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2" r:id="rId4"/>
    <p:sldId id="265" r:id="rId5"/>
    <p:sldId id="266" r:id="rId6"/>
    <p:sldId id="261" r:id="rId7"/>
    <p:sldId id="260" r:id="rId8"/>
    <p:sldId id="290" r:id="rId9"/>
    <p:sldId id="297" r:id="rId10"/>
    <p:sldId id="305" r:id="rId11"/>
    <p:sldId id="299" r:id="rId12"/>
    <p:sldId id="304" r:id="rId13"/>
    <p:sldId id="285" r:id="rId14"/>
    <p:sldId id="291" r:id="rId15"/>
    <p:sldId id="306" r:id="rId16"/>
  </p:sldIdLst>
  <p:sldSz cx="15125700" cy="10693400"/>
  <p:notesSz cx="9926638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8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09090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882" y="72"/>
      </p:cViewPr>
      <p:guideLst>
        <p:guide orient="horz" pos="288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79067\Documents\&#1052;&#1050;&#1040;-&#1043;&#1077;&#1085;&#1087;&#1083;&#1072;&#1085;\&#1055;&#1088;&#1077;&#1079;&#1077;&#1085;&#1090;&#1072;&#1094;&#1080;&#1103;%20&#1050;&#1086;&#1089;&#1090;&#1080;&#1085;\&#1080;&#1085;&#1076;&#1080;&#1082;&#1072;&#1090;&#1086;&#1088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Итог!$G$1</c:f>
              <c:strCache>
                <c:ptCount val="1"/>
                <c:pt idx="0">
                  <c:v>ВВП на душу населения, тыс. долл. США</c:v>
                </c:pt>
              </c:strCache>
            </c:strRef>
          </c:tx>
          <c:invertIfNegative val="0"/>
          <c:cat>
            <c:strRef>
              <c:f>Итог!$A$2:$A$34</c:f>
              <c:strCache>
                <c:ptCount val="32"/>
                <c:pt idx="0">
                  <c:v>Китай, САР Гонконг</c:v>
                </c:pt>
                <c:pt idx="1">
                  <c:v>Нидерланды</c:v>
                </c:pt>
                <c:pt idx="2">
                  <c:v>Япония</c:v>
                </c:pt>
                <c:pt idx="3">
                  <c:v>Греция</c:v>
                </c:pt>
                <c:pt idx="4">
                  <c:v>Франция</c:v>
                </c:pt>
                <c:pt idx="5">
                  <c:v>Великобритания</c:v>
                </c:pt>
                <c:pt idx="6">
                  <c:v>Финляндия</c:v>
                </c:pt>
                <c:pt idx="7">
                  <c:v>Испания</c:v>
                </c:pt>
                <c:pt idx="8">
                  <c:v>Мексика</c:v>
                </c:pt>
                <c:pt idx="9">
                  <c:v>Соединенные Штаты
Америка</c:v>
                </c:pt>
                <c:pt idx="10">
                  <c:v>Филиппины</c:v>
                </c:pt>
                <c:pt idx="11">
                  <c:v>Дания</c:v>
                </c:pt>
                <c:pt idx="12">
                  <c:v>Сенегал</c:v>
                </c:pt>
                <c:pt idx="13">
                  <c:v>Бельгия</c:v>
                </c:pt>
                <c:pt idx="14">
                  <c:v>Колумбия</c:v>
                </c:pt>
                <c:pt idx="15">
                  <c:v>Сингапур</c:v>
                </c:pt>
                <c:pt idx="16">
                  <c:v>Бразилия</c:v>
                </c:pt>
                <c:pt idx="17">
                  <c:v>Марокко</c:v>
                </c:pt>
                <c:pt idx="18">
                  <c:v>Египет</c:v>
                </c:pt>
                <c:pt idx="19">
                  <c:v>Индия</c:v>
                </c:pt>
                <c:pt idx="20">
                  <c:v>Таиланд</c:v>
                </c:pt>
                <c:pt idx="21">
                  <c:v>Буркина-Фасо</c:v>
                </c:pt>
                <c:pt idx="22">
                  <c:v>Эфиопия</c:v>
                </c:pt>
                <c:pt idx="23">
                  <c:v>Нигерия</c:v>
                </c:pt>
                <c:pt idx="24">
                  <c:v>Россия</c:v>
                </c:pt>
                <c:pt idx="25">
                  <c:v>Новая Зеландия</c:v>
                </c:pt>
                <c:pt idx="26">
                  <c:v>Гайана</c:v>
                </c:pt>
                <c:pt idx="27">
                  <c:v>Гана</c:v>
                </c:pt>
                <c:pt idx="28">
                  <c:v>Танзания</c:v>
                </c:pt>
                <c:pt idx="29">
                  <c:v>Руанда</c:v>
                </c:pt>
                <c:pt idx="30">
                  <c:v>Кения</c:v>
                </c:pt>
                <c:pt idx="31">
                  <c:v>Армения</c:v>
                </c:pt>
              </c:strCache>
            </c:strRef>
          </c:cat>
          <c:val>
            <c:numRef>
              <c:f>Итог!$G$2:$G$34</c:f>
              <c:numCache>
                <c:formatCode>General</c:formatCode>
                <c:ptCount val="32"/>
                <c:pt idx="0">
                  <c:v>11.904999999999999</c:v>
                </c:pt>
                <c:pt idx="1">
                  <c:v>49.314</c:v>
                </c:pt>
                <c:pt idx="2">
                  <c:v>39.436999999999998</c:v>
                </c:pt>
                <c:pt idx="3">
                  <c:v>25.896000000000001</c:v>
                </c:pt>
                <c:pt idx="4">
                  <c:v>40.951999999999998</c:v>
                </c:pt>
                <c:pt idx="5">
                  <c:v>39.988999999999997</c:v>
                </c:pt>
                <c:pt idx="6">
                  <c:v>41.587000000000003</c:v>
                </c:pt>
                <c:pt idx="7">
                  <c:v>32.463000000000001</c:v>
                </c:pt>
                <c:pt idx="8">
                  <c:v>17.428999999999998</c:v>
                </c:pt>
                <c:pt idx="9">
                  <c:v>53.246000000000002</c:v>
                </c:pt>
                <c:pt idx="10">
                  <c:v>6.6879999999999997</c:v>
                </c:pt>
                <c:pt idx="11">
                  <c:v>46.829000000000001</c:v>
                </c:pt>
                <c:pt idx="12">
                  <c:v>2.742</c:v>
                </c:pt>
                <c:pt idx="13">
                  <c:v>43.755000000000003</c:v>
                </c:pt>
                <c:pt idx="14">
                  <c:v>13.025</c:v>
                </c:pt>
                <c:pt idx="15">
                  <c:v>83.001999999999995</c:v>
                </c:pt>
                <c:pt idx="16">
                  <c:v>15.669</c:v>
                </c:pt>
                <c:pt idx="17">
                  <c:v>7.6740000000000004</c:v>
                </c:pt>
                <c:pt idx="18">
                  <c:v>12.343999999999999</c:v>
                </c:pt>
                <c:pt idx="19">
                  <c:v>5.0170000000000003</c:v>
                </c:pt>
                <c:pt idx="20">
                  <c:v>15.407999999999999</c:v>
                </c:pt>
                <c:pt idx="21">
                  <c:v>1.629</c:v>
                </c:pt>
                <c:pt idx="22">
                  <c:v>1.444</c:v>
                </c:pt>
                <c:pt idx="23">
                  <c:v>5.2249999999999996</c:v>
                </c:pt>
                <c:pt idx="24">
                  <c:v>26.045000000000002</c:v>
                </c:pt>
                <c:pt idx="25">
                  <c:v>35.469000000000001</c:v>
                </c:pt>
                <c:pt idx="26">
                  <c:v>10.997999999999999</c:v>
                </c:pt>
                <c:pt idx="27">
                  <c:v>5.3209999999999997</c:v>
                </c:pt>
                <c:pt idx="28">
                  <c:v>2.1949999999999998</c:v>
                </c:pt>
                <c:pt idx="29">
                  <c:v>1.5589999999999999</c:v>
                </c:pt>
                <c:pt idx="30">
                  <c:v>3.4060000000000001</c:v>
                </c:pt>
                <c:pt idx="31">
                  <c:v>9.5640000000000001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6-4168-A82F-0E0823765A5A}"/>
            </c:ext>
          </c:extLst>
        </c:ser>
        <c:ser>
          <c:idx val="1"/>
          <c:order val="1"/>
          <c:tx>
            <c:strRef>
              <c:f>Итог!$F$1</c:f>
              <c:strCache>
                <c:ptCount val="1"/>
                <c:pt idx="0">
                  <c:v>Плотность населения, тыс.чел/кв.км</c:v>
                </c:pt>
              </c:strCache>
            </c:strRef>
          </c:tx>
          <c:invertIfNegative val="0"/>
          <c:cat>
            <c:strRef>
              <c:f>Итог!$A$2:$A$34</c:f>
              <c:strCache>
                <c:ptCount val="32"/>
                <c:pt idx="0">
                  <c:v>Китай, САР Гонконг</c:v>
                </c:pt>
                <c:pt idx="1">
                  <c:v>Нидерланды</c:v>
                </c:pt>
                <c:pt idx="2">
                  <c:v>Япония</c:v>
                </c:pt>
                <c:pt idx="3">
                  <c:v>Греция</c:v>
                </c:pt>
                <c:pt idx="4">
                  <c:v>Франция</c:v>
                </c:pt>
                <c:pt idx="5">
                  <c:v>Великобритания</c:v>
                </c:pt>
                <c:pt idx="6">
                  <c:v>Финляндия</c:v>
                </c:pt>
                <c:pt idx="7">
                  <c:v>Испания</c:v>
                </c:pt>
                <c:pt idx="8">
                  <c:v>Мексика</c:v>
                </c:pt>
                <c:pt idx="9">
                  <c:v>Соединенные Штаты
Америка</c:v>
                </c:pt>
                <c:pt idx="10">
                  <c:v>Филиппины</c:v>
                </c:pt>
                <c:pt idx="11">
                  <c:v>Дания</c:v>
                </c:pt>
                <c:pt idx="12">
                  <c:v>Сенегал</c:v>
                </c:pt>
                <c:pt idx="13">
                  <c:v>Бельгия</c:v>
                </c:pt>
                <c:pt idx="14">
                  <c:v>Колумбия</c:v>
                </c:pt>
                <c:pt idx="15">
                  <c:v>Сингапур</c:v>
                </c:pt>
                <c:pt idx="16">
                  <c:v>Бразилия</c:v>
                </c:pt>
                <c:pt idx="17">
                  <c:v>Марокко</c:v>
                </c:pt>
                <c:pt idx="18">
                  <c:v>Египет</c:v>
                </c:pt>
                <c:pt idx="19">
                  <c:v>Индия</c:v>
                </c:pt>
                <c:pt idx="20">
                  <c:v>Таиланд</c:v>
                </c:pt>
                <c:pt idx="21">
                  <c:v>Буркина-Фасо</c:v>
                </c:pt>
                <c:pt idx="22">
                  <c:v>Эфиопия</c:v>
                </c:pt>
                <c:pt idx="23">
                  <c:v>Нигерия</c:v>
                </c:pt>
                <c:pt idx="24">
                  <c:v>Россия</c:v>
                </c:pt>
                <c:pt idx="25">
                  <c:v>Новая Зеландия</c:v>
                </c:pt>
                <c:pt idx="26">
                  <c:v>Гайана</c:v>
                </c:pt>
                <c:pt idx="27">
                  <c:v>Гана</c:v>
                </c:pt>
                <c:pt idx="28">
                  <c:v>Танзания</c:v>
                </c:pt>
                <c:pt idx="29">
                  <c:v>Руанда</c:v>
                </c:pt>
                <c:pt idx="30">
                  <c:v>Кения</c:v>
                </c:pt>
                <c:pt idx="31">
                  <c:v>Армения</c:v>
                </c:pt>
              </c:strCache>
            </c:strRef>
          </c:cat>
          <c:val>
            <c:numRef>
              <c:f>Итог!$F$2:$F$34</c:f>
              <c:numCache>
                <c:formatCode>General</c:formatCode>
                <c:ptCount val="32"/>
                <c:pt idx="0">
                  <c:v>26.1</c:v>
                </c:pt>
                <c:pt idx="1">
                  <c:v>2.5</c:v>
                </c:pt>
                <c:pt idx="2">
                  <c:v>4.4000000000000004</c:v>
                </c:pt>
                <c:pt idx="3">
                  <c:v>6</c:v>
                </c:pt>
                <c:pt idx="4">
                  <c:v>3.8</c:v>
                </c:pt>
                <c:pt idx="5">
                  <c:v>5.9</c:v>
                </c:pt>
                <c:pt idx="6">
                  <c:v>2.4</c:v>
                </c:pt>
                <c:pt idx="7">
                  <c:v>4.3</c:v>
                </c:pt>
                <c:pt idx="8">
                  <c:v>6.5</c:v>
                </c:pt>
                <c:pt idx="9">
                  <c:v>2.4</c:v>
                </c:pt>
                <c:pt idx="10">
                  <c:v>14.8</c:v>
                </c:pt>
                <c:pt idx="11">
                  <c:v>2.7</c:v>
                </c:pt>
                <c:pt idx="12">
                  <c:v>16.8</c:v>
                </c:pt>
                <c:pt idx="13">
                  <c:v>2.6</c:v>
                </c:pt>
                <c:pt idx="14">
                  <c:v>19.7</c:v>
                </c:pt>
                <c:pt idx="15">
                  <c:v>10.199999999999999</c:v>
                </c:pt>
                <c:pt idx="16">
                  <c:v>6.5</c:v>
                </c:pt>
                <c:pt idx="17">
                  <c:v>14.2</c:v>
                </c:pt>
                <c:pt idx="18">
                  <c:v>9.1</c:v>
                </c:pt>
                <c:pt idx="19">
                  <c:v>31.7</c:v>
                </c:pt>
                <c:pt idx="20">
                  <c:v>6.2</c:v>
                </c:pt>
                <c:pt idx="21">
                  <c:v>6.3</c:v>
                </c:pt>
                <c:pt idx="22">
                  <c:v>8.3000000000000007</c:v>
                </c:pt>
                <c:pt idx="23">
                  <c:v>13.3</c:v>
                </c:pt>
                <c:pt idx="24">
                  <c:v>3.6</c:v>
                </c:pt>
                <c:pt idx="25">
                  <c:v>2.4</c:v>
                </c:pt>
                <c:pt idx="26">
                  <c:v>1.9</c:v>
                </c:pt>
                <c:pt idx="27">
                  <c:v>4.2</c:v>
                </c:pt>
                <c:pt idx="28">
                  <c:v>6.5</c:v>
                </c:pt>
                <c:pt idx="29">
                  <c:v>9.3000000000000007</c:v>
                </c:pt>
                <c:pt idx="30">
                  <c:v>8</c:v>
                </c:pt>
                <c:pt idx="3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C6-4168-A82F-0E0823765A5A}"/>
            </c:ext>
          </c:extLst>
        </c:ser>
        <c:ser>
          <c:idx val="0"/>
          <c:order val="2"/>
          <c:tx>
            <c:strRef>
              <c:f>Итог!$C$1</c:f>
              <c:strCache>
                <c:ptCount val="1"/>
                <c:pt idx="0">
                  <c:v>Центр города, плотность улиц, км/кв.км</c:v>
                </c:pt>
              </c:strCache>
            </c:strRef>
          </c:tx>
          <c:invertIfNegative val="0"/>
          <c:cat>
            <c:strRef>
              <c:f>Итог!$A$2:$A$34</c:f>
              <c:strCache>
                <c:ptCount val="32"/>
                <c:pt idx="0">
                  <c:v>Китай, САР Гонконг</c:v>
                </c:pt>
                <c:pt idx="1">
                  <c:v>Нидерланды</c:v>
                </c:pt>
                <c:pt idx="2">
                  <c:v>Япония</c:v>
                </c:pt>
                <c:pt idx="3">
                  <c:v>Греция</c:v>
                </c:pt>
                <c:pt idx="4">
                  <c:v>Франция</c:v>
                </c:pt>
                <c:pt idx="5">
                  <c:v>Великобритания</c:v>
                </c:pt>
                <c:pt idx="6">
                  <c:v>Финляндия</c:v>
                </c:pt>
                <c:pt idx="7">
                  <c:v>Испания</c:v>
                </c:pt>
                <c:pt idx="8">
                  <c:v>Мексика</c:v>
                </c:pt>
                <c:pt idx="9">
                  <c:v>Соединенные Штаты
Америка</c:v>
                </c:pt>
                <c:pt idx="10">
                  <c:v>Филиппины</c:v>
                </c:pt>
                <c:pt idx="11">
                  <c:v>Дания</c:v>
                </c:pt>
                <c:pt idx="12">
                  <c:v>Сенегал</c:v>
                </c:pt>
                <c:pt idx="13">
                  <c:v>Бельгия</c:v>
                </c:pt>
                <c:pt idx="14">
                  <c:v>Колумбия</c:v>
                </c:pt>
                <c:pt idx="15">
                  <c:v>Сингапур</c:v>
                </c:pt>
                <c:pt idx="16">
                  <c:v>Бразилия</c:v>
                </c:pt>
                <c:pt idx="17">
                  <c:v>Марокко</c:v>
                </c:pt>
                <c:pt idx="18">
                  <c:v>Египет</c:v>
                </c:pt>
                <c:pt idx="19">
                  <c:v>Индия</c:v>
                </c:pt>
                <c:pt idx="20">
                  <c:v>Таиланд</c:v>
                </c:pt>
                <c:pt idx="21">
                  <c:v>Буркина-Фасо</c:v>
                </c:pt>
                <c:pt idx="22">
                  <c:v>Эфиопия</c:v>
                </c:pt>
                <c:pt idx="23">
                  <c:v>Нигерия</c:v>
                </c:pt>
                <c:pt idx="24">
                  <c:v>Россия</c:v>
                </c:pt>
                <c:pt idx="25">
                  <c:v>Новая Зеландия</c:v>
                </c:pt>
                <c:pt idx="26">
                  <c:v>Гайана</c:v>
                </c:pt>
                <c:pt idx="27">
                  <c:v>Гана</c:v>
                </c:pt>
                <c:pt idx="28">
                  <c:v>Танзания</c:v>
                </c:pt>
                <c:pt idx="29">
                  <c:v>Руанда</c:v>
                </c:pt>
                <c:pt idx="30">
                  <c:v>Кения</c:v>
                </c:pt>
                <c:pt idx="31">
                  <c:v>Армения</c:v>
                </c:pt>
              </c:strCache>
            </c:strRef>
          </c:cat>
          <c:val>
            <c:numRef>
              <c:f>Итог!$C$2:$C$34</c:f>
              <c:numCache>
                <c:formatCode>0.0</c:formatCode>
                <c:ptCount val="32"/>
                <c:pt idx="0">
                  <c:v>35.700000000000003</c:v>
                </c:pt>
                <c:pt idx="1">
                  <c:v>30.7</c:v>
                </c:pt>
                <c:pt idx="2">
                  <c:v>30.2</c:v>
                </c:pt>
                <c:pt idx="3">
                  <c:v>28.8</c:v>
                </c:pt>
                <c:pt idx="4">
                  <c:v>27.9</c:v>
                </c:pt>
                <c:pt idx="5">
                  <c:v>25.7</c:v>
                </c:pt>
                <c:pt idx="6">
                  <c:v>25.2</c:v>
                </c:pt>
                <c:pt idx="7">
                  <c:v>23.8</c:v>
                </c:pt>
                <c:pt idx="8">
                  <c:v>20.9</c:v>
                </c:pt>
                <c:pt idx="9">
                  <c:v>20</c:v>
                </c:pt>
                <c:pt idx="10">
                  <c:v>19.5</c:v>
                </c:pt>
                <c:pt idx="11">
                  <c:v>19.5</c:v>
                </c:pt>
                <c:pt idx="12">
                  <c:v>19.399999999999999</c:v>
                </c:pt>
                <c:pt idx="13" formatCode="General">
                  <c:v>19.100000000000001</c:v>
                </c:pt>
                <c:pt idx="14" formatCode="General">
                  <c:v>18.100000000000001</c:v>
                </c:pt>
                <c:pt idx="15">
                  <c:v>16.899999999999999</c:v>
                </c:pt>
                <c:pt idx="16" formatCode="General">
                  <c:v>16.100000000000001</c:v>
                </c:pt>
                <c:pt idx="17">
                  <c:v>15.9</c:v>
                </c:pt>
                <c:pt idx="18">
                  <c:v>15.7</c:v>
                </c:pt>
                <c:pt idx="19">
                  <c:v>15</c:v>
                </c:pt>
                <c:pt idx="20">
                  <c:v>14.9</c:v>
                </c:pt>
                <c:pt idx="21">
                  <c:v>14.8</c:v>
                </c:pt>
                <c:pt idx="22">
                  <c:v>13.6</c:v>
                </c:pt>
                <c:pt idx="23">
                  <c:v>13.5</c:v>
                </c:pt>
                <c:pt idx="24">
                  <c:v>12.8</c:v>
                </c:pt>
                <c:pt idx="25">
                  <c:v>12.7</c:v>
                </c:pt>
                <c:pt idx="26">
                  <c:v>12.7</c:v>
                </c:pt>
                <c:pt idx="27">
                  <c:v>10</c:v>
                </c:pt>
                <c:pt idx="28">
                  <c:v>9.6</c:v>
                </c:pt>
                <c:pt idx="29">
                  <c:v>9.5</c:v>
                </c:pt>
                <c:pt idx="30" formatCode="General">
                  <c:v>7.3</c:v>
                </c:pt>
                <c:pt idx="31" formatCode="General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C6-4168-A82F-0E0823765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85759744"/>
        <c:axId val="285792512"/>
      </c:barChart>
      <c:catAx>
        <c:axId val="285759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85792512"/>
        <c:crosses val="autoZero"/>
        <c:auto val="1"/>
        <c:lblAlgn val="ctr"/>
        <c:lblOffset val="100"/>
        <c:noMultiLvlLbl val="0"/>
      </c:catAx>
      <c:valAx>
        <c:axId val="285792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Значение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28575974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Распределение передвижений по видам транспорта в центральной части некоторых крупных городов</a:t>
            </a:r>
          </a:p>
        </c:rich>
      </c:tx>
      <c:overlay val="0"/>
    </c:title>
    <c:autoTitleDeleted val="0"/>
    <c:plotArea>
      <c:layout/>
      <c:barChart>
        <c:barDir val="col"/>
        <c:grouping val="percentStacked"/>
        <c:varyColors val="0"/>
        <c:ser>
          <c:idx val="4"/>
          <c:order val="0"/>
          <c:tx>
            <c:strRef>
              <c:f>Лист1!$D$7</c:f>
              <c:strCache>
                <c:ptCount val="1"/>
                <c:pt idx="0">
                  <c:v>Пешеход</c:v>
                </c:pt>
              </c:strCache>
            </c:strRef>
          </c:tx>
          <c:invertIfNegative val="0"/>
          <c:cat>
            <c:strRef>
              <c:f>Лист1!$F$2:$L$2</c:f>
              <c:strCache>
                <c:ptCount val="7"/>
                <c:pt idx="0">
                  <c:v>Чикаго</c:v>
                </c:pt>
                <c:pt idx="1">
                  <c:v>Нью-Йорк</c:v>
                </c:pt>
                <c:pt idx="2">
                  <c:v>Лондон</c:v>
                </c:pt>
                <c:pt idx="3">
                  <c:v>Берлин</c:v>
                </c:pt>
                <c:pt idx="4">
                  <c:v>Париж</c:v>
                </c:pt>
                <c:pt idx="5">
                  <c:v>Гонг Конг</c:v>
                </c:pt>
                <c:pt idx="6">
                  <c:v>Москва</c:v>
                </c:pt>
              </c:strCache>
            </c:strRef>
          </c:cat>
          <c:val>
            <c:numRef>
              <c:f>Лист1!$F$7:$L$7</c:f>
              <c:numCache>
                <c:formatCode>General</c:formatCode>
                <c:ptCount val="7"/>
                <c:pt idx="0">
                  <c:v>19</c:v>
                </c:pt>
                <c:pt idx="1">
                  <c:v>37</c:v>
                </c:pt>
                <c:pt idx="2">
                  <c:v>24</c:v>
                </c:pt>
                <c:pt idx="3">
                  <c:v>31</c:v>
                </c:pt>
                <c:pt idx="4">
                  <c:v>52</c:v>
                </c:pt>
                <c:pt idx="5">
                  <c:v>43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49-44B0-BA3A-5300BF342C90}"/>
            </c:ext>
          </c:extLst>
        </c:ser>
        <c:ser>
          <c:idx val="3"/>
          <c:order val="1"/>
          <c:tx>
            <c:strRef>
              <c:f>Лист1!$D$6</c:f>
              <c:strCache>
                <c:ptCount val="1"/>
                <c:pt idx="0">
                  <c:v>Велосипед</c:v>
                </c:pt>
              </c:strCache>
            </c:strRef>
          </c:tx>
          <c:invertIfNegative val="0"/>
          <c:cat>
            <c:strRef>
              <c:f>Лист1!$F$2:$L$2</c:f>
              <c:strCache>
                <c:ptCount val="7"/>
                <c:pt idx="0">
                  <c:v>Чикаго</c:v>
                </c:pt>
                <c:pt idx="1">
                  <c:v>Нью-Йорк</c:v>
                </c:pt>
                <c:pt idx="2">
                  <c:v>Лондон</c:v>
                </c:pt>
                <c:pt idx="3">
                  <c:v>Берлин</c:v>
                </c:pt>
                <c:pt idx="4">
                  <c:v>Париж</c:v>
                </c:pt>
                <c:pt idx="5">
                  <c:v>Гонг Конг</c:v>
                </c:pt>
                <c:pt idx="6">
                  <c:v>Москва</c:v>
                </c:pt>
              </c:strCache>
            </c:strRef>
          </c:cat>
          <c:val>
            <c:numRef>
              <c:f>Лист1!$F$6:$L$6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12</c:v>
                </c:pt>
                <c:pt idx="4">
                  <c:v>4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49-44B0-BA3A-5300BF342C90}"/>
            </c:ext>
          </c:extLst>
        </c:ser>
        <c:ser>
          <c:idx val="2"/>
          <c:order val="2"/>
          <c:tx>
            <c:strRef>
              <c:f>Лист1!$D$5</c:f>
              <c:strCache>
                <c:ptCount val="1"/>
                <c:pt idx="0">
                  <c:v>Общественный транспорт</c:v>
                </c:pt>
              </c:strCache>
            </c:strRef>
          </c:tx>
          <c:invertIfNegative val="0"/>
          <c:cat>
            <c:strRef>
              <c:f>Лист1!$F$2:$L$2</c:f>
              <c:strCache>
                <c:ptCount val="7"/>
                <c:pt idx="0">
                  <c:v>Чикаго</c:v>
                </c:pt>
                <c:pt idx="1">
                  <c:v>Нью-Йорк</c:v>
                </c:pt>
                <c:pt idx="2">
                  <c:v>Лондон</c:v>
                </c:pt>
                <c:pt idx="3">
                  <c:v>Берлин</c:v>
                </c:pt>
                <c:pt idx="4">
                  <c:v>Париж</c:v>
                </c:pt>
                <c:pt idx="5">
                  <c:v>Гонг Конг</c:v>
                </c:pt>
                <c:pt idx="6">
                  <c:v>Москва</c:v>
                </c:pt>
              </c:strCache>
            </c:strRef>
          </c:cat>
          <c:val>
            <c:numRef>
              <c:f>Лист1!$F$5:$L$5</c:f>
              <c:numCache>
                <c:formatCode>General</c:formatCode>
                <c:ptCount val="7"/>
                <c:pt idx="0">
                  <c:v>15</c:v>
                </c:pt>
                <c:pt idx="1">
                  <c:v>29</c:v>
                </c:pt>
                <c:pt idx="2">
                  <c:v>36</c:v>
                </c:pt>
                <c:pt idx="3">
                  <c:v>28</c:v>
                </c:pt>
                <c:pt idx="4">
                  <c:v>31</c:v>
                </c:pt>
                <c:pt idx="5">
                  <c:v>50</c:v>
                </c:pt>
                <c:pt idx="6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49-44B0-BA3A-5300BF342C90}"/>
            </c:ext>
          </c:extLst>
        </c:ser>
        <c:ser>
          <c:idx val="1"/>
          <c:order val="3"/>
          <c:tx>
            <c:strRef>
              <c:f>Лист1!$D$4</c:f>
              <c:strCache>
                <c:ptCount val="1"/>
                <c:pt idx="0">
                  <c:v>Автомобиль</c:v>
                </c:pt>
              </c:strCache>
            </c:strRef>
          </c:tx>
          <c:invertIfNegative val="0"/>
          <c:cat>
            <c:strRef>
              <c:f>Лист1!$F$2:$L$2</c:f>
              <c:strCache>
                <c:ptCount val="7"/>
                <c:pt idx="0">
                  <c:v>Чикаго</c:v>
                </c:pt>
                <c:pt idx="1">
                  <c:v>Нью-Йорк</c:v>
                </c:pt>
                <c:pt idx="2">
                  <c:v>Лондон</c:v>
                </c:pt>
                <c:pt idx="3">
                  <c:v>Берлин</c:v>
                </c:pt>
                <c:pt idx="4">
                  <c:v>Париж</c:v>
                </c:pt>
                <c:pt idx="5">
                  <c:v>Гонг Конг</c:v>
                </c:pt>
                <c:pt idx="6">
                  <c:v>Москва</c:v>
                </c:pt>
              </c:strCache>
            </c:strRef>
          </c:cat>
          <c:val>
            <c:numRef>
              <c:f>Лист1!$F$4:$L$4</c:f>
              <c:numCache>
                <c:formatCode>General</c:formatCode>
                <c:ptCount val="7"/>
                <c:pt idx="0">
                  <c:v>63</c:v>
                </c:pt>
                <c:pt idx="1">
                  <c:v>31</c:v>
                </c:pt>
                <c:pt idx="2">
                  <c:v>37</c:v>
                </c:pt>
                <c:pt idx="3">
                  <c:v>29</c:v>
                </c:pt>
                <c:pt idx="4">
                  <c:v>13</c:v>
                </c:pt>
                <c:pt idx="5">
                  <c:v>7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49-44B0-BA3A-5300BF342C90}"/>
            </c:ext>
          </c:extLst>
        </c:ser>
        <c:ser>
          <c:idx val="0"/>
          <c:order val="4"/>
          <c:tx>
            <c:strRef>
              <c:f>Лист1!$D$3</c:f>
              <c:strCache>
                <c:ptCount val="1"/>
                <c:pt idx="0">
                  <c:v>Другое</c:v>
                </c:pt>
              </c:strCache>
            </c:strRef>
          </c:tx>
          <c:invertIfNegative val="0"/>
          <c:cat>
            <c:strRef>
              <c:f>Лист1!$F$2:$L$2</c:f>
              <c:strCache>
                <c:ptCount val="7"/>
                <c:pt idx="0">
                  <c:v>Чикаго</c:v>
                </c:pt>
                <c:pt idx="1">
                  <c:v>Нью-Йорк</c:v>
                </c:pt>
                <c:pt idx="2">
                  <c:v>Лондон</c:v>
                </c:pt>
                <c:pt idx="3">
                  <c:v>Берлин</c:v>
                </c:pt>
                <c:pt idx="4">
                  <c:v>Париж</c:v>
                </c:pt>
                <c:pt idx="5">
                  <c:v>Гонг Конг</c:v>
                </c:pt>
                <c:pt idx="6">
                  <c:v>Москва</c:v>
                </c:pt>
              </c:strCache>
            </c:strRef>
          </c:cat>
          <c:val>
            <c:numRef>
              <c:f>Лист1!$F$3:$L$3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49-44B0-BA3A-5300BF342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253630336"/>
        <c:axId val="254189952"/>
      </c:barChart>
      <c:catAx>
        <c:axId val="25363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54189952"/>
        <c:crosses val="autoZero"/>
        <c:auto val="1"/>
        <c:lblAlgn val="ctr"/>
        <c:lblOffset val="100"/>
        <c:noMultiLvlLbl val="0"/>
      </c:catAx>
      <c:valAx>
        <c:axId val="25418995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2536303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1095"/>
          </a:xfrm>
          <a:prstGeom prst="rect">
            <a:avLst/>
          </a:prstGeom>
        </p:spPr>
        <p:txBody>
          <a:bodyPr vert="horz" lIns="59226" tIns="29613" rIns="59226" bIns="29613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4" y="0"/>
            <a:ext cx="4301751" cy="341095"/>
          </a:xfrm>
          <a:prstGeom prst="rect">
            <a:avLst/>
          </a:prstGeom>
        </p:spPr>
        <p:txBody>
          <a:bodyPr vert="horz" lIns="59226" tIns="29613" rIns="59226" bIns="29613" rtlCol="0"/>
          <a:lstStyle>
            <a:lvl1pPr algn="r">
              <a:defRPr sz="800"/>
            </a:lvl1pPr>
          </a:lstStyle>
          <a:p>
            <a:fld id="{E9803A3E-E0F9-4ABC-9D8B-1D640B459205}" type="datetimeFigureOut">
              <a:rPr lang="ru-RU" smtClean="0"/>
              <a:t>16.06.2023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326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9226" tIns="29613" rIns="59226" bIns="296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73" y="3271684"/>
            <a:ext cx="7940894" cy="2676282"/>
          </a:xfrm>
          <a:prstGeom prst="rect">
            <a:avLst/>
          </a:prstGeom>
        </p:spPr>
        <p:txBody>
          <a:bodyPr vert="horz" lIns="59226" tIns="29613" rIns="59226" bIns="296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580"/>
            <a:ext cx="4301752" cy="341095"/>
          </a:xfrm>
          <a:prstGeom prst="rect">
            <a:avLst/>
          </a:prstGeom>
        </p:spPr>
        <p:txBody>
          <a:bodyPr vert="horz" lIns="59226" tIns="29613" rIns="59226" bIns="29613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4" y="6456580"/>
            <a:ext cx="4301751" cy="341095"/>
          </a:xfrm>
          <a:prstGeom prst="rect">
            <a:avLst/>
          </a:prstGeom>
        </p:spPr>
        <p:txBody>
          <a:bodyPr vert="horz" lIns="59226" tIns="29613" rIns="59226" bIns="29613" rtlCol="0" anchor="b"/>
          <a:lstStyle>
            <a:lvl1pPr algn="r">
              <a:defRPr sz="800"/>
            </a:lvl1pPr>
          </a:lstStyle>
          <a:p>
            <a:fld id="{69DB2947-2003-402D-AAC9-4D3BC098F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0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1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870"/>
              </a:lnSpc>
            </a:pPr>
            <a:r>
              <a:rPr dirty="0"/>
              <a:t>Комитет</a:t>
            </a:r>
            <a:r>
              <a:rPr spc="-45" dirty="0"/>
              <a:t> </a:t>
            </a:r>
            <a:r>
              <a:rPr dirty="0"/>
              <a:t>по</a:t>
            </a:r>
            <a:r>
              <a:rPr spc="-40" dirty="0"/>
              <a:t> </a:t>
            </a:r>
            <a:r>
              <a:rPr dirty="0"/>
              <a:t>архитектуре</a:t>
            </a:r>
            <a:r>
              <a:rPr spc="-35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750" dirty="0"/>
              <a:t>градостроительству</a:t>
            </a:r>
            <a:r>
              <a:rPr dirty="0"/>
              <a:t> города</a:t>
            </a:r>
            <a:r>
              <a:rPr spc="-55" dirty="0"/>
              <a:t> </a:t>
            </a:r>
            <a:r>
              <a:rPr spc="-10" dirty="0"/>
              <a:t>Москвы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DB53B-2645-4876-B20A-A36324133CE4}" type="datetime1">
              <a:rPr lang="en-US" smtClean="0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9FA1A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1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870"/>
              </a:lnSpc>
            </a:pPr>
            <a:r>
              <a:rPr dirty="0"/>
              <a:t>Комитет</a:t>
            </a:r>
            <a:r>
              <a:rPr spc="-45" dirty="0"/>
              <a:t> </a:t>
            </a:r>
            <a:r>
              <a:rPr dirty="0"/>
              <a:t>по</a:t>
            </a:r>
            <a:r>
              <a:rPr spc="-40" dirty="0"/>
              <a:t> </a:t>
            </a:r>
            <a:r>
              <a:rPr dirty="0"/>
              <a:t>архитектуре</a:t>
            </a:r>
            <a:r>
              <a:rPr spc="-35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750" dirty="0"/>
              <a:t>градостроительству</a:t>
            </a:r>
            <a:r>
              <a:rPr dirty="0"/>
              <a:t> города</a:t>
            </a:r>
            <a:r>
              <a:rPr spc="-55" dirty="0"/>
              <a:t> </a:t>
            </a:r>
            <a:r>
              <a:rPr spc="-10" dirty="0"/>
              <a:t>Москвы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17C70-B28E-4A30-A69B-EC929670D118}" type="datetime1">
              <a:rPr lang="en-US" smtClean="0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9FA1A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87804" y="0"/>
            <a:ext cx="232410" cy="7900670"/>
          </a:xfrm>
          <a:custGeom>
            <a:avLst/>
            <a:gdLst/>
            <a:ahLst/>
            <a:cxnLst/>
            <a:rect l="l" t="t" r="r" b="b"/>
            <a:pathLst>
              <a:path w="232409" h="7900670">
                <a:moveTo>
                  <a:pt x="0" y="7900200"/>
                </a:moveTo>
                <a:lnTo>
                  <a:pt x="232182" y="7900200"/>
                </a:lnTo>
                <a:lnTo>
                  <a:pt x="232182" y="0"/>
                </a:lnTo>
                <a:lnTo>
                  <a:pt x="0" y="0"/>
                </a:lnTo>
                <a:lnTo>
                  <a:pt x="0" y="7900200"/>
                </a:lnTo>
                <a:close/>
              </a:path>
            </a:pathLst>
          </a:custGeom>
          <a:solidFill>
            <a:srgbClr val="00C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887804" y="7900213"/>
            <a:ext cx="232410" cy="2792095"/>
          </a:xfrm>
          <a:custGeom>
            <a:avLst/>
            <a:gdLst/>
            <a:ahLst/>
            <a:cxnLst/>
            <a:rect l="l" t="t" r="r" b="b"/>
            <a:pathLst>
              <a:path w="232409" h="2792095">
                <a:moveTo>
                  <a:pt x="232182" y="0"/>
                </a:moveTo>
                <a:lnTo>
                  <a:pt x="0" y="0"/>
                </a:lnTo>
                <a:lnTo>
                  <a:pt x="0" y="2791790"/>
                </a:lnTo>
                <a:lnTo>
                  <a:pt x="232182" y="2791790"/>
                </a:lnTo>
                <a:lnTo>
                  <a:pt x="232182" y="0"/>
                </a:lnTo>
                <a:close/>
              </a:path>
            </a:pathLst>
          </a:custGeom>
          <a:solidFill>
            <a:srgbClr val="344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6804" y="10108802"/>
            <a:ext cx="496797" cy="24119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10130320"/>
            <a:ext cx="9966960" cy="209550"/>
          </a:xfrm>
          <a:custGeom>
            <a:avLst/>
            <a:gdLst/>
            <a:ahLst/>
            <a:cxnLst/>
            <a:rect l="l" t="t" r="r" b="b"/>
            <a:pathLst>
              <a:path w="9966960" h="209550">
                <a:moveTo>
                  <a:pt x="9966591" y="0"/>
                </a:moveTo>
                <a:lnTo>
                  <a:pt x="0" y="0"/>
                </a:lnTo>
                <a:lnTo>
                  <a:pt x="0" y="208953"/>
                </a:lnTo>
                <a:lnTo>
                  <a:pt x="9966591" y="208953"/>
                </a:lnTo>
                <a:lnTo>
                  <a:pt x="996659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79995" y="1155242"/>
            <a:ext cx="13356590" cy="29845"/>
          </a:xfrm>
          <a:custGeom>
            <a:avLst/>
            <a:gdLst/>
            <a:ahLst/>
            <a:cxnLst/>
            <a:rect l="l" t="t" r="r" b="b"/>
            <a:pathLst>
              <a:path w="13356590" h="29844">
                <a:moveTo>
                  <a:pt x="13356005" y="0"/>
                </a:moveTo>
                <a:lnTo>
                  <a:pt x="0" y="0"/>
                </a:lnTo>
                <a:lnTo>
                  <a:pt x="0" y="29514"/>
                </a:lnTo>
                <a:lnTo>
                  <a:pt x="13356005" y="29514"/>
                </a:lnTo>
                <a:lnTo>
                  <a:pt x="13356005" y="0"/>
                </a:lnTo>
                <a:close/>
              </a:path>
            </a:pathLst>
          </a:custGeom>
          <a:solidFill>
            <a:srgbClr val="25D1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52422" y="457212"/>
            <a:ext cx="422909" cy="413384"/>
          </a:xfrm>
          <a:custGeom>
            <a:avLst/>
            <a:gdLst/>
            <a:ahLst/>
            <a:cxnLst/>
            <a:rect l="l" t="t" r="r" b="b"/>
            <a:pathLst>
              <a:path w="422910" h="413384">
                <a:moveTo>
                  <a:pt x="55702" y="126936"/>
                </a:moveTo>
                <a:lnTo>
                  <a:pt x="55308" y="125018"/>
                </a:lnTo>
                <a:lnTo>
                  <a:pt x="53454" y="124091"/>
                </a:lnTo>
                <a:lnTo>
                  <a:pt x="52235" y="123469"/>
                </a:lnTo>
                <a:lnTo>
                  <a:pt x="50177" y="123177"/>
                </a:lnTo>
                <a:lnTo>
                  <a:pt x="47485" y="128270"/>
                </a:lnTo>
                <a:lnTo>
                  <a:pt x="53416" y="131267"/>
                </a:lnTo>
                <a:lnTo>
                  <a:pt x="55702" y="126936"/>
                </a:lnTo>
                <a:close/>
              </a:path>
              <a:path w="422910" h="413384">
                <a:moveTo>
                  <a:pt x="56591" y="287350"/>
                </a:moveTo>
                <a:lnTo>
                  <a:pt x="55206" y="283286"/>
                </a:lnTo>
                <a:lnTo>
                  <a:pt x="53721" y="280416"/>
                </a:lnTo>
                <a:lnTo>
                  <a:pt x="51181" y="276923"/>
                </a:lnTo>
                <a:lnTo>
                  <a:pt x="44716" y="280123"/>
                </a:lnTo>
                <a:lnTo>
                  <a:pt x="38252" y="283324"/>
                </a:lnTo>
                <a:lnTo>
                  <a:pt x="39636" y="287388"/>
                </a:lnTo>
                <a:lnTo>
                  <a:pt x="41122" y="290258"/>
                </a:lnTo>
                <a:lnTo>
                  <a:pt x="43649" y="293751"/>
                </a:lnTo>
                <a:lnTo>
                  <a:pt x="56591" y="287350"/>
                </a:lnTo>
                <a:close/>
              </a:path>
              <a:path w="422910" h="413384">
                <a:moveTo>
                  <a:pt x="67221" y="316572"/>
                </a:moveTo>
                <a:lnTo>
                  <a:pt x="64325" y="312978"/>
                </a:lnTo>
                <a:lnTo>
                  <a:pt x="62280" y="313270"/>
                </a:lnTo>
                <a:lnTo>
                  <a:pt x="60998" y="314248"/>
                </a:lnTo>
                <a:lnTo>
                  <a:pt x="59601" y="315315"/>
                </a:lnTo>
                <a:lnTo>
                  <a:pt x="59182" y="317068"/>
                </a:lnTo>
                <a:lnTo>
                  <a:pt x="61988" y="320573"/>
                </a:lnTo>
                <a:lnTo>
                  <a:pt x="67221" y="316572"/>
                </a:lnTo>
                <a:close/>
              </a:path>
              <a:path w="422910" h="413384">
                <a:moveTo>
                  <a:pt x="97231" y="75057"/>
                </a:moveTo>
                <a:lnTo>
                  <a:pt x="95021" y="72466"/>
                </a:lnTo>
                <a:lnTo>
                  <a:pt x="93243" y="71412"/>
                </a:lnTo>
                <a:lnTo>
                  <a:pt x="88734" y="75082"/>
                </a:lnTo>
                <a:lnTo>
                  <a:pt x="93014" y="80086"/>
                </a:lnTo>
                <a:lnTo>
                  <a:pt x="95250" y="78270"/>
                </a:lnTo>
                <a:lnTo>
                  <a:pt x="96850" y="76974"/>
                </a:lnTo>
                <a:lnTo>
                  <a:pt x="97231" y="75057"/>
                </a:lnTo>
                <a:close/>
              </a:path>
              <a:path w="422910" h="413384">
                <a:moveTo>
                  <a:pt x="115290" y="36982"/>
                </a:moveTo>
                <a:lnTo>
                  <a:pt x="114985" y="37172"/>
                </a:lnTo>
                <a:lnTo>
                  <a:pt x="115290" y="36982"/>
                </a:lnTo>
                <a:close/>
              </a:path>
              <a:path w="422910" h="413384">
                <a:moveTo>
                  <a:pt x="121539" y="33134"/>
                </a:moveTo>
                <a:lnTo>
                  <a:pt x="121412" y="33134"/>
                </a:lnTo>
                <a:lnTo>
                  <a:pt x="121539" y="33134"/>
                </a:lnTo>
                <a:close/>
              </a:path>
              <a:path w="422910" h="413384">
                <a:moveTo>
                  <a:pt x="121589" y="35674"/>
                </a:moveTo>
                <a:lnTo>
                  <a:pt x="121412" y="33210"/>
                </a:lnTo>
                <a:lnTo>
                  <a:pt x="115290" y="36982"/>
                </a:lnTo>
                <a:lnTo>
                  <a:pt x="116814" y="38214"/>
                </a:lnTo>
                <a:lnTo>
                  <a:pt x="118592" y="36944"/>
                </a:lnTo>
                <a:lnTo>
                  <a:pt x="119913" y="36944"/>
                </a:lnTo>
                <a:lnTo>
                  <a:pt x="121589" y="35674"/>
                </a:lnTo>
                <a:close/>
              </a:path>
              <a:path w="422910" h="413384">
                <a:moveTo>
                  <a:pt x="187820" y="380403"/>
                </a:moveTo>
                <a:lnTo>
                  <a:pt x="186931" y="379844"/>
                </a:lnTo>
                <a:lnTo>
                  <a:pt x="186588" y="379844"/>
                </a:lnTo>
                <a:lnTo>
                  <a:pt x="187820" y="380403"/>
                </a:lnTo>
                <a:close/>
              </a:path>
              <a:path w="422910" h="413384">
                <a:moveTo>
                  <a:pt x="189382" y="381114"/>
                </a:moveTo>
                <a:lnTo>
                  <a:pt x="187820" y="380403"/>
                </a:lnTo>
                <a:lnTo>
                  <a:pt x="188950" y="381114"/>
                </a:lnTo>
                <a:lnTo>
                  <a:pt x="189382" y="381114"/>
                </a:lnTo>
                <a:close/>
              </a:path>
              <a:path w="422910" h="413384">
                <a:moveTo>
                  <a:pt x="190106" y="374764"/>
                </a:moveTo>
                <a:lnTo>
                  <a:pt x="189865" y="374688"/>
                </a:lnTo>
                <a:lnTo>
                  <a:pt x="190106" y="375767"/>
                </a:lnTo>
                <a:lnTo>
                  <a:pt x="190106" y="374764"/>
                </a:lnTo>
                <a:close/>
              </a:path>
              <a:path w="422910" h="413384">
                <a:moveTo>
                  <a:pt x="190334" y="383425"/>
                </a:moveTo>
                <a:lnTo>
                  <a:pt x="185483" y="379463"/>
                </a:lnTo>
                <a:lnTo>
                  <a:pt x="185381" y="379996"/>
                </a:lnTo>
                <a:lnTo>
                  <a:pt x="188950" y="382689"/>
                </a:lnTo>
                <a:lnTo>
                  <a:pt x="190106" y="383298"/>
                </a:lnTo>
                <a:lnTo>
                  <a:pt x="190334" y="383425"/>
                </a:lnTo>
                <a:close/>
              </a:path>
              <a:path w="422910" h="413384">
                <a:moveTo>
                  <a:pt x="191249" y="381114"/>
                </a:moveTo>
                <a:lnTo>
                  <a:pt x="190106" y="375767"/>
                </a:lnTo>
                <a:lnTo>
                  <a:pt x="190106" y="381114"/>
                </a:lnTo>
                <a:lnTo>
                  <a:pt x="189382" y="381114"/>
                </a:lnTo>
                <a:lnTo>
                  <a:pt x="190246" y="382384"/>
                </a:lnTo>
                <a:lnTo>
                  <a:pt x="191249" y="381114"/>
                </a:lnTo>
                <a:close/>
              </a:path>
              <a:path w="422910" h="413384">
                <a:moveTo>
                  <a:pt x="221907" y="21437"/>
                </a:moveTo>
                <a:lnTo>
                  <a:pt x="217576" y="20726"/>
                </a:lnTo>
                <a:lnTo>
                  <a:pt x="214287" y="20675"/>
                </a:lnTo>
                <a:lnTo>
                  <a:pt x="209931" y="21234"/>
                </a:lnTo>
                <a:lnTo>
                  <a:pt x="209677" y="35394"/>
                </a:lnTo>
                <a:lnTo>
                  <a:pt x="214007" y="36106"/>
                </a:lnTo>
                <a:lnTo>
                  <a:pt x="215646" y="36131"/>
                </a:lnTo>
                <a:lnTo>
                  <a:pt x="217284" y="36156"/>
                </a:lnTo>
                <a:lnTo>
                  <a:pt x="221640" y="35610"/>
                </a:lnTo>
                <a:lnTo>
                  <a:pt x="221907" y="21437"/>
                </a:lnTo>
                <a:close/>
              </a:path>
              <a:path w="422910" h="413384">
                <a:moveTo>
                  <a:pt x="234848" y="374688"/>
                </a:moveTo>
                <a:lnTo>
                  <a:pt x="234619" y="374764"/>
                </a:lnTo>
                <a:lnTo>
                  <a:pt x="234619" y="375767"/>
                </a:lnTo>
                <a:lnTo>
                  <a:pt x="234848" y="374688"/>
                </a:lnTo>
                <a:close/>
              </a:path>
              <a:path w="422910" h="413384">
                <a:moveTo>
                  <a:pt x="235331" y="381114"/>
                </a:moveTo>
                <a:lnTo>
                  <a:pt x="234619" y="381114"/>
                </a:lnTo>
                <a:lnTo>
                  <a:pt x="234619" y="375767"/>
                </a:lnTo>
                <a:lnTo>
                  <a:pt x="233476" y="381114"/>
                </a:lnTo>
                <a:lnTo>
                  <a:pt x="234467" y="382384"/>
                </a:lnTo>
                <a:lnTo>
                  <a:pt x="235331" y="381114"/>
                </a:lnTo>
                <a:close/>
              </a:path>
              <a:path w="422910" h="413384">
                <a:moveTo>
                  <a:pt x="236905" y="380403"/>
                </a:moveTo>
                <a:lnTo>
                  <a:pt x="235331" y="381114"/>
                </a:lnTo>
                <a:lnTo>
                  <a:pt x="235775" y="381114"/>
                </a:lnTo>
                <a:lnTo>
                  <a:pt x="236905" y="380403"/>
                </a:lnTo>
                <a:close/>
              </a:path>
              <a:path w="422910" h="413384">
                <a:moveTo>
                  <a:pt x="238137" y="379844"/>
                </a:moveTo>
                <a:lnTo>
                  <a:pt x="237794" y="379844"/>
                </a:lnTo>
                <a:lnTo>
                  <a:pt x="236905" y="380403"/>
                </a:lnTo>
                <a:lnTo>
                  <a:pt x="238137" y="379844"/>
                </a:lnTo>
                <a:close/>
              </a:path>
              <a:path w="422910" h="413384">
                <a:moveTo>
                  <a:pt x="239331" y="379996"/>
                </a:moveTo>
                <a:lnTo>
                  <a:pt x="239242" y="379463"/>
                </a:lnTo>
                <a:lnTo>
                  <a:pt x="234391" y="383425"/>
                </a:lnTo>
                <a:lnTo>
                  <a:pt x="234530" y="383336"/>
                </a:lnTo>
                <a:lnTo>
                  <a:pt x="235775" y="382689"/>
                </a:lnTo>
                <a:lnTo>
                  <a:pt x="239331" y="379996"/>
                </a:lnTo>
                <a:close/>
              </a:path>
              <a:path w="422910" h="413384">
                <a:moveTo>
                  <a:pt x="253314" y="197827"/>
                </a:moveTo>
                <a:lnTo>
                  <a:pt x="244195" y="197827"/>
                </a:lnTo>
                <a:lnTo>
                  <a:pt x="244195" y="207200"/>
                </a:lnTo>
                <a:lnTo>
                  <a:pt x="253314" y="207200"/>
                </a:lnTo>
                <a:lnTo>
                  <a:pt x="253314" y="197827"/>
                </a:lnTo>
                <a:close/>
              </a:path>
              <a:path w="422910" h="413384">
                <a:moveTo>
                  <a:pt x="253326" y="143510"/>
                </a:moveTo>
                <a:lnTo>
                  <a:pt x="251472" y="143510"/>
                </a:lnTo>
                <a:lnTo>
                  <a:pt x="251472" y="145313"/>
                </a:lnTo>
                <a:lnTo>
                  <a:pt x="251472" y="193052"/>
                </a:lnTo>
                <a:lnTo>
                  <a:pt x="246062" y="193052"/>
                </a:lnTo>
                <a:lnTo>
                  <a:pt x="246062" y="145313"/>
                </a:lnTo>
                <a:lnTo>
                  <a:pt x="251472" y="145313"/>
                </a:lnTo>
                <a:lnTo>
                  <a:pt x="251472" y="143510"/>
                </a:lnTo>
                <a:lnTo>
                  <a:pt x="244208" y="143510"/>
                </a:lnTo>
                <a:lnTo>
                  <a:pt x="244208" y="194856"/>
                </a:lnTo>
                <a:lnTo>
                  <a:pt x="253326" y="194856"/>
                </a:lnTo>
                <a:lnTo>
                  <a:pt x="253326" y="193052"/>
                </a:lnTo>
                <a:lnTo>
                  <a:pt x="253326" y="145313"/>
                </a:lnTo>
                <a:lnTo>
                  <a:pt x="253326" y="143510"/>
                </a:lnTo>
                <a:close/>
              </a:path>
              <a:path w="422910" h="413384">
                <a:moveTo>
                  <a:pt x="278511" y="140309"/>
                </a:moveTo>
                <a:lnTo>
                  <a:pt x="271132" y="137883"/>
                </a:lnTo>
                <a:lnTo>
                  <a:pt x="271132" y="140309"/>
                </a:lnTo>
                <a:lnTo>
                  <a:pt x="241338" y="140309"/>
                </a:lnTo>
                <a:lnTo>
                  <a:pt x="241338" y="133959"/>
                </a:lnTo>
                <a:lnTo>
                  <a:pt x="241338" y="132689"/>
                </a:lnTo>
                <a:lnTo>
                  <a:pt x="249682" y="132689"/>
                </a:lnTo>
                <a:lnTo>
                  <a:pt x="271132" y="140309"/>
                </a:lnTo>
                <a:lnTo>
                  <a:pt x="271132" y="137883"/>
                </a:lnTo>
                <a:lnTo>
                  <a:pt x="255409" y="132689"/>
                </a:lnTo>
                <a:lnTo>
                  <a:pt x="245732" y="129501"/>
                </a:lnTo>
                <a:lnTo>
                  <a:pt x="245732" y="131419"/>
                </a:lnTo>
                <a:lnTo>
                  <a:pt x="240068" y="131419"/>
                </a:lnTo>
                <a:lnTo>
                  <a:pt x="240068" y="133959"/>
                </a:lnTo>
                <a:lnTo>
                  <a:pt x="240068" y="140309"/>
                </a:lnTo>
                <a:lnTo>
                  <a:pt x="232168" y="140309"/>
                </a:lnTo>
                <a:lnTo>
                  <a:pt x="233756" y="139039"/>
                </a:lnTo>
                <a:lnTo>
                  <a:pt x="240068" y="133959"/>
                </a:lnTo>
                <a:lnTo>
                  <a:pt x="240068" y="131419"/>
                </a:lnTo>
                <a:lnTo>
                  <a:pt x="239725" y="131419"/>
                </a:lnTo>
                <a:lnTo>
                  <a:pt x="239725" y="132689"/>
                </a:lnTo>
                <a:lnTo>
                  <a:pt x="231457" y="139039"/>
                </a:lnTo>
                <a:lnTo>
                  <a:pt x="231457" y="133959"/>
                </a:lnTo>
                <a:lnTo>
                  <a:pt x="231457" y="132689"/>
                </a:lnTo>
                <a:lnTo>
                  <a:pt x="239725" y="132689"/>
                </a:lnTo>
                <a:lnTo>
                  <a:pt x="239725" y="131419"/>
                </a:lnTo>
                <a:lnTo>
                  <a:pt x="230174" y="131419"/>
                </a:lnTo>
                <a:lnTo>
                  <a:pt x="230174" y="133959"/>
                </a:lnTo>
                <a:lnTo>
                  <a:pt x="230174" y="140309"/>
                </a:lnTo>
                <a:lnTo>
                  <a:pt x="222275" y="140309"/>
                </a:lnTo>
                <a:lnTo>
                  <a:pt x="223862" y="139039"/>
                </a:lnTo>
                <a:lnTo>
                  <a:pt x="230174" y="133959"/>
                </a:lnTo>
                <a:lnTo>
                  <a:pt x="230174" y="131419"/>
                </a:lnTo>
                <a:lnTo>
                  <a:pt x="229831" y="131419"/>
                </a:lnTo>
                <a:lnTo>
                  <a:pt x="229831" y="132689"/>
                </a:lnTo>
                <a:lnTo>
                  <a:pt x="221551" y="139039"/>
                </a:lnTo>
                <a:lnTo>
                  <a:pt x="221551" y="133959"/>
                </a:lnTo>
                <a:lnTo>
                  <a:pt x="221551" y="132689"/>
                </a:lnTo>
                <a:lnTo>
                  <a:pt x="229831" y="132689"/>
                </a:lnTo>
                <a:lnTo>
                  <a:pt x="229831" y="131419"/>
                </a:lnTo>
                <a:lnTo>
                  <a:pt x="220281" y="131419"/>
                </a:lnTo>
                <a:lnTo>
                  <a:pt x="220281" y="133959"/>
                </a:lnTo>
                <a:lnTo>
                  <a:pt x="220281" y="140309"/>
                </a:lnTo>
                <a:lnTo>
                  <a:pt x="212382" y="140309"/>
                </a:lnTo>
                <a:lnTo>
                  <a:pt x="213969" y="139039"/>
                </a:lnTo>
                <a:lnTo>
                  <a:pt x="220281" y="133959"/>
                </a:lnTo>
                <a:lnTo>
                  <a:pt x="220281" y="131419"/>
                </a:lnTo>
                <a:lnTo>
                  <a:pt x="219938" y="131419"/>
                </a:lnTo>
                <a:lnTo>
                  <a:pt x="219938" y="132689"/>
                </a:lnTo>
                <a:lnTo>
                  <a:pt x="211670" y="139039"/>
                </a:lnTo>
                <a:lnTo>
                  <a:pt x="211670" y="133959"/>
                </a:lnTo>
                <a:lnTo>
                  <a:pt x="211670" y="132689"/>
                </a:lnTo>
                <a:lnTo>
                  <a:pt x="219938" y="132689"/>
                </a:lnTo>
                <a:lnTo>
                  <a:pt x="219938" y="131419"/>
                </a:lnTo>
                <a:lnTo>
                  <a:pt x="210388" y="131419"/>
                </a:lnTo>
                <a:lnTo>
                  <a:pt x="210388" y="133959"/>
                </a:lnTo>
                <a:lnTo>
                  <a:pt x="210388" y="140309"/>
                </a:lnTo>
                <a:lnTo>
                  <a:pt x="202488" y="140309"/>
                </a:lnTo>
                <a:lnTo>
                  <a:pt x="210388" y="133959"/>
                </a:lnTo>
                <a:lnTo>
                  <a:pt x="210388" y="131419"/>
                </a:lnTo>
                <a:lnTo>
                  <a:pt x="210045" y="131419"/>
                </a:lnTo>
                <a:lnTo>
                  <a:pt x="210045" y="132689"/>
                </a:lnTo>
                <a:lnTo>
                  <a:pt x="200317" y="140309"/>
                </a:lnTo>
                <a:lnTo>
                  <a:pt x="189788" y="140309"/>
                </a:lnTo>
                <a:lnTo>
                  <a:pt x="189788" y="133959"/>
                </a:lnTo>
                <a:lnTo>
                  <a:pt x="189788" y="132689"/>
                </a:lnTo>
                <a:lnTo>
                  <a:pt x="210045" y="132689"/>
                </a:lnTo>
                <a:lnTo>
                  <a:pt x="210045" y="131419"/>
                </a:lnTo>
                <a:lnTo>
                  <a:pt x="188506" y="131419"/>
                </a:lnTo>
                <a:lnTo>
                  <a:pt x="188506" y="133959"/>
                </a:lnTo>
                <a:lnTo>
                  <a:pt x="188506" y="140309"/>
                </a:lnTo>
                <a:lnTo>
                  <a:pt x="180619" y="140309"/>
                </a:lnTo>
                <a:lnTo>
                  <a:pt x="182206" y="139039"/>
                </a:lnTo>
                <a:lnTo>
                  <a:pt x="188506" y="133959"/>
                </a:lnTo>
                <a:lnTo>
                  <a:pt x="188506" y="131419"/>
                </a:lnTo>
                <a:lnTo>
                  <a:pt x="188163" y="131419"/>
                </a:lnTo>
                <a:lnTo>
                  <a:pt x="188163" y="132689"/>
                </a:lnTo>
                <a:lnTo>
                  <a:pt x="179895" y="139039"/>
                </a:lnTo>
                <a:lnTo>
                  <a:pt x="179895" y="133959"/>
                </a:lnTo>
                <a:lnTo>
                  <a:pt x="179895" y="132689"/>
                </a:lnTo>
                <a:lnTo>
                  <a:pt x="188163" y="132689"/>
                </a:lnTo>
                <a:lnTo>
                  <a:pt x="188163" y="131419"/>
                </a:lnTo>
                <a:lnTo>
                  <a:pt x="178612" y="131419"/>
                </a:lnTo>
                <a:lnTo>
                  <a:pt x="178612" y="133959"/>
                </a:lnTo>
                <a:lnTo>
                  <a:pt x="178612" y="140309"/>
                </a:lnTo>
                <a:lnTo>
                  <a:pt x="170726" y="140309"/>
                </a:lnTo>
                <a:lnTo>
                  <a:pt x="172313" y="139039"/>
                </a:lnTo>
                <a:lnTo>
                  <a:pt x="178612" y="133959"/>
                </a:lnTo>
                <a:lnTo>
                  <a:pt x="178612" y="131419"/>
                </a:lnTo>
                <a:lnTo>
                  <a:pt x="178269" y="131419"/>
                </a:lnTo>
                <a:lnTo>
                  <a:pt x="178269" y="132689"/>
                </a:lnTo>
                <a:lnTo>
                  <a:pt x="169367" y="139039"/>
                </a:lnTo>
                <a:lnTo>
                  <a:pt x="168998" y="139039"/>
                </a:lnTo>
                <a:lnTo>
                  <a:pt x="168998" y="132689"/>
                </a:lnTo>
                <a:lnTo>
                  <a:pt x="178269" y="132689"/>
                </a:lnTo>
                <a:lnTo>
                  <a:pt x="178269" y="131419"/>
                </a:lnTo>
                <a:lnTo>
                  <a:pt x="167449" y="131419"/>
                </a:lnTo>
                <a:lnTo>
                  <a:pt x="166801" y="126898"/>
                </a:lnTo>
                <a:lnTo>
                  <a:pt x="166801" y="132689"/>
                </a:lnTo>
                <a:lnTo>
                  <a:pt x="166801" y="140309"/>
                </a:lnTo>
                <a:lnTo>
                  <a:pt x="165404" y="140309"/>
                </a:lnTo>
                <a:lnTo>
                  <a:pt x="165404" y="147929"/>
                </a:lnTo>
                <a:lnTo>
                  <a:pt x="165404" y="313029"/>
                </a:lnTo>
                <a:lnTo>
                  <a:pt x="163880" y="312127"/>
                </a:lnTo>
                <a:lnTo>
                  <a:pt x="163880" y="314299"/>
                </a:lnTo>
                <a:lnTo>
                  <a:pt x="157467" y="319379"/>
                </a:lnTo>
                <a:lnTo>
                  <a:pt x="157467" y="310489"/>
                </a:lnTo>
                <a:lnTo>
                  <a:pt x="163880" y="314299"/>
                </a:lnTo>
                <a:lnTo>
                  <a:pt x="163880" y="312127"/>
                </a:lnTo>
                <a:lnTo>
                  <a:pt x="161124" y="310489"/>
                </a:lnTo>
                <a:lnTo>
                  <a:pt x="158978" y="309219"/>
                </a:lnTo>
                <a:lnTo>
                  <a:pt x="162191" y="306679"/>
                </a:lnTo>
                <a:lnTo>
                  <a:pt x="165404" y="304139"/>
                </a:lnTo>
                <a:lnTo>
                  <a:pt x="165404" y="301599"/>
                </a:lnTo>
                <a:lnTo>
                  <a:pt x="163880" y="300405"/>
                </a:lnTo>
                <a:lnTo>
                  <a:pt x="163880" y="302869"/>
                </a:lnTo>
                <a:lnTo>
                  <a:pt x="157467" y="306679"/>
                </a:lnTo>
                <a:lnTo>
                  <a:pt x="157467" y="299059"/>
                </a:lnTo>
                <a:lnTo>
                  <a:pt x="163880" y="302869"/>
                </a:lnTo>
                <a:lnTo>
                  <a:pt x="163880" y="300405"/>
                </a:lnTo>
                <a:lnTo>
                  <a:pt x="162191" y="299059"/>
                </a:lnTo>
                <a:lnTo>
                  <a:pt x="158978" y="296519"/>
                </a:lnTo>
                <a:lnTo>
                  <a:pt x="161124" y="295249"/>
                </a:lnTo>
                <a:lnTo>
                  <a:pt x="165404" y="292709"/>
                </a:lnTo>
                <a:lnTo>
                  <a:pt x="165404" y="288899"/>
                </a:lnTo>
                <a:lnTo>
                  <a:pt x="163880" y="287997"/>
                </a:lnTo>
                <a:lnTo>
                  <a:pt x="163880" y="290169"/>
                </a:lnTo>
                <a:lnTo>
                  <a:pt x="157467" y="295249"/>
                </a:lnTo>
                <a:lnTo>
                  <a:pt x="157467" y="286359"/>
                </a:lnTo>
                <a:lnTo>
                  <a:pt x="163880" y="290169"/>
                </a:lnTo>
                <a:lnTo>
                  <a:pt x="163880" y="287997"/>
                </a:lnTo>
                <a:lnTo>
                  <a:pt x="161124" y="286359"/>
                </a:lnTo>
                <a:lnTo>
                  <a:pt x="158978" y="285089"/>
                </a:lnTo>
                <a:lnTo>
                  <a:pt x="160591" y="283819"/>
                </a:lnTo>
                <a:lnTo>
                  <a:pt x="165404" y="280009"/>
                </a:lnTo>
                <a:lnTo>
                  <a:pt x="165404" y="277469"/>
                </a:lnTo>
                <a:lnTo>
                  <a:pt x="163880" y="276504"/>
                </a:lnTo>
                <a:lnTo>
                  <a:pt x="163880" y="278739"/>
                </a:lnTo>
                <a:lnTo>
                  <a:pt x="157467" y="283819"/>
                </a:lnTo>
                <a:lnTo>
                  <a:pt x="157467" y="274929"/>
                </a:lnTo>
                <a:lnTo>
                  <a:pt x="163880" y="278739"/>
                </a:lnTo>
                <a:lnTo>
                  <a:pt x="163880" y="276504"/>
                </a:lnTo>
                <a:lnTo>
                  <a:pt x="161442" y="274929"/>
                </a:lnTo>
                <a:lnTo>
                  <a:pt x="157467" y="272389"/>
                </a:lnTo>
                <a:lnTo>
                  <a:pt x="157467" y="254609"/>
                </a:lnTo>
                <a:lnTo>
                  <a:pt x="161442" y="252069"/>
                </a:lnTo>
                <a:lnTo>
                  <a:pt x="165404" y="249529"/>
                </a:lnTo>
                <a:lnTo>
                  <a:pt x="165404" y="245719"/>
                </a:lnTo>
                <a:lnTo>
                  <a:pt x="163880" y="244817"/>
                </a:lnTo>
                <a:lnTo>
                  <a:pt x="163880" y="246989"/>
                </a:lnTo>
                <a:lnTo>
                  <a:pt x="157467" y="252069"/>
                </a:lnTo>
                <a:lnTo>
                  <a:pt x="157467" y="243179"/>
                </a:lnTo>
                <a:lnTo>
                  <a:pt x="163880" y="246989"/>
                </a:lnTo>
                <a:lnTo>
                  <a:pt x="163880" y="244817"/>
                </a:lnTo>
                <a:lnTo>
                  <a:pt x="161124" y="243179"/>
                </a:lnTo>
                <a:lnTo>
                  <a:pt x="158978" y="241909"/>
                </a:lnTo>
                <a:lnTo>
                  <a:pt x="160591" y="240639"/>
                </a:lnTo>
                <a:lnTo>
                  <a:pt x="165404" y="236829"/>
                </a:lnTo>
                <a:lnTo>
                  <a:pt x="165404" y="234289"/>
                </a:lnTo>
                <a:lnTo>
                  <a:pt x="163880" y="233095"/>
                </a:lnTo>
                <a:lnTo>
                  <a:pt x="163880" y="235559"/>
                </a:lnTo>
                <a:lnTo>
                  <a:pt x="157467" y="240639"/>
                </a:lnTo>
                <a:lnTo>
                  <a:pt x="157467" y="231749"/>
                </a:lnTo>
                <a:lnTo>
                  <a:pt x="163880" y="235559"/>
                </a:lnTo>
                <a:lnTo>
                  <a:pt x="163880" y="233095"/>
                </a:lnTo>
                <a:lnTo>
                  <a:pt x="162191" y="231749"/>
                </a:lnTo>
                <a:lnTo>
                  <a:pt x="158978" y="229209"/>
                </a:lnTo>
                <a:lnTo>
                  <a:pt x="161124" y="227939"/>
                </a:lnTo>
                <a:lnTo>
                  <a:pt x="165404" y="225399"/>
                </a:lnTo>
                <a:lnTo>
                  <a:pt x="165404" y="221589"/>
                </a:lnTo>
                <a:lnTo>
                  <a:pt x="163880" y="220687"/>
                </a:lnTo>
                <a:lnTo>
                  <a:pt x="163880" y="222859"/>
                </a:lnTo>
                <a:lnTo>
                  <a:pt x="157467" y="227939"/>
                </a:lnTo>
                <a:lnTo>
                  <a:pt x="157467" y="219049"/>
                </a:lnTo>
                <a:lnTo>
                  <a:pt x="163880" y="222859"/>
                </a:lnTo>
                <a:lnTo>
                  <a:pt x="163880" y="220687"/>
                </a:lnTo>
                <a:lnTo>
                  <a:pt x="161124" y="219049"/>
                </a:lnTo>
                <a:lnTo>
                  <a:pt x="158978" y="217779"/>
                </a:lnTo>
                <a:lnTo>
                  <a:pt x="160591" y="216509"/>
                </a:lnTo>
                <a:lnTo>
                  <a:pt x="165404" y="212699"/>
                </a:lnTo>
                <a:lnTo>
                  <a:pt x="165404" y="210159"/>
                </a:lnTo>
                <a:lnTo>
                  <a:pt x="163880" y="209194"/>
                </a:lnTo>
                <a:lnTo>
                  <a:pt x="163880" y="211429"/>
                </a:lnTo>
                <a:lnTo>
                  <a:pt x="157467" y="216509"/>
                </a:lnTo>
                <a:lnTo>
                  <a:pt x="157467" y="207619"/>
                </a:lnTo>
                <a:lnTo>
                  <a:pt x="163880" y="211429"/>
                </a:lnTo>
                <a:lnTo>
                  <a:pt x="163880" y="209194"/>
                </a:lnTo>
                <a:lnTo>
                  <a:pt x="161442" y="207619"/>
                </a:lnTo>
                <a:lnTo>
                  <a:pt x="157467" y="205079"/>
                </a:lnTo>
                <a:lnTo>
                  <a:pt x="157467" y="198729"/>
                </a:lnTo>
                <a:lnTo>
                  <a:pt x="161442" y="196189"/>
                </a:lnTo>
                <a:lnTo>
                  <a:pt x="165404" y="193649"/>
                </a:lnTo>
                <a:lnTo>
                  <a:pt x="165404" y="189839"/>
                </a:lnTo>
                <a:lnTo>
                  <a:pt x="163880" y="188937"/>
                </a:lnTo>
                <a:lnTo>
                  <a:pt x="163880" y="192379"/>
                </a:lnTo>
                <a:lnTo>
                  <a:pt x="157467" y="196189"/>
                </a:lnTo>
                <a:lnTo>
                  <a:pt x="157467" y="187299"/>
                </a:lnTo>
                <a:lnTo>
                  <a:pt x="163880" y="192379"/>
                </a:lnTo>
                <a:lnTo>
                  <a:pt x="163880" y="188937"/>
                </a:lnTo>
                <a:lnTo>
                  <a:pt x="161124" y="187299"/>
                </a:lnTo>
                <a:lnTo>
                  <a:pt x="158978" y="186029"/>
                </a:lnTo>
                <a:lnTo>
                  <a:pt x="160591" y="184759"/>
                </a:lnTo>
                <a:lnTo>
                  <a:pt x="165404" y="180949"/>
                </a:lnTo>
                <a:lnTo>
                  <a:pt x="165404" y="178409"/>
                </a:lnTo>
                <a:lnTo>
                  <a:pt x="163880" y="177507"/>
                </a:lnTo>
                <a:lnTo>
                  <a:pt x="163880" y="179679"/>
                </a:lnTo>
                <a:lnTo>
                  <a:pt x="157467" y="184759"/>
                </a:lnTo>
                <a:lnTo>
                  <a:pt x="157467" y="175869"/>
                </a:lnTo>
                <a:lnTo>
                  <a:pt x="163880" y="179679"/>
                </a:lnTo>
                <a:lnTo>
                  <a:pt x="163880" y="177507"/>
                </a:lnTo>
                <a:lnTo>
                  <a:pt x="161124" y="175869"/>
                </a:lnTo>
                <a:lnTo>
                  <a:pt x="158978" y="174599"/>
                </a:lnTo>
                <a:lnTo>
                  <a:pt x="162191" y="172059"/>
                </a:lnTo>
                <a:lnTo>
                  <a:pt x="165404" y="169519"/>
                </a:lnTo>
                <a:lnTo>
                  <a:pt x="165404" y="166979"/>
                </a:lnTo>
                <a:lnTo>
                  <a:pt x="163880" y="165785"/>
                </a:lnTo>
                <a:lnTo>
                  <a:pt x="163880" y="168249"/>
                </a:lnTo>
                <a:lnTo>
                  <a:pt x="157467" y="172059"/>
                </a:lnTo>
                <a:lnTo>
                  <a:pt x="157467" y="163169"/>
                </a:lnTo>
                <a:lnTo>
                  <a:pt x="163880" y="168249"/>
                </a:lnTo>
                <a:lnTo>
                  <a:pt x="163880" y="165785"/>
                </a:lnTo>
                <a:lnTo>
                  <a:pt x="160591" y="163169"/>
                </a:lnTo>
                <a:lnTo>
                  <a:pt x="158978" y="161899"/>
                </a:lnTo>
                <a:lnTo>
                  <a:pt x="161124" y="160629"/>
                </a:lnTo>
                <a:lnTo>
                  <a:pt x="165404" y="158089"/>
                </a:lnTo>
                <a:lnTo>
                  <a:pt x="165404" y="154279"/>
                </a:lnTo>
                <a:lnTo>
                  <a:pt x="163880" y="153314"/>
                </a:lnTo>
                <a:lnTo>
                  <a:pt x="163880" y="155549"/>
                </a:lnTo>
                <a:lnTo>
                  <a:pt x="157467" y="160629"/>
                </a:lnTo>
                <a:lnTo>
                  <a:pt x="157467" y="151739"/>
                </a:lnTo>
                <a:lnTo>
                  <a:pt x="163880" y="155549"/>
                </a:lnTo>
                <a:lnTo>
                  <a:pt x="163880" y="153314"/>
                </a:lnTo>
                <a:lnTo>
                  <a:pt x="161442" y="151739"/>
                </a:lnTo>
                <a:lnTo>
                  <a:pt x="157467" y="149199"/>
                </a:lnTo>
                <a:lnTo>
                  <a:pt x="157467" y="147929"/>
                </a:lnTo>
                <a:lnTo>
                  <a:pt x="165404" y="147929"/>
                </a:lnTo>
                <a:lnTo>
                  <a:pt x="165404" y="140309"/>
                </a:lnTo>
                <a:lnTo>
                  <a:pt x="154851" y="140309"/>
                </a:lnTo>
                <a:lnTo>
                  <a:pt x="154851" y="137769"/>
                </a:lnTo>
                <a:lnTo>
                  <a:pt x="154851" y="132689"/>
                </a:lnTo>
                <a:lnTo>
                  <a:pt x="166801" y="132689"/>
                </a:lnTo>
                <a:lnTo>
                  <a:pt x="166801" y="126898"/>
                </a:lnTo>
                <a:lnTo>
                  <a:pt x="165633" y="118719"/>
                </a:lnTo>
                <a:lnTo>
                  <a:pt x="205828" y="118719"/>
                </a:lnTo>
                <a:lnTo>
                  <a:pt x="245732" y="131419"/>
                </a:lnTo>
                <a:lnTo>
                  <a:pt x="245732" y="129501"/>
                </a:lnTo>
                <a:lnTo>
                  <a:pt x="213042" y="118719"/>
                </a:lnTo>
                <a:lnTo>
                  <a:pt x="276542" y="118719"/>
                </a:lnTo>
                <a:lnTo>
                  <a:pt x="276821" y="117449"/>
                </a:lnTo>
                <a:lnTo>
                  <a:pt x="268338" y="115125"/>
                </a:lnTo>
                <a:lnTo>
                  <a:pt x="268338" y="117449"/>
                </a:lnTo>
                <a:lnTo>
                  <a:pt x="226504" y="117449"/>
                </a:lnTo>
                <a:lnTo>
                  <a:pt x="226504" y="112369"/>
                </a:lnTo>
                <a:lnTo>
                  <a:pt x="226504" y="111099"/>
                </a:lnTo>
                <a:lnTo>
                  <a:pt x="245554" y="111099"/>
                </a:lnTo>
                <a:lnTo>
                  <a:pt x="268338" y="117449"/>
                </a:lnTo>
                <a:lnTo>
                  <a:pt x="268338" y="115125"/>
                </a:lnTo>
                <a:lnTo>
                  <a:pt x="249021" y="109829"/>
                </a:lnTo>
                <a:lnTo>
                  <a:pt x="241122" y="107670"/>
                </a:lnTo>
                <a:lnTo>
                  <a:pt x="241122" y="109829"/>
                </a:lnTo>
                <a:lnTo>
                  <a:pt x="225234" y="109829"/>
                </a:lnTo>
                <a:lnTo>
                  <a:pt x="225234" y="112369"/>
                </a:lnTo>
                <a:lnTo>
                  <a:pt x="225234" y="117449"/>
                </a:lnTo>
                <a:lnTo>
                  <a:pt x="218465" y="117449"/>
                </a:lnTo>
                <a:lnTo>
                  <a:pt x="220167" y="116179"/>
                </a:lnTo>
                <a:lnTo>
                  <a:pt x="225234" y="112369"/>
                </a:lnTo>
                <a:lnTo>
                  <a:pt x="225234" y="109829"/>
                </a:lnTo>
                <a:lnTo>
                  <a:pt x="225094" y="109829"/>
                </a:lnTo>
                <a:lnTo>
                  <a:pt x="225094" y="111099"/>
                </a:lnTo>
                <a:lnTo>
                  <a:pt x="217614" y="116179"/>
                </a:lnTo>
                <a:lnTo>
                  <a:pt x="217614" y="112369"/>
                </a:lnTo>
                <a:lnTo>
                  <a:pt x="217614" y="111099"/>
                </a:lnTo>
                <a:lnTo>
                  <a:pt x="225094" y="111099"/>
                </a:lnTo>
                <a:lnTo>
                  <a:pt x="225094" y="109829"/>
                </a:lnTo>
                <a:lnTo>
                  <a:pt x="216344" y="109829"/>
                </a:lnTo>
                <a:lnTo>
                  <a:pt x="216344" y="112369"/>
                </a:lnTo>
                <a:lnTo>
                  <a:pt x="216344" y="117449"/>
                </a:lnTo>
                <a:lnTo>
                  <a:pt x="209575" y="117449"/>
                </a:lnTo>
                <a:lnTo>
                  <a:pt x="216344" y="112369"/>
                </a:lnTo>
                <a:lnTo>
                  <a:pt x="216344" y="109829"/>
                </a:lnTo>
                <a:lnTo>
                  <a:pt x="216204" y="109829"/>
                </a:lnTo>
                <a:lnTo>
                  <a:pt x="216204" y="111099"/>
                </a:lnTo>
                <a:lnTo>
                  <a:pt x="207378" y="117449"/>
                </a:lnTo>
                <a:lnTo>
                  <a:pt x="206184" y="117449"/>
                </a:lnTo>
                <a:lnTo>
                  <a:pt x="204546" y="116179"/>
                </a:lnTo>
                <a:lnTo>
                  <a:pt x="204546" y="112369"/>
                </a:lnTo>
                <a:lnTo>
                  <a:pt x="204546" y="111099"/>
                </a:lnTo>
                <a:lnTo>
                  <a:pt x="216204" y="111099"/>
                </a:lnTo>
                <a:lnTo>
                  <a:pt x="216204" y="109829"/>
                </a:lnTo>
                <a:lnTo>
                  <a:pt x="203263" y="109829"/>
                </a:lnTo>
                <a:lnTo>
                  <a:pt x="203263" y="112369"/>
                </a:lnTo>
                <a:lnTo>
                  <a:pt x="203263" y="116179"/>
                </a:lnTo>
                <a:lnTo>
                  <a:pt x="199529" y="114909"/>
                </a:lnTo>
                <a:lnTo>
                  <a:pt x="203263" y="112369"/>
                </a:lnTo>
                <a:lnTo>
                  <a:pt x="203263" y="109829"/>
                </a:lnTo>
                <a:lnTo>
                  <a:pt x="203136" y="109829"/>
                </a:lnTo>
                <a:lnTo>
                  <a:pt x="203136" y="111099"/>
                </a:lnTo>
                <a:lnTo>
                  <a:pt x="198970" y="114211"/>
                </a:lnTo>
                <a:lnTo>
                  <a:pt x="198970" y="117449"/>
                </a:lnTo>
                <a:lnTo>
                  <a:pt x="196507" y="117449"/>
                </a:lnTo>
                <a:lnTo>
                  <a:pt x="197281" y="116179"/>
                </a:lnTo>
                <a:lnTo>
                  <a:pt x="198970" y="117449"/>
                </a:lnTo>
                <a:lnTo>
                  <a:pt x="198970" y="114211"/>
                </a:lnTo>
                <a:lnTo>
                  <a:pt x="198018" y="114909"/>
                </a:lnTo>
                <a:lnTo>
                  <a:pt x="195656" y="113639"/>
                </a:lnTo>
                <a:lnTo>
                  <a:pt x="195656" y="111099"/>
                </a:lnTo>
                <a:lnTo>
                  <a:pt x="203136" y="111099"/>
                </a:lnTo>
                <a:lnTo>
                  <a:pt x="203136" y="109829"/>
                </a:lnTo>
                <a:lnTo>
                  <a:pt x="194373" y="109829"/>
                </a:lnTo>
                <a:lnTo>
                  <a:pt x="194373" y="112369"/>
                </a:lnTo>
                <a:lnTo>
                  <a:pt x="194373" y="113639"/>
                </a:lnTo>
                <a:lnTo>
                  <a:pt x="194373" y="116179"/>
                </a:lnTo>
                <a:lnTo>
                  <a:pt x="194373" y="117449"/>
                </a:lnTo>
                <a:lnTo>
                  <a:pt x="187617" y="117449"/>
                </a:lnTo>
                <a:lnTo>
                  <a:pt x="189395" y="116179"/>
                </a:lnTo>
                <a:lnTo>
                  <a:pt x="191160" y="114909"/>
                </a:lnTo>
                <a:lnTo>
                  <a:pt x="194373" y="116179"/>
                </a:lnTo>
                <a:lnTo>
                  <a:pt x="194373" y="113639"/>
                </a:lnTo>
                <a:lnTo>
                  <a:pt x="193421" y="112369"/>
                </a:lnTo>
                <a:lnTo>
                  <a:pt x="194373" y="112369"/>
                </a:lnTo>
                <a:lnTo>
                  <a:pt x="194373" y="109829"/>
                </a:lnTo>
                <a:lnTo>
                  <a:pt x="194246" y="109829"/>
                </a:lnTo>
                <a:lnTo>
                  <a:pt x="194246" y="111099"/>
                </a:lnTo>
                <a:lnTo>
                  <a:pt x="191909" y="112369"/>
                </a:lnTo>
                <a:lnTo>
                  <a:pt x="189649" y="111823"/>
                </a:lnTo>
                <a:lnTo>
                  <a:pt x="189649" y="113639"/>
                </a:lnTo>
                <a:lnTo>
                  <a:pt x="186766" y="116179"/>
                </a:lnTo>
                <a:lnTo>
                  <a:pt x="186766" y="113639"/>
                </a:lnTo>
                <a:lnTo>
                  <a:pt x="189649" y="113639"/>
                </a:lnTo>
                <a:lnTo>
                  <a:pt x="189649" y="111823"/>
                </a:lnTo>
                <a:lnTo>
                  <a:pt x="186766" y="111099"/>
                </a:lnTo>
                <a:lnTo>
                  <a:pt x="194246" y="111099"/>
                </a:lnTo>
                <a:lnTo>
                  <a:pt x="194246" y="109829"/>
                </a:lnTo>
                <a:lnTo>
                  <a:pt x="185496" y="109829"/>
                </a:lnTo>
                <a:lnTo>
                  <a:pt x="185496" y="112369"/>
                </a:lnTo>
                <a:lnTo>
                  <a:pt x="185496" y="117449"/>
                </a:lnTo>
                <a:lnTo>
                  <a:pt x="178727" y="117449"/>
                </a:lnTo>
                <a:lnTo>
                  <a:pt x="180314" y="116179"/>
                </a:lnTo>
                <a:lnTo>
                  <a:pt x="185051" y="112369"/>
                </a:lnTo>
                <a:lnTo>
                  <a:pt x="185496" y="112369"/>
                </a:lnTo>
                <a:lnTo>
                  <a:pt x="185496" y="109829"/>
                </a:lnTo>
                <a:lnTo>
                  <a:pt x="183540" y="109829"/>
                </a:lnTo>
                <a:lnTo>
                  <a:pt x="183540" y="112369"/>
                </a:lnTo>
                <a:lnTo>
                  <a:pt x="177876" y="116179"/>
                </a:lnTo>
                <a:lnTo>
                  <a:pt x="177876" y="112369"/>
                </a:lnTo>
                <a:lnTo>
                  <a:pt x="177876" y="111099"/>
                </a:lnTo>
                <a:lnTo>
                  <a:pt x="179552" y="111099"/>
                </a:lnTo>
                <a:lnTo>
                  <a:pt x="183540" y="112369"/>
                </a:lnTo>
                <a:lnTo>
                  <a:pt x="183540" y="109829"/>
                </a:lnTo>
                <a:lnTo>
                  <a:pt x="182981" y="109829"/>
                </a:lnTo>
                <a:lnTo>
                  <a:pt x="176606" y="107772"/>
                </a:lnTo>
                <a:lnTo>
                  <a:pt x="176606" y="112369"/>
                </a:lnTo>
                <a:lnTo>
                  <a:pt x="176606" y="117449"/>
                </a:lnTo>
                <a:lnTo>
                  <a:pt x="169849" y="117449"/>
                </a:lnTo>
                <a:lnTo>
                  <a:pt x="176606" y="112369"/>
                </a:lnTo>
                <a:lnTo>
                  <a:pt x="176606" y="107772"/>
                </a:lnTo>
                <a:lnTo>
                  <a:pt x="176466" y="107721"/>
                </a:lnTo>
                <a:lnTo>
                  <a:pt x="176466" y="111099"/>
                </a:lnTo>
                <a:lnTo>
                  <a:pt x="167640" y="117449"/>
                </a:lnTo>
                <a:lnTo>
                  <a:pt x="165315" y="117449"/>
                </a:lnTo>
                <a:lnTo>
                  <a:pt x="165150" y="116255"/>
                </a:lnTo>
                <a:lnTo>
                  <a:pt x="165150" y="131419"/>
                </a:lnTo>
                <a:lnTo>
                  <a:pt x="157607" y="131419"/>
                </a:lnTo>
                <a:lnTo>
                  <a:pt x="159397" y="118719"/>
                </a:lnTo>
                <a:lnTo>
                  <a:pt x="163398" y="118719"/>
                </a:lnTo>
                <a:lnTo>
                  <a:pt x="165150" y="131419"/>
                </a:lnTo>
                <a:lnTo>
                  <a:pt x="165150" y="116255"/>
                </a:lnTo>
                <a:lnTo>
                  <a:pt x="164439" y="111099"/>
                </a:lnTo>
                <a:lnTo>
                  <a:pt x="176466" y="111099"/>
                </a:lnTo>
                <a:lnTo>
                  <a:pt x="176466" y="107721"/>
                </a:lnTo>
                <a:lnTo>
                  <a:pt x="175768" y="107492"/>
                </a:lnTo>
                <a:lnTo>
                  <a:pt x="175768" y="109829"/>
                </a:lnTo>
                <a:lnTo>
                  <a:pt x="164261" y="109829"/>
                </a:lnTo>
                <a:lnTo>
                  <a:pt x="163715" y="106019"/>
                </a:lnTo>
                <a:lnTo>
                  <a:pt x="175768" y="109829"/>
                </a:lnTo>
                <a:lnTo>
                  <a:pt x="175768" y="107492"/>
                </a:lnTo>
                <a:lnTo>
                  <a:pt x="171221" y="106019"/>
                </a:lnTo>
                <a:lnTo>
                  <a:pt x="163372" y="103479"/>
                </a:lnTo>
                <a:lnTo>
                  <a:pt x="163080" y="101307"/>
                </a:lnTo>
                <a:lnTo>
                  <a:pt x="163080" y="117449"/>
                </a:lnTo>
                <a:lnTo>
                  <a:pt x="160058" y="117449"/>
                </a:lnTo>
                <a:lnTo>
                  <a:pt x="160058" y="114909"/>
                </a:lnTo>
                <a:lnTo>
                  <a:pt x="160439" y="112369"/>
                </a:lnTo>
                <a:lnTo>
                  <a:pt x="160616" y="111099"/>
                </a:lnTo>
                <a:lnTo>
                  <a:pt x="162204" y="111099"/>
                </a:lnTo>
                <a:lnTo>
                  <a:pt x="163080" y="117449"/>
                </a:lnTo>
                <a:lnTo>
                  <a:pt x="163080" y="101307"/>
                </a:lnTo>
                <a:lnTo>
                  <a:pt x="162521" y="97129"/>
                </a:lnTo>
                <a:lnTo>
                  <a:pt x="162026" y="97129"/>
                </a:lnTo>
                <a:lnTo>
                  <a:pt x="162026" y="109829"/>
                </a:lnTo>
                <a:lnTo>
                  <a:pt x="160794" y="109829"/>
                </a:lnTo>
                <a:lnTo>
                  <a:pt x="161213" y="107289"/>
                </a:lnTo>
                <a:lnTo>
                  <a:pt x="161417" y="106019"/>
                </a:lnTo>
                <a:lnTo>
                  <a:pt x="162026" y="109829"/>
                </a:lnTo>
                <a:lnTo>
                  <a:pt x="162026" y="97129"/>
                </a:lnTo>
                <a:lnTo>
                  <a:pt x="160337" y="97129"/>
                </a:lnTo>
                <a:lnTo>
                  <a:pt x="159346" y="104749"/>
                </a:lnTo>
                <a:lnTo>
                  <a:pt x="158889" y="105105"/>
                </a:lnTo>
                <a:lnTo>
                  <a:pt x="158889" y="107289"/>
                </a:lnTo>
                <a:lnTo>
                  <a:pt x="158559" y="109829"/>
                </a:lnTo>
                <a:lnTo>
                  <a:pt x="158356" y="109829"/>
                </a:lnTo>
                <a:lnTo>
                  <a:pt x="158356" y="111099"/>
                </a:lnTo>
                <a:lnTo>
                  <a:pt x="158102" y="111290"/>
                </a:lnTo>
                <a:lnTo>
                  <a:pt x="158102" y="112369"/>
                </a:lnTo>
                <a:lnTo>
                  <a:pt x="157492" y="117449"/>
                </a:lnTo>
                <a:lnTo>
                  <a:pt x="157175" y="117449"/>
                </a:lnTo>
                <a:lnTo>
                  <a:pt x="157175" y="118719"/>
                </a:lnTo>
                <a:lnTo>
                  <a:pt x="155321" y="131419"/>
                </a:lnTo>
                <a:lnTo>
                  <a:pt x="153581" y="131419"/>
                </a:lnTo>
                <a:lnTo>
                  <a:pt x="153581" y="133959"/>
                </a:lnTo>
                <a:lnTo>
                  <a:pt x="139534" y="133959"/>
                </a:lnTo>
                <a:lnTo>
                  <a:pt x="139534" y="126339"/>
                </a:lnTo>
                <a:lnTo>
                  <a:pt x="139534" y="125069"/>
                </a:lnTo>
                <a:lnTo>
                  <a:pt x="137668" y="125069"/>
                </a:lnTo>
                <a:lnTo>
                  <a:pt x="138607" y="123799"/>
                </a:lnTo>
                <a:lnTo>
                  <a:pt x="140728" y="123799"/>
                </a:lnTo>
                <a:lnTo>
                  <a:pt x="140728" y="122529"/>
                </a:lnTo>
                <a:lnTo>
                  <a:pt x="143217" y="119989"/>
                </a:lnTo>
                <a:lnTo>
                  <a:pt x="144449" y="118719"/>
                </a:lnTo>
                <a:lnTo>
                  <a:pt x="157175" y="118719"/>
                </a:lnTo>
                <a:lnTo>
                  <a:pt x="157175" y="117449"/>
                </a:lnTo>
                <a:lnTo>
                  <a:pt x="152031" y="117449"/>
                </a:lnTo>
                <a:lnTo>
                  <a:pt x="153555" y="116179"/>
                </a:lnTo>
                <a:lnTo>
                  <a:pt x="158102" y="112369"/>
                </a:lnTo>
                <a:lnTo>
                  <a:pt x="158102" y="111290"/>
                </a:lnTo>
                <a:lnTo>
                  <a:pt x="151180" y="116179"/>
                </a:lnTo>
                <a:lnTo>
                  <a:pt x="151180" y="114909"/>
                </a:lnTo>
                <a:lnTo>
                  <a:pt x="151180" y="113639"/>
                </a:lnTo>
                <a:lnTo>
                  <a:pt x="154698" y="111099"/>
                </a:lnTo>
                <a:lnTo>
                  <a:pt x="158356" y="111099"/>
                </a:lnTo>
                <a:lnTo>
                  <a:pt x="158356" y="109829"/>
                </a:lnTo>
                <a:lnTo>
                  <a:pt x="156171" y="109829"/>
                </a:lnTo>
                <a:lnTo>
                  <a:pt x="158889" y="107289"/>
                </a:lnTo>
                <a:lnTo>
                  <a:pt x="158889" y="105105"/>
                </a:lnTo>
                <a:lnTo>
                  <a:pt x="152704" y="109829"/>
                </a:lnTo>
                <a:lnTo>
                  <a:pt x="149898" y="109829"/>
                </a:lnTo>
                <a:lnTo>
                  <a:pt x="149898" y="114909"/>
                </a:lnTo>
                <a:lnTo>
                  <a:pt x="149898" y="117449"/>
                </a:lnTo>
                <a:lnTo>
                  <a:pt x="147129" y="117449"/>
                </a:lnTo>
                <a:lnTo>
                  <a:pt x="149898" y="114909"/>
                </a:lnTo>
                <a:lnTo>
                  <a:pt x="149898" y="109829"/>
                </a:lnTo>
                <a:lnTo>
                  <a:pt x="149136" y="109829"/>
                </a:lnTo>
                <a:lnTo>
                  <a:pt x="149136" y="111099"/>
                </a:lnTo>
                <a:lnTo>
                  <a:pt x="146773" y="112712"/>
                </a:lnTo>
                <a:lnTo>
                  <a:pt x="146773" y="114909"/>
                </a:lnTo>
                <a:lnTo>
                  <a:pt x="143662" y="117449"/>
                </a:lnTo>
                <a:lnTo>
                  <a:pt x="143141" y="117449"/>
                </a:lnTo>
                <a:lnTo>
                  <a:pt x="146773" y="114909"/>
                </a:lnTo>
                <a:lnTo>
                  <a:pt x="146773" y="112712"/>
                </a:lnTo>
                <a:lnTo>
                  <a:pt x="141655" y="116179"/>
                </a:lnTo>
                <a:lnTo>
                  <a:pt x="141655" y="118719"/>
                </a:lnTo>
                <a:lnTo>
                  <a:pt x="140728" y="119989"/>
                </a:lnTo>
                <a:lnTo>
                  <a:pt x="140728" y="116179"/>
                </a:lnTo>
                <a:lnTo>
                  <a:pt x="140728" y="111099"/>
                </a:lnTo>
                <a:lnTo>
                  <a:pt x="149136" y="111099"/>
                </a:lnTo>
                <a:lnTo>
                  <a:pt x="149136" y="109829"/>
                </a:lnTo>
                <a:lnTo>
                  <a:pt x="139484" y="109829"/>
                </a:lnTo>
                <a:lnTo>
                  <a:pt x="139268" y="108559"/>
                </a:lnTo>
                <a:lnTo>
                  <a:pt x="137375" y="97358"/>
                </a:lnTo>
                <a:lnTo>
                  <a:pt x="137375" y="126339"/>
                </a:lnTo>
                <a:lnTo>
                  <a:pt x="137375" y="133959"/>
                </a:lnTo>
                <a:lnTo>
                  <a:pt x="137375" y="301599"/>
                </a:lnTo>
                <a:lnTo>
                  <a:pt x="135902" y="300723"/>
                </a:lnTo>
                <a:lnTo>
                  <a:pt x="135902" y="304139"/>
                </a:lnTo>
                <a:lnTo>
                  <a:pt x="129438" y="307949"/>
                </a:lnTo>
                <a:lnTo>
                  <a:pt x="129438" y="299059"/>
                </a:lnTo>
                <a:lnTo>
                  <a:pt x="135902" y="304139"/>
                </a:lnTo>
                <a:lnTo>
                  <a:pt x="135902" y="300723"/>
                </a:lnTo>
                <a:lnTo>
                  <a:pt x="133134" y="299059"/>
                </a:lnTo>
                <a:lnTo>
                  <a:pt x="131000" y="297789"/>
                </a:lnTo>
                <a:lnTo>
                  <a:pt x="132600" y="296519"/>
                </a:lnTo>
                <a:lnTo>
                  <a:pt x="137375" y="292709"/>
                </a:lnTo>
                <a:lnTo>
                  <a:pt x="137375" y="290169"/>
                </a:lnTo>
                <a:lnTo>
                  <a:pt x="135902" y="289293"/>
                </a:lnTo>
                <a:lnTo>
                  <a:pt x="135902" y="291439"/>
                </a:lnTo>
                <a:lnTo>
                  <a:pt x="129438" y="296519"/>
                </a:lnTo>
                <a:lnTo>
                  <a:pt x="129438" y="287629"/>
                </a:lnTo>
                <a:lnTo>
                  <a:pt x="135902" y="291439"/>
                </a:lnTo>
                <a:lnTo>
                  <a:pt x="135902" y="289293"/>
                </a:lnTo>
                <a:lnTo>
                  <a:pt x="133134" y="287629"/>
                </a:lnTo>
                <a:lnTo>
                  <a:pt x="131000" y="286359"/>
                </a:lnTo>
                <a:lnTo>
                  <a:pt x="134188" y="283819"/>
                </a:lnTo>
                <a:lnTo>
                  <a:pt x="137375" y="281279"/>
                </a:lnTo>
                <a:lnTo>
                  <a:pt x="137375" y="277469"/>
                </a:lnTo>
                <a:lnTo>
                  <a:pt x="135902" y="276593"/>
                </a:lnTo>
                <a:lnTo>
                  <a:pt x="135902" y="280009"/>
                </a:lnTo>
                <a:lnTo>
                  <a:pt x="129438" y="283819"/>
                </a:lnTo>
                <a:lnTo>
                  <a:pt x="129438" y="274929"/>
                </a:lnTo>
                <a:lnTo>
                  <a:pt x="135902" y="280009"/>
                </a:lnTo>
                <a:lnTo>
                  <a:pt x="135902" y="276593"/>
                </a:lnTo>
                <a:lnTo>
                  <a:pt x="133134" y="274929"/>
                </a:lnTo>
                <a:lnTo>
                  <a:pt x="131000" y="273659"/>
                </a:lnTo>
                <a:lnTo>
                  <a:pt x="133134" y="272389"/>
                </a:lnTo>
                <a:lnTo>
                  <a:pt x="137375" y="269849"/>
                </a:lnTo>
                <a:lnTo>
                  <a:pt x="137375" y="266039"/>
                </a:lnTo>
                <a:lnTo>
                  <a:pt x="135902" y="265099"/>
                </a:lnTo>
                <a:lnTo>
                  <a:pt x="135902" y="267309"/>
                </a:lnTo>
                <a:lnTo>
                  <a:pt x="129438" y="272389"/>
                </a:lnTo>
                <a:lnTo>
                  <a:pt x="129438" y="263499"/>
                </a:lnTo>
                <a:lnTo>
                  <a:pt x="135902" y="267309"/>
                </a:lnTo>
                <a:lnTo>
                  <a:pt x="135902" y="265099"/>
                </a:lnTo>
                <a:lnTo>
                  <a:pt x="133413" y="263499"/>
                </a:lnTo>
                <a:lnTo>
                  <a:pt x="129438" y="260959"/>
                </a:lnTo>
                <a:lnTo>
                  <a:pt x="129438" y="240639"/>
                </a:lnTo>
                <a:lnTo>
                  <a:pt x="133413" y="238099"/>
                </a:lnTo>
                <a:lnTo>
                  <a:pt x="137375" y="235559"/>
                </a:lnTo>
                <a:lnTo>
                  <a:pt x="137375" y="231749"/>
                </a:lnTo>
                <a:lnTo>
                  <a:pt x="135902" y="230873"/>
                </a:lnTo>
                <a:lnTo>
                  <a:pt x="135902" y="234289"/>
                </a:lnTo>
                <a:lnTo>
                  <a:pt x="129438" y="238099"/>
                </a:lnTo>
                <a:lnTo>
                  <a:pt x="129438" y="229209"/>
                </a:lnTo>
                <a:lnTo>
                  <a:pt x="135902" y="234289"/>
                </a:lnTo>
                <a:lnTo>
                  <a:pt x="135902" y="230873"/>
                </a:lnTo>
                <a:lnTo>
                  <a:pt x="133134" y="229209"/>
                </a:lnTo>
                <a:lnTo>
                  <a:pt x="131000" y="227939"/>
                </a:lnTo>
                <a:lnTo>
                  <a:pt x="133134" y="226669"/>
                </a:lnTo>
                <a:lnTo>
                  <a:pt x="137375" y="224129"/>
                </a:lnTo>
                <a:lnTo>
                  <a:pt x="137375" y="220319"/>
                </a:lnTo>
                <a:lnTo>
                  <a:pt x="135902" y="219443"/>
                </a:lnTo>
                <a:lnTo>
                  <a:pt x="135902" y="221589"/>
                </a:lnTo>
                <a:lnTo>
                  <a:pt x="129438" y="226669"/>
                </a:lnTo>
                <a:lnTo>
                  <a:pt x="129438" y="217779"/>
                </a:lnTo>
                <a:lnTo>
                  <a:pt x="135902" y="221589"/>
                </a:lnTo>
                <a:lnTo>
                  <a:pt x="135902" y="219443"/>
                </a:lnTo>
                <a:lnTo>
                  <a:pt x="133134" y="217779"/>
                </a:lnTo>
                <a:lnTo>
                  <a:pt x="131000" y="216509"/>
                </a:lnTo>
                <a:lnTo>
                  <a:pt x="134188" y="213969"/>
                </a:lnTo>
                <a:lnTo>
                  <a:pt x="137375" y="211429"/>
                </a:lnTo>
                <a:lnTo>
                  <a:pt x="137375" y="208889"/>
                </a:lnTo>
                <a:lnTo>
                  <a:pt x="135902" y="207721"/>
                </a:lnTo>
                <a:lnTo>
                  <a:pt x="135902" y="210159"/>
                </a:lnTo>
                <a:lnTo>
                  <a:pt x="129438" y="213969"/>
                </a:lnTo>
                <a:lnTo>
                  <a:pt x="129438" y="205079"/>
                </a:lnTo>
                <a:lnTo>
                  <a:pt x="135902" y="210159"/>
                </a:lnTo>
                <a:lnTo>
                  <a:pt x="135902" y="207721"/>
                </a:lnTo>
                <a:lnTo>
                  <a:pt x="132600" y="205079"/>
                </a:lnTo>
                <a:lnTo>
                  <a:pt x="131000" y="203809"/>
                </a:lnTo>
                <a:lnTo>
                  <a:pt x="133134" y="202539"/>
                </a:lnTo>
                <a:lnTo>
                  <a:pt x="137375" y="199999"/>
                </a:lnTo>
                <a:lnTo>
                  <a:pt x="137375" y="196189"/>
                </a:lnTo>
                <a:lnTo>
                  <a:pt x="135902" y="195249"/>
                </a:lnTo>
                <a:lnTo>
                  <a:pt x="135902" y="197459"/>
                </a:lnTo>
                <a:lnTo>
                  <a:pt x="129438" y="202539"/>
                </a:lnTo>
                <a:lnTo>
                  <a:pt x="129438" y="193649"/>
                </a:lnTo>
                <a:lnTo>
                  <a:pt x="135902" y="197459"/>
                </a:lnTo>
                <a:lnTo>
                  <a:pt x="135902" y="195249"/>
                </a:lnTo>
                <a:lnTo>
                  <a:pt x="133413" y="193649"/>
                </a:lnTo>
                <a:lnTo>
                  <a:pt x="129438" y="191109"/>
                </a:lnTo>
                <a:lnTo>
                  <a:pt x="129438" y="179679"/>
                </a:lnTo>
                <a:lnTo>
                  <a:pt x="132613" y="177139"/>
                </a:lnTo>
                <a:lnTo>
                  <a:pt x="137375" y="173329"/>
                </a:lnTo>
                <a:lnTo>
                  <a:pt x="137375" y="170789"/>
                </a:lnTo>
                <a:lnTo>
                  <a:pt x="135902" y="169913"/>
                </a:lnTo>
                <a:lnTo>
                  <a:pt x="135902" y="172059"/>
                </a:lnTo>
                <a:lnTo>
                  <a:pt x="129438" y="177139"/>
                </a:lnTo>
                <a:lnTo>
                  <a:pt x="129438" y="168249"/>
                </a:lnTo>
                <a:lnTo>
                  <a:pt x="135902" y="172059"/>
                </a:lnTo>
                <a:lnTo>
                  <a:pt x="135902" y="169913"/>
                </a:lnTo>
                <a:lnTo>
                  <a:pt x="133134" y="168249"/>
                </a:lnTo>
                <a:lnTo>
                  <a:pt x="131000" y="166979"/>
                </a:lnTo>
                <a:lnTo>
                  <a:pt x="134188" y="164439"/>
                </a:lnTo>
                <a:lnTo>
                  <a:pt x="137375" y="161899"/>
                </a:lnTo>
                <a:lnTo>
                  <a:pt x="137375" y="158089"/>
                </a:lnTo>
                <a:lnTo>
                  <a:pt x="135902" y="157213"/>
                </a:lnTo>
                <a:lnTo>
                  <a:pt x="135902" y="160629"/>
                </a:lnTo>
                <a:lnTo>
                  <a:pt x="129438" y="164439"/>
                </a:lnTo>
                <a:lnTo>
                  <a:pt x="129438" y="155549"/>
                </a:lnTo>
                <a:lnTo>
                  <a:pt x="135902" y="160629"/>
                </a:lnTo>
                <a:lnTo>
                  <a:pt x="135902" y="157213"/>
                </a:lnTo>
                <a:lnTo>
                  <a:pt x="133134" y="155549"/>
                </a:lnTo>
                <a:lnTo>
                  <a:pt x="131000" y="154279"/>
                </a:lnTo>
                <a:lnTo>
                  <a:pt x="133134" y="153009"/>
                </a:lnTo>
                <a:lnTo>
                  <a:pt x="137375" y="150469"/>
                </a:lnTo>
                <a:lnTo>
                  <a:pt x="137375" y="146659"/>
                </a:lnTo>
                <a:lnTo>
                  <a:pt x="135902" y="145757"/>
                </a:lnTo>
                <a:lnTo>
                  <a:pt x="135902" y="147929"/>
                </a:lnTo>
                <a:lnTo>
                  <a:pt x="129438" y="153009"/>
                </a:lnTo>
                <a:lnTo>
                  <a:pt x="129438" y="144119"/>
                </a:lnTo>
                <a:lnTo>
                  <a:pt x="135902" y="147929"/>
                </a:lnTo>
                <a:lnTo>
                  <a:pt x="135902" y="145757"/>
                </a:lnTo>
                <a:lnTo>
                  <a:pt x="131203" y="142849"/>
                </a:lnTo>
                <a:lnTo>
                  <a:pt x="134289" y="140309"/>
                </a:lnTo>
                <a:lnTo>
                  <a:pt x="137375" y="137769"/>
                </a:lnTo>
                <a:lnTo>
                  <a:pt x="137375" y="133959"/>
                </a:lnTo>
                <a:lnTo>
                  <a:pt x="134848" y="133959"/>
                </a:lnTo>
                <a:lnTo>
                  <a:pt x="133794" y="133070"/>
                </a:lnTo>
                <a:lnTo>
                  <a:pt x="133794" y="137769"/>
                </a:lnTo>
                <a:lnTo>
                  <a:pt x="130619" y="140309"/>
                </a:lnTo>
                <a:lnTo>
                  <a:pt x="130619" y="137769"/>
                </a:lnTo>
                <a:lnTo>
                  <a:pt x="133794" y="137769"/>
                </a:lnTo>
                <a:lnTo>
                  <a:pt x="133794" y="133070"/>
                </a:lnTo>
                <a:lnTo>
                  <a:pt x="133362" y="132689"/>
                </a:lnTo>
                <a:lnTo>
                  <a:pt x="130886" y="130581"/>
                </a:lnTo>
                <a:lnTo>
                  <a:pt x="130886" y="133959"/>
                </a:lnTo>
                <a:lnTo>
                  <a:pt x="129438" y="133959"/>
                </a:lnTo>
                <a:lnTo>
                  <a:pt x="129438" y="132689"/>
                </a:lnTo>
                <a:lnTo>
                  <a:pt x="130886" y="133959"/>
                </a:lnTo>
                <a:lnTo>
                  <a:pt x="130886" y="130581"/>
                </a:lnTo>
                <a:lnTo>
                  <a:pt x="130390" y="130149"/>
                </a:lnTo>
                <a:lnTo>
                  <a:pt x="131953" y="128879"/>
                </a:lnTo>
                <a:lnTo>
                  <a:pt x="135051" y="126339"/>
                </a:lnTo>
                <a:lnTo>
                  <a:pt x="137375" y="126339"/>
                </a:lnTo>
                <a:lnTo>
                  <a:pt x="137375" y="97358"/>
                </a:lnTo>
                <a:lnTo>
                  <a:pt x="137147" y="95999"/>
                </a:lnTo>
                <a:lnTo>
                  <a:pt x="137147" y="108559"/>
                </a:lnTo>
                <a:lnTo>
                  <a:pt x="129667" y="108559"/>
                </a:lnTo>
                <a:lnTo>
                  <a:pt x="133400" y="86969"/>
                </a:lnTo>
                <a:lnTo>
                  <a:pt x="137147" y="108559"/>
                </a:lnTo>
                <a:lnTo>
                  <a:pt x="137147" y="95999"/>
                </a:lnTo>
                <a:lnTo>
                  <a:pt x="135623" y="86969"/>
                </a:lnTo>
                <a:lnTo>
                  <a:pt x="134759" y="81889"/>
                </a:lnTo>
                <a:lnTo>
                  <a:pt x="134543" y="80619"/>
                </a:lnTo>
                <a:lnTo>
                  <a:pt x="241122" y="109829"/>
                </a:lnTo>
                <a:lnTo>
                  <a:pt x="241122" y="107670"/>
                </a:lnTo>
                <a:lnTo>
                  <a:pt x="142455" y="80619"/>
                </a:lnTo>
                <a:lnTo>
                  <a:pt x="133184" y="78079"/>
                </a:lnTo>
                <a:lnTo>
                  <a:pt x="132067" y="79032"/>
                </a:lnTo>
                <a:lnTo>
                  <a:pt x="132067" y="81889"/>
                </a:lnTo>
                <a:lnTo>
                  <a:pt x="127076" y="111099"/>
                </a:lnTo>
                <a:lnTo>
                  <a:pt x="97167" y="111099"/>
                </a:lnTo>
                <a:lnTo>
                  <a:pt x="132067" y="81889"/>
                </a:lnTo>
                <a:lnTo>
                  <a:pt x="132067" y="79032"/>
                </a:lnTo>
                <a:lnTo>
                  <a:pt x="94081" y="111099"/>
                </a:lnTo>
                <a:lnTo>
                  <a:pt x="94043" y="121259"/>
                </a:lnTo>
                <a:lnTo>
                  <a:pt x="104241" y="121259"/>
                </a:lnTo>
                <a:lnTo>
                  <a:pt x="104241" y="116179"/>
                </a:lnTo>
                <a:lnTo>
                  <a:pt x="125577" y="116179"/>
                </a:lnTo>
                <a:lnTo>
                  <a:pt x="125577" y="123799"/>
                </a:lnTo>
                <a:lnTo>
                  <a:pt x="135140" y="123799"/>
                </a:lnTo>
                <a:lnTo>
                  <a:pt x="134200" y="125069"/>
                </a:lnTo>
                <a:lnTo>
                  <a:pt x="131584" y="125069"/>
                </a:lnTo>
                <a:lnTo>
                  <a:pt x="131584" y="126339"/>
                </a:lnTo>
                <a:lnTo>
                  <a:pt x="129438" y="128879"/>
                </a:lnTo>
                <a:lnTo>
                  <a:pt x="129438" y="126339"/>
                </a:lnTo>
                <a:lnTo>
                  <a:pt x="131584" y="126339"/>
                </a:lnTo>
                <a:lnTo>
                  <a:pt x="131584" y="125069"/>
                </a:lnTo>
                <a:lnTo>
                  <a:pt x="127279" y="125069"/>
                </a:lnTo>
                <a:lnTo>
                  <a:pt x="127279" y="130149"/>
                </a:lnTo>
                <a:lnTo>
                  <a:pt x="123317" y="133959"/>
                </a:lnTo>
                <a:lnTo>
                  <a:pt x="119494" y="133959"/>
                </a:lnTo>
                <a:lnTo>
                  <a:pt x="119494" y="144119"/>
                </a:lnTo>
                <a:lnTo>
                  <a:pt x="127279" y="144119"/>
                </a:lnTo>
                <a:lnTo>
                  <a:pt x="127279" y="329539"/>
                </a:lnTo>
                <a:lnTo>
                  <a:pt x="129438" y="330809"/>
                </a:lnTo>
                <a:lnTo>
                  <a:pt x="129438" y="310489"/>
                </a:lnTo>
                <a:lnTo>
                  <a:pt x="133413" y="307949"/>
                </a:lnTo>
                <a:lnTo>
                  <a:pt x="137375" y="305409"/>
                </a:lnTo>
                <a:lnTo>
                  <a:pt x="137375" y="335889"/>
                </a:lnTo>
                <a:lnTo>
                  <a:pt x="139534" y="335889"/>
                </a:lnTo>
                <a:lnTo>
                  <a:pt x="139534" y="137769"/>
                </a:lnTo>
                <a:lnTo>
                  <a:pt x="153289" y="137769"/>
                </a:lnTo>
                <a:lnTo>
                  <a:pt x="153289" y="146659"/>
                </a:lnTo>
                <a:lnTo>
                  <a:pt x="155295" y="146659"/>
                </a:lnTo>
                <a:lnTo>
                  <a:pt x="155295" y="343509"/>
                </a:lnTo>
                <a:lnTo>
                  <a:pt x="157467" y="344779"/>
                </a:lnTo>
                <a:lnTo>
                  <a:pt x="157467" y="321919"/>
                </a:lnTo>
                <a:lnTo>
                  <a:pt x="161442" y="319379"/>
                </a:lnTo>
                <a:lnTo>
                  <a:pt x="165404" y="316839"/>
                </a:lnTo>
                <a:lnTo>
                  <a:pt x="165404" y="347319"/>
                </a:lnTo>
                <a:lnTo>
                  <a:pt x="167563" y="347319"/>
                </a:lnTo>
                <a:lnTo>
                  <a:pt x="167563" y="146659"/>
                </a:lnTo>
                <a:lnTo>
                  <a:pt x="169367" y="146659"/>
                </a:lnTo>
                <a:lnTo>
                  <a:pt x="169367" y="141579"/>
                </a:lnTo>
                <a:lnTo>
                  <a:pt x="278168" y="141579"/>
                </a:lnTo>
                <a:lnTo>
                  <a:pt x="278511" y="140309"/>
                </a:lnTo>
                <a:close/>
              </a:path>
              <a:path w="422910" h="413384">
                <a:moveTo>
                  <a:pt x="322199" y="346087"/>
                </a:moveTo>
                <a:lnTo>
                  <a:pt x="318389" y="340741"/>
                </a:lnTo>
                <a:lnTo>
                  <a:pt x="316001" y="342366"/>
                </a:lnTo>
                <a:lnTo>
                  <a:pt x="314299" y="343522"/>
                </a:lnTo>
                <a:lnTo>
                  <a:pt x="313740" y="345389"/>
                </a:lnTo>
                <a:lnTo>
                  <a:pt x="315709" y="348170"/>
                </a:lnTo>
                <a:lnTo>
                  <a:pt x="317385" y="349351"/>
                </a:lnTo>
                <a:lnTo>
                  <a:pt x="322199" y="346087"/>
                </a:lnTo>
                <a:close/>
              </a:path>
              <a:path w="422910" h="413384">
                <a:moveTo>
                  <a:pt x="346290" y="323735"/>
                </a:moveTo>
                <a:lnTo>
                  <a:pt x="341934" y="319697"/>
                </a:lnTo>
                <a:lnTo>
                  <a:pt x="340245" y="321424"/>
                </a:lnTo>
                <a:lnTo>
                  <a:pt x="338340" y="323380"/>
                </a:lnTo>
                <a:lnTo>
                  <a:pt x="338645" y="325158"/>
                </a:lnTo>
                <a:lnTo>
                  <a:pt x="340855" y="327215"/>
                </a:lnTo>
                <a:lnTo>
                  <a:pt x="342493" y="327621"/>
                </a:lnTo>
                <a:lnTo>
                  <a:pt x="344589" y="325462"/>
                </a:lnTo>
                <a:lnTo>
                  <a:pt x="346290" y="323735"/>
                </a:lnTo>
                <a:close/>
              </a:path>
              <a:path w="422910" h="413384">
                <a:moveTo>
                  <a:pt x="352564" y="329590"/>
                </a:moveTo>
                <a:lnTo>
                  <a:pt x="348716" y="325996"/>
                </a:lnTo>
                <a:lnTo>
                  <a:pt x="347243" y="327520"/>
                </a:lnTo>
                <a:lnTo>
                  <a:pt x="345274" y="329526"/>
                </a:lnTo>
                <a:lnTo>
                  <a:pt x="346151" y="331063"/>
                </a:lnTo>
                <a:lnTo>
                  <a:pt x="346837" y="331698"/>
                </a:lnTo>
                <a:lnTo>
                  <a:pt x="347281" y="332117"/>
                </a:lnTo>
                <a:lnTo>
                  <a:pt x="348869" y="333387"/>
                </a:lnTo>
                <a:lnTo>
                  <a:pt x="352564" y="329590"/>
                </a:lnTo>
                <a:close/>
              </a:path>
              <a:path w="422910" h="413384">
                <a:moveTo>
                  <a:pt x="362000" y="206476"/>
                </a:moveTo>
                <a:lnTo>
                  <a:pt x="356412" y="172643"/>
                </a:lnTo>
                <a:lnTo>
                  <a:pt x="355015" y="167271"/>
                </a:lnTo>
                <a:lnTo>
                  <a:pt x="354622" y="165735"/>
                </a:lnTo>
                <a:lnTo>
                  <a:pt x="354190" y="164058"/>
                </a:lnTo>
                <a:lnTo>
                  <a:pt x="347383" y="165735"/>
                </a:lnTo>
                <a:lnTo>
                  <a:pt x="347383" y="145923"/>
                </a:lnTo>
                <a:lnTo>
                  <a:pt x="336613" y="123939"/>
                </a:lnTo>
                <a:lnTo>
                  <a:pt x="334378" y="121564"/>
                </a:lnTo>
                <a:lnTo>
                  <a:pt x="331584" y="118605"/>
                </a:lnTo>
                <a:lnTo>
                  <a:pt x="304012" y="129349"/>
                </a:lnTo>
                <a:lnTo>
                  <a:pt x="304012" y="174371"/>
                </a:lnTo>
                <a:lnTo>
                  <a:pt x="301307" y="175285"/>
                </a:lnTo>
                <a:lnTo>
                  <a:pt x="301307" y="159867"/>
                </a:lnTo>
                <a:lnTo>
                  <a:pt x="297383" y="154444"/>
                </a:lnTo>
                <a:lnTo>
                  <a:pt x="294322" y="150202"/>
                </a:lnTo>
                <a:lnTo>
                  <a:pt x="291744" y="151587"/>
                </a:lnTo>
                <a:lnTo>
                  <a:pt x="291744" y="154444"/>
                </a:lnTo>
                <a:lnTo>
                  <a:pt x="291744" y="178549"/>
                </a:lnTo>
                <a:lnTo>
                  <a:pt x="273875" y="184632"/>
                </a:lnTo>
                <a:lnTo>
                  <a:pt x="273875" y="242620"/>
                </a:lnTo>
                <a:lnTo>
                  <a:pt x="271475" y="243268"/>
                </a:lnTo>
                <a:lnTo>
                  <a:pt x="271475" y="217893"/>
                </a:lnTo>
                <a:lnTo>
                  <a:pt x="267766" y="216573"/>
                </a:lnTo>
                <a:lnTo>
                  <a:pt x="267512" y="216484"/>
                </a:lnTo>
                <a:lnTo>
                  <a:pt x="267512" y="216014"/>
                </a:lnTo>
                <a:lnTo>
                  <a:pt x="267512" y="167627"/>
                </a:lnTo>
                <a:lnTo>
                  <a:pt x="291744" y="154444"/>
                </a:lnTo>
                <a:lnTo>
                  <a:pt x="291744" y="151587"/>
                </a:lnTo>
                <a:lnTo>
                  <a:pt x="264947" y="166166"/>
                </a:lnTo>
                <a:lnTo>
                  <a:pt x="264947" y="216014"/>
                </a:lnTo>
                <a:lnTo>
                  <a:pt x="258610" y="213766"/>
                </a:lnTo>
                <a:lnTo>
                  <a:pt x="257327" y="214033"/>
                </a:lnTo>
                <a:lnTo>
                  <a:pt x="257327" y="216573"/>
                </a:lnTo>
                <a:lnTo>
                  <a:pt x="257327" y="279031"/>
                </a:lnTo>
                <a:lnTo>
                  <a:pt x="251587" y="276694"/>
                </a:lnTo>
                <a:lnTo>
                  <a:pt x="241833" y="279069"/>
                </a:lnTo>
                <a:lnTo>
                  <a:pt x="241833" y="246278"/>
                </a:lnTo>
                <a:lnTo>
                  <a:pt x="236778" y="244500"/>
                </a:lnTo>
                <a:lnTo>
                  <a:pt x="229920" y="242087"/>
                </a:lnTo>
                <a:lnTo>
                  <a:pt x="229920" y="222161"/>
                </a:lnTo>
                <a:lnTo>
                  <a:pt x="257327" y="216573"/>
                </a:lnTo>
                <a:lnTo>
                  <a:pt x="257327" y="214033"/>
                </a:lnTo>
                <a:lnTo>
                  <a:pt x="227355" y="220116"/>
                </a:lnTo>
                <a:lnTo>
                  <a:pt x="227355" y="241935"/>
                </a:lnTo>
                <a:lnTo>
                  <a:pt x="197446" y="247815"/>
                </a:lnTo>
                <a:lnTo>
                  <a:pt x="197446" y="283171"/>
                </a:lnTo>
                <a:lnTo>
                  <a:pt x="173164" y="286842"/>
                </a:lnTo>
                <a:lnTo>
                  <a:pt x="173164" y="349173"/>
                </a:lnTo>
                <a:lnTo>
                  <a:pt x="175729" y="349173"/>
                </a:lnTo>
                <a:lnTo>
                  <a:pt x="175729" y="288988"/>
                </a:lnTo>
                <a:lnTo>
                  <a:pt x="202971" y="284873"/>
                </a:lnTo>
                <a:lnTo>
                  <a:pt x="202895" y="353466"/>
                </a:lnTo>
                <a:lnTo>
                  <a:pt x="204228" y="353466"/>
                </a:lnTo>
                <a:lnTo>
                  <a:pt x="206603" y="353568"/>
                </a:lnTo>
                <a:lnTo>
                  <a:pt x="208978" y="353631"/>
                </a:lnTo>
                <a:lnTo>
                  <a:pt x="213055" y="353631"/>
                </a:lnTo>
                <a:lnTo>
                  <a:pt x="214744" y="353606"/>
                </a:lnTo>
                <a:lnTo>
                  <a:pt x="216433" y="353542"/>
                </a:lnTo>
                <a:lnTo>
                  <a:pt x="217741" y="353542"/>
                </a:lnTo>
                <a:lnTo>
                  <a:pt x="217728" y="285750"/>
                </a:lnTo>
                <a:lnTo>
                  <a:pt x="214490" y="284873"/>
                </a:lnTo>
                <a:lnTo>
                  <a:pt x="206768" y="282790"/>
                </a:lnTo>
                <a:lnTo>
                  <a:pt x="204330" y="282130"/>
                </a:lnTo>
                <a:lnTo>
                  <a:pt x="200012" y="282790"/>
                </a:lnTo>
                <a:lnTo>
                  <a:pt x="200012" y="249872"/>
                </a:lnTo>
                <a:lnTo>
                  <a:pt x="227355" y="244500"/>
                </a:lnTo>
                <a:lnTo>
                  <a:pt x="227355" y="352831"/>
                </a:lnTo>
                <a:lnTo>
                  <a:pt x="233019" y="352132"/>
                </a:lnTo>
                <a:lnTo>
                  <a:pt x="233057" y="283794"/>
                </a:lnTo>
                <a:lnTo>
                  <a:pt x="250190" y="279615"/>
                </a:lnTo>
                <a:lnTo>
                  <a:pt x="250190" y="348691"/>
                </a:lnTo>
                <a:lnTo>
                  <a:pt x="252768" y="348005"/>
                </a:lnTo>
                <a:lnTo>
                  <a:pt x="258724" y="346329"/>
                </a:lnTo>
                <a:lnTo>
                  <a:pt x="264541" y="344322"/>
                </a:lnTo>
                <a:lnTo>
                  <a:pt x="270179" y="341985"/>
                </a:lnTo>
                <a:lnTo>
                  <a:pt x="271475" y="341477"/>
                </a:lnTo>
                <a:lnTo>
                  <a:pt x="271475" y="279615"/>
                </a:lnTo>
                <a:lnTo>
                  <a:pt x="271475" y="279069"/>
                </a:lnTo>
                <a:lnTo>
                  <a:pt x="271475" y="245859"/>
                </a:lnTo>
                <a:lnTo>
                  <a:pt x="281152" y="243268"/>
                </a:lnTo>
                <a:lnTo>
                  <a:pt x="282003" y="243039"/>
                </a:lnTo>
                <a:lnTo>
                  <a:pt x="281978" y="336524"/>
                </a:lnTo>
                <a:lnTo>
                  <a:pt x="283984" y="335419"/>
                </a:lnTo>
                <a:lnTo>
                  <a:pt x="287413" y="333578"/>
                </a:lnTo>
                <a:lnTo>
                  <a:pt x="290753" y="331597"/>
                </a:lnTo>
                <a:lnTo>
                  <a:pt x="296405" y="327977"/>
                </a:lnTo>
                <a:lnTo>
                  <a:pt x="296379" y="245592"/>
                </a:lnTo>
                <a:lnTo>
                  <a:pt x="290372" y="243039"/>
                </a:lnTo>
                <a:lnTo>
                  <a:pt x="287782" y="241935"/>
                </a:lnTo>
                <a:lnTo>
                  <a:pt x="283387" y="240068"/>
                </a:lnTo>
                <a:lnTo>
                  <a:pt x="276453" y="241935"/>
                </a:lnTo>
                <a:lnTo>
                  <a:pt x="276453" y="186410"/>
                </a:lnTo>
                <a:lnTo>
                  <a:pt x="304012" y="177025"/>
                </a:lnTo>
                <a:lnTo>
                  <a:pt x="304012" y="322529"/>
                </a:lnTo>
                <a:lnTo>
                  <a:pt x="306578" y="320509"/>
                </a:lnTo>
                <a:lnTo>
                  <a:pt x="310286" y="317525"/>
                </a:lnTo>
                <a:lnTo>
                  <a:pt x="313855" y="314413"/>
                </a:lnTo>
                <a:lnTo>
                  <a:pt x="317258" y="311124"/>
                </a:lnTo>
                <a:lnTo>
                  <a:pt x="318541" y="309524"/>
                </a:lnTo>
                <a:lnTo>
                  <a:pt x="318541" y="181279"/>
                </a:lnTo>
                <a:lnTo>
                  <a:pt x="310997" y="177025"/>
                </a:lnTo>
                <a:lnTo>
                  <a:pt x="307911" y="175285"/>
                </a:lnTo>
                <a:lnTo>
                  <a:pt x="306578" y="174536"/>
                </a:lnTo>
                <a:lnTo>
                  <a:pt x="306578" y="131051"/>
                </a:lnTo>
                <a:lnTo>
                  <a:pt x="330898" y="121564"/>
                </a:lnTo>
                <a:lnTo>
                  <a:pt x="334048" y="124917"/>
                </a:lnTo>
                <a:lnTo>
                  <a:pt x="334010" y="291934"/>
                </a:lnTo>
                <a:lnTo>
                  <a:pt x="335292" y="290131"/>
                </a:lnTo>
                <a:lnTo>
                  <a:pt x="336575" y="288315"/>
                </a:lnTo>
                <a:lnTo>
                  <a:pt x="340614" y="282409"/>
                </a:lnTo>
                <a:lnTo>
                  <a:pt x="344233" y="276225"/>
                </a:lnTo>
                <a:lnTo>
                  <a:pt x="347383" y="269773"/>
                </a:lnTo>
                <a:lnTo>
                  <a:pt x="348665" y="265328"/>
                </a:lnTo>
                <a:lnTo>
                  <a:pt x="348665" y="167995"/>
                </a:lnTo>
                <a:lnTo>
                  <a:pt x="351624" y="167271"/>
                </a:lnTo>
                <a:lnTo>
                  <a:pt x="351624" y="255549"/>
                </a:lnTo>
                <a:lnTo>
                  <a:pt x="354190" y="255549"/>
                </a:lnTo>
                <a:lnTo>
                  <a:pt x="354330" y="253707"/>
                </a:lnTo>
                <a:lnTo>
                  <a:pt x="355803" y="249351"/>
                </a:lnTo>
                <a:lnTo>
                  <a:pt x="358533" y="239026"/>
                </a:lnTo>
                <a:lnTo>
                  <a:pt x="360476" y="228409"/>
                </a:lnTo>
                <a:lnTo>
                  <a:pt x="361581" y="217893"/>
                </a:lnTo>
                <a:lnTo>
                  <a:pt x="361670" y="216014"/>
                </a:lnTo>
                <a:lnTo>
                  <a:pt x="362000" y="206476"/>
                </a:lnTo>
                <a:close/>
              </a:path>
              <a:path w="422910" h="413384">
                <a:moveTo>
                  <a:pt x="400265" y="233730"/>
                </a:moveTo>
                <a:lnTo>
                  <a:pt x="393141" y="232397"/>
                </a:lnTo>
                <a:lnTo>
                  <a:pt x="386016" y="231063"/>
                </a:lnTo>
                <a:lnTo>
                  <a:pt x="384568" y="235102"/>
                </a:lnTo>
                <a:lnTo>
                  <a:pt x="383946" y="238264"/>
                </a:lnTo>
                <a:lnTo>
                  <a:pt x="383755" y="242544"/>
                </a:lnTo>
                <a:lnTo>
                  <a:pt x="398005" y="245211"/>
                </a:lnTo>
                <a:lnTo>
                  <a:pt x="399453" y="241160"/>
                </a:lnTo>
                <a:lnTo>
                  <a:pt x="400075" y="238010"/>
                </a:lnTo>
                <a:lnTo>
                  <a:pt x="400265" y="233730"/>
                </a:lnTo>
                <a:close/>
              </a:path>
              <a:path w="422910" h="413384">
                <a:moveTo>
                  <a:pt x="410946" y="207124"/>
                </a:moveTo>
                <a:lnTo>
                  <a:pt x="408381" y="185534"/>
                </a:lnTo>
                <a:lnTo>
                  <a:pt x="406285" y="167830"/>
                </a:lnTo>
                <a:lnTo>
                  <a:pt x="406285" y="210934"/>
                </a:lnTo>
                <a:lnTo>
                  <a:pt x="403783" y="211086"/>
                </a:lnTo>
                <a:lnTo>
                  <a:pt x="403783" y="235064"/>
                </a:lnTo>
                <a:lnTo>
                  <a:pt x="402767" y="241414"/>
                </a:lnTo>
                <a:lnTo>
                  <a:pt x="401764" y="246494"/>
                </a:lnTo>
                <a:lnTo>
                  <a:pt x="397637" y="250304"/>
                </a:lnTo>
                <a:lnTo>
                  <a:pt x="393115" y="249555"/>
                </a:lnTo>
                <a:lnTo>
                  <a:pt x="393115" y="273164"/>
                </a:lnTo>
                <a:lnTo>
                  <a:pt x="390525" y="279514"/>
                </a:lnTo>
                <a:lnTo>
                  <a:pt x="389877" y="280784"/>
                </a:lnTo>
                <a:lnTo>
                  <a:pt x="389128" y="282054"/>
                </a:lnTo>
                <a:lnTo>
                  <a:pt x="388023" y="283324"/>
                </a:lnTo>
                <a:lnTo>
                  <a:pt x="384695" y="282054"/>
                </a:lnTo>
                <a:lnTo>
                  <a:pt x="385635" y="280784"/>
                </a:lnTo>
                <a:lnTo>
                  <a:pt x="386448" y="279514"/>
                </a:lnTo>
                <a:lnTo>
                  <a:pt x="387680" y="276974"/>
                </a:lnTo>
                <a:lnTo>
                  <a:pt x="388924" y="274434"/>
                </a:lnTo>
                <a:lnTo>
                  <a:pt x="387210" y="270624"/>
                </a:lnTo>
                <a:lnTo>
                  <a:pt x="379450" y="267284"/>
                </a:lnTo>
                <a:lnTo>
                  <a:pt x="379450" y="301104"/>
                </a:lnTo>
                <a:lnTo>
                  <a:pt x="377063" y="303644"/>
                </a:lnTo>
                <a:lnTo>
                  <a:pt x="369379" y="299834"/>
                </a:lnTo>
                <a:lnTo>
                  <a:pt x="372732" y="311264"/>
                </a:lnTo>
                <a:lnTo>
                  <a:pt x="369874" y="315074"/>
                </a:lnTo>
                <a:lnTo>
                  <a:pt x="366991" y="303644"/>
                </a:lnTo>
                <a:lnTo>
                  <a:pt x="366674" y="302374"/>
                </a:lnTo>
                <a:lnTo>
                  <a:pt x="358051" y="303110"/>
                </a:lnTo>
                <a:lnTo>
                  <a:pt x="358051" y="329044"/>
                </a:lnTo>
                <a:lnTo>
                  <a:pt x="353136" y="334124"/>
                </a:lnTo>
                <a:lnTo>
                  <a:pt x="350227" y="337934"/>
                </a:lnTo>
                <a:lnTo>
                  <a:pt x="346938" y="337934"/>
                </a:lnTo>
                <a:lnTo>
                  <a:pt x="345287" y="336664"/>
                </a:lnTo>
                <a:lnTo>
                  <a:pt x="341998" y="334124"/>
                </a:lnTo>
                <a:lnTo>
                  <a:pt x="342455" y="331584"/>
                </a:lnTo>
                <a:lnTo>
                  <a:pt x="343179" y="330314"/>
                </a:lnTo>
                <a:lnTo>
                  <a:pt x="340906" y="331584"/>
                </a:lnTo>
                <a:lnTo>
                  <a:pt x="338251" y="331584"/>
                </a:lnTo>
                <a:lnTo>
                  <a:pt x="334365" y="327774"/>
                </a:lnTo>
                <a:lnTo>
                  <a:pt x="333019" y="325234"/>
                </a:lnTo>
                <a:lnTo>
                  <a:pt x="342531" y="315074"/>
                </a:lnTo>
                <a:lnTo>
                  <a:pt x="358051" y="329044"/>
                </a:lnTo>
                <a:lnTo>
                  <a:pt x="358051" y="303110"/>
                </a:lnTo>
                <a:lnTo>
                  <a:pt x="351612" y="303644"/>
                </a:lnTo>
                <a:lnTo>
                  <a:pt x="354647" y="299834"/>
                </a:lnTo>
                <a:lnTo>
                  <a:pt x="367969" y="298564"/>
                </a:lnTo>
                <a:lnTo>
                  <a:pt x="359092" y="292214"/>
                </a:lnTo>
                <a:lnTo>
                  <a:pt x="361492" y="289674"/>
                </a:lnTo>
                <a:lnTo>
                  <a:pt x="379450" y="301104"/>
                </a:lnTo>
                <a:lnTo>
                  <a:pt x="379450" y="267284"/>
                </a:lnTo>
                <a:lnTo>
                  <a:pt x="378371" y="266814"/>
                </a:lnTo>
                <a:lnTo>
                  <a:pt x="375081" y="269354"/>
                </a:lnTo>
                <a:lnTo>
                  <a:pt x="372872" y="274434"/>
                </a:lnTo>
                <a:lnTo>
                  <a:pt x="372757" y="276974"/>
                </a:lnTo>
                <a:lnTo>
                  <a:pt x="369277" y="275704"/>
                </a:lnTo>
                <a:lnTo>
                  <a:pt x="369417" y="274434"/>
                </a:lnTo>
                <a:lnTo>
                  <a:pt x="369900" y="271894"/>
                </a:lnTo>
                <a:lnTo>
                  <a:pt x="372605" y="265544"/>
                </a:lnTo>
                <a:lnTo>
                  <a:pt x="377647" y="261734"/>
                </a:lnTo>
                <a:lnTo>
                  <a:pt x="391693" y="266814"/>
                </a:lnTo>
                <a:lnTo>
                  <a:pt x="393115" y="273164"/>
                </a:lnTo>
                <a:lnTo>
                  <a:pt x="393115" y="249555"/>
                </a:lnTo>
                <a:lnTo>
                  <a:pt x="382371" y="247764"/>
                </a:lnTo>
                <a:lnTo>
                  <a:pt x="380238" y="241414"/>
                </a:lnTo>
                <a:lnTo>
                  <a:pt x="382270" y="231254"/>
                </a:lnTo>
                <a:lnTo>
                  <a:pt x="386384" y="227444"/>
                </a:lnTo>
                <a:lnTo>
                  <a:pt x="401650" y="229984"/>
                </a:lnTo>
                <a:lnTo>
                  <a:pt x="403783" y="235064"/>
                </a:lnTo>
                <a:lnTo>
                  <a:pt x="403783" y="211086"/>
                </a:lnTo>
                <a:lnTo>
                  <a:pt x="384886" y="212204"/>
                </a:lnTo>
                <a:lnTo>
                  <a:pt x="384708" y="207124"/>
                </a:lnTo>
                <a:lnTo>
                  <a:pt x="403059" y="207124"/>
                </a:lnTo>
                <a:lnTo>
                  <a:pt x="399948" y="205854"/>
                </a:lnTo>
                <a:lnTo>
                  <a:pt x="384454" y="200774"/>
                </a:lnTo>
                <a:lnTo>
                  <a:pt x="384276" y="196964"/>
                </a:lnTo>
                <a:lnTo>
                  <a:pt x="399364" y="191884"/>
                </a:lnTo>
                <a:lnTo>
                  <a:pt x="402374" y="190614"/>
                </a:lnTo>
                <a:lnTo>
                  <a:pt x="384022" y="190614"/>
                </a:lnTo>
                <a:lnTo>
                  <a:pt x="383844" y="186804"/>
                </a:lnTo>
                <a:lnTo>
                  <a:pt x="405257" y="185534"/>
                </a:lnTo>
                <a:lnTo>
                  <a:pt x="405549" y="193154"/>
                </a:lnTo>
                <a:lnTo>
                  <a:pt x="393280" y="198234"/>
                </a:lnTo>
                <a:lnTo>
                  <a:pt x="389534" y="199504"/>
                </a:lnTo>
                <a:lnTo>
                  <a:pt x="393369" y="199504"/>
                </a:lnTo>
                <a:lnTo>
                  <a:pt x="405993" y="203314"/>
                </a:lnTo>
                <a:lnTo>
                  <a:pt x="406285" y="210934"/>
                </a:lnTo>
                <a:lnTo>
                  <a:pt x="406285" y="167830"/>
                </a:lnTo>
                <a:lnTo>
                  <a:pt x="405676" y="162674"/>
                </a:lnTo>
                <a:lnTo>
                  <a:pt x="402488" y="153784"/>
                </a:lnTo>
                <a:lnTo>
                  <a:pt x="400215" y="147434"/>
                </a:lnTo>
                <a:lnTo>
                  <a:pt x="395605" y="134569"/>
                </a:lnTo>
                <a:lnTo>
                  <a:pt x="395605" y="146164"/>
                </a:lnTo>
                <a:lnTo>
                  <a:pt x="392112" y="147434"/>
                </a:lnTo>
                <a:lnTo>
                  <a:pt x="392112" y="146164"/>
                </a:lnTo>
                <a:lnTo>
                  <a:pt x="391896" y="144894"/>
                </a:lnTo>
                <a:lnTo>
                  <a:pt x="389534" y="138544"/>
                </a:lnTo>
                <a:lnTo>
                  <a:pt x="385660" y="137274"/>
                </a:lnTo>
                <a:lnTo>
                  <a:pt x="376770" y="141084"/>
                </a:lnTo>
                <a:lnTo>
                  <a:pt x="376072" y="144894"/>
                </a:lnTo>
                <a:lnTo>
                  <a:pt x="378193" y="149974"/>
                </a:lnTo>
                <a:lnTo>
                  <a:pt x="379171" y="151244"/>
                </a:lnTo>
                <a:lnTo>
                  <a:pt x="380022" y="151244"/>
                </a:lnTo>
                <a:lnTo>
                  <a:pt x="377253" y="153390"/>
                </a:lnTo>
                <a:lnTo>
                  <a:pt x="377253" y="207124"/>
                </a:lnTo>
                <a:lnTo>
                  <a:pt x="376428" y="223634"/>
                </a:lnTo>
                <a:lnTo>
                  <a:pt x="373976" y="238874"/>
                </a:lnTo>
                <a:lnTo>
                  <a:pt x="369900" y="255384"/>
                </a:lnTo>
                <a:lnTo>
                  <a:pt x="364223" y="270624"/>
                </a:lnTo>
                <a:lnTo>
                  <a:pt x="360921" y="276974"/>
                </a:lnTo>
                <a:lnTo>
                  <a:pt x="357263" y="284594"/>
                </a:lnTo>
                <a:lnTo>
                  <a:pt x="334162" y="316344"/>
                </a:lnTo>
                <a:lnTo>
                  <a:pt x="332308" y="318058"/>
                </a:lnTo>
                <a:lnTo>
                  <a:pt x="332308" y="353174"/>
                </a:lnTo>
                <a:lnTo>
                  <a:pt x="328701" y="355714"/>
                </a:lnTo>
                <a:lnTo>
                  <a:pt x="324116" y="349364"/>
                </a:lnTo>
                <a:lnTo>
                  <a:pt x="317093" y="354545"/>
                </a:lnTo>
                <a:lnTo>
                  <a:pt x="317093" y="363334"/>
                </a:lnTo>
                <a:lnTo>
                  <a:pt x="313474" y="365874"/>
                </a:lnTo>
                <a:lnTo>
                  <a:pt x="311594" y="363334"/>
                </a:lnTo>
                <a:lnTo>
                  <a:pt x="301256" y="349364"/>
                </a:lnTo>
                <a:lnTo>
                  <a:pt x="304863" y="346824"/>
                </a:lnTo>
                <a:lnTo>
                  <a:pt x="317093" y="363334"/>
                </a:lnTo>
                <a:lnTo>
                  <a:pt x="317093" y="354545"/>
                </a:lnTo>
                <a:lnTo>
                  <a:pt x="308965" y="344284"/>
                </a:lnTo>
                <a:lnTo>
                  <a:pt x="320090" y="336664"/>
                </a:lnTo>
                <a:lnTo>
                  <a:pt x="332308" y="353174"/>
                </a:lnTo>
                <a:lnTo>
                  <a:pt x="332308" y="318058"/>
                </a:lnTo>
                <a:lnTo>
                  <a:pt x="297319" y="345554"/>
                </a:lnTo>
                <a:lnTo>
                  <a:pt x="269176" y="359194"/>
                </a:lnTo>
                <a:lnTo>
                  <a:pt x="269176" y="365874"/>
                </a:lnTo>
                <a:lnTo>
                  <a:pt x="268287" y="367144"/>
                </a:lnTo>
                <a:lnTo>
                  <a:pt x="252679" y="383654"/>
                </a:lnTo>
                <a:lnTo>
                  <a:pt x="244589" y="391274"/>
                </a:lnTo>
                <a:lnTo>
                  <a:pt x="241388" y="395084"/>
                </a:lnTo>
                <a:lnTo>
                  <a:pt x="239522" y="395084"/>
                </a:lnTo>
                <a:lnTo>
                  <a:pt x="236715" y="390004"/>
                </a:lnTo>
                <a:lnTo>
                  <a:pt x="234619" y="386194"/>
                </a:lnTo>
                <a:lnTo>
                  <a:pt x="234010" y="384924"/>
                </a:lnTo>
                <a:lnTo>
                  <a:pt x="231863" y="384924"/>
                </a:lnTo>
                <a:lnTo>
                  <a:pt x="231419" y="383654"/>
                </a:lnTo>
                <a:lnTo>
                  <a:pt x="232117" y="375767"/>
                </a:lnTo>
                <a:lnTo>
                  <a:pt x="232181" y="374688"/>
                </a:lnTo>
                <a:lnTo>
                  <a:pt x="231686" y="372224"/>
                </a:lnTo>
                <a:lnTo>
                  <a:pt x="230479" y="373494"/>
                </a:lnTo>
                <a:lnTo>
                  <a:pt x="230835" y="373494"/>
                </a:lnTo>
                <a:lnTo>
                  <a:pt x="230555" y="374764"/>
                </a:lnTo>
                <a:lnTo>
                  <a:pt x="224955" y="378574"/>
                </a:lnTo>
                <a:lnTo>
                  <a:pt x="218960" y="382384"/>
                </a:lnTo>
                <a:lnTo>
                  <a:pt x="221348" y="383654"/>
                </a:lnTo>
                <a:lnTo>
                  <a:pt x="223037" y="384924"/>
                </a:lnTo>
                <a:lnTo>
                  <a:pt x="223824" y="386194"/>
                </a:lnTo>
                <a:lnTo>
                  <a:pt x="221462" y="390004"/>
                </a:lnTo>
                <a:lnTo>
                  <a:pt x="219544" y="390004"/>
                </a:lnTo>
                <a:lnTo>
                  <a:pt x="216357" y="388734"/>
                </a:lnTo>
                <a:lnTo>
                  <a:pt x="212369" y="386194"/>
                </a:lnTo>
                <a:lnTo>
                  <a:pt x="208368" y="388734"/>
                </a:lnTo>
                <a:lnTo>
                  <a:pt x="205181" y="390004"/>
                </a:lnTo>
                <a:lnTo>
                  <a:pt x="203263" y="390004"/>
                </a:lnTo>
                <a:lnTo>
                  <a:pt x="200901" y="386194"/>
                </a:lnTo>
                <a:lnTo>
                  <a:pt x="201676" y="384924"/>
                </a:lnTo>
                <a:lnTo>
                  <a:pt x="203377" y="383654"/>
                </a:lnTo>
                <a:lnTo>
                  <a:pt x="205765" y="382384"/>
                </a:lnTo>
                <a:lnTo>
                  <a:pt x="199771" y="378574"/>
                </a:lnTo>
                <a:lnTo>
                  <a:pt x="194170" y="374764"/>
                </a:lnTo>
                <a:lnTo>
                  <a:pt x="193890" y="373494"/>
                </a:lnTo>
                <a:lnTo>
                  <a:pt x="194246" y="373494"/>
                </a:lnTo>
                <a:lnTo>
                  <a:pt x="193040" y="372224"/>
                </a:lnTo>
                <a:lnTo>
                  <a:pt x="192532" y="374688"/>
                </a:lnTo>
                <a:lnTo>
                  <a:pt x="192608" y="375767"/>
                </a:lnTo>
                <a:lnTo>
                  <a:pt x="193319" y="383654"/>
                </a:lnTo>
                <a:lnTo>
                  <a:pt x="192862" y="384924"/>
                </a:lnTo>
                <a:lnTo>
                  <a:pt x="190715" y="384924"/>
                </a:lnTo>
                <a:lnTo>
                  <a:pt x="190106" y="386194"/>
                </a:lnTo>
                <a:lnTo>
                  <a:pt x="185204" y="395084"/>
                </a:lnTo>
                <a:lnTo>
                  <a:pt x="184226" y="395084"/>
                </a:lnTo>
                <a:lnTo>
                  <a:pt x="179527" y="391274"/>
                </a:lnTo>
                <a:lnTo>
                  <a:pt x="169354" y="380403"/>
                </a:lnTo>
                <a:lnTo>
                  <a:pt x="160655" y="370954"/>
                </a:lnTo>
                <a:lnTo>
                  <a:pt x="156438" y="367144"/>
                </a:lnTo>
                <a:lnTo>
                  <a:pt x="155549" y="365874"/>
                </a:lnTo>
                <a:lnTo>
                  <a:pt x="157327" y="363334"/>
                </a:lnTo>
                <a:lnTo>
                  <a:pt x="159727" y="364604"/>
                </a:lnTo>
                <a:lnTo>
                  <a:pt x="189865" y="374688"/>
                </a:lnTo>
                <a:lnTo>
                  <a:pt x="189077" y="370954"/>
                </a:lnTo>
                <a:lnTo>
                  <a:pt x="195059" y="372224"/>
                </a:lnTo>
                <a:lnTo>
                  <a:pt x="195605" y="370954"/>
                </a:lnTo>
                <a:lnTo>
                  <a:pt x="196164" y="369684"/>
                </a:lnTo>
                <a:lnTo>
                  <a:pt x="198234" y="370954"/>
                </a:lnTo>
                <a:lnTo>
                  <a:pt x="205651" y="374764"/>
                </a:lnTo>
                <a:lnTo>
                  <a:pt x="212369" y="378574"/>
                </a:lnTo>
                <a:lnTo>
                  <a:pt x="219075" y="374764"/>
                </a:lnTo>
                <a:lnTo>
                  <a:pt x="226491" y="370954"/>
                </a:lnTo>
                <a:lnTo>
                  <a:pt x="228561" y="369684"/>
                </a:lnTo>
                <a:lnTo>
                  <a:pt x="229641" y="372224"/>
                </a:lnTo>
                <a:lnTo>
                  <a:pt x="235648" y="370954"/>
                </a:lnTo>
                <a:lnTo>
                  <a:pt x="234848" y="374688"/>
                </a:lnTo>
                <a:lnTo>
                  <a:pt x="246011" y="370954"/>
                </a:lnTo>
                <a:lnTo>
                  <a:pt x="264998" y="364604"/>
                </a:lnTo>
                <a:lnTo>
                  <a:pt x="267398" y="363334"/>
                </a:lnTo>
                <a:lnTo>
                  <a:pt x="269176" y="365874"/>
                </a:lnTo>
                <a:lnTo>
                  <a:pt x="269176" y="359194"/>
                </a:lnTo>
                <a:lnTo>
                  <a:pt x="260362" y="362064"/>
                </a:lnTo>
                <a:lnTo>
                  <a:pt x="244386" y="365874"/>
                </a:lnTo>
                <a:lnTo>
                  <a:pt x="228028" y="368414"/>
                </a:lnTo>
                <a:lnTo>
                  <a:pt x="211366" y="369684"/>
                </a:lnTo>
                <a:lnTo>
                  <a:pt x="194691" y="368414"/>
                </a:lnTo>
                <a:lnTo>
                  <a:pt x="146799" y="356984"/>
                </a:lnTo>
                <a:lnTo>
                  <a:pt x="125399" y="345554"/>
                </a:lnTo>
                <a:lnTo>
                  <a:pt x="125298" y="354444"/>
                </a:lnTo>
                <a:lnTo>
                  <a:pt x="121196" y="360794"/>
                </a:lnTo>
                <a:lnTo>
                  <a:pt x="117322" y="367144"/>
                </a:lnTo>
                <a:lnTo>
                  <a:pt x="110896" y="367144"/>
                </a:lnTo>
                <a:lnTo>
                  <a:pt x="103644" y="363334"/>
                </a:lnTo>
                <a:lnTo>
                  <a:pt x="101384" y="360794"/>
                </a:lnTo>
                <a:lnTo>
                  <a:pt x="103479" y="358254"/>
                </a:lnTo>
                <a:lnTo>
                  <a:pt x="104305" y="358254"/>
                </a:lnTo>
                <a:lnTo>
                  <a:pt x="105333" y="359524"/>
                </a:lnTo>
                <a:lnTo>
                  <a:pt x="110858" y="363334"/>
                </a:lnTo>
                <a:lnTo>
                  <a:pt x="114909" y="362064"/>
                </a:lnTo>
                <a:lnTo>
                  <a:pt x="117424" y="358254"/>
                </a:lnTo>
                <a:lnTo>
                  <a:pt x="119938" y="354444"/>
                </a:lnTo>
                <a:lnTo>
                  <a:pt x="118033" y="350634"/>
                </a:lnTo>
                <a:lnTo>
                  <a:pt x="113080" y="348094"/>
                </a:lnTo>
                <a:lnTo>
                  <a:pt x="111544" y="346824"/>
                </a:lnTo>
                <a:lnTo>
                  <a:pt x="110363" y="346824"/>
                </a:lnTo>
                <a:lnTo>
                  <a:pt x="112052" y="344284"/>
                </a:lnTo>
                <a:lnTo>
                  <a:pt x="114020" y="344284"/>
                </a:lnTo>
                <a:lnTo>
                  <a:pt x="115824" y="345554"/>
                </a:lnTo>
                <a:lnTo>
                  <a:pt x="121894" y="349364"/>
                </a:lnTo>
                <a:lnTo>
                  <a:pt x="125298" y="354444"/>
                </a:lnTo>
                <a:lnTo>
                  <a:pt x="125298" y="345503"/>
                </a:lnTo>
                <a:lnTo>
                  <a:pt x="123139" y="344284"/>
                </a:lnTo>
                <a:lnTo>
                  <a:pt x="118643" y="341744"/>
                </a:lnTo>
                <a:lnTo>
                  <a:pt x="112153" y="336664"/>
                </a:lnTo>
                <a:lnTo>
                  <a:pt x="105879" y="331584"/>
                </a:lnTo>
                <a:lnTo>
                  <a:pt x="101346" y="327774"/>
                </a:lnTo>
                <a:lnTo>
                  <a:pt x="99834" y="326504"/>
                </a:lnTo>
                <a:lnTo>
                  <a:pt x="96774" y="323811"/>
                </a:lnTo>
                <a:lnTo>
                  <a:pt x="96774" y="331584"/>
                </a:lnTo>
                <a:lnTo>
                  <a:pt x="85001" y="344284"/>
                </a:lnTo>
                <a:lnTo>
                  <a:pt x="89662" y="348094"/>
                </a:lnTo>
                <a:lnTo>
                  <a:pt x="87122" y="350634"/>
                </a:lnTo>
                <a:lnTo>
                  <a:pt x="74523" y="339204"/>
                </a:lnTo>
                <a:lnTo>
                  <a:pt x="77063" y="336664"/>
                </a:lnTo>
                <a:lnTo>
                  <a:pt x="81724" y="341744"/>
                </a:lnTo>
                <a:lnTo>
                  <a:pt x="85991" y="336664"/>
                </a:lnTo>
                <a:lnTo>
                  <a:pt x="93484" y="327774"/>
                </a:lnTo>
                <a:lnTo>
                  <a:pt x="96774" y="331584"/>
                </a:lnTo>
                <a:lnTo>
                  <a:pt x="96774" y="323811"/>
                </a:lnTo>
                <a:lnTo>
                  <a:pt x="78917" y="304317"/>
                </a:lnTo>
                <a:lnTo>
                  <a:pt x="78917" y="313804"/>
                </a:lnTo>
                <a:lnTo>
                  <a:pt x="62052" y="326504"/>
                </a:lnTo>
                <a:lnTo>
                  <a:pt x="53238" y="315074"/>
                </a:lnTo>
                <a:lnTo>
                  <a:pt x="57175" y="312534"/>
                </a:lnTo>
                <a:lnTo>
                  <a:pt x="60452" y="309994"/>
                </a:lnTo>
                <a:lnTo>
                  <a:pt x="64706" y="308724"/>
                </a:lnTo>
                <a:lnTo>
                  <a:pt x="69875" y="315074"/>
                </a:lnTo>
                <a:lnTo>
                  <a:pt x="76212" y="309994"/>
                </a:lnTo>
                <a:lnTo>
                  <a:pt x="78917" y="313804"/>
                </a:lnTo>
                <a:lnTo>
                  <a:pt x="78917" y="304317"/>
                </a:lnTo>
                <a:lnTo>
                  <a:pt x="78397" y="303644"/>
                </a:lnTo>
                <a:lnTo>
                  <a:pt x="74701" y="298564"/>
                </a:lnTo>
                <a:lnTo>
                  <a:pt x="73787" y="297294"/>
                </a:lnTo>
                <a:lnTo>
                  <a:pt x="69443" y="290944"/>
                </a:lnTo>
                <a:lnTo>
                  <a:pt x="65443" y="284594"/>
                </a:lnTo>
                <a:lnTo>
                  <a:pt x="61785" y="276974"/>
                </a:lnTo>
                <a:lnTo>
                  <a:pt x="59804" y="273164"/>
                </a:lnTo>
                <a:lnTo>
                  <a:pt x="59613" y="272796"/>
                </a:lnTo>
                <a:lnTo>
                  <a:pt x="59613" y="285864"/>
                </a:lnTo>
                <a:lnTo>
                  <a:pt x="59156" y="292214"/>
                </a:lnTo>
                <a:lnTo>
                  <a:pt x="45300" y="298564"/>
                </a:lnTo>
                <a:lnTo>
                  <a:pt x="40068" y="296024"/>
                </a:lnTo>
                <a:lnTo>
                  <a:pt x="35229" y="285864"/>
                </a:lnTo>
                <a:lnTo>
                  <a:pt x="35687" y="279514"/>
                </a:lnTo>
                <a:lnTo>
                  <a:pt x="49555" y="273164"/>
                </a:lnTo>
                <a:lnTo>
                  <a:pt x="54775" y="276974"/>
                </a:lnTo>
                <a:lnTo>
                  <a:pt x="59613" y="285864"/>
                </a:lnTo>
                <a:lnTo>
                  <a:pt x="59613" y="272796"/>
                </a:lnTo>
                <a:lnTo>
                  <a:pt x="58496" y="270624"/>
                </a:lnTo>
                <a:lnTo>
                  <a:pt x="55651" y="263004"/>
                </a:lnTo>
                <a:lnTo>
                  <a:pt x="52819" y="255384"/>
                </a:lnTo>
                <a:lnTo>
                  <a:pt x="49060" y="240144"/>
                </a:lnTo>
                <a:lnTo>
                  <a:pt x="48742" y="238874"/>
                </a:lnTo>
                <a:lnTo>
                  <a:pt x="46901" y="227444"/>
                </a:lnTo>
                <a:lnTo>
                  <a:pt x="46824" y="226974"/>
                </a:lnTo>
                <a:lnTo>
                  <a:pt x="46824" y="257924"/>
                </a:lnTo>
                <a:lnTo>
                  <a:pt x="26111" y="263004"/>
                </a:lnTo>
                <a:lnTo>
                  <a:pt x="24993" y="259194"/>
                </a:lnTo>
                <a:lnTo>
                  <a:pt x="35648" y="256654"/>
                </a:lnTo>
                <a:lnTo>
                  <a:pt x="40690" y="255384"/>
                </a:lnTo>
                <a:lnTo>
                  <a:pt x="37261" y="254114"/>
                </a:lnTo>
                <a:lnTo>
                  <a:pt x="22656" y="250304"/>
                </a:lnTo>
                <a:lnTo>
                  <a:pt x="21323" y="245224"/>
                </a:lnTo>
                <a:lnTo>
                  <a:pt x="42037" y="240144"/>
                </a:lnTo>
                <a:lnTo>
                  <a:pt x="43154" y="243954"/>
                </a:lnTo>
                <a:lnTo>
                  <a:pt x="32473" y="246494"/>
                </a:lnTo>
                <a:lnTo>
                  <a:pt x="27444" y="247764"/>
                </a:lnTo>
                <a:lnTo>
                  <a:pt x="30988" y="249034"/>
                </a:lnTo>
                <a:lnTo>
                  <a:pt x="45478" y="252844"/>
                </a:lnTo>
                <a:lnTo>
                  <a:pt x="46824" y="257924"/>
                </a:lnTo>
                <a:lnTo>
                  <a:pt x="46824" y="226974"/>
                </a:lnTo>
                <a:lnTo>
                  <a:pt x="46291" y="223634"/>
                </a:lnTo>
                <a:lnTo>
                  <a:pt x="45910" y="216014"/>
                </a:lnTo>
                <a:lnTo>
                  <a:pt x="45656" y="210934"/>
                </a:lnTo>
                <a:lnTo>
                  <a:pt x="45783" y="200774"/>
                </a:lnTo>
                <a:lnTo>
                  <a:pt x="46037" y="195694"/>
                </a:lnTo>
                <a:lnTo>
                  <a:pt x="46291" y="190614"/>
                </a:lnTo>
                <a:lnTo>
                  <a:pt x="47726" y="181724"/>
                </a:lnTo>
                <a:lnTo>
                  <a:pt x="47929" y="180454"/>
                </a:lnTo>
                <a:lnTo>
                  <a:pt x="48742" y="175374"/>
                </a:lnTo>
                <a:lnTo>
                  <a:pt x="61785" y="137274"/>
                </a:lnTo>
                <a:lnTo>
                  <a:pt x="65443" y="129654"/>
                </a:lnTo>
                <a:lnTo>
                  <a:pt x="86474" y="100444"/>
                </a:lnTo>
                <a:lnTo>
                  <a:pt x="88557" y="97904"/>
                </a:lnTo>
                <a:lnTo>
                  <a:pt x="94068" y="92824"/>
                </a:lnTo>
                <a:lnTo>
                  <a:pt x="99834" y="87744"/>
                </a:lnTo>
                <a:lnTo>
                  <a:pt x="101346" y="86474"/>
                </a:lnTo>
                <a:lnTo>
                  <a:pt x="105879" y="82664"/>
                </a:lnTo>
                <a:lnTo>
                  <a:pt x="139496" y="61074"/>
                </a:lnTo>
                <a:lnTo>
                  <a:pt x="178333" y="48374"/>
                </a:lnTo>
                <a:lnTo>
                  <a:pt x="211366" y="44564"/>
                </a:lnTo>
                <a:lnTo>
                  <a:pt x="228028" y="45834"/>
                </a:lnTo>
                <a:lnTo>
                  <a:pt x="275920" y="57264"/>
                </a:lnTo>
                <a:lnTo>
                  <a:pt x="310578" y="77584"/>
                </a:lnTo>
                <a:lnTo>
                  <a:pt x="339382" y="104254"/>
                </a:lnTo>
                <a:lnTo>
                  <a:pt x="360921" y="137274"/>
                </a:lnTo>
                <a:lnTo>
                  <a:pt x="364223" y="143624"/>
                </a:lnTo>
                <a:lnTo>
                  <a:pt x="369900" y="158864"/>
                </a:lnTo>
                <a:lnTo>
                  <a:pt x="373976" y="175374"/>
                </a:lnTo>
                <a:lnTo>
                  <a:pt x="376428" y="190614"/>
                </a:lnTo>
                <a:lnTo>
                  <a:pt x="377253" y="207124"/>
                </a:lnTo>
                <a:lnTo>
                  <a:pt x="377253" y="153390"/>
                </a:lnTo>
                <a:lnTo>
                  <a:pt x="376732" y="153784"/>
                </a:lnTo>
                <a:lnTo>
                  <a:pt x="375424" y="151244"/>
                </a:lnTo>
                <a:lnTo>
                  <a:pt x="374472" y="149974"/>
                </a:lnTo>
                <a:lnTo>
                  <a:pt x="371881" y="143624"/>
                </a:lnTo>
                <a:lnTo>
                  <a:pt x="372567" y="137274"/>
                </a:lnTo>
                <a:lnTo>
                  <a:pt x="386715" y="132194"/>
                </a:lnTo>
                <a:lnTo>
                  <a:pt x="392074" y="134734"/>
                </a:lnTo>
                <a:lnTo>
                  <a:pt x="394550" y="141084"/>
                </a:lnTo>
                <a:lnTo>
                  <a:pt x="395503" y="144894"/>
                </a:lnTo>
                <a:lnTo>
                  <a:pt x="395605" y="146164"/>
                </a:lnTo>
                <a:lnTo>
                  <a:pt x="395605" y="134569"/>
                </a:lnTo>
                <a:lnTo>
                  <a:pt x="394754" y="132194"/>
                </a:lnTo>
                <a:lnTo>
                  <a:pt x="392480" y="125844"/>
                </a:lnTo>
                <a:lnTo>
                  <a:pt x="390652" y="120764"/>
                </a:lnTo>
                <a:lnTo>
                  <a:pt x="386448" y="114414"/>
                </a:lnTo>
                <a:lnTo>
                  <a:pt x="381863" y="107505"/>
                </a:lnTo>
                <a:lnTo>
                  <a:pt x="381863" y="114414"/>
                </a:lnTo>
                <a:lnTo>
                  <a:pt x="368833" y="111874"/>
                </a:lnTo>
                <a:lnTo>
                  <a:pt x="364032" y="125844"/>
                </a:lnTo>
                <a:lnTo>
                  <a:pt x="361048" y="122034"/>
                </a:lnTo>
                <a:lnTo>
                  <a:pt x="363880" y="114414"/>
                </a:lnTo>
                <a:lnTo>
                  <a:pt x="365785" y="109334"/>
                </a:lnTo>
                <a:lnTo>
                  <a:pt x="356717" y="114414"/>
                </a:lnTo>
                <a:lnTo>
                  <a:pt x="354380" y="111874"/>
                </a:lnTo>
                <a:lnTo>
                  <a:pt x="372516" y="100444"/>
                </a:lnTo>
                <a:lnTo>
                  <a:pt x="374853" y="104254"/>
                </a:lnTo>
                <a:lnTo>
                  <a:pt x="367106" y="108064"/>
                </a:lnTo>
                <a:lnTo>
                  <a:pt x="379082" y="110604"/>
                </a:lnTo>
                <a:lnTo>
                  <a:pt x="381863" y="114414"/>
                </a:lnTo>
                <a:lnTo>
                  <a:pt x="381863" y="107505"/>
                </a:lnTo>
                <a:lnTo>
                  <a:pt x="377190" y="100444"/>
                </a:lnTo>
                <a:lnTo>
                  <a:pt x="376351" y="99174"/>
                </a:lnTo>
                <a:lnTo>
                  <a:pt x="372148" y="92824"/>
                </a:lnTo>
                <a:lnTo>
                  <a:pt x="368782" y="87744"/>
                </a:lnTo>
                <a:lnTo>
                  <a:pt x="367093" y="85204"/>
                </a:lnTo>
                <a:lnTo>
                  <a:pt x="360565" y="78778"/>
                </a:lnTo>
                <a:lnTo>
                  <a:pt x="360565" y="85204"/>
                </a:lnTo>
                <a:lnTo>
                  <a:pt x="357759" y="87744"/>
                </a:lnTo>
                <a:lnTo>
                  <a:pt x="351993" y="81394"/>
                </a:lnTo>
                <a:lnTo>
                  <a:pt x="348424" y="85204"/>
                </a:lnTo>
                <a:lnTo>
                  <a:pt x="353682" y="90284"/>
                </a:lnTo>
                <a:lnTo>
                  <a:pt x="351078" y="92824"/>
                </a:lnTo>
                <a:lnTo>
                  <a:pt x="345821" y="86474"/>
                </a:lnTo>
                <a:lnTo>
                  <a:pt x="341782" y="90284"/>
                </a:lnTo>
                <a:lnTo>
                  <a:pt x="347560" y="96634"/>
                </a:lnTo>
                <a:lnTo>
                  <a:pt x="344754" y="99174"/>
                </a:lnTo>
                <a:lnTo>
                  <a:pt x="336016" y="90284"/>
                </a:lnTo>
                <a:lnTo>
                  <a:pt x="348932" y="78854"/>
                </a:lnTo>
                <a:lnTo>
                  <a:pt x="351815" y="76314"/>
                </a:lnTo>
                <a:lnTo>
                  <a:pt x="360565" y="85204"/>
                </a:lnTo>
                <a:lnTo>
                  <a:pt x="360565" y="78778"/>
                </a:lnTo>
                <a:lnTo>
                  <a:pt x="358076" y="76314"/>
                </a:lnTo>
                <a:lnTo>
                  <a:pt x="337058" y="55600"/>
                </a:lnTo>
                <a:lnTo>
                  <a:pt x="337058" y="62344"/>
                </a:lnTo>
                <a:lnTo>
                  <a:pt x="324091" y="78854"/>
                </a:lnTo>
                <a:lnTo>
                  <a:pt x="320586" y="76314"/>
                </a:lnTo>
                <a:lnTo>
                  <a:pt x="322516" y="73774"/>
                </a:lnTo>
                <a:lnTo>
                  <a:pt x="331254" y="62344"/>
                </a:lnTo>
                <a:lnTo>
                  <a:pt x="326694" y="59804"/>
                </a:lnTo>
                <a:lnTo>
                  <a:pt x="319747" y="68694"/>
                </a:lnTo>
                <a:lnTo>
                  <a:pt x="315976" y="73774"/>
                </a:lnTo>
                <a:lnTo>
                  <a:pt x="310273" y="68694"/>
                </a:lnTo>
                <a:lnTo>
                  <a:pt x="309702" y="68694"/>
                </a:lnTo>
                <a:lnTo>
                  <a:pt x="309308" y="67424"/>
                </a:lnTo>
                <a:lnTo>
                  <a:pt x="311518" y="64884"/>
                </a:lnTo>
                <a:lnTo>
                  <a:pt x="311696" y="66154"/>
                </a:lnTo>
                <a:lnTo>
                  <a:pt x="312356" y="66154"/>
                </a:lnTo>
                <a:lnTo>
                  <a:pt x="315074" y="68694"/>
                </a:lnTo>
                <a:lnTo>
                  <a:pt x="317563" y="64884"/>
                </a:lnTo>
                <a:lnTo>
                  <a:pt x="318401" y="63614"/>
                </a:lnTo>
                <a:lnTo>
                  <a:pt x="320217" y="61074"/>
                </a:lnTo>
                <a:lnTo>
                  <a:pt x="325704" y="53454"/>
                </a:lnTo>
                <a:lnTo>
                  <a:pt x="337058" y="62344"/>
                </a:lnTo>
                <a:lnTo>
                  <a:pt x="337058" y="55600"/>
                </a:lnTo>
                <a:lnTo>
                  <a:pt x="336181" y="54724"/>
                </a:lnTo>
                <a:lnTo>
                  <a:pt x="334124" y="53454"/>
                </a:lnTo>
                <a:lnTo>
                  <a:pt x="306451" y="36385"/>
                </a:lnTo>
                <a:lnTo>
                  <a:pt x="306451" y="42024"/>
                </a:lnTo>
                <a:lnTo>
                  <a:pt x="296976" y="61074"/>
                </a:lnTo>
                <a:lnTo>
                  <a:pt x="293027" y="58534"/>
                </a:lnTo>
                <a:lnTo>
                  <a:pt x="294995" y="54724"/>
                </a:lnTo>
                <a:lnTo>
                  <a:pt x="300939" y="43294"/>
                </a:lnTo>
                <a:lnTo>
                  <a:pt x="293243" y="39484"/>
                </a:lnTo>
                <a:lnTo>
                  <a:pt x="285318" y="54724"/>
                </a:lnTo>
                <a:lnTo>
                  <a:pt x="281381" y="53454"/>
                </a:lnTo>
                <a:lnTo>
                  <a:pt x="284530" y="47104"/>
                </a:lnTo>
                <a:lnTo>
                  <a:pt x="290855" y="34404"/>
                </a:lnTo>
                <a:lnTo>
                  <a:pt x="306451" y="42024"/>
                </a:lnTo>
                <a:lnTo>
                  <a:pt x="306451" y="36385"/>
                </a:lnTo>
                <a:lnTo>
                  <a:pt x="303250" y="34404"/>
                </a:lnTo>
                <a:lnTo>
                  <a:pt x="299135" y="31864"/>
                </a:lnTo>
                <a:lnTo>
                  <a:pt x="280035" y="25514"/>
                </a:lnTo>
                <a:lnTo>
                  <a:pt x="271462" y="22669"/>
                </a:lnTo>
                <a:lnTo>
                  <a:pt x="271462" y="26784"/>
                </a:lnTo>
                <a:lnTo>
                  <a:pt x="266344" y="47104"/>
                </a:lnTo>
                <a:lnTo>
                  <a:pt x="262064" y="45834"/>
                </a:lnTo>
                <a:lnTo>
                  <a:pt x="265658" y="31864"/>
                </a:lnTo>
                <a:lnTo>
                  <a:pt x="266509" y="29324"/>
                </a:lnTo>
                <a:lnTo>
                  <a:pt x="264731" y="31864"/>
                </a:lnTo>
                <a:lnTo>
                  <a:pt x="255955" y="44564"/>
                </a:lnTo>
                <a:lnTo>
                  <a:pt x="251891" y="43294"/>
                </a:lnTo>
                <a:lnTo>
                  <a:pt x="251764" y="42024"/>
                </a:lnTo>
                <a:lnTo>
                  <a:pt x="250202" y="25514"/>
                </a:lnTo>
                <a:lnTo>
                  <a:pt x="249377" y="28054"/>
                </a:lnTo>
                <a:lnTo>
                  <a:pt x="245783" y="42024"/>
                </a:lnTo>
                <a:lnTo>
                  <a:pt x="241503" y="42024"/>
                </a:lnTo>
                <a:lnTo>
                  <a:pt x="241820" y="40754"/>
                </a:lnTo>
                <a:lnTo>
                  <a:pt x="242138" y="39484"/>
                </a:lnTo>
                <a:lnTo>
                  <a:pt x="246621" y="21704"/>
                </a:lnTo>
                <a:lnTo>
                  <a:pt x="253847" y="22974"/>
                </a:lnTo>
                <a:lnTo>
                  <a:pt x="255092" y="35674"/>
                </a:lnTo>
                <a:lnTo>
                  <a:pt x="255117" y="39484"/>
                </a:lnTo>
                <a:lnTo>
                  <a:pt x="257048" y="35674"/>
                </a:lnTo>
                <a:lnTo>
                  <a:pt x="264236" y="25514"/>
                </a:lnTo>
                <a:lnTo>
                  <a:pt x="271462" y="26784"/>
                </a:lnTo>
                <a:lnTo>
                  <a:pt x="271462" y="22669"/>
                </a:lnTo>
                <a:lnTo>
                  <a:pt x="268579" y="21704"/>
                </a:lnTo>
                <a:lnTo>
                  <a:pt x="257124" y="17894"/>
                </a:lnTo>
                <a:lnTo>
                  <a:pt x="226568" y="13665"/>
                </a:lnTo>
                <a:lnTo>
                  <a:pt x="226568" y="21704"/>
                </a:lnTo>
                <a:lnTo>
                  <a:pt x="226326" y="34404"/>
                </a:lnTo>
                <a:lnTo>
                  <a:pt x="226199" y="36982"/>
                </a:lnTo>
                <a:lnTo>
                  <a:pt x="220967" y="39484"/>
                </a:lnTo>
                <a:lnTo>
                  <a:pt x="210235" y="39484"/>
                </a:lnTo>
                <a:lnTo>
                  <a:pt x="205105" y="36982"/>
                </a:lnTo>
                <a:lnTo>
                  <a:pt x="205206" y="26784"/>
                </a:lnTo>
                <a:lnTo>
                  <a:pt x="205308" y="21704"/>
                </a:lnTo>
                <a:lnTo>
                  <a:pt x="207073" y="20434"/>
                </a:lnTo>
                <a:lnTo>
                  <a:pt x="210629" y="17894"/>
                </a:lnTo>
                <a:lnTo>
                  <a:pt x="221348" y="17894"/>
                </a:lnTo>
                <a:lnTo>
                  <a:pt x="226568" y="21704"/>
                </a:lnTo>
                <a:lnTo>
                  <a:pt x="226568" y="13665"/>
                </a:lnTo>
                <a:lnTo>
                  <a:pt x="211366" y="11544"/>
                </a:lnTo>
                <a:lnTo>
                  <a:pt x="191477" y="14312"/>
                </a:lnTo>
                <a:lnTo>
                  <a:pt x="191477" y="40754"/>
                </a:lnTo>
                <a:lnTo>
                  <a:pt x="185978" y="40754"/>
                </a:lnTo>
                <a:lnTo>
                  <a:pt x="176187" y="33134"/>
                </a:lnTo>
                <a:lnTo>
                  <a:pt x="177952" y="43294"/>
                </a:lnTo>
                <a:lnTo>
                  <a:pt x="173609" y="43294"/>
                </a:lnTo>
                <a:lnTo>
                  <a:pt x="172199" y="35674"/>
                </a:lnTo>
                <a:lnTo>
                  <a:pt x="169875" y="22974"/>
                </a:lnTo>
                <a:lnTo>
                  <a:pt x="174205" y="21704"/>
                </a:lnTo>
                <a:lnTo>
                  <a:pt x="175806" y="30594"/>
                </a:lnTo>
                <a:lnTo>
                  <a:pt x="181254" y="21704"/>
                </a:lnTo>
                <a:lnTo>
                  <a:pt x="182029" y="20434"/>
                </a:lnTo>
                <a:lnTo>
                  <a:pt x="187185" y="20434"/>
                </a:lnTo>
                <a:lnTo>
                  <a:pt x="179971" y="30594"/>
                </a:lnTo>
                <a:lnTo>
                  <a:pt x="191477" y="40754"/>
                </a:lnTo>
                <a:lnTo>
                  <a:pt x="191477" y="14312"/>
                </a:lnTo>
                <a:lnTo>
                  <a:pt x="165595" y="17894"/>
                </a:lnTo>
                <a:lnTo>
                  <a:pt x="139687" y="26517"/>
                </a:lnTo>
                <a:lnTo>
                  <a:pt x="139687" y="54724"/>
                </a:lnTo>
                <a:lnTo>
                  <a:pt x="135775" y="55994"/>
                </a:lnTo>
                <a:lnTo>
                  <a:pt x="130670" y="47104"/>
                </a:lnTo>
                <a:lnTo>
                  <a:pt x="128358" y="42024"/>
                </a:lnTo>
                <a:lnTo>
                  <a:pt x="128384" y="47104"/>
                </a:lnTo>
                <a:lnTo>
                  <a:pt x="127673" y="61074"/>
                </a:lnTo>
                <a:lnTo>
                  <a:pt x="122999" y="63614"/>
                </a:lnTo>
                <a:lnTo>
                  <a:pt x="119037" y="55994"/>
                </a:lnTo>
                <a:lnTo>
                  <a:pt x="113093" y="44564"/>
                </a:lnTo>
                <a:lnTo>
                  <a:pt x="116992" y="42024"/>
                </a:lnTo>
                <a:lnTo>
                  <a:pt x="122085" y="52184"/>
                </a:lnTo>
                <a:lnTo>
                  <a:pt x="124409" y="55994"/>
                </a:lnTo>
                <a:lnTo>
                  <a:pt x="124485" y="52184"/>
                </a:lnTo>
                <a:lnTo>
                  <a:pt x="124929" y="42024"/>
                </a:lnTo>
                <a:lnTo>
                  <a:pt x="124993" y="40754"/>
                </a:lnTo>
                <a:lnTo>
                  <a:pt x="125107" y="38214"/>
                </a:lnTo>
                <a:lnTo>
                  <a:pt x="129781" y="35674"/>
                </a:lnTo>
                <a:lnTo>
                  <a:pt x="139687" y="54724"/>
                </a:lnTo>
                <a:lnTo>
                  <a:pt x="139687" y="26517"/>
                </a:lnTo>
                <a:lnTo>
                  <a:pt x="123596" y="31864"/>
                </a:lnTo>
                <a:lnTo>
                  <a:pt x="121539" y="33134"/>
                </a:lnTo>
                <a:lnTo>
                  <a:pt x="123964" y="33134"/>
                </a:lnTo>
                <a:lnTo>
                  <a:pt x="124167" y="35674"/>
                </a:lnTo>
                <a:lnTo>
                  <a:pt x="124206" y="36982"/>
                </a:lnTo>
                <a:lnTo>
                  <a:pt x="122148" y="38214"/>
                </a:lnTo>
                <a:lnTo>
                  <a:pt x="118910" y="39484"/>
                </a:lnTo>
                <a:lnTo>
                  <a:pt x="116357" y="40754"/>
                </a:lnTo>
                <a:lnTo>
                  <a:pt x="113792" y="38214"/>
                </a:lnTo>
                <a:lnTo>
                  <a:pt x="114985" y="37172"/>
                </a:lnTo>
                <a:lnTo>
                  <a:pt x="109410" y="40614"/>
                </a:lnTo>
                <a:lnTo>
                  <a:pt x="109410" y="71234"/>
                </a:lnTo>
                <a:lnTo>
                  <a:pt x="106032" y="73774"/>
                </a:lnTo>
                <a:lnTo>
                  <a:pt x="102196" y="69519"/>
                </a:lnTo>
                <a:lnTo>
                  <a:pt x="102196" y="77584"/>
                </a:lnTo>
                <a:lnTo>
                  <a:pt x="91795" y="86474"/>
                </a:lnTo>
                <a:lnTo>
                  <a:pt x="90741" y="85204"/>
                </a:lnTo>
                <a:lnTo>
                  <a:pt x="80708" y="73139"/>
                </a:lnTo>
                <a:lnTo>
                  <a:pt x="80708" y="97904"/>
                </a:lnTo>
                <a:lnTo>
                  <a:pt x="77978" y="100444"/>
                </a:lnTo>
                <a:lnTo>
                  <a:pt x="70700" y="95364"/>
                </a:lnTo>
                <a:lnTo>
                  <a:pt x="65252" y="101714"/>
                </a:lnTo>
                <a:lnTo>
                  <a:pt x="72542" y="108064"/>
                </a:lnTo>
                <a:lnTo>
                  <a:pt x="69824" y="110604"/>
                </a:lnTo>
                <a:lnTo>
                  <a:pt x="60604" y="103657"/>
                </a:lnTo>
                <a:lnTo>
                  <a:pt x="60604" y="125844"/>
                </a:lnTo>
                <a:lnTo>
                  <a:pt x="54381" y="137274"/>
                </a:lnTo>
                <a:lnTo>
                  <a:pt x="48183" y="133972"/>
                </a:lnTo>
                <a:lnTo>
                  <a:pt x="48183" y="152514"/>
                </a:lnTo>
                <a:lnTo>
                  <a:pt x="46926" y="156324"/>
                </a:lnTo>
                <a:lnTo>
                  <a:pt x="30035" y="151244"/>
                </a:lnTo>
                <a:lnTo>
                  <a:pt x="28397" y="156324"/>
                </a:lnTo>
                <a:lnTo>
                  <a:pt x="39395" y="160134"/>
                </a:lnTo>
                <a:lnTo>
                  <a:pt x="45554" y="161404"/>
                </a:lnTo>
                <a:lnTo>
                  <a:pt x="43726" y="167754"/>
                </a:lnTo>
                <a:lnTo>
                  <a:pt x="43510" y="167754"/>
                </a:lnTo>
                <a:lnTo>
                  <a:pt x="43167" y="169024"/>
                </a:lnTo>
                <a:lnTo>
                  <a:pt x="42887" y="169024"/>
                </a:lnTo>
                <a:lnTo>
                  <a:pt x="40474" y="168071"/>
                </a:lnTo>
                <a:lnTo>
                  <a:pt x="40474" y="182994"/>
                </a:lnTo>
                <a:lnTo>
                  <a:pt x="39344" y="193471"/>
                </a:lnTo>
                <a:lnTo>
                  <a:pt x="39344" y="219824"/>
                </a:lnTo>
                <a:lnTo>
                  <a:pt x="21755" y="221094"/>
                </a:lnTo>
                <a:lnTo>
                  <a:pt x="22174" y="227444"/>
                </a:lnTo>
                <a:lnTo>
                  <a:pt x="18389" y="227444"/>
                </a:lnTo>
                <a:lnTo>
                  <a:pt x="17246" y="210934"/>
                </a:lnTo>
                <a:lnTo>
                  <a:pt x="21031" y="210934"/>
                </a:lnTo>
                <a:lnTo>
                  <a:pt x="21463" y="217284"/>
                </a:lnTo>
                <a:lnTo>
                  <a:pt x="39052" y="216014"/>
                </a:lnTo>
                <a:lnTo>
                  <a:pt x="39344" y="219824"/>
                </a:lnTo>
                <a:lnTo>
                  <a:pt x="39344" y="193471"/>
                </a:lnTo>
                <a:lnTo>
                  <a:pt x="39103" y="195694"/>
                </a:lnTo>
                <a:lnTo>
                  <a:pt x="17792" y="193154"/>
                </a:lnTo>
                <a:lnTo>
                  <a:pt x="19164" y="180454"/>
                </a:lnTo>
                <a:lnTo>
                  <a:pt x="22948" y="180454"/>
                </a:lnTo>
                <a:lnTo>
                  <a:pt x="22034" y="189344"/>
                </a:lnTo>
                <a:lnTo>
                  <a:pt x="26847" y="189344"/>
                </a:lnTo>
                <a:lnTo>
                  <a:pt x="27673" y="181724"/>
                </a:lnTo>
                <a:lnTo>
                  <a:pt x="31165" y="182994"/>
                </a:lnTo>
                <a:lnTo>
                  <a:pt x="30340" y="189344"/>
                </a:lnTo>
                <a:lnTo>
                  <a:pt x="35788" y="190614"/>
                </a:lnTo>
                <a:lnTo>
                  <a:pt x="36703" y="181724"/>
                </a:lnTo>
                <a:lnTo>
                  <a:pt x="40474" y="182994"/>
                </a:lnTo>
                <a:lnTo>
                  <a:pt x="40474" y="168071"/>
                </a:lnTo>
                <a:lnTo>
                  <a:pt x="39687" y="167754"/>
                </a:lnTo>
                <a:lnTo>
                  <a:pt x="40068" y="167754"/>
                </a:lnTo>
                <a:lnTo>
                  <a:pt x="41135" y="163944"/>
                </a:lnTo>
                <a:lnTo>
                  <a:pt x="35140" y="162674"/>
                </a:lnTo>
                <a:lnTo>
                  <a:pt x="23583" y="158864"/>
                </a:lnTo>
                <a:lnTo>
                  <a:pt x="27660" y="146164"/>
                </a:lnTo>
                <a:lnTo>
                  <a:pt x="48183" y="152514"/>
                </a:lnTo>
                <a:lnTo>
                  <a:pt x="48183" y="133972"/>
                </a:lnTo>
                <a:lnTo>
                  <a:pt x="35356" y="127114"/>
                </a:lnTo>
                <a:lnTo>
                  <a:pt x="37376" y="123304"/>
                </a:lnTo>
                <a:lnTo>
                  <a:pt x="44500" y="127114"/>
                </a:lnTo>
                <a:lnTo>
                  <a:pt x="46570" y="123304"/>
                </a:lnTo>
                <a:lnTo>
                  <a:pt x="49339" y="118224"/>
                </a:lnTo>
                <a:lnTo>
                  <a:pt x="54140" y="119494"/>
                </a:lnTo>
                <a:lnTo>
                  <a:pt x="58267" y="122034"/>
                </a:lnTo>
                <a:lnTo>
                  <a:pt x="60604" y="125844"/>
                </a:lnTo>
                <a:lnTo>
                  <a:pt x="60604" y="103657"/>
                </a:lnTo>
                <a:lnTo>
                  <a:pt x="52984" y="97904"/>
                </a:lnTo>
                <a:lnTo>
                  <a:pt x="55702" y="95364"/>
                </a:lnTo>
                <a:lnTo>
                  <a:pt x="62484" y="100444"/>
                </a:lnTo>
                <a:lnTo>
                  <a:pt x="66116" y="95364"/>
                </a:lnTo>
                <a:lnTo>
                  <a:pt x="67932" y="92824"/>
                </a:lnTo>
                <a:lnTo>
                  <a:pt x="61137" y="87744"/>
                </a:lnTo>
                <a:lnTo>
                  <a:pt x="63855" y="85204"/>
                </a:lnTo>
                <a:lnTo>
                  <a:pt x="80708" y="97904"/>
                </a:lnTo>
                <a:lnTo>
                  <a:pt x="80708" y="73139"/>
                </a:lnTo>
                <a:lnTo>
                  <a:pt x="78079" y="69964"/>
                </a:lnTo>
                <a:lnTo>
                  <a:pt x="81457" y="67424"/>
                </a:lnTo>
                <a:lnTo>
                  <a:pt x="86588" y="73774"/>
                </a:lnTo>
                <a:lnTo>
                  <a:pt x="93319" y="67424"/>
                </a:lnTo>
                <a:lnTo>
                  <a:pt x="94665" y="66154"/>
                </a:lnTo>
                <a:lnTo>
                  <a:pt x="98361" y="69964"/>
                </a:lnTo>
                <a:lnTo>
                  <a:pt x="101346" y="73774"/>
                </a:lnTo>
                <a:lnTo>
                  <a:pt x="102196" y="77584"/>
                </a:lnTo>
                <a:lnTo>
                  <a:pt x="102196" y="69519"/>
                </a:lnTo>
                <a:lnTo>
                  <a:pt x="99174" y="66154"/>
                </a:lnTo>
                <a:lnTo>
                  <a:pt x="92316" y="58534"/>
                </a:lnTo>
                <a:lnTo>
                  <a:pt x="95707" y="55994"/>
                </a:lnTo>
                <a:lnTo>
                  <a:pt x="109410" y="71234"/>
                </a:lnTo>
                <a:lnTo>
                  <a:pt x="109410" y="40614"/>
                </a:lnTo>
                <a:lnTo>
                  <a:pt x="86537" y="54724"/>
                </a:lnTo>
                <a:lnTo>
                  <a:pt x="55626" y="85204"/>
                </a:lnTo>
                <a:lnTo>
                  <a:pt x="32067" y="120764"/>
                </a:lnTo>
                <a:lnTo>
                  <a:pt x="17056" y="162674"/>
                </a:lnTo>
                <a:lnTo>
                  <a:pt x="11785" y="207124"/>
                </a:lnTo>
                <a:lnTo>
                  <a:pt x="17056" y="251574"/>
                </a:lnTo>
                <a:lnTo>
                  <a:pt x="32067" y="292214"/>
                </a:lnTo>
                <a:lnTo>
                  <a:pt x="55626" y="329044"/>
                </a:lnTo>
                <a:lnTo>
                  <a:pt x="86537" y="359524"/>
                </a:lnTo>
                <a:lnTo>
                  <a:pt x="123596" y="382384"/>
                </a:lnTo>
                <a:lnTo>
                  <a:pt x="165595" y="396354"/>
                </a:lnTo>
                <a:lnTo>
                  <a:pt x="211366" y="401434"/>
                </a:lnTo>
                <a:lnTo>
                  <a:pt x="257124" y="396354"/>
                </a:lnTo>
                <a:lnTo>
                  <a:pt x="299135" y="382384"/>
                </a:lnTo>
                <a:lnTo>
                  <a:pt x="336181" y="359524"/>
                </a:lnTo>
                <a:lnTo>
                  <a:pt x="358076" y="337934"/>
                </a:lnTo>
                <a:lnTo>
                  <a:pt x="367093" y="329044"/>
                </a:lnTo>
                <a:lnTo>
                  <a:pt x="383349" y="303644"/>
                </a:lnTo>
                <a:lnTo>
                  <a:pt x="390652" y="292214"/>
                </a:lnTo>
                <a:lnTo>
                  <a:pt x="391591" y="289674"/>
                </a:lnTo>
                <a:lnTo>
                  <a:pt x="393941" y="283324"/>
                </a:lnTo>
                <a:lnTo>
                  <a:pt x="401916" y="261734"/>
                </a:lnTo>
                <a:lnTo>
                  <a:pt x="405676" y="251574"/>
                </a:lnTo>
                <a:lnTo>
                  <a:pt x="405815" y="250304"/>
                </a:lnTo>
                <a:lnTo>
                  <a:pt x="408533" y="227444"/>
                </a:lnTo>
                <a:lnTo>
                  <a:pt x="410337" y="212204"/>
                </a:lnTo>
                <a:lnTo>
                  <a:pt x="410946" y="207124"/>
                </a:lnTo>
                <a:close/>
              </a:path>
              <a:path w="422910" h="413384">
                <a:moveTo>
                  <a:pt x="422719" y="206476"/>
                </a:moveTo>
                <a:lnTo>
                  <a:pt x="420255" y="185610"/>
                </a:lnTo>
                <a:lnTo>
                  <a:pt x="420255" y="206476"/>
                </a:lnTo>
                <a:lnTo>
                  <a:pt x="419214" y="226961"/>
                </a:lnTo>
                <a:lnTo>
                  <a:pt x="410997" y="266750"/>
                </a:lnTo>
                <a:lnTo>
                  <a:pt x="395071" y="303669"/>
                </a:lnTo>
                <a:lnTo>
                  <a:pt x="372554" y="336245"/>
                </a:lnTo>
                <a:lnTo>
                  <a:pt x="344208" y="363943"/>
                </a:lnTo>
                <a:lnTo>
                  <a:pt x="310857" y="385927"/>
                </a:lnTo>
                <a:lnTo>
                  <a:pt x="273062" y="401485"/>
                </a:lnTo>
                <a:lnTo>
                  <a:pt x="232333" y="409511"/>
                </a:lnTo>
                <a:lnTo>
                  <a:pt x="211366" y="410527"/>
                </a:lnTo>
                <a:lnTo>
                  <a:pt x="190373" y="409511"/>
                </a:lnTo>
                <a:lnTo>
                  <a:pt x="149656" y="401485"/>
                </a:lnTo>
                <a:lnTo>
                  <a:pt x="111861" y="385927"/>
                </a:lnTo>
                <a:lnTo>
                  <a:pt x="78511" y="363943"/>
                </a:lnTo>
                <a:lnTo>
                  <a:pt x="50152" y="336245"/>
                </a:lnTo>
                <a:lnTo>
                  <a:pt x="27647" y="303669"/>
                </a:lnTo>
                <a:lnTo>
                  <a:pt x="11722" y="266750"/>
                </a:lnTo>
                <a:lnTo>
                  <a:pt x="3505" y="226961"/>
                </a:lnTo>
                <a:lnTo>
                  <a:pt x="2476" y="206476"/>
                </a:lnTo>
                <a:lnTo>
                  <a:pt x="3505" y="185978"/>
                </a:lnTo>
                <a:lnTo>
                  <a:pt x="11722" y="146189"/>
                </a:lnTo>
                <a:lnTo>
                  <a:pt x="27647" y="109270"/>
                </a:lnTo>
                <a:lnTo>
                  <a:pt x="50152" y="76682"/>
                </a:lnTo>
                <a:lnTo>
                  <a:pt x="78511" y="48996"/>
                </a:lnTo>
                <a:lnTo>
                  <a:pt x="111861" y="27000"/>
                </a:lnTo>
                <a:lnTo>
                  <a:pt x="149656" y="11455"/>
                </a:lnTo>
                <a:lnTo>
                  <a:pt x="190373" y="3416"/>
                </a:lnTo>
                <a:lnTo>
                  <a:pt x="211366" y="2413"/>
                </a:lnTo>
                <a:lnTo>
                  <a:pt x="232333" y="3416"/>
                </a:lnTo>
                <a:lnTo>
                  <a:pt x="273062" y="11455"/>
                </a:lnTo>
                <a:lnTo>
                  <a:pt x="310857" y="27000"/>
                </a:lnTo>
                <a:lnTo>
                  <a:pt x="344208" y="48996"/>
                </a:lnTo>
                <a:lnTo>
                  <a:pt x="372554" y="76682"/>
                </a:lnTo>
                <a:lnTo>
                  <a:pt x="395071" y="109270"/>
                </a:lnTo>
                <a:lnTo>
                  <a:pt x="410997" y="146189"/>
                </a:lnTo>
                <a:lnTo>
                  <a:pt x="419214" y="185978"/>
                </a:lnTo>
                <a:lnTo>
                  <a:pt x="420255" y="206476"/>
                </a:lnTo>
                <a:lnTo>
                  <a:pt x="420255" y="185610"/>
                </a:lnTo>
                <a:lnTo>
                  <a:pt x="401231" y="115671"/>
                </a:lnTo>
                <a:lnTo>
                  <a:pt x="376288" y="77330"/>
                </a:lnTo>
                <a:lnTo>
                  <a:pt x="343547" y="45351"/>
                </a:lnTo>
                <a:lnTo>
                  <a:pt x="304304" y="20980"/>
                </a:lnTo>
                <a:lnTo>
                  <a:pt x="259816" y="5448"/>
                </a:lnTo>
                <a:lnTo>
                  <a:pt x="232803" y="2413"/>
                </a:lnTo>
                <a:lnTo>
                  <a:pt x="211366" y="0"/>
                </a:lnTo>
                <a:lnTo>
                  <a:pt x="162890" y="5448"/>
                </a:lnTo>
                <a:lnTo>
                  <a:pt x="118402" y="20980"/>
                </a:lnTo>
                <a:lnTo>
                  <a:pt x="79159" y="45351"/>
                </a:lnTo>
                <a:lnTo>
                  <a:pt x="46431" y="77330"/>
                </a:lnTo>
                <a:lnTo>
                  <a:pt x="21475" y="115671"/>
                </a:lnTo>
                <a:lnTo>
                  <a:pt x="5575" y="159131"/>
                </a:lnTo>
                <a:lnTo>
                  <a:pt x="0" y="206476"/>
                </a:lnTo>
                <a:lnTo>
                  <a:pt x="5575" y="253809"/>
                </a:lnTo>
                <a:lnTo>
                  <a:pt x="21475" y="297281"/>
                </a:lnTo>
                <a:lnTo>
                  <a:pt x="46431" y="335610"/>
                </a:lnTo>
                <a:lnTo>
                  <a:pt x="79159" y="367588"/>
                </a:lnTo>
                <a:lnTo>
                  <a:pt x="118402" y="391960"/>
                </a:lnTo>
                <a:lnTo>
                  <a:pt x="162890" y="407492"/>
                </a:lnTo>
                <a:lnTo>
                  <a:pt x="211366" y="412953"/>
                </a:lnTo>
                <a:lnTo>
                  <a:pt x="232918" y="410527"/>
                </a:lnTo>
                <a:lnTo>
                  <a:pt x="304304" y="391960"/>
                </a:lnTo>
                <a:lnTo>
                  <a:pt x="343547" y="367588"/>
                </a:lnTo>
                <a:lnTo>
                  <a:pt x="376288" y="335610"/>
                </a:lnTo>
                <a:lnTo>
                  <a:pt x="401231" y="297281"/>
                </a:lnTo>
                <a:lnTo>
                  <a:pt x="417131" y="253809"/>
                </a:lnTo>
                <a:lnTo>
                  <a:pt x="422719" y="206476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994" y="457205"/>
            <a:ext cx="337134" cy="412953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2111058" y="471655"/>
            <a:ext cx="335915" cy="384175"/>
          </a:xfrm>
          <a:custGeom>
            <a:avLst/>
            <a:gdLst/>
            <a:ahLst/>
            <a:cxnLst/>
            <a:rect l="l" t="t" r="r" b="b"/>
            <a:pathLst>
              <a:path w="335914" h="384175">
                <a:moveTo>
                  <a:pt x="335902" y="0"/>
                </a:moveTo>
                <a:lnTo>
                  <a:pt x="0" y="0"/>
                </a:lnTo>
                <a:lnTo>
                  <a:pt x="0" y="301218"/>
                </a:lnTo>
                <a:lnTo>
                  <a:pt x="4096" y="324683"/>
                </a:lnTo>
                <a:lnTo>
                  <a:pt x="16287" y="343071"/>
                </a:lnTo>
                <a:lnTo>
                  <a:pt x="36422" y="355068"/>
                </a:lnTo>
                <a:lnTo>
                  <a:pt x="64350" y="359359"/>
                </a:lnTo>
                <a:lnTo>
                  <a:pt x="103847" y="359359"/>
                </a:lnTo>
                <a:lnTo>
                  <a:pt x="124628" y="361223"/>
                </a:lnTo>
                <a:lnTo>
                  <a:pt x="141912" y="366388"/>
                </a:lnTo>
                <a:lnTo>
                  <a:pt x="156211" y="374211"/>
                </a:lnTo>
                <a:lnTo>
                  <a:pt x="168033" y="384048"/>
                </a:lnTo>
                <a:lnTo>
                  <a:pt x="179829" y="374211"/>
                </a:lnTo>
                <a:lnTo>
                  <a:pt x="194092" y="366388"/>
                </a:lnTo>
                <a:lnTo>
                  <a:pt x="211373" y="361223"/>
                </a:lnTo>
                <a:lnTo>
                  <a:pt x="213334" y="361048"/>
                </a:lnTo>
                <a:lnTo>
                  <a:pt x="168033" y="361048"/>
                </a:lnTo>
                <a:lnTo>
                  <a:pt x="154013" y="352580"/>
                </a:lnTo>
                <a:lnTo>
                  <a:pt x="138688" y="346568"/>
                </a:lnTo>
                <a:lnTo>
                  <a:pt x="121990" y="342983"/>
                </a:lnTo>
                <a:lnTo>
                  <a:pt x="103847" y="341795"/>
                </a:lnTo>
                <a:lnTo>
                  <a:pt x="64350" y="341795"/>
                </a:lnTo>
                <a:lnTo>
                  <a:pt x="55190" y="341297"/>
                </a:lnTo>
                <a:lnTo>
                  <a:pt x="46912" y="339825"/>
                </a:lnTo>
                <a:lnTo>
                  <a:pt x="39574" y="337407"/>
                </a:lnTo>
                <a:lnTo>
                  <a:pt x="33235" y="334073"/>
                </a:lnTo>
                <a:lnTo>
                  <a:pt x="45185" y="322046"/>
                </a:lnTo>
                <a:lnTo>
                  <a:pt x="22364" y="322046"/>
                </a:lnTo>
                <a:lnTo>
                  <a:pt x="19291" y="316255"/>
                </a:lnTo>
                <a:lnTo>
                  <a:pt x="17576" y="309372"/>
                </a:lnTo>
                <a:lnTo>
                  <a:pt x="17576" y="17576"/>
                </a:lnTo>
                <a:lnTo>
                  <a:pt x="335902" y="17576"/>
                </a:lnTo>
                <a:lnTo>
                  <a:pt x="335902" y="0"/>
                </a:lnTo>
                <a:close/>
              </a:path>
              <a:path w="335914" h="384175">
                <a:moveTo>
                  <a:pt x="335902" y="216941"/>
                </a:moveTo>
                <a:lnTo>
                  <a:pt x="318338" y="216941"/>
                </a:lnTo>
                <a:lnTo>
                  <a:pt x="318338" y="301218"/>
                </a:lnTo>
                <a:lnTo>
                  <a:pt x="316472" y="315365"/>
                </a:lnTo>
                <a:lnTo>
                  <a:pt x="309476" y="328445"/>
                </a:lnTo>
                <a:lnTo>
                  <a:pt x="295256" y="338057"/>
                </a:lnTo>
                <a:lnTo>
                  <a:pt x="271716" y="341795"/>
                </a:lnTo>
                <a:lnTo>
                  <a:pt x="232219" y="341795"/>
                </a:lnTo>
                <a:lnTo>
                  <a:pt x="214076" y="342983"/>
                </a:lnTo>
                <a:lnTo>
                  <a:pt x="197378" y="346568"/>
                </a:lnTo>
                <a:lnTo>
                  <a:pt x="182054" y="352580"/>
                </a:lnTo>
                <a:lnTo>
                  <a:pt x="168033" y="361048"/>
                </a:lnTo>
                <a:lnTo>
                  <a:pt x="213334" y="361048"/>
                </a:lnTo>
                <a:lnTo>
                  <a:pt x="232219" y="359359"/>
                </a:lnTo>
                <a:lnTo>
                  <a:pt x="271716" y="359359"/>
                </a:lnTo>
                <a:lnTo>
                  <a:pt x="299619" y="355068"/>
                </a:lnTo>
                <a:lnTo>
                  <a:pt x="319697" y="343071"/>
                </a:lnTo>
                <a:lnTo>
                  <a:pt x="331831" y="324683"/>
                </a:lnTo>
                <a:lnTo>
                  <a:pt x="335902" y="301218"/>
                </a:lnTo>
                <a:lnTo>
                  <a:pt x="335902" y="216941"/>
                </a:lnTo>
                <a:close/>
              </a:path>
              <a:path w="335914" h="384175">
                <a:moveTo>
                  <a:pt x="152781" y="17576"/>
                </a:moveTo>
                <a:lnTo>
                  <a:pt x="138061" y="17576"/>
                </a:lnTo>
                <a:lnTo>
                  <a:pt x="138061" y="205613"/>
                </a:lnTo>
                <a:lnTo>
                  <a:pt x="22364" y="322046"/>
                </a:lnTo>
                <a:lnTo>
                  <a:pt x="45185" y="322046"/>
                </a:lnTo>
                <a:lnTo>
                  <a:pt x="149618" y="216941"/>
                </a:lnTo>
                <a:lnTo>
                  <a:pt x="335902" y="216941"/>
                </a:lnTo>
                <a:lnTo>
                  <a:pt x="335902" y="202222"/>
                </a:lnTo>
                <a:lnTo>
                  <a:pt x="152781" y="202222"/>
                </a:lnTo>
                <a:lnTo>
                  <a:pt x="152781" y="17576"/>
                </a:lnTo>
                <a:close/>
              </a:path>
              <a:path w="335914" h="384175">
                <a:moveTo>
                  <a:pt x="335902" y="17576"/>
                </a:moveTo>
                <a:lnTo>
                  <a:pt x="318338" y="17576"/>
                </a:lnTo>
                <a:lnTo>
                  <a:pt x="318338" y="202222"/>
                </a:lnTo>
                <a:lnTo>
                  <a:pt x="335902" y="202222"/>
                </a:lnTo>
                <a:lnTo>
                  <a:pt x="335902" y="17576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5005" y="556382"/>
            <a:ext cx="66954" cy="7391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4615" y="711894"/>
            <a:ext cx="65201" cy="73914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2308946" y="555884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19" h="74295">
                <a:moveTo>
                  <a:pt x="55651" y="0"/>
                </a:moveTo>
                <a:lnTo>
                  <a:pt x="38417" y="0"/>
                </a:lnTo>
                <a:lnTo>
                  <a:pt x="14541" y="35204"/>
                </a:lnTo>
                <a:lnTo>
                  <a:pt x="40487" y="73926"/>
                </a:lnTo>
                <a:lnTo>
                  <a:pt x="58140" y="73926"/>
                </a:lnTo>
                <a:lnTo>
                  <a:pt x="30835" y="34683"/>
                </a:lnTo>
                <a:lnTo>
                  <a:pt x="55651" y="0"/>
                </a:lnTo>
                <a:close/>
              </a:path>
              <a:path w="58419" h="74295">
                <a:moveTo>
                  <a:pt x="14427" y="0"/>
                </a:moveTo>
                <a:lnTo>
                  <a:pt x="0" y="0"/>
                </a:lnTo>
                <a:lnTo>
                  <a:pt x="0" y="73914"/>
                </a:lnTo>
                <a:lnTo>
                  <a:pt x="14427" y="73914"/>
                </a:lnTo>
                <a:lnTo>
                  <a:pt x="14427" y="0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1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870"/>
              </a:lnSpc>
            </a:pPr>
            <a:r>
              <a:rPr dirty="0"/>
              <a:t>Комитет</a:t>
            </a:r>
            <a:r>
              <a:rPr spc="-45" dirty="0"/>
              <a:t> </a:t>
            </a:r>
            <a:r>
              <a:rPr dirty="0"/>
              <a:t>по</a:t>
            </a:r>
            <a:r>
              <a:rPr spc="-40" dirty="0"/>
              <a:t> </a:t>
            </a:r>
            <a:r>
              <a:rPr dirty="0"/>
              <a:t>архитектуре</a:t>
            </a:r>
            <a:r>
              <a:rPr spc="-35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750" dirty="0"/>
              <a:t>градостроительству</a:t>
            </a:r>
            <a:r>
              <a:rPr dirty="0"/>
              <a:t> города</a:t>
            </a:r>
            <a:r>
              <a:rPr spc="-55" dirty="0"/>
              <a:t> </a:t>
            </a:r>
            <a:r>
              <a:rPr spc="-10" dirty="0"/>
              <a:t>Москвы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212DC-4DB3-4FC0-BA55-A4A7F676243E}" type="datetime1">
              <a:rPr lang="en-US" smtClean="0"/>
              <a:t>6/16/2023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9FA1A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5597" y="0"/>
            <a:ext cx="4694388" cy="1069200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408497" y="9211502"/>
            <a:ext cx="954405" cy="369570"/>
          </a:xfrm>
          <a:custGeom>
            <a:avLst/>
            <a:gdLst/>
            <a:ahLst/>
            <a:cxnLst/>
            <a:rect l="l" t="t" r="r" b="b"/>
            <a:pathLst>
              <a:path w="954405" h="369570">
                <a:moveTo>
                  <a:pt x="777608" y="0"/>
                </a:moveTo>
                <a:lnTo>
                  <a:pt x="176403" y="0"/>
                </a:lnTo>
                <a:lnTo>
                  <a:pt x="129509" y="6301"/>
                </a:lnTo>
                <a:lnTo>
                  <a:pt x="87370" y="24084"/>
                </a:lnTo>
                <a:lnTo>
                  <a:pt x="51668" y="51668"/>
                </a:lnTo>
                <a:lnTo>
                  <a:pt x="24084" y="87370"/>
                </a:lnTo>
                <a:lnTo>
                  <a:pt x="6301" y="129509"/>
                </a:lnTo>
                <a:lnTo>
                  <a:pt x="0" y="176402"/>
                </a:lnTo>
                <a:lnTo>
                  <a:pt x="0" y="192595"/>
                </a:lnTo>
                <a:lnTo>
                  <a:pt x="6301" y="239489"/>
                </a:lnTo>
                <a:lnTo>
                  <a:pt x="24084" y="281628"/>
                </a:lnTo>
                <a:lnTo>
                  <a:pt x="51668" y="317330"/>
                </a:lnTo>
                <a:lnTo>
                  <a:pt x="87370" y="344913"/>
                </a:lnTo>
                <a:lnTo>
                  <a:pt x="129509" y="362697"/>
                </a:lnTo>
                <a:lnTo>
                  <a:pt x="176403" y="368998"/>
                </a:lnTo>
                <a:lnTo>
                  <a:pt x="777608" y="368998"/>
                </a:lnTo>
                <a:lnTo>
                  <a:pt x="824501" y="362697"/>
                </a:lnTo>
                <a:lnTo>
                  <a:pt x="866637" y="344913"/>
                </a:lnTo>
                <a:lnTo>
                  <a:pt x="902336" y="317330"/>
                </a:lnTo>
                <a:lnTo>
                  <a:pt x="929917" y="281628"/>
                </a:lnTo>
                <a:lnTo>
                  <a:pt x="947698" y="239489"/>
                </a:lnTo>
                <a:lnTo>
                  <a:pt x="953998" y="192595"/>
                </a:lnTo>
                <a:lnTo>
                  <a:pt x="953998" y="176402"/>
                </a:lnTo>
                <a:lnTo>
                  <a:pt x="947698" y="129509"/>
                </a:lnTo>
                <a:lnTo>
                  <a:pt x="929917" y="87370"/>
                </a:lnTo>
                <a:lnTo>
                  <a:pt x="902336" y="51668"/>
                </a:lnTo>
                <a:lnTo>
                  <a:pt x="866637" y="24084"/>
                </a:lnTo>
                <a:lnTo>
                  <a:pt x="824501" y="6301"/>
                </a:lnTo>
                <a:lnTo>
                  <a:pt x="777608" y="0"/>
                </a:lnTo>
                <a:close/>
              </a:path>
            </a:pathLst>
          </a:custGeom>
          <a:solidFill>
            <a:srgbClr val="00C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358758" y="927010"/>
            <a:ext cx="714375" cy="697865"/>
          </a:xfrm>
          <a:custGeom>
            <a:avLst/>
            <a:gdLst/>
            <a:ahLst/>
            <a:cxnLst/>
            <a:rect l="l" t="t" r="r" b="b"/>
            <a:pathLst>
              <a:path w="714375" h="697865">
                <a:moveTo>
                  <a:pt x="94043" y="214337"/>
                </a:moveTo>
                <a:lnTo>
                  <a:pt x="93370" y="211112"/>
                </a:lnTo>
                <a:lnTo>
                  <a:pt x="90246" y="209537"/>
                </a:lnTo>
                <a:lnTo>
                  <a:pt x="88188" y="208495"/>
                </a:lnTo>
                <a:lnTo>
                  <a:pt x="84721" y="208000"/>
                </a:lnTo>
                <a:lnTo>
                  <a:pt x="80175" y="216598"/>
                </a:lnTo>
                <a:lnTo>
                  <a:pt x="90170" y="221640"/>
                </a:lnTo>
                <a:lnTo>
                  <a:pt x="94043" y="214337"/>
                </a:lnTo>
                <a:close/>
              </a:path>
              <a:path w="714375" h="697865">
                <a:moveTo>
                  <a:pt x="95554" y="485203"/>
                </a:moveTo>
                <a:lnTo>
                  <a:pt x="93218" y="478345"/>
                </a:lnTo>
                <a:lnTo>
                  <a:pt x="90703" y="473506"/>
                </a:lnTo>
                <a:lnTo>
                  <a:pt x="86423" y="467588"/>
                </a:lnTo>
                <a:lnTo>
                  <a:pt x="75501" y="472998"/>
                </a:lnTo>
                <a:lnTo>
                  <a:pt x="64579" y="478396"/>
                </a:lnTo>
                <a:lnTo>
                  <a:pt x="66916" y="485267"/>
                </a:lnTo>
                <a:lnTo>
                  <a:pt x="69430" y="490105"/>
                </a:lnTo>
                <a:lnTo>
                  <a:pt x="73698" y="496011"/>
                </a:lnTo>
                <a:lnTo>
                  <a:pt x="95554" y="485203"/>
                </a:lnTo>
                <a:close/>
              </a:path>
              <a:path w="714375" h="697865">
                <a:moveTo>
                  <a:pt x="113499" y="534530"/>
                </a:moveTo>
                <a:lnTo>
                  <a:pt x="108623" y="528447"/>
                </a:lnTo>
                <a:lnTo>
                  <a:pt x="105156" y="528967"/>
                </a:lnTo>
                <a:lnTo>
                  <a:pt x="102997" y="530606"/>
                </a:lnTo>
                <a:lnTo>
                  <a:pt x="100634" y="532409"/>
                </a:lnTo>
                <a:lnTo>
                  <a:pt x="99923" y="535368"/>
                </a:lnTo>
                <a:lnTo>
                  <a:pt x="104660" y="541286"/>
                </a:lnTo>
                <a:lnTo>
                  <a:pt x="113499" y="534530"/>
                </a:lnTo>
                <a:close/>
              </a:path>
              <a:path w="714375" h="697865">
                <a:moveTo>
                  <a:pt x="164172" y="126733"/>
                </a:moveTo>
                <a:lnTo>
                  <a:pt x="160426" y="122351"/>
                </a:lnTo>
                <a:lnTo>
                  <a:pt x="157429" y="120586"/>
                </a:lnTo>
                <a:lnTo>
                  <a:pt x="149834" y="126784"/>
                </a:lnTo>
                <a:lnTo>
                  <a:pt x="157035" y="135229"/>
                </a:lnTo>
                <a:lnTo>
                  <a:pt x="160820" y="132156"/>
                </a:lnTo>
                <a:lnTo>
                  <a:pt x="163512" y="129959"/>
                </a:lnTo>
                <a:lnTo>
                  <a:pt x="164172" y="126733"/>
                </a:lnTo>
                <a:close/>
              </a:path>
              <a:path w="714375" h="697865">
                <a:moveTo>
                  <a:pt x="195249" y="61239"/>
                </a:moveTo>
                <a:lnTo>
                  <a:pt x="194589" y="60604"/>
                </a:lnTo>
                <a:lnTo>
                  <a:pt x="193586" y="62153"/>
                </a:lnTo>
                <a:lnTo>
                  <a:pt x="195249" y="61239"/>
                </a:lnTo>
                <a:close/>
              </a:path>
              <a:path w="714375" h="697865">
                <a:moveTo>
                  <a:pt x="205308" y="59334"/>
                </a:moveTo>
                <a:lnTo>
                  <a:pt x="205016" y="55854"/>
                </a:lnTo>
                <a:lnTo>
                  <a:pt x="195249" y="61239"/>
                </a:lnTo>
                <a:lnTo>
                  <a:pt x="197231" y="63144"/>
                </a:lnTo>
                <a:lnTo>
                  <a:pt x="200228" y="61874"/>
                </a:lnTo>
                <a:lnTo>
                  <a:pt x="202463" y="60604"/>
                </a:lnTo>
                <a:lnTo>
                  <a:pt x="205308" y="59334"/>
                </a:lnTo>
                <a:close/>
              </a:path>
              <a:path w="714375" h="697865">
                <a:moveTo>
                  <a:pt x="205600" y="55524"/>
                </a:moveTo>
                <a:lnTo>
                  <a:pt x="204990" y="55524"/>
                </a:lnTo>
                <a:lnTo>
                  <a:pt x="205016" y="55854"/>
                </a:lnTo>
                <a:lnTo>
                  <a:pt x="205600" y="55524"/>
                </a:lnTo>
                <a:close/>
              </a:path>
              <a:path w="714375" h="697865">
                <a:moveTo>
                  <a:pt x="321373" y="647420"/>
                </a:moveTo>
                <a:lnTo>
                  <a:pt x="313169" y="640740"/>
                </a:lnTo>
                <a:lnTo>
                  <a:pt x="313004" y="641616"/>
                </a:lnTo>
                <a:lnTo>
                  <a:pt x="319024" y="646176"/>
                </a:lnTo>
                <a:lnTo>
                  <a:pt x="320979" y="647204"/>
                </a:lnTo>
                <a:lnTo>
                  <a:pt x="321373" y="647420"/>
                </a:lnTo>
                <a:close/>
              </a:path>
              <a:path w="714375" h="697865">
                <a:moveTo>
                  <a:pt x="322922" y="642264"/>
                </a:moveTo>
                <a:lnTo>
                  <a:pt x="320979" y="633526"/>
                </a:lnTo>
                <a:lnTo>
                  <a:pt x="320979" y="643534"/>
                </a:lnTo>
                <a:lnTo>
                  <a:pt x="319036" y="642264"/>
                </a:lnTo>
                <a:lnTo>
                  <a:pt x="315620" y="640994"/>
                </a:lnTo>
                <a:lnTo>
                  <a:pt x="315036" y="640994"/>
                </a:lnTo>
                <a:lnTo>
                  <a:pt x="319773" y="643534"/>
                </a:lnTo>
                <a:lnTo>
                  <a:pt x="321233" y="646074"/>
                </a:lnTo>
                <a:lnTo>
                  <a:pt x="322351" y="643534"/>
                </a:lnTo>
                <a:lnTo>
                  <a:pt x="322922" y="642264"/>
                </a:lnTo>
                <a:close/>
              </a:path>
              <a:path w="714375" h="697865">
                <a:moveTo>
                  <a:pt x="374688" y="36207"/>
                </a:moveTo>
                <a:lnTo>
                  <a:pt x="367372" y="35013"/>
                </a:lnTo>
                <a:lnTo>
                  <a:pt x="361823" y="34912"/>
                </a:lnTo>
                <a:lnTo>
                  <a:pt x="354469" y="35852"/>
                </a:lnTo>
                <a:lnTo>
                  <a:pt x="354037" y="59778"/>
                </a:lnTo>
                <a:lnTo>
                  <a:pt x="361353" y="60960"/>
                </a:lnTo>
                <a:lnTo>
                  <a:pt x="364121" y="61010"/>
                </a:lnTo>
                <a:lnTo>
                  <a:pt x="366890" y="61061"/>
                </a:lnTo>
                <a:lnTo>
                  <a:pt x="374243" y="60121"/>
                </a:lnTo>
                <a:lnTo>
                  <a:pt x="374688" y="36207"/>
                </a:lnTo>
                <a:close/>
              </a:path>
              <a:path w="714375" h="697865">
                <a:moveTo>
                  <a:pt x="402094" y="640994"/>
                </a:moveTo>
                <a:lnTo>
                  <a:pt x="401510" y="640994"/>
                </a:lnTo>
                <a:lnTo>
                  <a:pt x="398094" y="642264"/>
                </a:lnTo>
                <a:lnTo>
                  <a:pt x="396151" y="643534"/>
                </a:lnTo>
                <a:lnTo>
                  <a:pt x="396151" y="633526"/>
                </a:lnTo>
                <a:lnTo>
                  <a:pt x="394208" y="642264"/>
                </a:lnTo>
                <a:lnTo>
                  <a:pt x="395897" y="646074"/>
                </a:lnTo>
                <a:lnTo>
                  <a:pt x="397357" y="643534"/>
                </a:lnTo>
                <a:lnTo>
                  <a:pt x="402094" y="640994"/>
                </a:lnTo>
                <a:close/>
              </a:path>
              <a:path w="714375" h="697865">
                <a:moveTo>
                  <a:pt x="404101" y="641616"/>
                </a:moveTo>
                <a:lnTo>
                  <a:pt x="403948" y="640740"/>
                </a:lnTo>
                <a:lnTo>
                  <a:pt x="395744" y="647420"/>
                </a:lnTo>
                <a:lnTo>
                  <a:pt x="396138" y="647204"/>
                </a:lnTo>
                <a:lnTo>
                  <a:pt x="398094" y="646176"/>
                </a:lnTo>
                <a:lnTo>
                  <a:pt x="404101" y="641616"/>
                </a:lnTo>
                <a:close/>
              </a:path>
              <a:path w="714375" h="697865">
                <a:moveTo>
                  <a:pt x="427723" y="334048"/>
                </a:moveTo>
                <a:lnTo>
                  <a:pt x="412318" y="334048"/>
                </a:lnTo>
                <a:lnTo>
                  <a:pt x="412318" y="349872"/>
                </a:lnTo>
                <a:lnTo>
                  <a:pt x="427723" y="349872"/>
                </a:lnTo>
                <a:lnTo>
                  <a:pt x="427723" y="334048"/>
                </a:lnTo>
                <a:close/>
              </a:path>
              <a:path w="714375" h="697865">
                <a:moveTo>
                  <a:pt x="427723" y="242328"/>
                </a:moveTo>
                <a:lnTo>
                  <a:pt x="424599" y="242328"/>
                </a:lnTo>
                <a:lnTo>
                  <a:pt x="424599" y="245376"/>
                </a:lnTo>
                <a:lnTo>
                  <a:pt x="424599" y="325983"/>
                </a:lnTo>
                <a:lnTo>
                  <a:pt x="415455" y="325983"/>
                </a:lnTo>
                <a:lnTo>
                  <a:pt x="415455" y="245376"/>
                </a:lnTo>
                <a:lnTo>
                  <a:pt x="424599" y="245376"/>
                </a:lnTo>
                <a:lnTo>
                  <a:pt x="424599" y="242328"/>
                </a:lnTo>
                <a:lnTo>
                  <a:pt x="412318" y="242328"/>
                </a:lnTo>
                <a:lnTo>
                  <a:pt x="412318" y="329044"/>
                </a:lnTo>
                <a:lnTo>
                  <a:pt x="427723" y="329044"/>
                </a:lnTo>
                <a:lnTo>
                  <a:pt x="427723" y="325983"/>
                </a:lnTo>
                <a:lnTo>
                  <a:pt x="427723" y="245376"/>
                </a:lnTo>
                <a:lnTo>
                  <a:pt x="427723" y="242328"/>
                </a:lnTo>
                <a:close/>
              </a:path>
              <a:path w="714375" h="697865">
                <a:moveTo>
                  <a:pt x="470268" y="235927"/>
                </a:moveTo>
                <a:lnTo>
                  <a:pt x="457822" y="231927"/>
                </a:lnTo>
                <a:lnTo>
                  <a:pt x="457822" y="235927"/>
                </a:lnTo>
                <a:lnTo>
                  <a:pt x="407517" y="235927"/>
                </a:lnTo>
                <a:lnTo>
                  <a:pt x="407517" y="225767"/>
                </a:lnTo>
                <a:lnTo>
                  <a:pt x="407517" y="224497"/>
                </a:lnTo>
                <a:lnTo>
                  <a:pt x="421589" y="224497"/>
                </a:lnTo>
                <a:lnTo>
                  <a:pt x="457822" y="235927"/>
                </a:lnTo>
                <a:lnTo>
                  <a:pt x="457822" y="231927"/>
                </a:lnTo>
                <a:lnTo>
                  <a:pt x="414909" y="218122"/>
                </a:lnTo>
                <a:lnTo>
                  <a:pt x="414909" y="221957"/>
                </a:lnTo>
                <a:lnTo>
                  <a:pt x="405358" y="221957"/>
                </a:lnTo>
                <a:lnTo>
                  <a:pt x="405358" y="225767"/>
                </a:lnTo>
                <a:lnTo>
                  <a:pt x="405358" y="235927"/>
                </a:lnTo>
                <a:lnTo>
                  <a:pt x="392010" y="235927"/>
                </a:lnTo>
                <a:lnTo>
                  <a:pt x="395351" y="233387"/>
                </a:lnTo>
                <a:lnTo>
                  <a:pt x="405358" y="225767"/>
                </a:lnTo>
                <a:lnTo>
                  <a:pt x="405358" y="221957"/>
                </a:lnTo>
                <a:lnTo>
                  <a:pt x="404774" y="221957"/>
                </a:lnTo>
                <a:lnTo>
                  <a:pt x="404774" y="224497"/>
                </a:lnTo>
                <a:lnTo>
                  <a:pt x="390804" y="233387"/>
                </a:lnTo>
                <a:lnTo>
                  <a:pt x="390804" y="225767"/>
                </a:lnTo>
                <a:lnTo>
                  <a:pt x="390804" y="224497"/>
                </a:lnTo>
                <a:lnTo>
                  <a:pt x="404774" y="224497"/>
                </a:lnTo>
                <a:lnTo>
                  <a:pt x="404774" y="221957"/>
                </a:lnTo>
                <a:lnTo>
                  <a:pt x="388658" y="221957"/>
                </a:lnTo>
                <a:lnTo>
                  <a:pt x="388658" y="225767"/>
                </a:lnTo>
                <a:lnTo>
                  <a:pt x="388658" y="235927"/>
                </a:lnTo>
                <a:lnTo>
                  <a:pt x="375310" y="235927"/>
                </a:lnTo>
                <a:lnTo>
                  <a:pt x="378650" y="233387"/>
                </a:lnTo>
                <a:lnTo>
                  <a:pt x="388658" y="225767"/>
                </a:lnTo>
                <a:lnTo>
                  <a:pt x="388658" y="221957"/>
                </a:lnTo>
                <a:lnTo>
                  <a:pt x="388061" y="221957"/>
                </a:lnTo>
                <a:lnTo>
                  <a:pt x="388061" y="224497"/>
                </a:lnTo>
                <a:lnTo>
                  <a:pt x="374103" y="233387"/>
                </a:lnTo>
                <a:lnTo>
                  <a:pt x="374103" y="225767"/>
                </a:lnTo>
                <a:lnTo>
                  <a:pt x="374103" y="224497"/>
                </a:lnTo>
                <a:lnTo>
                  <a:pt x="388061" y="224497"/>
                </a:lnTo>
                <a:lnTo>
                  <a:pt x="388061" y="221957"/>
                </a:lnTo>
                <a:lnTo>
                  <a:pt x="371957" y="221957"/>
                </a:lnTo>
                <a:lnTo>
                  <a:pt x="371957" y="225767"/>
                </a:lnTo>
                <a:lnTo>
                  <a:pt x="371957" y="235927"/>
                </a:lnTo>
                <a:lnTo>
                  <a:pt x="358609" y="235927"/>
                </a:lnTo>
                <a:lnTo>
                  <a:pt x="361950" y="233387"/>
                </a:lnTo>
                <a:lnTo>
                  <a:pt x="371957" y="225767"/>
                </a:lnTo>
                <a:lnTo>
                  <a:pt x="371957" y="221957"/>
                </a:lnTo>
                <a:lnTo>
                  <a:pt x="371360" y="221957"/>
                </a:lnTo>
                <a:lnTo>
                  <a:pt x="371360" y="224497"/>
                </a:lnTo>
                <a:lnTo>
                  <a:pt x="357403" y="233387"/>
                </a:lnTo>
                <a:lnTo>
                  <a:pt x="357403" y="225767"/>
                </a:lnTo>
                <a:lnTo>
                  <a:pt x="357403" y="224497"/>
                </a:lnTo>
                <a:lnTo>
                  <a:pt x="371360" y="224497"/>
                </a:lnTo>
                <a:lnTo>
                  <a:pt x="371360" y="221957"/>
                </a:lnTo>
                <a:lnTo>
                  <a:pt x="355244" y="221957"/>
                </a:lnTo>
                <a:lnTo>
                  <a:pt x="355244" y="225767"/>
                </a:lnTo>
                <a:lnTo>
                  <a:pt x="355244" y="235927"/>
                </a:lnTo>
                <a:lnTo>
                  <a:pt x="341909" y="235927"/>
                </a:lnTo>
                <a:lnTo>
                  <a:pt x="355244" y="225767"/>
                </a:lnTo>
                <a:lnTo>
                  <a:pt x="355244" y="221957"/>
                </a:lnTo>
                <a:lnTo>
                  <a:pt x="354660" y="221957"/>
                </a:lnTo>
                <a:lnTo>
                  <a:pt x="354660" y="224497"/>
                </a:lnTo>
                <a:lnTo>
                  <a:pt x="338226" y="235927"/>
                </a:lnTo>
                <a:lnTo>
                  <a:pt x="320459" y="235927"/>
                </a:lnTo>
                <a:lnTo>
                  <a:pt x="320459" y="225767"/>
                </a:lnTo>
                <a:lnTo>
                  <a:pt x="320459" y="224497"/>
                </a:lnTo>
                <a:lnTo>
                  <a:pt x="354660" y="224497"/>
                </a:lnTo>
                <a:lnTo>
                  <a:pt x="354660" y="221957"/>
                </a:lnTo>
                <a:lnTo>
                  <a:pt x="318300" y="221957"/>
                </a:lnTo>
                <a:lnTo>
                  <a:pt x="318300" y="225767"/>
                </a:lnTo>
                <a:lnTo>
                  <a:pt x="318300" y="235927"/>
                </a:lnTo>
                <a:lnTo>
                  <a:pt x="304965" y="235927"/>
                </a:lnTo>
                <a:lnTo>
                  <a:pt x="308292" y="233387"/>
                </a:lnTo>
                <a:lnTo>
                  <a:pt x="318300" y="225767"/>
                </a:lnTo>
                <a:lnTo>
                  <a:pt x="318300" y="221957"/>
                </a:lnTo>
                <a:lnTo>
                  <a:pt x="317715" y="221957"/>
                </a:lnTo>
                <a:lnTo>
                  <a:pt x="317715" y="224497"/>
                </a:lnTo>
                <a:lnTo>
                  <a:pt x="303758" y="233387"/>
                </a:lnTo>
                <a:lnTo>
                  <a:pt x="303758" y="225767"/>
                </a:lnTo>
                <a:lnTo>
                  <a:pt x="303758" y="224497"/>
                </a:lnTo>
                <a:lnTo>
                  <a:pt x="317715" y="224497"/>
                </a:lnTo>
                <a:lnTo>
                  <a:pt x="317715" y="221957"/>
                </a:lnTo>
                <a:lnTo>
                  <a:pt x="301599" y="221957"/>
                </a:lnTo>
                <a:lnTo>
                  <a:pt x="301599" y="225767"/>
                </a:lnTo>
                <a:lnTo>
                  <a:pt x="301599" y="235927"/>
                </a:lnTo>
                <a:lnTo>
                  <a:pt x="288264" y="235927"/>
                </a:lnTo>
                <a:lnTo>
                  <a:pt x="289928" y="234657"/>
                </a:lnTo>
                <a:lnTo>
                  <a:pt x="301599" y="225767"/>
                </a:lnTo>
                <a:lnTo>
                  <a:pt x="301599" y="221957"/>
                </a:lnTo>
                <a:lnTo>
                  <a:pt x="301015" y="221957"/>
                </a:lnTo>
                <a:lnTo>
                  <a:pt x="301015" y="224497"/>
                </a:lnTo>
                <a:lnTo>
                  <a:pt x="285978" y="234657"/>
                </a:lnTo>
                <a:lnTo>
                  <a:pt x="285356" y="234657"/>
                </a:lnTo>
                <a:lnTo>
                  <a:pt x="285356" y="224497"/>
                </a:lnTo>
                <a:lnTo>
                  <a:pt x="301015" y="224497"/>
                </a:lnTo>
                <a:lnTo>
                  <a:pt x="301015" y="221957"/>
                </a:lnTo>
                <a:lnTo>
                  <a:pt x="282727" y="221957"/>
                </a:lnTo>
                <a:lnTo>
                  <a:pt x="281635" y="214261"/>
                </a:lnTo>
                <a:lnTo>
                  <a:pt x="281635" y="224497"/>
                </a:lnTo>
                <a:lnTo>
                  <a:pt x="281635" y="235927"/>
                </a:lnTo>
                <a:lnTo>
                  <a:pt x="279273" y="235927"/>
                </a:lnTo>
                <a:lnTo>
                  <a:pt x="279273" y="249897"/>
                </a:lnTo>
                <a:lnTo>
                  <a:pt x="279273" y="528027"/>
                </a:lnTo>
                <a:lnTo>
                  <a:pt x="276720" y="526542"/>
                </a:lnTo>
                <a:lnTo>
                  <a:pt x="276720" y="530567"/>
                </a:lnTo>
                <a:lnTo>
                  <a:pt x="265887" y="538187"/>
                </a:lnTo>
                <a:lnTo>
                  <a:pt x="265887" y="524217"/>
                </a:lnTo>
                <a:lnTo>
                  <a:pt x="276720" y="530567"/>
                </a:lnTo>
                <a:lnTo>
                  <a:pt x="276720" y="526542"/>
                </a:lnTo>
                <a:lnTo>
                  <a:pt x="272770" y="524217"/>
                </a:lnTo>
                <a:lnTo>
                  <a:pt x="268439" y="521677"/>
                </a:lnTo>
                <a:lnTo>
                  <a:pt x="273075" y="517867"/>
                </a:lnTo>
                <a:lnTo>
                  <a:pt x="279273" y="512787"/>
                </a:lnTo>
                <a:lnTo>
                  <a:pt x="279273" y="507707"/>
                </a:lnTo>
                <a:lnTo>
                  <a:pt x="276720" y="506222"/>
                </a:lnTo>
                <a:lnTo>
                  <a:pt x="276720" y="510247"/>
                </a:lnTo>
                <a:lnTo>
                  <a:pt x="265887" y="517867"/>
                </a:lnTo>
                <a:lnTo>
                  <a:pt x="265887" y="503897"/>
                </a:lnTo>
                <a:lnTo>
                  <a:pt x="276720" y="510247"/>
                </a:lnTo>
                <a:lnTo>
                  <a:pt x="276720" y="506222"/>
                </a:lnTo>
                <a:lnTo>
                  <a:pt x="272770" y="503897"/>
                </a:lnTo>
                <a:lnTo>
                  <a:pt x="268439" y="501357"/>
                </a:lnTo>
                <a:lnTo>
                  <a:pt x="272046" y="498817"/>
                </a:lnTo>
                <a:lnTo>
                  <a:pt x="279273" y="493737"/>
                </a:lnTo>
                <a:lnTo>
                  <a:pt x="279273" y="487387"/>
                </a:lnTo>
                <a:lnTo>
                  <a:pt x="276720" y="485902"/>
                </a:lnTo>
                <a:lnTo>
                  <a:pt x="276720" y="489927"/>
                </a:lnTo>
                <a:lnTo>
                  <a:pt x="265887" y="498817"/>
                </a:lnTo>
                <a:lnTo>
                  <a:pt x="265887" y="483577"/>
                </a:lnTo>
                <a:lnTo>
                  <a:pt x="276720" y="489927"/>
                </a:lnTo>
                <a:lnTo>
                  <a:pt x="276720" y="485902"/>
                </a:lnTo>
                <a:lnTo>
                  <a:pt x="272770" y="483577"/>
                </a:lnTo>
                <a:lnTo>
                  <a:pt x="268439" y="481037"/>
                </a:lnTo>
                <a:lnTo>
                  <a:pt x="272046" y="478497"/>
                </a:lnTo>
                <a:lnTo>
                  <a:pt x="279273" y="473417"/>
                </a:lnTo>
                <a:lnTo>
                  <a:pt x="279273" y="467067"/>
                </a:lnTo>
                <a:lnTo>
                  <a:pt x="276720" y="465378"/>
                </a:lnTo>
                <a:lnTo>
                  <a:pt x="276720" y="470877"/>
                </a:lnTo>
                <a:lnTo>
                  <a:pt x="265887" y="478497"/>
                </a:lnTo>
                <a:lnTo>
                  <a:pt x="265887" y="463257"/>
                </a:lnTo>
                <a:lnTo>
                  <a:pt x="276720" y="470877"/>
                </a:lnTo>
                <a:lnTo>
                  <a:pt x="276720" y="465378"/>
                </a:lnTo>
                <a:lnTo>
                  <a:pt x="273532" y="463257"/>
                </a:lnTo>
                <a:lnTo>
                  <a:pt x="265887" y="458177"/>
                </a:lnTo>
                <a:lnTo>
                  <a:pt x="265887" y="430237"/>
                </a:lnTo>
                <a:lnTo>
                  <a:pt x="272580" y="425157"/>
                </a:lnTo>
                <a:lnTo>
                  <a:pt x="279273" y="420077"/>
                </a:lnTo>
                <a:lnTo>
                  <a:pt x="279273" y="414997"/>
                </a:lnTo>
                <a:lnTo>
                  <a:pt x="276720" y="413207"/>
                </a:lnTo>
                <a:lnTo>
                  <a:pt x="276720" y="417537"/>
                </a:lnTo>
                <a:lnTo>
                  <a:pt x="265887" y="425157"/>
                </a:lnTo>
                <a:lnTo>
                  <a:pt x="265887" y="409917"/>
                </a:lnTo>
                <a:lnTo>
                  <a:pt x="276720" y="417537"/>
                </a:lnTo>
                <a:lnTo>
                  <a:pt x="276720" y="413207"/>
                </a:lnTo>
                <a:lnTo>
                  <a:pt x="272046" y="409917"/>
                </a:lnTo>
                <a:lnTo>
                  <a:pt x="268439" y="407377"/>
                </a:lnTo>
                <a:lnTo>
                  <a:pt x="272046" y="404837"/>
                </a:lnTo>
                <a:lnTo>
                  <a:pt x="279273" y="399757"/>
                </a:lnTo>
                <a:lnTo>
                  <a:pt x="279273" y="394677"/>
                </a:lnTo>
                <a:lnTo>
                  <a:pt x="276720" y="392887"/>
                </a:lnTo>
                <a:lnTo>
                  <a:pt x="276720" y="397217"/>
                </a:lnTo>
                <a:lnTo>
                  <a:pt x="265887" y="404837"/>
                </a:lnTo>
                <a:lnTo>
                  <a:pt x="265887" y="389597"/>
                </a:lnTo>
                <a:lnTo>
                  <a:pt x="276720" y="397217"/>
                </a:lnTo>
                <a:lnTo>
                  <a:pt x="276720" y="392887"/>
                </a:lnTo>
                <a:lnTo>
                  <a:pt x="272046" y="389597"/>
                </a:lnTo>
                <a:lnTo>
                  <a:pt x="268439" y="387057"/>
                </a:lnTo>
                <a:lnTo>
                  <a:pt x="272046" y="384517"/>
                </a:lnTo>
                <a:lnTo>
                  <a:pt x="279273" y="379437"/>
                </a:lnTo>
                <a:lnTo>
                  <a:pt x="279273" y="374357"/>
                </a:lnTo>
                <a:lnTo>
                  <a:pt x="276720" y="372567"/>
                </a:lnTo>
                <a:lnTo>
                  <a:pt x="276720" y="376897"/>
                </a:lnTo>
                <a:lnTo>
                  <a:pt x="265887" y="384517"/>
                </a:lnTo>
                <a:lnTo>
                  <a:pt x="265887" y="369277"/>
                </a:lnTo>
                <a:lnTo>
                  <a:pt x="276720" y="376897"/>
                </a:lnTo>
                <a:lnTo>
                  <a:pt x="276720" y="372567"/>
                </a:lnTo>
                <a:lnTo>
                  <a:pt x="272046" y="369277"/>
                </a:lnTo>
                <a:lnTo>
                  <a:pt x="268439" y="366737"/>
                </a:lnTo>
                <a:lnTo>
                  <a:pt x="272046" y="364197"/>
                </a:lnTo>
                <a:lnTo>
                  <a:pt x="279273" y="359117"/>
                </a:lnTo>
                <a:lnTo>
                  <a:pt x="279273" y="354037"/>
                </a:lnTo>
                <a:lnTo>
                  <a:pt x="276720" y="352348"/>
                </a:lnTo>
                <a:lnTo>
                  <a:pt x="276720" y="356577"/>
                </a:lnTo>
                <a:lnTo>
                  <a:pt x="265887" y="364197"/>
                </a:lnTo>
                <a:lnTo>
                  <a:pt x="265887" y="348957"/>
                </a:lnTo>
                <a:lnTo>
                  <a:pt x="276720" y="356577"/>
                </a:lnTo>
                <a:lnTo>
                  <a:pt x="276720" y="352348"/>
                </a:lnTo>
                <a:lnTo>
                  <a:pt x="271627" y="348957"/>
                </a:lnTo>
                <a:lnTo>
                  <a:pt x="265887" y="345147"/>
                </a:lnTo>
                <a:lnTo>
                  <a:pt x="265887" y="336257"/>
                </a:lnTo>
                <a:lnTo>
                  <a:pt x="272580" y="331177"/>
                </a:lnTo>
                <a:lnTo>
                  <a:pt x="279273" y="326097"/>
                </a:lnTo>
                <a:lnTo>
                  <a:pt x="279273" y="321017"/>
                </a:lnTo>
                <a:lnTo>
                  <a:pt x="276720" y="319227"/>
                </a:lnTo>
                <a:lnTo>
                  <a:pt x="276720" y="323557"/>
                </a:lnTo>
                <a:lnTo>
                  <a:pt x="265887" y="331177"/>
                </a:lnTo>
                <a:lnTo>
                  <a:pt x="265887" y="315937"/>
                </a:lnTo>
                <a:lnTo>
                  <a:pt x="276720" y="323557"/>
                </a:lnTo>
                <a:lnTo>
                  <a:pt x="276720" y="319227"/>
                </a:lnTo>
                <a:lnTo>
                  <a:pt x="272046" y="315937"/>
                </a:lnTo>
                <a:lnTo>
                  <a:pt x="268439" y="313397"/>
                </a:lnTo>
                <a:lnTo>
                  <a:pt x="272046" y="310857"/>
                </a:lnTo>
                <a:lnTo>
                  <a:pt x="279273" y="305777"/>
                </a:lnTo>
                <a:lnTo>
                  <a:pt x="279273" y="300697"/>
                </a:lnTo>
                <a:lnTo>
                  <a:pt x="276720" y="298907"/>
                </a:lnTo>
                <a:lnTo>
                  <a:pt x="276720" y="303237"/>
                </a:lnTo>
                <a:lnTo>
                  <a:pt x="265887" y="310857"/>
                </a:lnTo>
                <a:lnTo>
                  <a:pt x="265887" y="296887"/>
                </a:lnTo>
                <a:lnTo>
                  <a:pt x="276720" y="303237"/>
                </a:lnTo>
                <a:lnTo>
                  <a:pt x="276720" y="298907"/>
                </a:lnTo>
                <a:lnTo>
                  <a:pt x="273850" y="296887"/>
                </a:lnTo>
                <a:lnTo>
                  <a:pt x="268439" y="293077"/>
                </a:lnTo>
                <a:lnTo>
                  <a:pt x="272046" y="290537"/>
                </a:lnTo>
                <a:lnTo>
                  <a:pt x="279273" y="285457"/>
                </a:lnTo>
                <a:lnTo>
                  <a:pt x="279273" y="280377"/>
                </a:lnTo>
                <a:lnTo>
                  <a:pt x="276720" y="278587"/>
                </a:lnTo>
                <a:lnTo>
                  <a:pt x="276720" y="282917"/>
                </a:lnTo>
                <a:lnTo>
                  <a:pt x="265887" y="290537"/>
                </a:lnTo>
                <a:lnTo>
                  <a:pt x="265887" y="276567"/>
                </a:lnTo>
                <a:lnTo>
                  <a:pt x="276720" y="282917"/>
                </a:lnTo>
                <a:lnTo>
                  <a:pt x="276720" y="278587"/>
                </a:lnTo>
                <a:lnTo>
                  <a:pt x="273850" y="276567"/>
                </a:lnTo>
                <a:lnTo>
                  <a:pt x="268439" y="272757"/>
                </a:lnTo>
                <a:lnTo>
                  <a:pt x="272046" y="270217"/>
                </a:lnTo>
                <a:lnTo>
                  <a:pt x="279273" y="265137"/>
                </a:lnTo>
                <a:lnTo>
                  <a:pt x="279273" y="260057"/>
                </a:lnTo>
                <a:lnTo>
                  <a:pt x="276720" y="258368"/>
                </a:lnTo>
                <a:lnTo>
                  <a:pt x="276720" y="262597"/>
                </a:lnTo>
                <a:lnTo>
                  <a:pt x="265887" y="270217"/>
                </a:lnTo>
                <a:lnTo>
                  <a:pt x="265887" y="256247"/>
                </a:lnTo>
                <a:lnTo>
                  <a:pt x="276720" y="262597"/>
                </a:lnTo>
                <a:lnTo>
                  <a:pt x="276720" y="258368"/>
                </a:lnTo>
                <a:lnTo>
                  <a:pt x="273532" y="256247"/>
                </a:lnTo>
                <a:lnTo>
                  <a:pt x="265887" y="251167"/>
                </a:lnTo>
                <a:lnTo>
                  <a:pt x="265887" y="249897"/>
                </a:lnTo>
                <a:lnTo>
                  <a:pt x="279273" y="249897"/>
                </a:lnTo>
                <a:lnTo>
                  <a:pt x="279273" y="235927"/>
                </a:lnTo>
                <a:lnTo>
                  <a:pt x="261480" y="235927"/>
                </a:lnTo>
                <a:lnTo>
                  <a:pt x="261480" y="233387"/>
                </a:lnTo>
                <a:lnTo>
                  <a:pt x="261480" y="224497"/>
                </a:lnTo>
                <a:lnTo>
                  <a:pt x="281635" y="224497"/>
                </a:lnTo>
                <a:lnTo>
                  <a:pt x="281635" y="214261"/>
                </a:lnTo>
                <a:lnTo>
                  <a:pt x="279666" y="200367"/>
                </a:lnTo>
                <a:lnTo>
                  <a:pt x="347548" y="200367"/>
                </a:lnTo>
                <a:lnTo>
                  <a:pt x="414909" y="221957"/>
                </a:lnTo>
                <a:lnTo>
                  <a:pt x="414909" y="218122"/>
                </a:lnTo>
                <a:lnTo>
                  <a:pt x="359727" y="200367"/>
                </a:lnTo>
                <a:lnTo>
                  <a:pt x="466940" y="200367"/>
                </a:lnTo>
                <a:lnTo>
                  <a:pt x="467423" y="196557"/>
                </a:lnTo>
                <a:lnTo>
                  <a:pt x="453085" y="192735"/>
                </a:lnTo>
                <a:lnTo>
                  <a:pt x="453085" y="196557"/>
                </a:lnTo>
                <a:lnTo>
                  <a:pt x="382460" y="196557"/>
                </a:lnTo>
                <a:lnTo>
                  <a:pt x="382460" y="188937"/>
                </a:lnTo>
                <a:lnTo>
                  <a:pt x="382460" y="186397"/>
                </a:lnTo>
                <a:lnTo>
                  <a:pt x="414616" y="186397"/>
                </a:lnTo>
                <a:lnTo>
                  <a:pt x="453085" y="196557"/>
                </a:lnTo>
                <a:lnTo>
                  <a:pt x="453085" y="192735"/>
                </a:lnTo>
                <a:lnTo>
                  <a:pt x="429374" y="186397"/>
                </a:lnTo>
                <a:lnTo>
                  <a:pt x="424624" y="185127"/>
                </a:lnTo>
                <a:lnTo>
                  <a:pt x="407136" y="180467"/>
                </a:lnTo>
                <a:lnTo>
                  <a:pt x="407136" y="185127"/>
                </a:lnTo>
                <a:lnTo>
                  <a:pt x="380301" y="185127"/>
                </a:lnTo>
                <a:lnTo>
                  <a:pt x="380301" y="188937"/>
                </a:lnTo>
                <a:lnTo>
                  <a:pt x="380301" y="196557"/>
                </a:lnTo>
                <a:lnTo>
                  <a:pt x="368884" y="196557"/>
                </a:lnTo>
                <a:lnTo>
                  <a:pt x="370789" y="195287"/>
                </a:lnTo>
                <a:lnTo>
                  <a:pt x="380301" y="188937"/>
                </a:lnTo>
                <a:lnTo>
                  <a:pt x="380301" y="185127"/>
                </a:lnTo>
                <a:lnTo>
                  <a:pt x="380072" y="185127"/>
                </a:lnTo>
                <a:lnTo>
                  <a:pt x="380072" y="186397"/>
                </a:lnTo>
                <a:lnTo>
                  <a:pt x="367449" y="195287"/>
                </a:lnTo>
                <a:lnTo>
                  <a:pt x="367449" y="188937"/>
                </a:lnTo>
                <a:lnTo>
                  <a:pt x="367449" y="186397"/>
                </a:lnTo>
                <a:lnTo>
                  <a:pt x="380072" y="186397"/>
                </a:lnTo>
                <a:lnTo>
                  <a:pt x="380072" y="185127"/>
                </a:lnTo>
                <a:lnTo>
                  <a:pt x="365290" y="185127"/>
                </a:lnTo>
                <a:lnTo>
                  <a:pt x="365290" y="188937"/>
                </a:lnTo>
                <a:lnTo>
                  <a:pt x="365290" y="196557"/>
                </a:lnTo>
                <a:lnTo>
                  <a:pt x="353872" y="196557"/>
                </a:lnTo>
                <a:lnTo>
                  <a:pt x="365290" y="188937"/>
                </a:lnTo>
                <a:lnTo>
                  <a:pt x="365290" y="185127"/>
                </a:lnTo>
                <a:lnTo>
                  <a:pt x="365061" y="185127"/>
                </a:lnTo>
                <a:lnTo>
                  <a:pt x="365061" y="186397"/>
                </a:lnTo>
                <a:lnTo>
                  <a:pt x="350151" y="196557"/>
                </a:lnTo>
                <a:lnTo>
                  <a:pt x="345376" y="196557"/>
                </a:lnTo>
                <a:lnTo>
                  <a:pt x="345376" y="195287"/>
                </a:lnTo>
                <a:lnTo>
                  <a:pt x="345376" y="188937"/>
                </a:lnTo>
                <a:lnTo>
                  <a:pt x="345376" y="186397"/>
                </a:lnTo>
                <a:lnTo>
                  <a:pt x="365061" y="186397"/>
                </a:lnTo>
                <a:lnTo>
                  <a:pt x="365061" y="185127"/>
                </a:lnTo>
                <a:lnTo>
                  <a:pt x="343217" y="185127"/>
                </a:lnTo>
                <a:lnTo>
                  <a:pt x="343217" y="188937"/>
                </a:lnTo>
                <a:lnTo>
                  <a:pt x="343217" y="195287"/>
                </a:lnTo>
                <a:lnTo>
                  <a:pt x="336905" y="194017"/>
                </a:lnTo>
                <a:lnTo>
                  <a:pt x="343217" y="188937"/>
                </a:lnTo>
                <a:lnTo>
                  <a:pt x="343217" y="185127"/>
                </a:lnTo>
                <a:lnTo>
                  <a:pt x="342988" y="185127"/>
                </a:lnTo>
                <a:lnTo>
                  <a:pt x="342988" y="186397"/>
                </a:lnTo>
                <a:lnTo>
                  <a:pt x="334352" y="192747"/>
                </a:lnTo>
                <a:lnTo>
                  <a:pt x="330365" y="191477"/>
                </a:lnTo>
                <a:lnTo>
                  <a:pt x="330365" y="186397"/>
                </a:lnTo>
                <a:lnTo>
                  <a:pt x="342988" y="186397"/>
                </a:lnTo>
                <a:lnTo>
                  <a:pt x="342988" y="185127"/>
                </a:lnTo>
                <a:lnTo>
                  <a:pt x="328206" y="185127"/>
                </a:lnTo>
                <a:lnTo>
                  <a:pt x="328206" y="188937"/>
                </a:lnTo>
                <a:lnTo>
                  <a:pt x="328206" y="191477"/>
                </a:lnTo>
                <a:lnTo>
                  <a:pt x="328206" y="195287"/>
                </a:lnTo>
                <a:lnTo>
                  <a:pt x="328206" y="196557"/>
                </a:lnTo>
                <a:lnTo>
                  <a:pt x="316801" y="196557"/>
                </a:lnTo>
                <a:lnTo>
                  <a:pt x="318795" y="195287"/>
                </a:lnTo>
                <a:lnTo>
                  <a:pt x="322783" y="192747"/>
                </a:lnTo>
                <a:lnTo>
                  <a:pt x="328206" y="195287"/>
                </a:lnTo>
                <a:lnTo>
                  <a:pt x="328206" y="191477"/>
                </a:lnTo>
                <a:lnTo>
                  <a:pt x="326593" y="190207"/>
                </a:lnTo>
                <a:lnTo>
                  <a:pt x="328206" y="188937"/>
                </a:lnTo>
                <a:lnTo>
                  <a:pt x="328206" y="185127"/>
                </a:lnTo>
                <a:lnTo>
                  <a:pt x="327990" y="185127"/>
                </a:lnTo>
                <a:lnTo>
                  <a:pt x="327990" y="186397"/>
                </a:lnTo>
                <a:lnTo>
                  <a:pt x="324027" y="188937"/>
                </a:lnTo>
                <a:lnTo>
                  <a:pt x="320230" y="187833"/>
                </a:lnTo>
                <a:lnTo>
                  <a:pt x="320230" y="192747"/>
                </a:lnTo>
                <a:lnTo>
                  <a:pt x="315353" y="195287"/>
                </a:lnTo>
                <a:lnTo>
                  <a:pt x="315353" y="190207"/>
                </a:lnTo>
                <a:lnTo>
                  <a:pt x="320230" y="192747"/>
                </a:lnTo>
                <a:lnTo>
                  <a:pt x="320230" y="187833"/>
                </a:lnTo>
                <a:lnTo>
                  <a:pt x="315353" y="186397"/>
                </a:lnTo>
                <a:lnTo>
                  <a:pt x="327990" y="186397"/>
                </a:lnTo>
                <a:lnTo>
                  <a:pt x="327990" y="185127"/>
                </a:lnTo>
                <a:lnTo>
                  <a:pt x="313207" y="185127"/>
                </a:lnTo>
                <a:lnTo>
                  <a:pt x="313207" y="190207"/>
                </a:lnTo>
                <a:lnTo>
                  <a:pt x="313207" y="196557"/>
                </a:lnTo>
                <a:lnTo>
                  <a:pt x="301790" y="196557"/>
                </a:lnTo>
                <a:lnTo>
                  <a:pt x="303923" y="195287"/>
                </a:lnTo>
                <a:lnTo>
                  <a:pt x="312470" y="190207"/>
                </a:lnTo>
                <a:lnTo>
                  <a:pt x="313207" y="190207"/>
                </a:lnTo>
                <a:lnTo>
                  <a:pt x="313207" y="185127"/>
                </a:lnTo>
                <a:lnTo>
                  <a:pt x="309905" y="185127"/>
                </a:lnTo>
                <a:lnTo>
                  <a:pt x="309905" y="188937"/>
                </a:lnTo>
                <a:lnTo>
                  <a:pt x="300355" y="195287"/>
                </a:lnTo>
                <a:lnTo>
                  <a:pt x="300355" y="188937"/>
                </a:lnTo>
                <a:lnTo>
                  <a:pt x="300355" y="186397"/>
                </a:lnTo>
                <a:lnTo>
                  <a:pt x="303174" y="186397"/>
                </a:lnTo>
                <a:lnTo>
                  <a:pt x="309905" y="188937"/>
                </a:lnTo>
                <a:lnTo>
                  <a:pt x="309905" y="185127"/>
                </a:lnTo>
                <a:lnTo>
                  <a:pt x="308952" y="185127"/>
                </a:lnTo>
                <a:lnTo>
                  <a:pt x="298196" y="181838"/>
                </a:lnTo>
                <a:lnTo>
                  <a:pt x="298196" y="188937"/>
                </a:lnTo>
                <a:lnTo>
                  <a:pt x="298196" y="196557"/>
                </a:lnTo>
                <a:lnTo>
                  <a:pt x="286791" y="196557"/>
                </a:lnTo>
                <a:lnTo>
                  <a:pt x="298196" y="188937"/>
                </a:lnTo>
                <a:lnTo>
                  <a:pt x="298196" y="181838"/>
                </a:lnTo>
                <a:lnTo>
                  <a:pt x="297967" y="181762"/>
                </a:lnTo>
                <a:lnTo>
                  <a:pt x="297967" y="186397"/>
                </a:lnTo>
                <a:lnTo>
                  <a:pt x="283070" y="196557"/>
                </a:lnTo>
                <a:lnTo>
                  <a:pt x="279146" y="196557"/>
                </a:lnTo>
                <a:lnTo>
                  <a:pt x="278866" y="194652"/>
                </a:lnTo>
                <a:lnTo>
                  <a:pt x="278866" y="221957"/>
                </a:lnTo>
                <a:lnTo>
                  <a:pt x="266115" y="221957"/>
                </a:lnTo>
                <a:lnTo>
                  <a:pt x="269151" y="200367"/>
                </a:lnTo>
                <a:lnTo>
                  <a:pt x="275894" y="200367"/>
                </a:lnTo>
                <a:lnTo>
                  <a:pt x="278866" y="221957"/>
                </a:lnTo>
                <a:lnTo>
                  <a:pt x="278866" y="194652"/>
                </a:lnTo>
                <a:lnTo>
                  <a:pt x="277660" y="186397"/>
                </a:lnTo>
                <a:lnTo>
                  <a:pt x="297967" y="186397"/>
                </a:lnTo>
                <a:lnTo>
                  <a:pt x="297967" y="181762"/>
                </a:lnTo>
                <a:lnTo>
                  <a:pt x="296773" y="181394"/>
                </a:lnTo>
                <a:lnTo>
                  <a:pt x="296773" y="185127"/>
                </a:lnTo>
                <a:lnTo>
                  <a:pt x="277368" y="185127"/>
                </a:lnTo>
                <a:lnTo>
                  <a:pt x="276428" y="178777"/>
                </a:lnTo>
                <a:lnTo>
                  <a:pt x="296773" y="185127"/>
                </a:lnTo>
                <a:lnTo>
                  <a:pt x="296773" y="181394"/>
                </a:lnTo>
                <a:lnTo>
                  <a:pt x="288264" y="178777"/>
                </a:lnTo>
                <a:lnTo>
                  <a:pt x="284124" y="177507"/>
                </a:lnTo>
                <a:lnTo>
                  <a:pt x="275856" y="174967"/>
                </a:lnTo>
                <a:lnTo>
                  <a:pt x="275374" y="171551"/>
                </a:lnTo>
                <a:lnTo>
                  <a:pt x="275374" y="196557"/>
                </a:lnTo>
                <a:lnTo>
                  <a:pt x="270268" y="196557"/>
                </a:lnTo>
                <a:lnTo>
                  <a:pt x="270268" y="192747"/>
                </a:lnTo>
                <a:lnTo>
                  <a:pt x="270649" y="190207"/>
                </a:lnTo>
                <a:lnTo>
                  <a:pt x="271208" y="186397"/>
                </a:lnTo>
                <a:lnTo>
                  <a:pt x="273875" y="186397"/>
                </a:lnTo>
                <a:lnTo>
                  <a:pt x="275374" y="196557"/>
                </a:lnTo>
                <a:lnTo>
                  <a:pt x="275374" y="171551"/>
                </a:lnTo>
                <a:lnTo>
                  <a:pt x="274421" y="164807"/>
                </a:lnTo>
                <a:lnTo>
                  <a:pt x="273596" y="164807"/>
                </a:lnTo>
                <a:lnTo>
                  <a:pt x="273596" y="185127"/>
                </a:lnTo>
                <a:lnTo>
                  <a:pt x="271513" y="185127"/>
                </a:lnTo>
                <a:lnTo>
                  <a:pt x="272034" y="181317"/>
                </a:lnTo>
                <a:lnTo>
                  <a:pt x="272567" y="177507"/>
                </a:lnTo>
                <a:lnTo>
                  <a:pt x="273596" y="185127"/>
                </a:lnTo>
                <a:lnTo>
                  <a:pt x="273596" y="164807"/>
                </a:lnTo>
                <a:lnTo>
                  <a:pt x="270738" y="164807"/>
                </a:lnTo>
                <a:lnTo>
                  <a:pt x="269062" y="176237"/>
                </a:lnTo>
                <a:lnTo>
                  <a:pt x="268274" y="176872"/>
                </a:lnTo>
                <a:lnTo>
                  <a:pt x="268274" y="181317"/>
                </a:lnTo>
                <a:lnTo>
                  <a:pt x="267741" y="185127"/>
                </a:lnTo>
                <a:lnTo>
                  <a:pt x="267436" y="185127"/>
                </a:lnTo>
                <a:lnTo>
                  <a:pt x="267436" y="186397"/>
                </a:lnTo>
                <a:lnTo>
                  <a:pt x="267385" y="187667"/>
                </a:lnTo>
                <a:lnTo>
                  <a:pt x="266966" y="187934"/>
                </a:lnTo>
                <a:lnTo>
                  <a:pt x="266966" y="190207"/>
                </a:lnTo>
                <a:lnTo>
                  <a:pt x="265912" y="196557"/>
                </a:lnTo>
                <a:lnTo>
                  <a:pt x="265391" y="196557"/>
                </a:lnTo>
                <a:lnTo>
                  <a:pt x="265391" y="200367"/>
                </a:lnTo>
                <a:lnTo>
                  <a:pt x="262267" y="221957"/>
                </a:lnTo>
                <a:lnTo>
                  <a:pt x="259321" y="221957"/>
                </a:lnTo>
                <a:lnTo>
                  <a:pt x="259321" y="224497"/>
                </a:lnTo>
                <a:lnTo>
                  <a:pt x="235597" y="224497"/>
                </a:lnTo>
                <a:lnTo>
                  <a:pt x="235597" y="213067"/>
                </a:lnTo>
                <a:lnTo>
                  <a:pt x="235597" y="210527"/>
                </a:lnTo>
                <a:lnTo>
                  <a:pt x="232460" y="210527"/>
                </a:lnTo>
                <a:lnTo>
                  <a:pt x="234035" y="209257"/>
                </a:lnTo>
                <a:lnTo>
                  <a:pt x="237617" y="209257"/>
                </a:lnTo>
                <a:lnTo>
                  <a:pt x="237617" y="205447"/>
                </a:lnTo>
                <a:lnTo>
                  <a:pt x="242341" y="201637"/>
                </a:lnTo>
                <a:lnTo>
                  <a:pt x="243916" y="200367"/>
                </a:lnTo>
                <a:lnTo>
                  <a:pt x="265391" y="200367"/>
                </a:lnTo>
                <a:lnTo>
                  <a:pt x="265391" y="196557"/>
                </a:lnTo>
                <a:lnTo>
                  <a:pt x="256705" y="196557"/>
                </a:lnTo>
                <a:lnTo>
                  <a:pt x="258762" y="195287"/>
                </a:lnTo>
                <a:lnTo>
                  <a:pt x="266966" y="190207"/>
                </a:lnTo>
                <a:lnTo>
                  <a:pt x="266966" y="187934"/>
                </a:lnTo>
                <a:lnTo>
                  <a:pt x="255270" y="195287"/>
                </a:lnTo>
                <a:lnTo>
                  <a:pt x="255270" y="192747"/>
                </a:lnTo>
                <a:lnTo>
                  <a:pt x="255270" y="191477"/>
                </a:lnTo>
                <a:lnTo>
                  <a:pt x="261213" y="186397"/>
                </a:lnTo>
                <a:lnTo>
                  <a:pt x="267436" y="186397"/>
                </a:lnTo>
                <a:lnTo>
                  <a:pt x="267436" y="185127"/>
                </a:lnTo>
                <a:lnTo>
                  <a:pt x="263702" y="185127"/>
                </a:lnTo>
                <a:lnTo>
                  <a:pt x="268274" y="181317"/>
                </a:lnTo>
                <a:lnTo>
                  <a:pt x="268274" y="176872"/>
                </a:lnTo>
                <a:lnTo>
                  <a:pt x="257835" y="185127"/>
                </a:lnTo>
                <a:lnTo>
                  <a:pt x="253111" y="185127"/>
                </a:lnTo>
                <a:lnTo>
                  <a:pt x="253111" y="192747"/>
                </a:lnTo>
                <a:lnTo>
                  <a:pt x="253111" y="196557"/>
                </a:lnTo>
                <a:lnTo>
                  <a:pt x="248424" y="196557"/>
                </a:lnTo>
                <a:lnTo>
                  <a:pt x="253111" y="192747"/>
                </a:lnTo>
                <a:lnTo>
                  <a:pt x="253111" y="185127"/>
                </a:lnTo>
                <a:lnTo>
                  <a:pt x="251815" y="185127"/>
                </a:lnTo>
                <a:lnTo>
                  <a:pt x="251815" y="187667"/>
                </a:lnTo>
                <a:lnTo>
                  <a:pt x="247827" y="190487"/>
                </a:lnTo>
                <a:lnTo>
                  <a:pt x="247827" y="192747"/>
                </a:lnTo>
                <a:lnTo>
                  <a:pt x="242570" y="196557"/>
                </a:lnTo>
                <a:lnTo>
                  <a:pt x="241693" y="196557"/>
                </a:lnTo>
                <a:lnTo>
                  <a:pt x="247827" y="192747"/>
                </a:lnTo>
                <a:lnTo>
                  <a:pt x="247827" y="190487"/>
                </a:lnTo>
                <a:lnTo>
                  <a:pt x="239191" y="196557"/>
                </a:lnTo>
                <a:lnTo>
                  <a:pt x="239179" y="200367"/>
                </a:lnTo>
                <a:lnTo>
                  <a:pt x="237617" y="201637"/>
                </a:lnTo>
                <a:lnTo>
                  <a:pt x="237617" y="195287"/>
                </a:lnTo>
                <a:lnTo>
                  <a:pt x="237617" y="187667"/>
                </a:lnTo>
                <a:lnTo>
                  <a:pt x="251815" y="187667"/>
                </a:lnTo>
                <a:lnTo>
                  <a:pt x="251815" y="185127"/>
                </a:lnTo>
                <a:lnTo>
                  <a:pt x="235521" y="185127"/>
                </a:lnTo>
                <a:lnTo>
                  <a:pt x="235077" y="182587"/>
                </a:lnTo>
                <a:lnTo>
                  <a:pt x="231952" y="164515"/>
                </a:lnTo>
                <a:lnTo>
                  <a:pt x="231952" y="213067"/>
                </a:lnTo>
                <a:lnTo>
                  <a:pt x="231952" y="224497"/>
                </a:lnTo>
                <a:lnTo>
                  <a:pt x="231952" y="508977"/>
                </a:lnTo>
                <a:lnTo>
                  <a:pt x="229476" y="507517"/>
                </a:lnTo>
                <a:lnTo>
                  <a:pt x="229476" y="512787"/>
                </a:lnTo>
                <a:lnTo>
                  <a:pt x="218554" y="520407"/>
                </a:lnTo>
                <a:lnTo>
                  <a:pt x="218554" y="505167"/>
                </a:lnTo>
                <a:lnTo>
                  <a:pt x="229476" y="512787"/>
                </a:lnTo>
                <a:lnTo>
                  <a:pt x="229476" y="507517"/>
                </a:lnTo>
                <a:lnTo>
                  <a:pt x="225501" y="505167"/>
                </a:lnTo>
                <a:lnTo>
                  <a:pt x="221195" y="502627"/>
                </a:lnTo>
                <a:lnTo>
                  <a:pt x="224777" y="500087"/>
                </a:lnTo>
                <a:lnTo>
                  <a:pt x="231952" y="495007"/>
                </a:lnTo>
                <a:lnTo>
                  <a:pt x="231952" y="488657"/>
                </a:lnTo>
                <a:lnTo>
                  <a:pt x="229476" y="487197"/>
                </a:lnTo>
                <a:lnTo>
                  <a:pt x="229476" y="492467"/>
                </a:lnTo>
                <a:lnTo>
                  <a:pt x="218554" y="500087"/>
                </a:lnTo>
                <a:lnTo>
                  <a:pt x="218554" y="484847"/>
                </a:lnTo>
                <a:lnTo>
                  <a:pt x="229476" y="492467"/>
                </a:lnTo>
                <a:lnTo>
                  <a:pt x="229476" y="487197"/>
                </a:lnTo>
                <a:lnTo>
                  <a:pt x="225501" y="484847"/>
                </a:lnTo>
                <a:lnTo>
                  <a:pt x="221195" y="482307"/>
                </a:lnTo>
                <a:lnTo>
                  <a:pt x="224777" y="479767"/>
                </a:lnTo>
                <a:lnTo>
                  <a:pt x="231952" y="474687"/>
                </a:lnTo>
                <a:lnTo>
                  <a:pt x="231952" y="469607"/>
                </a:lnTo>
                <a:lnTo>
                  <a:pt x="229476" y="467855"/>
                </a:lnTo>
                <a:lnTo>
                  <a:pt x="229476" y="472147"/>
                </a:lnTo>
                <a:lnTo>
                  <a:pt x="218554" y="479767"/>
                </a:lnTo>
                <a:lnTo>
                  <a:pt x="218554" y="464527"/>
                </a:lnTo>
                <a:lnTo>
                  <a:pt x="229476" y="472147"/>
                </a:lnTo>
                <a:lnTo>
                  <a:pt x="229476" y="467855"/>
                </a:lnTo>
                <a:lnTo>
                  <a:pt x="224777" y="464527"/>
                </a:lnTo>
                <a:lnTo>
                  <a:pt x="221195" y="461987"/>
                </a:lnTo>
                <a:lnTo>
                  <a:pt x="224777" y="459447"/>
                </a:lnTo>
                <a:lnTo>
                  <a:pt x="231952" y="454367"/>
                </a:lnTo>
                <a:lnTo>
                  <a:pt x="231952" y="449287"/>
                </a:lnTo>
                <a:lnTo>
                  <a:pt x="229476" y="447649"/>
                </a:lnTo>
                <a:lnTo>
                  <a:pt x="229476" y="451827"/>
                </a:lnTo>
                <a:lnTo>
                  <a:pt x="218554" y="459447"/>
                </a:lnTo>
                <a:lnTo>
                  <a:pt x="218554" y="444207"/>
                </a:lnTo>
                <a:lnTo>
                  <a:pt x="229476" y="451827"/>
                </a:lnTo>
                <a:lnTo>
                  <a:pt x="229476" y="447649"/>
                </a:lnTo>
                <a:lnTo>
                  <a:pt x="224294" y="444207"/>
                </a:lnTo>
                <a:lnTo>
                  <a:pt x="218554" y="440397"/>
                </a:lnTo>
                <a:lnTo>
                  <a:pt x="218554" y="407377"/>
                </a:lnTo>
                <a:lnTo>
                  <a:pt x="225247" y="402297"/>
                </a:lnTo>
                <a:lnTo>
                  <a:pt x="231952" y="397217"/>
                </a:lnTo>
                <a:lnTo>
                  <a:pt x="231952" y="392137"/>
                </a:lnTo>
                <a:lnTo>
                  <a:pt x="229476" y="390385"/>
                </a:lnTo>
                <a:lnTo>
                  <a:pt x="229476" y="394677"/>
                </a:lnTo>
                <a:lnTo>
                  <a:pt x="218554" y="402297"/>
                </a:lnTo>
                <a:lnTo>
                  <a:pt x="218554" y="387057"/>
                </a:lnTo>
                <a:lnTo>
                  <a:pt x="229476" y="394677"/>
                </a:lnTo>
                <a:lnTo>
                  <a:pt x="229476" y="390385"/>
                </a:lnTo>
                <a:lnTo>
                  <a:pt x="224777" y="387057"/>
                </a:lnTo>
                <a:lnTo>
                  <a:pt x="221195" y="384517"/>
                </a:lnTo>
                <a:lnTo>
                  <a:pt x="224777" y="381977"/>
                </a:lnTo>
                <a:lnTo>
                  <a:pt x="231952" y="376897"/>
                </a:lnTo>
                <a:lnTo>
                  <a:pt x="231952" y="371817"/>
                </a:lnTo>
                <a:lnTo>
                  <a:pt x="229476" y="370065"/>
                </a:lnTo>
                <a:lnTo>
                  <a:pt x="229476" y="374357"/>
                </a:lnTo>
                <a:lnTo>
                  <a:pt x="218554" y="381977"/>
                </a:lnTo>
                <a:lnTo>
                  <a:pt x="218554" y="366737"/>
                </a:lnTo>
                <a:lnTo>
                  <a:pt x="229476" y="374357"/>
                </a:lnTo>
                <a:lnTo>
                  <a:pt x="229476" y="370065"/>
                </a:lnTo>
                <a:lnTo>
                  <a:pt x="224777" y="366737"/>
                </a:lnTo>
                <a:lnTo>
                  <a:pt x="221195" y="364197"/>
                </a:lnTo>
                <a:lnTo>
                  <a:pt x="224777" y="361657"/>
                </a:lnTo>
                <a:lnTo>
                  <a:pt x="231952" y="356577"/>
                </a:lnTo>
                <a:lnTo>
                  <a:pt x="231952" y="351497"/>
                </a:lnTo>
                <a:lnTo>
                  <a:pt x="229476" y="349745"/>
                </a:lnTo>
                <a:lnTo>
                  <a:pt x="229476" y="354037"/>
                </a:lnTo>
                <a:lnTo>
                  <a:pt x="218554" y="361657"/>
                </a:lnTo>
                <a:lnTo>
                  <a:pt x="218554" y="346417"/>
                </a:lnTo>
                <a:lnTo>
                  <a:pt x="229476" y="354037"/>
                </a:lnTo>
                <a:lnTo>
                  <a:pt x="229476" y="349745"/>
                </a:lnTo>
                <a:lnTo>
                  <a:pt x="224777" y="346417"/>
                </a:lnTo>
                <a:lnTo>
                  <a:pt x="221195" y="343877"/>
                </a:lnTo>
                <a:lnTo>
                  <a:pt x="224777" y="341337"/>
                </a:lnTo>
                <a:lnTo>
                  <a:pt x="231952" y="336257"/>
                </a:lnTo>
                <a:lnTo>
                  <a:pt x="231952" y="331177"/>
                </a:lnTo>
                <a:lnTo>
                  <a:pt x="229476" y="329539"/>
                </a:lnTo>
                <a:lnTo>
                  <a:pt x="229476" y="333717"/>
                </a:lnTo>
                <a:lnTo>
                  <a:pt x="218554" y="341337"/>
                </a:lnTo>
                <a:lnTo>
                  <a:pt x="218554" y="326097"/>
                </a:lnTo>
                <a:lnTo>
                  <a:pt x="229476" y="333717"/>
                </a:lnTo>
                <a:lnTo>
                  <a:pt x="229476" y="329539"/>
                </a:lnTo>
                <a:lnTo>
                  <a:pt x="224294" y="326097"/>
                </a:lnTo>
                <a:lnTo>
                  <a:pt x="218554" y="322287"/>
                </a:lnTo>
                <a:lnTo>
                  <a:pt x="218554" y="303237"/>
                </a:lnTo>
                <a:lnTo>
                  <a:pt x="225247" y="298157"/>
                </a:lnTo>
                <a:lnTo>
                  <a:pt x="231952" y="293077"/>
                </a:lnTo>
                <a:lnTo>
                  <a:pt x="231952" y="287997"/>
                </a:lnTo>
                <a:lnTo>
                  <a:pt x="229476" y="286245"/>
                </a:lnTo>
                <a:lnTo>
                  <a:pt x="229476" y="290537"/>
                </a:lnTo>
                <a:lnTo>
                  <a:pt x="218554" y="298157"/>
                </a:lnTo>
                <a:lnTo>
                  <a:pt x="218554" y="282917"/>
                </a:lnTo>
                <a:lnTo>
                  <a:pt x="229476" y="290537"/>
                </a:lnTo>
                <a:lnTo>
                  <a:pt x="229476" y="286245"/>
                </a:lnTo>
                <a:lnTo>
                  <a:pt x="224777" y="282917"/>
                </a:lnTo>
                <a:lnTo>
                  <a:pt x="221195" y="280377"/>
                </a:lnTo>
                <a:lnTo>
                  <a:pt x="224777" y="277837"/>
                </a:lnTo>
                <a:lnTo>
                  <a:pt x="231952" y="272757"/>
                </a:lnTo>
                <a:lnTo>
                  <a:pt x="231952" y="267677"/>
                </a:lnTo>
                <a:lnTo>
                  <a:pt x="229476" y="265925"/>
                </a:lnTo>
                <a:lnTo>
                  <a:pt x="229476" y="270217"/>
                </a:lnTo>
                <a:lnTo>
                  <a:pt x="218554" y="277837"/>
                </a:lnTo>
                <a:lnTo>
                  <a:pt x="218554" y="262597"/>
                </a:lnTo>
                <a:lnTo>
                  <a:pt x="229476" y="270217"/>
                </a:lnTo>
                <a:lnTo>
                  <a:pt x="229476" y="265925"/>
                </a:lnTo>
                <a:lnTo>
                  <a:pt x="224777" y="262597"/>
                </a:lnTo>
                <a:lnTo>
                  <a:pt x="221195" y="260057"/>
                </a:lnTo>
                <a:lnTo>
                  <a:pt x="224777" y="257517"/>
                </a:lnTo>
                <a:lnTo>
                  <a:pt x="231952" y="252437"/>
                </a:lnTo>
                <a:lnTo>
                  <a:pt x="231952" y="247357"/>
                </a:lnTo>
                <a:lnTo>
                  <a:pt x="229476" y="245859"/>
                </a:lnTo>
                <a:lnTo>
                  <a:pt x="229476" y="249897"/>
                </a:lnTo>
                <a:lnTo>
                  <a:pt x="218554" y="257517"/>
                </a:lnTo>
                <a:lnTo>
                  <a:pt x="218554" y="243547"/>
                </a:lnTo>
                <a:lnTo>
                  <a:pt x="229476" y="249897"/>
                </a:lnTo>
                <a:lnTo>
                  <a:pt x="229476" y="245859"/>
                </a:lnTo>
                <a:lnTo>
                  <a:pt x="225691" y="243547"/>
                </a:lnTo>
                <a:lnTo>
                  <a:pt x="221526" y="241007"/>
                </a:lnTo>
                <a:lnTo>
                  <a:pt x="226733" y="237197"/>
                </a:lnTo>
                <a:lnTo>
                  <a:pt x="231952" y="233387"/>
                </a:lnTo>
                <a:lnTo>
                  <a:pt x="231952" y="224497"/>
                </a:lnTo>
                <a:lnTo>
                  <a:pt x="227698" y="224497"/>
                </a:lnTo>
                <a:lnTo>
                  <a:pt x="225907" y="223304"/>
                </a:lnTo>
                <a:lnTo>
                  <a:pt x="225907" y="233387"/>
                </a:lnTo>
                <a:lnTo>
                  <a:pt x="220560" y="237197"/>
                </a:lnTo>
                <a:lnTo>
                  <a:pt x="220560" y="233387"/>
                </a:lnTo>
                <a:lnTo>
                  <a:pt x="225907" y="233387"/>
                </a:lnTo>
                <a:lnTo>
                  <a:pt x="225907" y="223304"/>
                </a:lnTo>
                <a:lnTo>
                  <a:pt x="220992" y="219989"/>
                </a:lnTo>
                <a:lnTo>
                  <a:pt x="220992" y="224497"/>
                </a:lnTo>
                <a:lnTo>
                  <a:pt x="218554" y="224497"/>
                </a:lnTo>
                <a:lnTo>
                  <a:pt x="218554" y="223227"/>
                </a:lnTo>
                <a:lnTo>
                  <a:pt x="220992" y="224497"/>
                </a:lnTo>
                <a:lnTo>
                  <a:pt x="220992" y="219989"/>
                </a:lnTo>
                <a:lnTo>
                  <a:pt x="220154" y="219417"/>
                </a:lnTo>
                <a:lnTo>
                  <a:pt x="223304" y="216877"/>
                </a:lnTo>
                <a:lnTo>
                  <a:pt x="228041" y="213067"/>
                </a:lnTo>
                <a:lnTo>
                  <a:pt x="231952" y="213067"/>
                </a:lnTo>
                <a:lnTo>
                  <a:pt x="231952" y="164515"/>
                </a:lnTo>
                <a:lnTo>
                  <a:pt x="231571" y="162318"/>
                </a:lnTo>
                <a:lnTo>
                  <a:pt x="231571" y="182587"/>
                </a:lnTo>
                <a:lnTo>
                  <a:pt x="218948" y="182587"/>
                </a:lnTo>
                <a:lnTo>
                  <a:pt x="225259" y="147027"/>
                </a:lnTo>
                <a:lnTo>
                  <a:pt x="231571" y="182587"/>
                </a:lnTo>
                <a:lnTo>
                  <a:pt x="231571" y="162318"/>
                </a:lnTo>
                <a:lnTo>
                  <a:pt x="228930" y="147027"/>
                </a:lnTo>
                <a:lnTo>
                  <a:pt x="227393" y="138137"/>
                </a:lnTo>
                <a:lnTo>
                  <a:pt x="227177" y="136867"/>
                </a:lnTo>
                <a:lnTo>
                  <a:pt x="407136" y="185127"/>
                </a:lnTo>
                <a:lnTo>
                  <a:pt x="407136" y="180467"/>
                </a:lnTo>
                <a:lnTo>
                  <a:pt x="243903" y="136867"/>
                </a:lnTo>
                <a:lnTo>
                  <a:pt x="224878" y="131787"/>
                </a:lnTo>
                <a:lnTo>
                  <a:pt x="222999" y="133388"/>
                </a:lnTo>
                <a:lnTo>
                  <a:pt x="222999" y="138137"/>
                </a:lnTo>
                <a:lnTo>
                  <a:pt x="214579" y="187667"/>
                </a:lnTo>
                <a:lnTo>
                  <a:pt x="164058" y="187667"/>
                </a:lnTo>
                <a:lnTo>
                  <a:pt x="222999" y="138137"/>
                </a:lnTo>
                <a:lnTo>
                  <a:pt x="222999" y="133388"/>
                </a:lnTo>
                <a:lnTo>
                  <a:pt x="158851" y="187667"/>
                </a:lnTo>
                <a:lnTo>
                  <a:pt x="158788" y="204177"/>
                </a:lnTo>
                <a:lnTo>
                  <a:pt x="176022" y="204177"/>
                </a:lnTo>
                <a:lnTo>
                  <a:pt x="176022" y="195287"/>
                </a:lnTo>
                <a:lnTo>
                  <a:pt x="212039" y="195287"/>
                </a:lnTo>
                <a:lnTo>
                  <a:pt x="212039" y="209257"/>
                </a:lnTo>
                <a:lnTo>
                  <a:pt x="228180" y="209257"/>
                </a:lnTo>
                <a:lnTo>
                  <a:pt x="226593" y="210527"/>
                </a:lnTo>
                <a:lnTo>
                  <a:pt x="222173" y="210527"/>
                </a:lnTo>
                <a:lnTo>
                  <a:pt x="222173" y="213067"/>
                </a:lnTo>
                <a:lnTo>
                  <a:pt x="218554" y="216877"/>
                </a:lnTo>
                <a:lnTo>
                  <a:pt x="218554" y="213067"/>
                </a:lnTo>
                <a:lnTo>
                  <a:pt x="222173" y="213067"/>
                </a:lnTo>
                <a:lnTo>
                  <a:pt x="222173" y="210527"/>
                </a:lnTo>
                <a:lnTo>
                  <a:pt x="214909" y="210527"/>
                </a:lnTo>
                <a:lnTo>
                  <a:pt x="214909" y="219417"/>
                </a:lnTo>
                <a:lnTo>
                  <a:pt x="208229" y="224497"/>
                </a:lnTo>
                <a:lnTo>
                  <a:pt x="201764" y="224497"/>
                </a:lnTo>
                <a:lnTo>
                  <a:pt x="201764" y="242277"/>
                </a:lnTo>
                <a:lnTo>
                  <a:pt x="214909" y="242277"/>
                </a:lnTo>
                <a:lnTo>
                  <a:pt x="214909" y="555967"/>
                </a:lnTo>
                <a:lnTo>
                  <a:pt x="218554" y="557237"/>
                </a:lnTo>
                <a:lnTo>
                  <a:pt x="218554" y="524217"/>
                </a:lnTo>
                <a:lnTo>
                  <a:pt x="224294" y="520407"/>
                </a:lnTo>
                <a:lnTo>
                  <a:pt x="231952" y="515327"/>
                </a:lnTo>
                <a:lnTo>
                  <a:pt x="231952" y="566127"/>
                </a:lnTo>
                <a:lnTo>
                  <a:pt x="235597" y="567397"/>
                </a:lnTo>
                <a:lnTo>
                  <a:pt x="235597" y="233387"/>
                </a:lnTo>
                <a:lnTo>
                  <a:pt x="258838" y="233387"/>
                </a:lnTo>
                <a:lnTo>
                  <a:pt x="258838" y="247357"/>
                </a:lnTo>
                <a:lnTo>
                  <a:pt x="262229" y="247357"/>
                </a:lnTo>
                <a:lnTo>
                  <a:pt x="262229" y="580097"/>
                </a:lnTo>
                <a:lnTo>
                  <a:pt x="265887" y="581367"/>
                </a:lnTo>
                <a:lnTo>
                  <a:pt x="265887" y="543267"/>
                </a:lnTo>
                <a:lnTo>
                  <a:pt x="272580" y="538187"/>
                </a:lnTo>
                <a:lnTo>
                  <a:pt x="279273" y="533107"/>
                </a:lnTo>
                <a:lnTo>
                  <a:pt x="279273" y="586447"/>
                </a:lnTo>
                <a:lnTo>
                  <a:pt x="282930" y="586447"/>
                </a:lnTo>
                <a:lnTo>
                  <a:pt x="282930" y="247357"/>
                </a:lnTo>
                <a:lnTo>
                  <a:pt x="285978" y="247357"/>
                </a:lnTo>
                <a:lnTo>
                  <a:pt x="285978" y="239737"/>
                </a:lnTo>
                <a:lnTo>
                  <a:pt x="469696" y="239737"/>
                </a:lnTo>
                <a:lnTo>
                  <a:pt x="470268" y="235927"/>
                </a:lnTo>
                <a:close/>
              </a:path>
              <a:path w="714375" h="697865">
                <a:moveTo>
                  <a:pt x="544017" y="584377"/>
                </a:moveTo>
                <a:lnTo>
                  <a:pt x="537591" y="575348"/>
                </a:lnTo>
                <a:lnTo>
                  <a:pt x="533552" y="578091"/>
                </a:lnTo>
                <a:lnTo>
                  <a:pt x="530669" y="580034"/>
                </a:lnTo>
                <a:lnTo>
                  <a:pt x="529729" y="583196"/>
                </a:lnTo>
                <a:lnTo>
                  <a:pt x="533057" y="587883"/>
                </a:lnTo>
                <a:lnTo>
                  <a:pt x="535901" y="589889"/>
                </a:lnTo>
                <a:lnTo>
                  <a:pt x="544017" y="584377"/>
                </a:lnTo>
                <a:close/>
              </a:path>
              <a:path w="714375" h="697865">
                <a:moveTo>
                  <a:pt x="584682" y="546633"/>
                </a:moveTo>
                <a:lnTo>
                  <a:pt x="577342" y="539813"/>
                </a:lnTo>
                <a:lnTo>
                  <a:pt x="574484" y="542734"/>
                </a:lnTo>
                <a:lnTo>
                  <a:pt x="571271" y="546036"/>
                </a:lnTo>
                <a:lnTo>
                  <a:pt x="571766" y="549046"/>
                </a:lnTo>
                <a:lnTo>
                  <a:pt x="575525" y="552526"/>
                </a:lnTo>
                <a:lnTo>
                  <a:pt x="578281" y="553186"/>
                </a:lnTo>
                <a:lnTo>
                  <a:pt x="584682" y="546633"/>
                </a:lnTo>
                <a:close/>
              </a:path>
              <a:path w="714375" h="697865">
                <a:moveTo>
                  <a:pt x="595312" y="556501"/>
                </a:moveTo>
                <a:lnTo>
                  <a:pt x="588797" y="550443"/>
                </a:lnTo>
                <a:lnTo>
                  <a:pt x="582993" y="556412"/>
                </a:lnTo>
                <a:lnTo>
                  <a:pt x="584479" y="558990"/>
                </a:lnTo>
                <a:lnTo>
                  <a:pt x="585635" y="560070"/>
                </a:lnTo>
                <a:lnTo>
                  <a:pt x="586384" y="560768"/>
                </a:lnTo>
                <a:lnTo>
                  <a:pt x="589076" y="562914"/>
                </a:lnTo>
                <a:lnTo>
                  <a:pt x="595312" y="556501"/>
                </a:lnTo>
                <a:close/>
              </a:path>
              <a:path w="714375" h="697865">
                <a:moveTo>
                  <a:pt x="611225" y="348627"/>
                </a:moveTo>
                <a:lnTo>
                  <a:pt x="606259" y="299529"/>
                </a:lnTo>
                <a:lnTo>
                  <a:pt x="601802" y="291515"/>
                </a:lnTo>
                <a:lnTo>
                  <a:pt x="599452" y="282448"/>
                </a:lnTo>
                <a:lnTo>
                  <a:pt x="598766" y="279831"/>
                </a:lnTo>
                <a:lnTo>
                  <a:pt x="598043" y="277025"/>
                </a:lnTo>
                <a:lnTo>
                  <a:pt x="586549" y="279831"/>
                </a:lnTo>
                <a:lnTo>
                  <a:pt x="586549" y="246380"/>
                </a:lnTo>
                <a:lnTo>
                  <a:pt x="568375" y="209270"/>
                </a:lnTo>
                <a:lnTo>
                  <a:pt x="564603" y="205270"/>
                </a:lnTo>
                <a:lnTo>
                  <a:pt x="559879" y="200266"/>
                </a:lnTo>
                <a:lnTo>
                  <a:pt x="513321" y="218414"/>
                </a:lnTo>
                <a:lnTo>
                  <a:pt x="513321" y="294424"/>
                </a:lnTo>
                <a:lnTo>
                  <a:pt x="508762" y="295986"/>
                </a:lnTo>
                <a:lnTo>
                  <a:pt x="508762" y="269951"/>
                </a:lnTo>
                <a:lnTo>
                  <a:pt x="502132" y="260781"/>
                </a:lnTo>
                <a:lnTo>
                  <a:pt x="496951" y="253619"/>
                </a:lnTo>
                <a:lnTo>
                  <a:pt x="492620" y="255943"/>
                </a:lnTo>
                <a:lnTo>
                  <a:pt x="492620" y="260781"/>
                </a:lnTo>
                <a:lnTo>
                  <a:pt x="492620" y="301472"/>
                </a:lnTo>
                <a:lnTo>
                  <a:pt x="462445" y="311746"/>
                </a:lnTo>
                <a:lnTo>
                  <a:pt x="462445" y="409663"/>
                </a:lnTo>
                <a:lnTo>
                  <a:pt x="458381" y="410756"/>
                </a:lnTo>
                <a:lnTo>
                  <a:pt x="458381" y="367919"/>
                </a:lnTo>
                <a:lnTo>
                  <a:pt x="452145" y="365696"/>
                </a:lnTo>
                <a:lnTo>
                  <a:pt x="451688" y="365531"/>
                </a:lnTo>
                <a:lnTo>
                  <a:pt x="451688" y="364744"/>
                </a:lnTo>
                <a:lnTo>
                  <a:pt x="451688" y="283044"/>
                </a:lnTo>
                <a:lnTo>
                  <a:pt x="492620" y="260781"/>
                </a:lnTo>
                <a:lnTo>
                  <a:pt x="492620" y="255943"/>
                </a:lnTo>
                <a:lnTo>
                  <a:pt x="447357" y="280568"/>
                </a:lnTo>
                <a:lnTo>
                  <a:pt x="447357" y="364744"/>
                </a:lnTo>
                <a:lnTo>
                  <a:pt x="436664" y="360934"/>
                </a:lnTo>
                <a:lnTo>
                  <a:pt x="434492" y="361378"/>
                </a:lnTo>
                <a:lnTo>
                  <a:pt x="434492" y="365696"/>
                </a:lnTo>
                <a:lnTo>
                  <a:pt x="434492" y="471131"/>
                </a:lnTo>
                <a:lnTo>
                  <a:pt x="424789" y="467207"/>
                </a:lnTo>
                <a:lnTo>
                  <a:pt x="408343" y="471208"/>
                </a:lnTo>
                <a:lnTo>
                  <a:pt x="408343" y="415836"/>
                </a:lnTo>
                <a:lnTo>
                  <a:pt x="399808" y="412838"/>
                </a:lnTo>
                <a:lnTo>
                  <a:pt x="388213" y="408762"/>
                </a:lnTo>
                <a:lnTo>
                  <a:pt x="388213" y="375119"/>
                </a:lnTo>
                <a:lnTo>
                  <a:pt x="434492" y="365696"/>
                </a:lnTo>
                <a:lnTo>
                  <a:pt x="434492" y="361378"/>
                </a:lnTo>
                <a:lnTo>
                  <a:pt x="383870" y="371665"/>
                </a:lnTo>
                <a:lnTo>
                  <a:pt x="383870" y="408520"/>
                </a:lnTo>
                <a:lnTo>
                  <a:pt x="333387" y="418439"/>
                </a:lnTo>
                <a:lnTo>
                  <a:pt x="333387" y="478142"/>
                </a:lnTo>
                <a:lnTo>
                  <a:pt x="292379" y="484339"/>
                </a:lnTo>
                <a:lnTo>
                  <a:pt x="292379" y="589584"/>
                </a:lnTo>
                <a:lnTo>
                  <a:pt x="296722" y="589584"/>
                </a:lnTo>
                <a:lnTo>
                  <a:pt x="296722" y="487972"/>
                </a:lnTo>
                <a:lnTo>
                  <a:pt x="342709" y="480999"/>
                </a:lnTo>
                <a:lnTo>
                  <a:pt x="342582" y="596823"/>
                </a:lnTo>
                <a:lnTo>
                  <a:pt x="344843" y="596823"/>
                </a:lnTo>
                <a:lnTo>
                  <a:pt x="348843" y="597014"/>
                </a:lnTo>
                <a:lnTo>
                  <a:pt x="352844" y="597103"/>
                </a:lnTo>
                <a:lnTo>
                  <a:pt x="359740" y="597103"/>
                </a:lnTo>
                <a:lnTo>
                  <a:pt x="362597" y="597052"/>
                </a:lnTo>
                <a:lnTo>
                  <a:pt x="365442" y="596963"/>
                </a:lnTo>
                <a:lnTo>
                  <a:pt x="367652" y="596963"/>
                </a:lnTo>
                <a:lnTo>
                  <a:pt x="367626" y="482485"/>
                </a:lnTo>
                <a:lnTo>
                  <a:pt x="362127" y="480999"/>
                </a:lnTo>
                <a:lnTo>
                  <a:pt x="349097" y="477481"/>
                </a:lnTo>
                <a:lnTo>
                  <a:pt x="345008" y="476377"/>
                </a:lnTo>
                <a:lnTo>
                  <a:pt x="337718" y="477481"/>
                </a:lnTo>
                <a:lnTo>
                  <a:pt x="337718" y="421906"/>
                </a:lnTo>
                <a:lnTo>
                  <a:pt x="383870" y="412838"/>
                </a:lnTo>
                <a:lnTo>
                  <a:pt x="383870" y="595769"/>
                </a:lnTo>
                <a:lnTo>
                  <a:pt x="391337" y="594842"/>
                </a:lnTo>
                <a:lnTo>
                  <a:pt x="393446" y="594588"/>
                </a:lnTo>
                <a:lnTo>
                  <a:pt x="393522" y="479171"/>
                </a:lnTo>
                <a:lnTo>
                  <a:pt x="422452" y="472147"/>
                </a:lnTo>
                <a:lnTo>
                  <a:pt x="422452" y="588772"/>
                </a:lnTo>
                <a:lnTo>
                  <a:pt x="426783" y="587603"/>
                </a:lnTo>
                <a:lnTo>
                  <a:pt x="434289" y="585381"/>
                </a:lnTo>
                <a:lnTo>
                  <a:pt x="441693" y="582942"/>
                </a:lnTo>
                <a:lnTo>
                  <a:pt x="449008" y="580301"/>
                </a:lnTo>
                <a:lnTo>
                  <a:pt x="456196" y="577456"/>
                </a:lnTo>
                <a:lnTo>
                  <a:pt x="458381" y="576592"/>
                </a:lnTo>
                <a:lnTo>
                  <a:pt x="458381" y="472147"/>
                </a:lnTo>
                <a:lnTo>
                  <a:pt x="458381" y="471208"/>
                </a:lnTo>
                <a:lnTo>
                  <a:pt x="458381" y="415150"/>
                </a:lnTo>
                <a:lnTo>
                  <a:pt x="474751" y="410756"/>
                </a:lnTo>
                <a:lnTo>
                  <a:pt x="476173" y="410375"/>
                </a:lnTo>
                <a:lnTo>
                  <a:pt x="476123" y="568223"/>
                </a:lnTo>
                <a:lnTo>
                  <a:pt x="479513" y="566356"/>
                </a:lnTo>
                <a:lnTo>
                  <a:pt x="485305" y="563245"/>
                </a:lnTo>
                <a:lnTo>
                  <a:pt x="490943" y="559904"/>
                </a:lnTo>
                <a:lnTo>
                  <a:pt x="496443" y="556387"/>
                </a:lnTo>
                <a:lnTo>
                  <a:pt x="500481" y="553783"/>
                </a:lnTo>
                <a:lnTo>
                  <a:pt x="500443" y="414680"/>
                </a:lnTo>
                <a:lnTo>
                  <a:pt x="490308" y="410375"/>
                </a:lnTo>
                <a:lnTo>
                  <a:pt x="485889" y="408495"/>
                </a:lnTo>
                <a:lnTo>
                  <a:pt x="478510" y="405358"/>
                </a:lnTo>
                <a:lnTo>
                  <a:pt x="466775" y="408495"/>
                </a:lnTo>
                <a:lnTo>
                  <a:pt x="466775" y="314756"/>
                </a:lnTo>
                <a:lnTo>
                  <a:pt x="513321" y="298907"/>
                </a:lnTo>
                <a:lnTo>
                  <a:pt x="513321" y="544576"/>
                </a:lnTo>
                <a:lnTo>
                  <a:pt x="515505" y="542874"/>
                </a:lnTo>
                <a:lnTo>
                  <a:pt x="517652" y="541172"/>
                </a:lnTo>
                <a:lnTo>
                  <a:pt x="523913" y="536155"/>
                </a:lnTo>
                <a:lnTo>
                  <a:pt x="529945" y="530885"/>
                </a:lnTo>
                <a:lnTo>
                  <a:pt x="535686" y="525335"/>
                </a:lnTo>
                <a:lnTo>
                  <a:pt x="537857" y="522630"/>
                </a:lnTo>
                <a:lnTo>
                  <a:pt x="537857" y="306095"/>
                </a:lnTo>
                <a:lnTo>
                  <a:pt x="525119" y="298907"/>
                </a:lnTo>
                <a:lnTo>
                  <a:pt x="519938" y="295986"/>
                </a:lnTo>
                <a:lnTo>
                  <a:pt x="517664" y="294703"/>
                </a:lnTo>
                <a:lnTo>
                  <a:pt x="517664" y="221284"/>
                </a:lnTo>
                <a:lnTo>
                  <a:pt x="558723" y="205270"/>
                </a:lnTo>
                <a:lnTo>
                  <a:pt x="564045" y="210921"/>
                </a:lnTo>
                <a:lnTo>
                  <a:pt x="563968" y="492925"/>
                </a:lnTo>
                <a:lnTo>
                  <a:pt x="566102" y="489902"/>
                </a:lnTo>
                <a:lnTo>
                  <a:pt x="568299" y="486816"/>
                </a:lnTo>
                <a:lnTo>
                  <a:pt x="573328" y="479171"/>
                </a:lnTo>
                <a:lnTo>
                  <a:pt x="578205" y="471131"/>
                </a:lnTo>
                <a:lnTo>
                  <a:pt x="582422" y="463600"/>
                </a:lnTo>
                <a:lnTo>
                  <a:pt x="586549" y="455523"/>
                </a:lnTo>
                <a:lnTo>
                  <a:pt x="588721" y="448005"/>
                </a:lnTo>
                <a:lnTo>
                  <a:pt x="588721" y="283667"/>
                </a:lnTo>
                <a:lnTo>
                  <a:pt x="593712" y="282448"/>
                </a:lnTo>
                <a:lnTo>
                  <a:pt x="593712" y="431495"/>
                </a:lnTo>
                <a:lnTo>
                  <a:pt x="598043" y="431495"/>
                </a:lnTo>
                <a:lnTo>
                  <a:pt x="598284" y="428396"/>
                </a:lnTo>
                <a:lnTo>
                  <a:pt x="600760" y="421030"/>
                </a:lnTo>
                <a:lnTo>
                  <a:pt x="605383" y="403606"/>
                </a:lnTo>
                <a:lnTo>
                  <a:pt x="608660" y="385673"/>
                </a:lnTo>
                <a:lnTo>
                  <a:pt x="610527" y="367919"/>
                </a:lnTo>
                <a:lnTo>
                  <a:pt x="610679" y="364744"/>
                </a:lnTo>
                <a:lnTo>
                  <a:pt x="611225" y="348627"/>
                </a:lnTo>
                <a:close/>
              </a:path>
              <a:path w="714375" h="697865">
                <a:moveTo>
                  <a:pt x="675830" y="394652"/>
                </a:moveTo>
                <a:lnTo>
                  <a:pt x="663803" y="392404"/>
                </a:lnTo>
                <a:lnTo>
                  <a:pt x="651764" y="390144"/>
                </a:lnTo>
                <a:lnTo>
                  <a:pt x="649325" y="396976"/>
                </a:lnTo>
                <a:lnTo>
                  <a:pt x="648284" y="402297"/>
                </a:lnTo>
                <a:lnTo>
                  <a:pt x="647966" y="409524"/>
                </a:lnTo>
                <a:lnTo>
                  <a:pt x="672020" y="414045"/>
                </a:lnTo>
                <a:lnTo>
                  <a:pt x="674471" y="407212"/>
                </a:lnTo>
                <a:lnTo>
                  <a:pt x="675513" y="401891"/>
                </a:lnTo>
                <a:lnTo>
                  <a:pt x="675830" y="394652"/>
                </a:lnTo>
                <a:close/>
              </a:path>
              <a:path w="714375" h="697865">
                <a:moveTo>
                  <a:pt x="693762" y="347624"/>
                </a:moveTo>
                <a:lnTo>
                  <a:pt x="691172" y="313334"/>
                </a:lnTo>
                <a:lnTo>
                  <a:pt x="690206" y="300634"/>
                </a:lnTo>
                <a:lnTo>
                  <a:pt x="686015" y="282079"/>
                </a:lnTo>
                <a:lnTo>
                  <a:pt x="686015" y="355244"/>
                </a:lnTo>
                <a:lnTo>
                  <a:pt x="680288" y="355447"/>
                </a:lnTo>
                <a:lnTo>
                  <a:pt x="680288" y="399694"/>
                </a:lnTo>
                <a:lnTo>
                  <a:pt x="680072" y="406044"/>
                </a:lnTo>
                <a:lnTo>
                  <a:pt x="677799" y="412394"/>
                </a:lnTo>
                <a:lnTo>
                  <a:pt x="673481" y="417474"/>
                </a:lnTo>
                <a:lnTo>
                  <a:pt x="667080" y="420014"/>
                </a:lnTo>
                <a:lnTo>
                  <a:pt x="661365" y="420014"/>
                </a:lnTo>
                <a:lnTo>
                  <a:pt x="661365" y="464464"/>
                </a:lnTo>
                <a:lnTo>
                  <a:pt x="659396" y="472084"/>
                </a:lnTo>
                <a:lnTo>
                  <a:pt x="658304" y="474624"/>
                </a:lnTo>
                <a:lnTo>
                  <a:pt x="657034" y="475894"/>
                </a:lnTo>
                <a:lnTo>
                  <a:pt x="655180" y="478434"/>
                </a:lnTo>
                <a:lnTo>
                  <a:pt x="649554" y="475894"/>
                </a:lnTo>
                <a:lnTo>
                  <a:pt x="651141" y="474624"/>
                </a:lnTo>
                <a:lnTo>
                  <a:pt x="652500" y="472084"/>
                </a:lnTo>
                <a:lnTo>
                  <a:pt x="654062" y="468274"/>
                </a:lnTo>
                <a:lnTo>
                  <a:pt x="656691" y="461924"/>
                </a:lnTo>
                <a:lnTo>
                  <a:pt x="653796" y="456844"/>
                </a:lnTo>
                <a:lnTo>
                  <a:pt x="640702" y="451269"/>
                </a:lnTo>
                <a:lnTo>
                  <a:pt x="640702" y="507644"/>
                </a:lnTo>
                <a:lnTo>
                  <a:pt x="636651" y="512724"/>
                </a:lnTo>
                <a:lnTo>
                  <a:pt x="623697" y="505104"/>
                </a:lnTo>
                <a:lnTo>
                  <a:pt x="629361" y="524154"/>
                </a:lnTo>
                <a:lnTo>
                  <a:pt x="624522" y="531774"/>
                </a:lnTo>
                <a:lnTo>
                  <a:pt x="619760" y="512724"/>
                </a:lnTo>
                <a:lnTo>
                  <a:pt x="619125" y="510184"/>
                </a:lnTo>
                <a:lnTo>
                  <a:pt x="604558" y="511644"/>
                </a:lnTo>
                <a:lnTo>
                  <a:pt x="604558" y="555904"/>
                </a:lnTo>
                <a:lnTo>
                  <a:pt x="596265" y="564794"/>
                </a:lnTo>
                <a:lnTo>
                  <a:pt x="591350" y="569874"/>
                </a:lnTo>
                <a:lnTo>
                  <a:pt x="585800" y="571144"/>
                </a:lnTo>
                <a:lnTo>
                  <a:pt x="581621" y="567334"/>
                </a:lnTo>
                <a:lnTo>
                  <a:pt x="577443" y="563524"/>
                </a:lnTo>
                <a:lnTo>
                  <a:pt x="578231" y="559714"/>
                </a:lnTo>
                <a:lnTo>
                  <a:pt x="579462" y="557174"/>
                </a:lnTo>
                <a:lnTo>
                  <a:pt x="575614" y="559714"/>
                </a:lnTo>
                <a:lnTo>
                  <a:pt x="571131" y="559714"/>
                </a:lnTo>
                <a:lnTo>
                  <a:pt x="564578" y="553364"/>
                </a:lnTo>
                <a:lnTo>
                  <a:pt x="562292" y="548284"/>
                </a:lnTo>
                <a:lnTo>
                  <a:pt x="578358" y="531774"/>
                </a:lnTo>
                <a:lnTo>
                  <a:pt x="604558" y="555904"/>
                </a:lnTo>
                <a:lnTo>
                  <a:pt x="604558" y="511644"/>
                </a:lnTo>
                <a:lnTo>
                  <a:pt x="593674" y="512724"/>
                </a:lnTo>
                <a:lnTo>
                  <a:pt x="598817" y="505104"/>
                </a:lnTo>
                <a:lnTo>
                  <a:pt x="621309" y="503834"/>
                </a:lnTo>
                <a:lnTo>
                  <a:pt x="606310" y="493674"/>
                </a:lnTo>
                <a:lnTo>
                  <a:pt x="610362" y="487324"/>
                </a:lnTo>
                <a:lnTo>
                  <a:pt x="640702" y="507644"/>
                </a:lnTo>
                <a:lnTo>
                  <a:pt x="640702" y="451269"/>
                </a:lnTo>
                <a:lnTo>
                  <a:pt x="629386" y="468274"/>
                </a:lnTo>
                <a:lnTo>
                  <a:pt x="623519" y="465734"/>
                </a:lnTo>
                <a:lnTo>
                  <a:pt x="641413" y="444144"/>
                </a:lnTo>
                <a:lnTo>
                  <a:pt x="649846" y="446684"/>
                </a:lnTo>
                <a:lnTo>
                  <a:pt x="656805" y="450494"/>
                </a:lnTo>
                <a:lnTo>
                  <a:pt x="660577" y="456844"/>
                </a:lnTo>
                <a:lnTo>
                  <a:pt x="661365" y="464464"/>
                </a:lnTo>
                <a:lnTo>
                  <a:pt x="661365" y="420014"/>
                </a:lnTo>
                <a:lnTo>
                  <a:pt x="658520" y="420014"/>
                </a:lnTo>
                <a:lnTo>
                  <a:pt x="650532" y="417474"/>
                </a:lnTo>
                <a:lnTo>
                  <a:pt x="645655" y="412394"/>
                </a:lnTo>
                <a:lnTo>
                  <a:pt x="643509" y="406044"/>
                </a:lnTo>
                <a:lnTo>
                  <a:pt x="643737" y="399694"/>
                </a:lnTo>
                <a:lnTo>
                  <a:pt x="646010" y="393344"/>
                </a:lnTo>
                <a:lnTo>
                  <a:pt x="650316" y="388264"/>
                </a:lnTo>
                <a:lnTo>
                  <a:pt x="656729" y="385724"/>
                </a:lnTo>
                <a:lnTo>
                  <a:pt x="665289" y="385724"/>
                </a:lnTo>
                <a:lnTo>
                  <a:pt x="673277" y="388264"/>
                </a:lnTo>
                <a:lnTo>
                  <a:pt x="678154" y="393344"/>
                </a:lnTo>
                <a:lnTo>
                  <a:pt x="680288" y="399694"/>
                </a:lnTo>
                <a:lnTo>
                  <a:pt x="680288" y="355447"/>
                </a:lnTo>
                <a:lnTo>
                  <a:pt x="649871" y="356514"/>
                </a:lnTo>
                <a:lnTo>
                  <a:pt x="649566" y="350164"/>
                </a:lnTo>
                <a:lnTo>
                  <a:pt x="674979" y="348894"/>
                </a:lnTo>
                <a:lnTo>
                  <a:pt x="680554" y="348894"/>
                </a:lnTo>
                <a:lnTo>
                  <a:pt x="675309" y="347624"/>
                </a:lnTo>
                <a:lnTo>
                  <a:pt x="649135" y="338734"/>
                </a:lnTo>
                <a:lnTo>
                  <a:pt x="648843" y="332384"/>
                </a:lnTo>
                <a:lnTo>
                  <a:pt x="674306" y="322224"/>
                </a:lnTo>
                <a:lnTo>
                  <a:pt x="679411" y="320954"/>
                </a:lnTo>
                <a:lnTo>
                  <a:pt x="673823" y="320954"/>
                </a:lnTo>
                <a:lnTo>
                  <a:pt x="648423" y="322224"/>
                </a:lnTo>
                <a:lnTo>
                  <a:pt x="648119" y="314604"/>
                </a:lnTo>
                <a:lnTo>
                  <a:pt x="684263" y="313334"/>
                </a:lnTo>
                <a:lnTo>
                  <a:pt x="684771" y="326034"/>
                </a:lnTo>
                <a:lnTo>
                  <a:pt x="664057" y="333654"/>
                </a:lnTo>
                <a:lnTo>
                  <a:pt x="657720" y="334924"/>
                </a:lnTo>
                <a:lnTo>
                  <a:pt x="657720" y="336194"/>
                </a:lnTo>
                <a:lnTo>
                  <a:pt x="664197" y="337464"/>
                </a:lnTo>
                <a:lnTo>
                  <a:pt x="685507" y="343814"/>
                </a:lnTo>
                <a:lnTo>
                  <a:pt x="686015" y="355244"/>
                </a:lnTo>
                <a:lnTo>
                  <a:pt x="686015" y="282079"/>
                </a:lnTo>
                <a:lnTo>
                  <a:pt x="680745" y="258724"/>
                </a:lnTo>
                <a:lnTo>
                  <a:pt x="679589" y="253644"/>
                </a:lnTo>
                <a:lnTo>
                  <a:pt x="677583" y="248564"/>
                </a:lnTo>
                <a:lnTo>
                  <a:pt x="668553" y="225704"/>
                </a:lnTo>
                <a:lnTo>
                  <a:pt x="667969" y="224231"/>
                </a:lnTo>
                <a:lnTo>
                  <a:pt x="667969" y="246024"/>
                </a:lnTo>
                <a:lnTo>
                  <a:pt x="662076" y="248564"/>
                </a:lnTo>
                <a:lnTo>
                  <a:pt x="662076" y="246024"/>
                </a:lnTo>
                <a:lnTo>
                  <a:pt x="661695" y="243484"/>
                </a:lnTo>
                <a:lnTo>
                  <a:pt x="657720" y="233324"/>
                </a:lnTo>
                <a:lnTo>
                  <a:pt x="651192" y="230784"/>
                </a:lnTo>
                <a:lnTo>
                  <a:pt x="636155" y="237134"/>
                </a:lnTo>
                <a:lnTo>
                  <a:pt x="635000" y="243484"/>
                </a:lnTo>
                <a:lnTo>
                  <a:pt x="638568" y="252374"/>
                </a:lnTo>
                <a:lnTo>
                  <a:pt x="640207" y="254914"/>
                </a:lnTo>
                <a:lnTo>
                  <a:pt x="641654" y="256184"/>
                </a:lnTo>
                <a:lnTo>
                  <a:pt x="636917" y="258356"/>
                </a:lnTo>
                <a:lnTo>
                  <a:pt x="636917" y="350164"/>
                </a:lnTo>
                <a:lnTo>
                  <a:pt x="635596" y="376834"/>
                </a:lnTo>
                <a:lnTo>
                  <a:pt x="624573" y="430174"/>
                </a:lnTo>
                <a:lnTo>
                  <a:pt x="609409" y="468274"/>
                </a:lnTo>
                <a:lnTo>
                  <a:pt x="589178" y="502564"/>
                </a:lnTo>
                <a:lnTo>
                  <a:pt x="564222" y="533044"/>
                </a:lnTo>
                <a:lnTo>
                  <a:pt x="561098" y="536473"/>
                </a:lnTo>
                <a:lnTo>
                  <a:pt x="561098" y="596544"/>
                </a:lnTo>
                <a:lnTo>
                  <a:pt x="554990" y="600354"/>
                </a:lnTo>
                <a:lnTo>
                  <a:pt x="554024" y="599084"/>
                </a:lnTo>
                <a:lnTo>
                  <a:pt x="547268" y="590194"/>
                </a:lnTo>
                <a:lnTo>
                  <a:pt x="535393" y="597446"/>
                </a:lnTo>
                <a:lnTo>
                  <a:pt x="535393" y="614324"/>
                </a:lnTo>
                <a:lnTo>
                  <a:pt x="529297" y="618134"/>
                </a:lnTo>
                <a:lnTo>
                  <a:pt x="525703" y="613054"/>
                </a:lnTo>
                <a:lnTo>
                  <a:pt x="508660" y="588924"/>
                </a:lnTo>
                <a:lnTo>
                  <a:pt x="514756" y="585114"/>
                </a:lnTo>
                <a:lnTo>
                  <a:pt x="535393" y="614324"/>
                </a:lnTo>
                <a:lnTo>
                  <a:pt x="535393" y="597446"/>
                </a:lnTo>
                <a:lnTo>
                  <a:pt x="521677" y="580034"/>
                </a:lnTo>
                <a:lnTo>
                  <a:pt x="530326" y="573684"/>
                </a:lnTo>
                <a:lnTo>
                  <a:pt x="540461" y="567334"/>
                </a:lnTo>
                <a:lnTo>
                  <a:pt x="561098" y="596544"/>
                </a:lnTo>
                <a:lnTo>
                  <a:pt x="561098" y="536473"/>
                </a:lnTo>
                <a:lnTo>
                  <a:pt x="524408" y="568604"/>
                </a:lnTo>
                <a:lnTo>
                  <a:pt x="490270" y="590194"/>
                </a:lnTo>
                <a:lnTo>
                  <a:pt x="454507" y="605485"/>
                </a:lnTo>
                <a:lnTo>
                  <a:pt x="454507" y="616864"/>
                </a:lnTo>
                <a:lnTo>
                  <a:pt x="452996" y="619404"/>
                </a:lnTo>
                <a:lnTo>
                  <a:pt x="426643" y="647344"/>
                </a:lnTo>
                <a:lnTo>
                  <a:pt x="412978" y="661314"/>
                </a:lnTo>
                <a:lnTo>
                  <a:pt x="407581" y="666394"/>
                </a:lnTo>
                <a:lnTo>
                  <a:pt x="404418" y="666394"/>
                </a:lnTo>
                <a:lnTo>
                  <a:pt x="400278" y="658774"/>
                </a:lnTo>
                <a:lnTo>
                  <a:pt x="396151" y="651154"/>
                </a:lnTo>
                <a:lnTo>
                  <a:pt x="395109" y="649884"/>
                </a:lnTo>
                <a:lnTo>
                  <a:pt x="394601" y="648614"/>
                </a:lnTo>
                <a:lnTo>
                  <a:pt x="391502" y="648614"/>
                </a:lnTo>
                <a:lnTo>
                  <a:pt x="390740" y="646074"/>
                </a:lnTo>
                <a:lnTo>
                  <a:pt x="392074" y="632104"/>
                </a:lnTo>
                <a:lnTo>
                  <a:pt x="391185" y="628294"/>
                </a:lnTo>
                <a:lnTo>
                  <a:pt x="389153" y="629564"/>
                </a:lnTo>
                <a:lnTo>
                  <a:pt x="389750" y="630834"/>
                </a:lnTo>
                <a:lnTo>
                  <a:pt x="389293" y="632104"/>
                </a:lnTo>
                <a:lnTo>
                  <a:pt x="379831" y="638454"/>
                </a:lnTo>
                <a:lnTo>
                  <a:pt x="369697" y="644804"/>
                </a:lnTo>
                <a:lnTo>
                  <a:pt x="373735" y="647344"/>
                </a:lnTo>
                <a:lnTo>
                  <a:pt x="376605" y="648614"/>
                </a:lnTo>
                <a:lnTo>
                  <a:pt x="377926" y="652424"/>
                </a:lnTo>
                <a:lnTo>
                  <a:pt x="373938" y="658774"/>
                </a:lnTo>
                <a:lnTo>
                  <a:pt x="370700" y="658774"/>
                </a:lnTo>
                <a:lnTo>
                  <a:pt x="365302" y="654964"/>
                </a:lnTo>
                <a:lnTo>
                  <a:pt x="358571" y="651154"/>
                </a:lnTo>
                <a:lnTo>
                  <a:pt x="351828" y="654964"/>
                </a:lnTo>
                <a:lnTo>
                  <a:pt x="346430" y="658774"/>
                </a:lnTo>
                <a:lnTo>
                  <a:pt x="343192" y="658774"/>
                </a:lnTo>
                <a:lnTo>
                  <a:pt x="339217" y="652424"/>
                </a:lnTo>
                <a:lnTo>
                  <a:pt x="340029" y="649884"/>
                </a:lnTo>
                <a:lnTo>
                  <a:pt x="340537" y="648614"/>
                </a:lnTo>
                <a:lnTo>
                  <a:pt x="343395" y="647344"/>
                </a:lnTo>
                <a:lnTo>
                  <a:pt x="347433" y="644804"/>
                </a:lnTo>
                <a:lnTo>
                  <a:pt x="337312" y="638454"/>
                </a:lnTo>
                <a:lnTo>
                  <a:pt x="327837" y="632104"/>
                </a:lnTo>
                <a:lnTo>
                  <a:pt x="327380" y="630834"/>
                </a:lnTo>
                <a:lnTo>
                  <a:pt x="327990" y="629564"/>
                </a:lnTo>
                <a:lnTo>
                  <a:pt x="325945" y="628294"/>
                </a:lnTo>
                <a:lnTo>
                  <a:pt x="325056" y="632104"/>
                </a:lnTo>
                <a:lnTo>
                  <a:pt x="326402" y="646074"/>
                </a:lnTo>
                <a:lnTo>
                  <a:pt x="325628" y="648614"/>
                </a:lnTo>
                <a:lnTo>
                  <a:pt x="322529" y="648614"/>
                </a:lnTo>
                <a:lnTo>
                  <a:pt x="322021" y="649884"/>
                </a:lnTo>
                <a:lnTo>
                  <a:pt x="320979" y="651154"/>
                </a:lnTo>
                <a:lnTo>
                  <a:pt x="312712" y="666394"/>
                </a:lnTo>
                <a:lnTo>
                  <a:pt x="311061" y="666394"/>
                </a:lnTo>
                <a:lnTo>
                  <a:pt x="271259" y="627024"/>
                </a:lnTo>
                <a:lnTo>
                  <a:pt x="262623" y="616864"/>
                </a:lnTo>
                <a:lnTo>
                  <a:pt x="265633" y="613054"/>
                </a:lnTo>
                <a:lnTo>
                  <a:pt x="269697" y="615594"/>
                </a:lnTo>
                <a:lnTo>
                  <a:pt x="320941" y="633361"/>
                </a:lnTo>
                <a:lnTo>
                  <a:pt x="319252" y="625754"/>
                </a:lnTo>
                <a:lnTo>
                  <a:pt x="329387" y="628294"/>
                </a:lnTo>
                <a:lnTo>
                  <a:pt x="329349" y="627024"/>
                </a:lnTo>
                <a:lnTo>
                  <a:pt x="330276" y="625754"/>
                </a:lnTo>
                <a:lnTo>
                  <a:pt x="331216" y="624484"/>
                </a:lnTo>
                <a:lnTo>
                  <a:pt x="333476" y="625754"/>
                </a:lnTo>
                <a:lnTo>
                  <a:pt x="336321" y="627024"/>
                </a:lnTo>
                <a:lnTo>
                  <a:pt x="342226" y="629564"/>
                </a:lnTo>
                <a:lnTo>
                  <a:pt x="350037" y="634644"/>
                </a:lnTo>
                <a:lnTo>
                  <a:pt x="358571" y="638454"/>
                </a:lnTo>
                <a:lnTo>
                  <a:pt x="367080" y="634644"/>
                </a:lnTo>
                <a:lnTo>
                  <a:pt x="374891" y="629564"/>
                </a:lnTo>
                <a:lnTo>
                  <a:pt x="380796" y="627024"/>
                </a:lnTo>
                <a:lnTo>
                  <a:pt x="383667" y="625754"/>
                </a:lnTo>
                <a:lnTo>
                  <a:pt x="385914" y="624484"/>
                </a:lnTo>
                <a:lnTo>
                  <a:pt x="387781" y="627024"/>
                </a:lnTo>
                <a:lnTo>
                  <a:pt x="387743" y="628294"/>
                </a:lnTo>
                <a:lnTo>
                  <a:pt x="397878" y="625754"/>
                </a:lnTo>
                <a:lnTo>
                  <a:pt x="396176" y="633361"/>
                </a:lnTo>
                <a:lnTo>
                  <a:pt x="418122" y="625754"/>
                </a:lnTo>
                <a:lnTo>
                  <a:pt x="421792" y="624484"/>
                </a:lnTo>
                <a:lnTo>
                  <a:pt x="425450" y="623214"/>
                </a:lnTo>
                <a:lnTo>
                  <a:pt x="447433" y="615594"/>
                </a:lnTo>
                <a:lnTo>
                  <a:pt x="451497" y="613054"/>
                </a:lnTo>
                <a:lnTo>
                  <a:pt x="454507" y="616864"/>
                </a:lnTo>
                <a:lnTo>
                  <a:pt x="454507" y="605485"/>
                </a:lnTo>
                <a:lnTo>
                  <a:pt x="439623" y="610514"/>
                </a:lnTo>
                <a:lnTo>
                  <a:pt x="412635" y="616864"/>
                </a:lnTo>
                <a:lnTo>
                  <a:pt x="385025" y="621944"/>
                </a:lnTo>
                <a:lnTo>
                  <a:pt x="356882" y="623214"/>
                </a:lnTo>
                <a:lnTo>
                  <a:pt x="328726" y="621944"/>
                </a:lnTo>
                <a:lnTo>
                  <a:pt x="301117" y="616864"/>
                </a:lnTo>
                <a:lnTo>
                  <a:pt x="284924" y="613054"/>
                </a:lnTo>
                <a:lnTo>
                  <a:pt x="274129" y="610514"/>
                </a:lnTo>
                <a:lnTo>
                  <a:pt x="235534" y="596544"/>
                </a:lnTo>
                <a:lnTo>
                  <a:pt x="207619" y="581113"/>
                </a:lnTo>
                <a:lnTo>
                  <a:pt x="207619" y="600354"/>
                </a:lnTo>
                <a:lnTo>
                  <a:pt x="204635" y="609244"/>
                </a:lnTo>
                <a:lnTo>
                  <a:pt x="198996" y="614324"/>
                </a:lnTo>
                <a:lnTo>
                  <a:pt x="192252" y="616864"/>
                </a:lnTo>
                <a:lnTo>
                  <a:pt x="184886" y="616864"/>
                </a:lnTo>
                <a:lnTo>
                  <a:pt x="177431" y="614324"/>
                </a:lnTo>
                <a:lnTo>
                  <a:pt x="174993" y="611784"/>
                </a:lnTo>
                <a:lnTo>
                  <a:pt x="171183" y="609244"/>
                </a:lnTo>
                <a:lnTo>
                  <a:pt x="174713" y="604164"/>
                </a:lnTo>
                <a:lnTo>
                  <a:pt x="176098" y="605434"/>
                </a:lnTo>
                <a:lnTo>
                  <a:pt x="177838" y="606704"/>
                </a:lnTo>
                <a:lnTo>
                  <a:pt x="187185" y="613054"/>
                </a:lnTo>
                <a:lnTo>
                  <a:pt x="194017" y="610514"/>
                </a:lnTo>
                <a:lnTo>
                  <a:pt x="198259" y="604164"/>
                </a:lnTo>
                <a:lnTo>
                  <a:pt x="202501" y="597814"/>
                </a:lnTo>
                <a:lnTo>
                  <a:pt x="199301" y="591464"/>
                </a:lnTo>
                <a:lnTo>
                  <a:pt x="193687" y="587654"/>
                </a:lnTo>
                <a:lnTo>
                  <a:pt x="190931" y="586384"/>
                </a:lnTo>
                <a:lnTo>
                  <a:pt x="188341" y="586384"/>
                </a:lnTo>
                <a:lnTo>
                  <a:pt x="186347" y="585114"/>
                </a:lnTo>
                <a:lnTo>
                  <a:pt x="189179" y="580034"/>
                </a:lnTo>
                <a:lnTo>
                  <a:pt x="192506" y="581304"/>
                </a:lnTo>
                <a:lnTo>
                  <a:pt x="195554" y="582574"/>
                </a:lnTo>
                <a:lnTo>
                  <a:pt x="198043" y="583844"/>
                </a:lnTo>
                <a:lnTo>
                  <a:pt x="203314" y="587654"/>
                </a:lnTo>
                <a:lnTo>
                  <a:pt x="206844" y="594004"/>
                </a:lnTo>
                <a:lnTo>
                  <a:pt x="207619" y="600354"/>
                </a:lnTo>
                <a:lnTo>
                  <a:pt x="207619" y="581113"/>
                </a:lnTo>
                <a:lnTo>
                  <a:pt x="206019" y="580034"/>
                </a:lnTo>
                <a:lnTo>
                  <a:pt x="200317" y="576224"/>
                </a:lnTo>
                <a:lnTo>
                  <a:pt x="189344" y="568604"/>
                </a:lnTo>
                <a:lnTo>
                  <a:pt x="163385" y="547382"/>
                </a:lnTo>
                <a:lnTo>
                  <a:pt x="163385" y="558444"/>
                </a:lnTo>
                <a:lnTo>
                  <a:pt x="143510" y="580034"/>
                </a:lnTo>
                <a:lnTo>
                  <a:pt x="151384" y="587654"/>
                </a:lnTo>
                <a:lnTo>
                  <a:pt x="147104" y="591464"/>
                </a:lnTo>
                <a:lnTo>
                  <a:pt x="125831" y="573684"/>
                </a:lnTo>
                <a:lnTo>
                  <a:pt x="130111" y="568604"/>
                </a:lnTo>
                <a:lnTo>
                  <a:pt x="137972" y="576224"/>
                </a:lnTo>
                <a:lnTo>
                  <a:pt x="144589" y="568604"/>
                </a:lnTo>
                <a:lnTo>
                  <a:pt x="157848" y="553364"/>
                </a:lnTo>
                <a:lnTo>
                  <a:pt x="163385" y="558444"/>
                </a:lnTo>
                <a:lnTo>
                  <a:pt x="163385" y="547382"/>
                </a:lnTo>
                <a:lnTo>
                  <a:pt x="158813" y="543204"/>
                </a:lnTo>
                <a:lnTo>
                  <a:pt x="149517" y="533044"/>
                </a:lnTo>
                <a:lnTo>
                  <a:pt x="141795" y="524154"/>
                </a:lnTo>
                <a:lnTo>
                  <a:pt x="140690" y="522884"/>
                </a:lnTo>
                <a:lnTo>
                  <a:pt x="138620" y="520344"/>
                </a:lnTo>
                <a:lnTo>
                  <a:pt x="133248" y="513803"/>
                </a:lnTo>
                <a:lnTo>
                  <a:pt x="133248" y="529234"/>
                </a:lnTo>
                <a:lnTo>
                  <a:pt x="104762" y="550824"/>
                </a:lnTo>
                <a:lnTo>
                  <a:pt x="89890" y="533044"/>
                </a:lnTo>
                <a:lnTo>
                  <a:pt x="96532" y="526694"/>
                </a:lnTo>
                <a:lnTo>
                  <a:pt x="102057" y="521614"/>
                </a:lnTo>
                <a:lnTo>
                  <a:pt x="109258" y="520344"/>
                </a:lnTo>
                <a:lnTo>
                  <a:pt x="117970" y="531774"/>
                </a:lnTo>
                <a:lnTo>
                  <a:pt x="128676" y="524154"/>
                </a:lnTo>
                <a:lnTo>
                  <a:pt x="133248" y="529234"/>
                </a:lnTo>
                <a:lnTo>
                  <a:pt x="133248" y="513803"/>
                </a:lnTo>
                <a:lnTo>
                  <a:pt x="132372" y="512724"/>
                </a:lnTo>
                <a:lnTo>
                  <a:pt x="124587" y="502564"/>
                </a:lnTo>
                <a:lnTo>
                  <a:pt x="122961" y="500024"/>
                </a:lnTo>
                <a:lnTo>
                  <a:pt x="117259" y="491134"/>
                </a:lnTo>
                <a:lnTo>
                  <a:pt x="110502" y="479704"/>
                </a:lnTo>
                <a:lnTo>
                  <a:pt x="104330" y="468274"/>
                </a:lnTo>
                <a:lnTo>
                  <a:pt x="102666" y="464464"/>
                </a:lnTo>
                <a:lnTo>
                  <a:pt x="98767" y="455574"/>
                </a:lnTo>
                <a:lnTo>
                  <a:pt x="98628" y="455206"/>
                </a:lnTo>
                <a:lnTo>
                  <a:pt x="98628" y="480974"/>
                </a:lnTo>
                <a:lnTo>
                  <a:pt x="98298" y="487324"/>
                </a:lnTo>
                <a:lnTo>
                  <a:pt x="94996" y="492404"/>
                </a:lnTo>
                <a:lnTo>
                  <a:pt x="88176" y="497484"/>
                </a:lnTo>
                <a:lnTo>
                  <a:pt x="79959" y="500024"/>
                </a:lnTo>
                <a:lnTo>
                  <a:pt x="73012" y="500024"/>
                </a:lnTo>
                <a:lnTo>
                  <a:pt x="67487" y="496214"/>
                </a:lnTo>
                <a:lnTo>
                  <a:pt x="63563" y="491134"/>
                </a:lnTo>
                <a:lnTo>
                  <a:pt x="61493" y="484784"/>
                </a:lnTo>
                <a:lnTo>
                  <a:pt x="61836" y="478434"/>
                </a:lnTo>
                <a:lnTo>
                  <a:pt x="65125" y="472084"/>
                </a:lnTo>
                <a:lnTo>
                  <a:pt x="71958" y="467004"/>
                </a:lnTo>
                <a:lnTo>
                  <a:pt x="80162" y="464464"/>
                </a:lnTo>
                <a:lnTo>
                  <a:pt x="87122" y="465734"/>
                </a:lnTo>
                <a:lnTo>
                  <a:pt x="92646" y="469544"/>
                </a:lnTo>
                <a:lnTo>
                  <a:pt x="96570" y="474624"/>
                </a:lnTo>
                <a:lnTo>
                  <a:pt x="98628" y="480974"/>
                </a:lnTo>
                <a:lnTo>
                  <a:pt x="98628" y="455206"/>
                </a:lnTo>
                <a:lnTo>
                  <a:pt x="94449" y="444144"/>
                </a:lnTo>
                <a:lnTo>
                  <a:pt x="89166" y="430174"/>
                </a:lnTo>
                <a:lnTo>
                  <a:pt x="82626" y="404774"/>
                </a:lnTo>
                <a:lnTo>
                  <a:pt x="82296" y="403504"/>
                </a:lnTo>
                <a:lnTo>
                  <a:pt x="79146" y="383184"/>
                </a:lnTo>
                <a:lnTo>
                  <a:pt x="79057" y="382625"/>
                </a:lnTo>
                <a:lnTo>
                  <a:pt x="79057" y="435254"/>
                </a:lnTo>
                <a:lnTo>
                  <a:pt x="44081" y="444144"/>
                </a:lnTo>
                <a:lnTo>
                  <a:pt x="42176" y="436524"/>
                </a:lnTo>
                <a:lnTo>
                  <a:pt x="60172" y="432714"/>
                </a:lnTo>
                <a:lnTo>
                  <a:pt x="68707" y="430174"/>
                </a:lnTo>
                <a:lnTo>
                  <a:pt x="62903" y="428904"/>
                </a:lnTo>
                <a:lnTo>
                  <a:pt x="38252" y="422554"/>
                </a:lnTo>
                <a:lnTo>
                  <a:pt x="35991" y="413664"/>
                </a:lnTo>
                <a:lnTo>
                  <a:pt x="70954" y="404774"/>
                </a:lnTo>
                <a:lnTo>
                  <a:pt x="72847" y="412394"/>
                </a:lnTo>
                <a:lnTo>
                  <a:pt x="54813" y="416204"/>
                </a:lnTo>
                <a:lnTo>
                  <a:pt x="46342" y="418744"/>
                </a:lnTo>
                <a:lnTo>
                  <a:pt x="52311" y="420014"/>
                </a:lnTo>
                <a:lnTo>
                  <a:pt x="76784" y="426364"/>
                </a:lnTo>
                <a:lnTo>
                  <a:pt x="79057" y="435254"/>
                </a:lnTo>
                <a:lnTo>
                  <a:pt x="79057" y="382625"/>
                </a:lnTo>
                <a:lnTo>
                  <a:pt x="78155" y="376834"/>
                </a:lnTo>
                <a:lnTo>
                  <a:pt x="77533" y="364134"/>
                </a:lnTo>
                <a:lnTo>
                  <a:pt x="77089" y="355244"/>
                </a:lnTo>
                <a:lnTo>
                  <a:pt x="76847" y="350164"/>
                </a:lnTo>
                <a:lnTo>
                  <a:pt x="76847" y="347624"/>
                </a:lnTo>
                <a:lnTo>
                  <a:pt x="77838" y="328574"/>
                </a:lnTo>
                <a:lnTo>
                  <a:pt x="78155" y="322224"/>
                </a:lnTo>
                <a:lnTo>
                  <a:pt x="80416" y="306984"/>
                </a:lnTo>
                <a:lnTo>
                  <a:pt x="80797" y="304444"/>
                </a:lnTo>
                <a:lnTo>
                  <a:pt x="82296" y="294284"/>
                </a:lnTo>
                <a:lnTo>
                  <a:pt x="84709" y="285394"/>
                </a:lnTo>
                <a:lnTo>
                  <a:pt x="89166" y="268884"/>
                </a:lnTo>
                <a:lnTo>
                  <a:pt x="91452" y="262534"/>
                </a:lnTo>
                <a:lnTo>
                  <a:pt x="97396" y="246024"/>
                </a:lnTo>
                <a:lnTo>
                  <a:pt x="98767" y="242214"/>
                </a:lnTo>
                <a:lnTo>
                  <a:pt x="104330" y="230784"/>
                </a:lnTo>
                <a:lnTo>
                  <a:pt x="110502" y="219354"/>
                </a:lnTo>
                <a:lnTo>
                  <a:pt x="117259" y="207924"/>
                </a:lnTo>
                <a:lnTo>
                  <a:pt x="122961" y="199034"/>
                </a:lnTo>
                <a:lnTo>
                  <a:pt x="124587" y="196494"/>
                </a:lnTo>
                <a:lnTo>
                  <a:pt x="130644" y="187604"/>
                </a:lnTo>
                <a:lnTo>
                  <a:pt x="132372" y="185064"/>
                </a:lnTo>
                <a:lnTo>
                  <a:pt x="140690" y="174904"/>
                </a:lnTo>
                <a:lnTo>
                  <a:pt x="145110" y="169824"/>
                </a:lnTo>
                <a:lnTo>
                  <a:pt x="149517" y="164744"/>
                </a:lnTo>
                <a:lnTo>
                  <a:pt x="158813" y="155854"/>
                </a:lnTo>
                <a:lnTo>
                  <a:pt x="189344" y="130454"/>
                </a:lnTo>
                <a:lnTo>
                  <a:pt x="196659" y="125374"/>
                </a:lnTo>
                <a:lnTo>
                  <a:pt x="200317" y="122834"/>
                </a:lnTo>
                <a:lnTo>
                  <a:pt x="235534" y="102514"/>
                </a:lnTo>
                <a:lnTo>
                  <a:pt x="254431" y="94894"/>
                </a:lnTo>
                <a:lnTo>
                  <a:pt x="274129" y="87274"/>
                </a:lnTo>
                <a:lnTo>
                  <a:pt x="301117" y="80924"/>
                </a:lnTo>
                <a:lnTo>
                  <a:pt x="328726" y="77114"/>
                </a:lnTo>
                <a:lnTo>
                  <a:pt x="356882" y="75844"/>
                </a:lnTo>
                <a:lnTo>
                  <a:pt x="385025" y="77114"/>
                </a:lnTo>
                <a:lnTo>
                  <a:pt x="439623" y="87274"/>
                </a:lnTo>
                <a:lnTo>
                  <a:pt x="478205" y="102514"/>
                </a:lnTo>
                <a:lnTo>
                  <a:pt x="513448" y="122834"/>
                </a:lnTo>
                <a:lnTo>
                  <a:pt x="545185" y="146964"/>
                </a:lnTo>
                <a:lnTo>
                  <a:pt x="573049" y="174904"/>
                </a:lnTo>
                <a:lnTo>
                  <a:pt x="596480" y="207924"/>
                </a:lnTo>
                <a:lnTo>
                  <a:pt x="614984" y="242214"/>
                </a:lnTo>
                <a:lnTo>
                  <a:pt x="631444" y="294284"/>
                </a:lnTo>
                <a:lnTo>
                  <a:pt x="636905" y="347624"/>
                </a:lnTo>
                <a:lnTo>
                  <a:pt x="636917" y="350164"/>
                </a:lnTo>
                <a:lnTo>
                  <a:pt x="636917" y="258356"/>
                </a:lnTo>
                <a:lnTo>
                  <a:pt x="629678" y="243484"/>
                </a:lnTo>
                <a:lnTo>
                  <a:pt x="630440" y="237134"/>
                </a:lnTo>
                <a:lnTo>
                  <a:pt x="634123" y="230784"/>
                </a:lnTo>
                <a:lnTo>
                  <a:pt x="641362" y="226974"/>
                </a:lnTo>
                <a:lnTo>
                  <a:pt x="649541" y="225704"/>
                </a:lnTo>
                <a:lnTo>
                  <a:pt x="656551" y="226974"/>
                </a:lnTo>
                <a:lnTo>
                  <a:pt x="667969" y="246024"/>
                </a:lnTo>
                <a:lnTo>
                  <a:pt x="667969" y="224231"/>
                </a:lnTo>
                <a:lnTo>
                  <a:pt x="663536" y="213004"/>
                </a:lnTo>
                <a:lnTo>
                  <a:pt x="662533" y="210464"/>
                </a:lnTo>
                <a:lnTo>
                  <a:pt x="652487" y="192684"/>
                </a:lnTo>
                <a:lnTo>
                  <a:pt x="644779" y="179044"/>
                </a:lnTo>
                <a:lnTo>
                  <a:pt x="644779" y="192684"/>
                </a:lnTo>
                <a:lnTo>
                  <a:pt x="622769" y="188874"/>
                </a:lnTo>
                <a:lnTo>
                  <a:pt x="614654" y="213004"/>
                </a:lnTo>
                <a:lnTo>
                  <a:pt x="609625" y="205384"/>
                </a:lnTo>
                <a:lnTo>
                  <a:pt x="614121" y="193954"/>
                </a:lnTo>
                <a:lnTo>
                  <a:pt x="617626" y="185064"/>
                </a:lnTo>
                <a:lnTo>
                  <a:pt x="617537" y="183794"/>
                </a:lnTo>
                <a:lnTo>
                  <a:pt x="602310" y="193954"/>
                </a:lnTo>
                <a:lnTo>
                  <a:pt x="598360" y="187604"/>
                </a:lnTo>
                <a:lnTo>
                  <a:pt x="628980" y="168554"/>
                </a:lnTo>
                <a:lnTo>
                  <a:pt x="632942" y="174904"/>
                </a:lnTo>
                <a:lnTo>
                  <a:pt x="619848" y="182524"/>
                </a:lnTo>
                <a:lnTo>
                  <a:pt x="640067" y="186334"/>
                </a:lnTo>
                <a:lnTo>
                  <a:pt x="644779" y="192684"/>
                </a:lnTo>
                <a:lnTo>
                  <a:pt x="644779" y="179044"/>
                </a:lnTo>
                <a:lnTo>
                  <a:pt x="639572" y="169824"/>
                </a:lnTo>
                <a:lnTo>
                  <a:pt x="638594" y="168554"/>
                </a:lnTo>
                <a:lnTo>
                  <a:pt x="637616" y="167284"/>
                </a:lnTo>
                <a:lnTo>
                  <a:pt x="628815" y="155854"/>
                </a:lnTo>
                <a:lnTo>
                  <a:pt x="621957" y="146964"/>
                </a:lnTo>
                <a:lnTo>
                  <a:pt x="611200" y="132994"/>
                </a:lnTo>
                <a:lnTo>
                  <a:pt x="608812" y="130721"/>
                </a:lnTo>
                <a:lnTo>
                  <a:pt x="608812" y="143154"/>
                </a:lnTo>
                <a:lnTo>
                  <a:pt x="604075" y="146964"/>
                </a:lnTo>
                <a:lnTo>
                  <a:pt x="594321" y="136804"/>
                </a:lnTo>
                <a:lnTo>
                  <a:pt x="588302" y="141884"/>
                </a:lnTo>
                <a:lnTo>
                  <a:pt x="597179" y="152044"/>
                </a:lnTo>
                <a:lnTo>
                  <a:pt x="592785" y="155854"/>
                </a:lnTo>
                <a:lnTo>
                  <a:pt x="583920" y="145694"/>
                </a:lnTo>
                <a:lnTo>
                  <a:pt x="577100" y="152044"/>
                </a:lnTo>
                <a:lnTo>
                  <a:pt x="586854" y="163474"/>
                </a:lnTo>
                <a:lnTo>
                  <a:pt x="582117" y="167284"/>
                </a:lnTo>
                <a:lnTo>
                  <a:pt x="567347" y="150774"/>
                </a:lnTo>
                <a:lnTo>
                  <a:pt x="588098" y="132994"/>
                </a:lnTo>
                <a:lnTo>
                  <a:pt x="594029" y="127914"/>
                </a:lnTo>
                <a:lnTo>
                  <a:pt x="608812" y="143154"/>
                </a:lnTo>
                <a:lnTo>
                  <a:pt x="608812" y="130721"/>
                </a:lnTo>
                <a:lnTo>
                  <a:pt x="605878" y="127914"/>
                </a:lnTo>
                <a:lnTo>
                  <a:pt x="577964" y="101244"/>
                </a:lnTo>
                <a:lnTo>
                  <a:pt x="569112" y="94678"/>
                </a:lnTo>
                <a:lnTo>
                  <a:pt x="569112" y="105054"/>
                </a:lnTo>
                <a:lnTo>
                  <a:pt x="547217" y="132994"/>
                </a:lnTo>
                <a:lnTo>
                  <a:pt x="541299" y="127914"/>
                </a:lnTo>
                <a:lnTo>
                  <a:pt x="548297" y="119024"/>
                </a:lnTo>
                <a:lnTo>
                  <a:pt x="559320" y="105054"/>
                </a:lnTo>
                <a:lnTo>
                  <a:pt x="551611" y="99974"/>
                </a:lnTo>
                <a:lnTo>
                  <a:pt x="547230" y="105054"/>
                </a:lnTo>
                <a:lnTo>
                  <a:pt x="541845" y="111404"/>
                </a:lnTo>
                <a:lnTo>
                  <a:pt x="536524" y="116484"/>
                </a:lnTo>
                <a:lnTo>
                  <a:pt x="530961" y="119024"/>
                </a:lnTo>
                <a:lnTo>
                  <a:pt x="524840" y="116484"/>
                </a:lnTo>
                <a:lnTo>
                  <a:pt x="523887" y="116484"/>
                </a:lnTo>
                <a:lnTo>
                  <a:pt x="522922" y="115214"/>
                </a:lnTo>
                <a:lnTo>
                  <a:pt x="522262" y="113944"/>
                </a:lnTo>
                <a:lnTo>
                  <a:pt x="525983" y="110134"/>
                </a:lnTo>
                <a:lnTo>
                  <a:pt x="526300" y="110134"/>
                </a:lnTo>
                <a:lnTo>
                  <a:pt x="526961" y="111404"/>
                </a:lnTo>
                <a:lnTo>
                  <a:pt x="531990" y="115214"/>
                </a:lnTo>
                <a:lnTo>
                  <a:pt x="535203" y="110134"/>
                </a:lnTo>
                <a:lnTo>
                  <a:pt x="537616" y="106324"/>
                </a:lnTo>
                <a:lnTo>
                  <a:pt x="540689" y="102514"/>
                </a:lnTo>
                <a:lnTo>
                  <a:pt x="549948" y="91084"/>
                </a:lnTo>
                <a:lnTo>
                  <a:pt x="569112" y="105054"/>
                </a:lnTo>
                <a:lnTo>
                  <a:pt x="569112" y="94678"/>
                </a:lnTo>
                <a:lnTo>
                  <a:pt x="564286" y="91084"/>
                </a:lnTo>
                <a:lnTo>
                  <a:pt x="540359" y="73304"/>
                </a:lnTo>
                <a:lnTo>
                  <a:pt x="517436" y="60655"/>
                </a:lnTo>
                <a:lnTo>
                  <a:pt x="517436" y="70764"/>
                </a:lnTo>
                <a:lnTo>
                  <a:pt x="501434" y="102514"/>
                </a:lnTo>
                <a:lnTo>
                  <a:pt x="494766" y="98704"/>
                </a:lnTo>
                <a:lnTo>
                  <a:pt x="497941" y="92354"/>
                </a:lnTo>
                <a:lnTo>
                  <a:pt x="508139" y="72034"/>
                </a:lnTo>
                <a:lnTo>
                  <a:pt x="495134" y="65684"/>
                </a:lnTo>
                <a:lnTo>
                  <a:pt x="481761" y="92354"/>
                </a:lnTo>
                <a:lnTo>
                  <a:pt x="475094" y="89814"/>
                </a:lnTo>
                <a:lnTo>
                  <a:pt x="480212" y="79654"/>
                </a:lnTo>
                <a:lnTo>
                  <a:pt x="491096" y="58064"/>
                </a:lnTo>
                <a:lnTo>
                  <a:pt x="517436" y="70764"/>
                </a:lnTo>
                <a:lnTo>
                  <a:pt x="517436" y="60655"/>
                </a:lnTo>
                <a:lnTo>
                  <a:pt x="512749" y="58064"/>
                </a:lnTo>
                <a:lnTo>
                  <a:pt x="498944" y="50444"/>
                </a:lnTo>
                <a:lnTo>
                  <a:pt x="478294" y="42824"/>
                </a:lnTo>
                <a:lnTo>
                  <a:pt x="458355" y="35471"/>
                </a:lnTo>
                <a:lnTo>
                  <a:pt x="458355" y="45364"/>
                </a:lnTo>
                <a:lnTo>
                  <a:pt x="449707" y="79654"/>
                </a:lnTo>
                <a:lnTo>
                  <a:pt x="442493" y="78384"/>
                </a:lnTo>
                <a:lnTo>
                  <a:pt x="448564" y="54254"/>
                </a:lnTo>
                <a:lnTo>
                  <a:pt x="449999" y="47904"/>
                </a:lnTo>
                <a:lnTo>
                  <a:pt x="449846" y="47904"/>
                </a:lnTo>
                <a:lnTo>
                  <a:pt x="446976" y="52984"/>
                </a:lnTo>
                <a:lnTo>
                  <a:pt x="432181" y="75844"/>
                </a:lnTo>
                <a:lnTo>
                  <a:pt x="425310" y="73304"/>
                </a:lnTo>
                <a:lnTo>
                  <a:pt x="425069" y="70764"/>
                </a:lnTo>
                <a:lnTo>
                  <a:pt x="422833" y="46634"/>
                </a:lnTo>
                <a:lnTo>
                  <a:pt x="422452" y="41554"/>
                </a:lnTo>
                <a:lnTo>
                  <a:pt x="422300" y="41554"/>
                </a:lnTo>
                <a:lnTo>
                  <a:pt x="421068" y="46634"/>
                </a:lnTo>
                <a:lnTo>
                  <a:pt x="414997" y="70764"/>
                </a:lnTo>
                <a:lnTo>
                  <a:pt x="407771" y="69494"/>
                </a:lnTo>
                <a:lnTo>
                  <a:pt x="408406" y="66954"/>
                </a:lnTo>
                <a:lnTo>
                  <a:pt x="416407" y="35204"/>
                </a:lnTo>
                <a:lnTo>
                  <a:pt x="428612" y="37744"/>
                </a:lnTo>
                <a:lnTo>
                  <a:pt x="430707" y="59334"/>
                </a:lnTo>
                <a:lnTo>
                  <a:pt x="430745" y="65684"/>
                </a:lnTo>
                <a:lnTo>
                  <a:pt x="430898" y="65684"/>
                </a:lnTo>
                <a:lnTo>
                  <a:pt x="434009" y="60604"/>
                </a:lnTo>
                <a:lnTo>
                  <a:pt x="446151" y="42824"/>
                </a:lnTo>
                <a:lnTo>
                  <a:pt x="458355" y="45364"/>
                </a:lnTo>
                <a:lnTo>
                  <a:pt x="458355" y="35471"/>
                </a:lnTo>
                <a:lnTo>
                  <a:pt x="457644" y="35204"/>
                </a:lnTo>
                <a:lnTo>
                  <a:pt x="454202" y="33934"/>
                </a:lnTo>
                <a:lnTo>
                  <a:pt x="436372" y="30124"/>
                </a:lnTo>
                <a:lnTo>
                  <a:pt x="406679" y="23774"/>
                </a:lnTo>
                <a:lnTo>
                  <a:pt x="382320" y="21920"/>
                </a:lnTo>
                <a:lnTo>
                  <a:pt x="382320" y="49174"/>
                </a:lnTo>
                <a:lnTo>
                  <a:pt x="380631" y="56794"/>
                </a:lnTo>
                <a:lnTo>
                  <a:pt x="376478" y="63144"/>
                </a:lnTo>
                <a:lnTo>
                  <a:pt x="370674" y="65684"/>
                </a:lnTo>
                <a:lnTo>
                  <a:pt x="364032" y="66954"/>
                </a:lnTo>
                <a:lnTo>
                  <a:pt x="357416" y="65684"/>
                </a:lnTo>
                <a:lnTo>
                  <a:pt x="351739" y="61874"/>
                </a:lnTo>
                <a:lnTo>
                  <a:pt x="347789" y="56794"/>
                </a:lnTo>
                <a:lnTo>
                  <a:pt x="346417" y="47904"/>
                </a:lnTo>
                <a:lnTo>
                  <a:pt x="348094" y="40284"/>
                </a:lnTo>
                <a:lnTo>
                  <a:pt x="352234" y="33934"/>
                </a:lnTo>
                <a:lnTo>
                  <a:pt x="355142" y="32664"/>
                </a:lnTo>
                <a:lnTo>
                  <a:pt x="358038" y="31394"/>
                </a:lnTo>
                <a:lnTo>
                  <a:pt x="364693" y="30124"/>
                </a:lnTo>
                <a:lnTo>
                  <a:pt x="371297" y="31394"/>
                </a:lnTo>
                <a:lnTo>
                  <a:pt x="376986" y="35204"/>
                </a:lnTo>
                <a:lnTo>
                  <a:pt x="380936" y="40284"/>
                </a:lnTo>
                <a:lnTo>
                  <a:pt x="382320" y="49174"/>
                </a:lnTo>
                <a:lnTo>
                  <a:pt x="382320" y="21920"/>
                </a:lnTo>
                <a:lnTo>
                  <a:pt x="356882" y="19964"/>
                </a:lnTo>
                <a:lnTo>
                  <a:pt x="323291" y="22542"/>
                </a:lnTo>
                <a:lnTo>
                  <a:pt x="323291" y="68224"/>
                </a:lnTo>
                <a:lnTo>
                  <a:pt x="314020" y="69494"/>
                </a:lnTo>
                <a:lnTo>
                  <a:pt x="297472" y="54254"/>
                </a:lnTo>
                <a:lnTo>
                  <a:pt x="297319" y="54254"/>
                </a:lnTo>
                <a:lnTo>
                  <a:pt x="300456" y="72034"/>
                </a:lnTo>
                <a:lnTo>
                  <a:pt x="293141" y="73304"/>
                </a:lnTo>
                <a:lnTo>
                  <a:pt x="290880" y="60604"/>
                </a:lnTo>
                <a:lnTo>
                  <a:pt x="286829" y="37744"/>
                </a:lnTo>
                <a:lnTo>
                  <a:pt x="294144" y="36474"/>
                </a:lnTo>
                <a:lnTo>
                  <a:pt x="296849" y="51714"/>
                </a:lnTo>
                <a:lnTo>
                  <a:pt x="297002" y="51714"/>
                </a:lnTo>
                <a:lnTo>
                  <a:pt x="306539" y="36474"/>
                </a:lnTo>
                <a:lnTo>
                  <a:pt x="307340" y="35204"/>
                </a:lnTo>
                <a:lnTo>
                  <a:pt x="316052" y="32664"/>
                </a:lnTo>
                <a:lnTo>
                  <a:pt x="303860" y="51714"/>
                </a:lnTo>
                <a:lnTo>
                  <a:pt x="323291" y="68224"/>
                </a:lnTo>
                <a:lnTo>
                  <a:pt x="323291" y="22542"/>
                </a:lnTo>
                <a:lnTo>
                  <a:pt x="307073" y="23774"/>
                </a:lnTo>
                <a:lnTo>
                  <a:pt x="259549" y="33934"/>
                </a:lnTo>
                <a:lnTo>
                  <a:pt x="235839" y="42684"/>
                </a:lnTo>
                <a:lnTo>
                  <a:pt x="235839" y="91084"/>
                </a:lnTo>
                <a:lnTo>
                  <a:pt x="229260" y="94894"/>
                </a:lnTo>
                <a:lnTo>
                  <a:pt x="220624" y="78384"/>
                </a:lnTo>
                <a:lnTo>
                  <a:pt x="216725" y="70764"/>
                </a:lnTo>
                <a:lnTo>
                  <a:pt x="216585" y="70764"/>
                </a:lnTo>
                <a:lnTo>
                  <a:pt x="216712" y="73304"/>
                </a:lnTo>
                <a:lnTo>
                  <a:pt x="216827" y="78384"/>
                </a:lnTo>
                <a:lnTo>
                  <a:pt x="215557" y="102514"/>
                </a:lnTo>
                <a:lnTo>
                  <a:pt x="207683" y="106324"/>
                </a:lnTo>
                <a:lnTo>
                  <a:pt x="200990" y="93624"/>
                </a:lnTo>
                <a:lnTo>
                  <a:pt x="190957" y="74574"/>
                </a:lnTo>
                <a:lnTo>
                  <a:pt x="197535" y="70764"/>
                </a:lnTo>
                <a:lnTo>
                  <a:pt x="206133" y="87274"/>
                </a:lnTo>
                <a:lnTo>
                  <a:pt x="210058" y="94894"/>
                </a:lnTo>
                <a:lnTo>
                  <a:pt x="210197" y="94894"/>
                </a:lnTo>
                <a:lnTo>
                  <a:pt x="210197" y="87274"/>
                </a:lnTo>
                <a:lnTo>
                  <a:pt x="210934" y="70764"/>
                </a:lnTo>
                <a:lnTo>
                  <a:pt x="211048" y="68224"/>
                </a:lnTo>
                <a:lnTo>
                  <a:pt x="211226" y="64414"/>
                </a:lnTo>
                <a:lnTo>
                  <a:pt x="219125" y="60604"/>
                </a:lnTo>
                <a:lnTo>
                  <a:pt x="235839" y="91084"/>
                </a:lnTo>
                <a:lnTo>
                  <a:pt x="235839" y="42684"/>
                </a:lnTo>
                <a:lnTo>
                  <a:pt x="214807" y="50444"/>
                </a:lnTo>
                <a:lnTo>
                  <a:pt x="205600" y="55524"/>
                </a:lnTo>
                <a:lnTo>
                  <a:pt x="209308" y="55524"/>
                </a:lnTo>
                <a:lnTo>
                  <a:pt x="209816" y="61874"/>
                </a:lnTo>
                <a:lnTo>
                  <a:pt x="206248" y="64414"/>
                </a:lnTo>
                <a:lnTo>
                  <a:pt x="200774" y="66954"/>
                </a:lnTo>
                <a:lnTo>
                  <a:pt x="196456" y="68224"/>
                </a:lnTo>
                <a:lnTo>
                  <a:pt x="192138" y="64414"/>
                </a:lnTo>
                <a:lnTo>
                  <a:pt x="193586" y="62153"/>
                </a:lnTo>
                <a:lnTo>
                  <a:pt x="184734" y="67043"/>
                </a:lnTo>
                <a:lnTo>
                  <a:pt x="184734" y="120294"/>
                </a:lnTo>
                <a:lnTo>
                  <a:pt x="179031" y="125374"/>
                </a:lnTo>
                <a:lnTo>
                  <a:pt x="172554" y="117563"/>
                </a:lnTo>
                <a:lnTo>
                  <a:pt x="172554" y="130454"/>
                </a:lnTo>
                <a:lnTo>
                  <a:pt x="154978" y="144424"/>
                </a:lnTo>
                <a:lnTo>
                  <a:pt x="152768" y="141884"/>
                </a:lnTo>
                <a:lnTo>
                  <a:pt x="136258" y="122872"/>
                </a:lnTo>
                <a:lnTo>
                  <a:pt x="136258" y="164744"/>
                </a:lnTo>
                <a:lnTo>
                  <a:pt x="131660" y="169824"/>
                </a:lnTo>
                <a:lnTo>
                  <a:pt x="119354" y="160934"/>
                </a:lnTo>
                <a:lnTo>
                  <a:pt x="110172" y="172364"/>
                </a:lnTo>
                <a:lnTo>
                  <a:pt x="122478" y="181254"/>
                </a:lnTo>
                <a:lnTo>
                  <a:pt x="117894" y="187604"/>
                </a:lnTo>
                <a:lnTo>
                  <a:pt x="102323" y="175094"/>
                </a:lnTo>
                <a:lnTo>
                  <a:pt x="102323" y="211734"/>
                </a:lnTo>
                <a:lnTo>
                  <a:pt x="91808" y="230784"/>
                </a:lnTo>
                <a:lnTo>
                  <a:pt x="81356" y="225831"/>
                </a:lnTo>
                <a:lnTo>
                  <a:pt x="81356" y="256184"/>
                </a:lnTo>
                <a:lnTo>
                  <a:pt x="79235" y="262534"/>
                </a:lnTo>
                <a:lnTo>
                  <a:pt x="50711" y="254914"/>
                </a:lnTo>
                <a:lnTo>
                  <a:pt x="47942" y="263804"/>
                </a:lnTo>
                <a:lnTo>
                  <a:pt x="54876" y="266344"/>
                </a:lnTo>
                <a:lnTo>
                  <a:pt x="63169" y="268884"/>
                </a:lnTo>
                <a:lnTo>
                  <a:pt x="69862" y="271424"/>
                </a:lnTo>
                <a:lnTo>
                  <a:pt x="73799" y="276504"/>
                </a:lnTo>
                <a:lnTo>
                  <a:pt x="73812" y="282854"/>
                </a:lnTo>
                <a:lnTo>
                  <a:pt x="73469" y="282854"/>
                </a:lnTo>
                <a:lnTo>
                  <a:pt x="72885" y="284124"/>
                </a:lnTo>
                <a:lnTo>
                  <a:pt x="72402" y="285394"/>
                </a:lnTo>
                <a:lnTo>
                  <a:pt x="68326" y="284441"/>
                </a:lnTo>
                <a:lnTo>
                  <a:pt x="68326" y="308254"/>
                </a:lnTo>
                <a:lnTo>
                  <a:pt x="66421" y="324916"/>
                </a:lnTo>
                <a:lnTo>
                  <a:pt x="66421" y="370484"/>
                </a:lnTo>
                <a:lnTo>
                  <a:pt x="36728" y="373024"/>
                </a:lnTo>
                <a:lnTo>
                  <a:pt x="37439" y="383184"/>
                </a:lnTo>
                <a:lnTo>
                  <a:pt x="31051" y="383184"/>
                </a:lnTo>
                <a:lnTo>
                  <a:pt x="29108" y="355244"/>
                </a:lnTo>
                <a:lnTo>
                  <a:pt x="35509" y="355244"/>
                </a:lnTo>
                <a:lnTo>
                  <a:pt x="36220" y="365404"/>
                </a:lnTo>
                <a:lnTo>
                  <a:pt x="65925" y="364134"/>
                </a:lnTo>
                <a:lnTo>
                  <a:pt x="66421" y="370484"/>
                </a:lnTo>
                <a:lnTo>
                  <a:pt x="66421" y="324916"/>
                </a:lnTo>
                <a:lnTo>
                  <a:pt x="66001" y="328574"/>
                </a:lnTo>
                <a:lnTo>
                  <a:pt x="30035" y="326034"/>
                </a:lnTo>
                <a:lnTo>
                  <a:pt x="32359" y="304444"/>
                </a:lnTo>
                <a:lnTo>
                  <a:pt x="38735" y="304444"/>
                </a:lnTo>
                <a:lnTo>
                  <a:pt x="37198" y="318414"/>
                </a:lnTo>
                <a:lnTo>
                  <a:pt x="45313" y="319684"/>
                </a:lnTo>
                <a:lnTo>
                  <a:pt x="46710" y="306984"/>
                </a:lnTo>
                <a:lnTo>
                  <a:pt x="52628" y="306984"/>
                </a:lnTo>
                <a:lnTo>
                  <a:pt x="51231" y="320954"/>
                </a:lnTo>
                <a:lnTo>
                  <a:pt x="60426" y="320954"/>
                </a:lnTo>
                <a:lnTo>
                  <a:pt x="61950" y="306984"/>
                </a:lnTo>
                <a:lnTo>
                  <a:pt x="68326" y="308254"/>
                </a:lnTo>
                <a:lnTo>
                  <a:pt x="68326" y="284441"/>
                </a:lnTo>
                <a:lnTo>
                  <a:pt x="66992" y="284124"/>
                </a:lnTo>
                <a:lnTo>
                  <a:pt x="67233" y="282854"/>
                </a:lnTo>
                <a:lnTo>
                  <a:pt x="67640" y="282854"/>
                </a:lnTo>
                <a:lnTo>
                  <a:pt x="69456" y="276504"/>
                </a:lnTo>
                <a:lnTo>
                  <a:pt x="39814" y="268884"/>
                </a:lnTo>
                <a:lnTo>
                  <a:pt x="46685" y="246024"/>
                </a:lnTo>
                <a:lnTo>
                  <a:pt x="81356" y="256184"/>
                </a:lnTo>
                <a:lnTo>
                  <a:pt x="81356" y="225831"/>
                </a:lnTo>
                <a:lnTo>
                  <a:pt x="59690" y="215544"/>
                </a:lnTo>
                <a:lnTo>
                  <a:pt x="63106" y="209194"/>
                </a:lnTo>
                <a:lnTo>
                  <a:pt x="75133" y="214274"/>
                </a:lnTo>
                <a:lnTo>
                  <a:pt x="77851" y="209194"/>
                </a:lnTo>
                <a:lnTo>
                  <a:pt x="83286" y="199034"/>
                </a:lnTo>
                <a:lnTo>
                  <a:pt x="91401" y="202844"/>
                </a:lnTo>
                <a:lnTo>
                  <a:pt x="93421" y="202844"/>
                </a:lnTo>
                <a:lnTo>
                  <a:pt x="98386" y="205384"/>
                </a:lnTo>
                <a:lnTo>
                  <a:pt x="102323" y="211734"/>
                </a:lnTo>
                <a:lnTo>
                  <a:pt x="102323" y="175094"/>
                </a:lnTo>
                <a:lnTo>
                  <a:pt x="89446" y="164744"/>
                </a:lnTo>
                <a:lnTo>
                  <a:pt x="94043" y="159664"/>
                </a:lnTo>
                <a:lnTo>
                  <a:pt x="105498" y="168554"/>
                </a:lnTo>
                <a:lnTo>
                  <a:pt x="112636" y="159664"/>
                </a:lnTo>
                <a:lnTo>
                  <a:pt x="114681" y="157124"/>
                </a:lnTo>
                <a:lnTo>
                  <a:pt x="103225" y="148234"/>
                </a:lnTo>
                <a:lnTo>
                  <a:pt x="107810" y="141884"/>
                </a:lnTo>
                <a:lnTo>
                  <a:pt x="136258" y="164744"/>
                </a:lnTo>
                <a:lnTo>
                  <a:pt x="136258" y="122872"/>
                </a:lnTo>
                <a:lnTo>
                  <a:pt x="131826" y="117754"/>
                </a:lnTo>
                <a:lnTo>
                  <a:pt x="137541" y="112674"/>
                </a:lnTo>
                <a:lnTo>
                  <a:pt x="146202" y="122834"/>
                </a:lnTo>
                <a:lnTo>
                  <a:pt x="159842" y="112674"/>
                </a:lnTo>
                <a:lnTo>
                  <a:pt x="166077" y="117754"/>
                </a:lnTo>
                <a:lnTo>
                  <a:pt x="171107" y="124104"/>
                </a:lnTo>
                <a:lnTo>
                  <a:pt x="172554" y="130454"/>
                </a:lnTo>
                <a:lnTo>
                  <a:pt x="172554" y="117563"/>
                </a:lnTo>
                <a:lnTo>
                  <a:pt x="168503" y="112674"/>
                </a:lnTo>
                <a:lnTo>
                  <a:pt x="155879" y="97434"/>
                </a:lnTo>
                <a:lnTo>
                  <a:pt x="161594" y="93624"/>
                </a:lnTo>
                <a:lnTo>
                  <a:pt x="184734" y="120294"/>
                </a:lnTo>
                <a:lnTo>
                  <a:pt x="184734" y="67043"/>
                </a:lnTo>
                <a:lnTo>
                  <a:pt x="135788" y="101244"/>
                </a:lnTo>
                <a:lnTo>
                  <a:pt x="102539" y="132994"/>
                </a:lnTo>
                <a:lnTo>
                  <a:pt x="74180" y="169824"/>
                </a:lnTo>
                <a:lnTo>
                  <a:pt x="51206" y="210464"/>
                </a:lnTo>
                <a:lnTo>
                  <a:pt x="34150" y="253644"/>
                </a:lnTo>
                <a:lnTo>
                  <a:pt x="23533" y="300634"/>
                </a:lnTo>
                <a:lnTo>
                  <a:pt x="19977" y="347624"/>
                </a:lnTo>
                <a:lnTo>
                  <a:pt x="19977" y="350164"/>
                </a:lnTo>
                <a:lnTo>
                  <a:pt x="23533" y="398424"/>
                </a:lnTo>
                <a:lnTo>
                  <a:pt x="34150" y="444144"/>
                </a:lnTo>
                <a:lnTo>
                  <a:pt x="51206" y="488594"/>
                </a:lnTo>
                <a:lnTo>
                  <a:pt x="74180" y="527964"/>
                </a:lnTo>
                <a:lnTo>
                  <a:pt x="102539" y="564794"/>
                </a:lnTo>
                <a:lnTo>
                  <a:pt x="135788" y="597814"/>
                </a:lnTo>
                <a:lnTo>
                  <a:pt x="173380" y="625754"/>
                </a:lnTo>
                <a:lnTo>
                  <a:pt x="214807" y="647344"/>
                </a:lnTo>
                <a:lnTo>
                  <a:pt x="259549" y="665124"/>
                </a:lnTo>
                <a:lnTo>
                  <a:pt x="307073" y="675284"/>
                </a:lnTo>
                <a:lnTo>
                  <a:pt x="356882" y="677824"/>
                </a:lnTo>
                <a:lnTo>
                  <a:pt x="406679" y="675284"/>
                </a:lnTo>
                <a:lnTo>
                  <a:pt x="448259" y="666394"/>
                </a:lnTo>
                <a:lnTo>
                  <a:pt x="454202" y="665124"/>
                </a:lnTo>
                <a:lnTo>
                  <a:pt x="498944" y="647344"/>
                </a:lnTo>
                <a:lnTo>
                  <a:pt x="540359" y="625754"/>
                </a:lnTo>
                <a:lnTo>
                  <a:pt x="574548" y="600354"/>
                </a:lnTo>
                <a:lnTo>
                  <a:pt x="604812" y="571144"/>
                </a:lnTo>
                <a:lnTo>
                  <a:pt x="639572" y="527964"/>
                </a:lnTo>
                <a:lnTo>
                  <a:pt x="662533" y="488594"/>
                </a:lnTo>
                <a:lnTo>
                  <a:pt x="666432" y="478434"/>
                </a:lnTo>
                <a:lnTo>
                  <a:pt x="679589" y="444144"/>
                </a:lnTo>
                <a:lnTo>
                  <a:pt x="685190" y="420014"/>
                </a:lnTo>
                <a:lnTo>
                  <a:pt x="690206" y="398424"/>
                </a:lnTo>
                <a:lnTo>
                  <a:pt x="691146" y="385724"/>
                </a:lnTo>
                <a:lnTo>
                  <a:pt x="693293" y="356514"/>
                </a:lnTo>
                <a:lnTo>
                  <a:pt x="693762" y="350164"/>
                </a:lnTo>
                <a:lnTo>
                  <a:pt x="693762" y="347624"/>
                </a:lnTo>
                <a:close/>
              </a:path>
              <a:path w="714375" h="697865">
                <a:moveTo>
                  <a:pt x="713765" y="348627"/>
                </a:moveTo>
                <a:lnTo>
                  <a:pt x="710501" y="301320"/>
                </a:lnTo>
                <a:lnTo>
                  <a:pt x="709587" y="296951"/>
                </a:lnTo>
                <a:lnTo>
                  <a:pt x="709587" y="348627"/>
                </a:lnTo>
                <a:lnTo>
                  <a:pt x="707834" y="383235"/>
                </a:lnTo>
                <a:lnTo>
                  <a:pt x="693953" y="450405"/>
                </a:lnTo>
                <a:lnTo>
                  <a:pt x="674852" y="497916"/>
                </a:lnTo>
                <a:lnTo>
                  <a:pt x="649351" y="541274"/>
                </a:lnTo>
                <a:lnTo>
                  <a:pt x="617969" y="580288"/>
                </a:lnTo>
                <a:lnTo>
                  <a:pt x="581190" y="614527"/>
                </a:lnTo>
                <a:lnTo>
                  <a:pt x="539686" y="643343"/>
                </a:lnTo>
                <a:lnTo>
                  <a:pt x="494169" y="666102"/>
                </a:lnTo>
                <a:lnTo>
                  <a:pt x="427062" y="686384"/>
                </a:lnTo>
                <a:lnTo>
                  <a:pt x="356882" y="693178"/>
                </a:lnTo>
                <a:lnTo>
                  <a:pt x="321449" y="691476"/>
                </a:lnTo>
                <a:lnTo>
                  <a:pt x="252679" y="677913"/>
                </a:lnTo>
                <a:lnTo>
                  <a:pt x="204063" y="659257"/>
                </a:lnTo>
                <a:lnTo>
                  <a:pt x="159677" y="634339"/>
                </a:lnTo>
                <a:lnTo>
                  <a:pt x="119735" y="603681"/>
                </a:lnTo>
                <a:lnTo>
                  <a:pt x="84683" y="567766"/>
                </a:lnTo>
                <a:lnTo>
                  <a:pt x="55194" y="527227"/>
                </a:lnTo>
                <a:lnTo>
                  <a:pt x="31889" y="482739"/>
                </a:lnTo>
                <a:lnTo>
                  <a:pt x="11125" y="417207"/>
                </a:lnTo>
                <a:lnTo>
                  <a:pt x="4165" y="348627"/>
                </a:lnTo>
                <a:lnTo>
                  <a:pt x="5905" y="314020"/>
                </a:lnTo>
                <a:lnTo>
                  <a:pt x="19799" y="246849"/>
                </a:lnTo>
                <a:lnTo>
                  <a:pt x="38900" y="199351"/>
                </a:lnTo>
                <a:lnTo>
                  <a:pt x="64414" y="155994"/>
                </a:lnTo>
                <a:lnTo>
                  <a:pt x="95783" y="116967"/>
                </a:lnTo>
                <a:lnTo>
                  <a:pt x="132562" y="82727"/>
                </a:lnTo>
                <a:lnTo>
                  <a:pt x="174053" y="53911"/>
                </a:lnTo>
                <a:lnTo>
                  <a:pt x="219595" y="31153"/>
                </a:lnTo>
                <a:lnTo>
                  <a:pt x="286677" y="10883"/>
                </a:lnTo>
                <a:lnTo>
                  <a:pt x="356882" y="4076"/>
                </a:lnTo>
                <a:lnTo>
                  <a:pt x="392303" y="5778"/>
                </a:lnTo>
                <a:lnTo>
                  <a:pt x="461060" y="19342"/>
                </a:lnTo>
                <a:lnTo>
                  <a:pt x="509689" y="38011"/>
                </a:lnTo>
                <a:lnTo>
                  <a:pt x="554075" y="62915"/>
                </a:lnTo>
                <a:lnTo>
                  <a:pt x="594004" y="93573"/>
                </a:lnTo>
                <a:lnTo>
                  <a:pt x="629069" y="129501"/>
                </a:lnTo>
                <a:lnTo>
                  <a:pt x="658558" y="170040"/>
                </a:lnTo>
                <a:lnTo>
                  <a:pt x="681875" y="214515"/>
                </a:lnTo>
                <a:lnTo>
                  <a:pt x="702627" y="280060"/>
                </a:lnTo>
                <a:lnTo>
                  <a:pt x="709587" y="348627"/>
                </a:lnTo>
                <a:lnTo>
                  <a:pt x="709587" y="296951"/>
                </a:lnTo>
                <a:lnTo>
                  <a:pt x="701014" y="255955"/>
                </a:lnTo>
                <a:lnTo>
                  <a:pt x="685711" y="212928"/>
                </a:lnTo>
                <a:lnTo>
                  <a:pt x="665035" y="172669"/>
                </a:lnTo>
                <a:lnTo>
                  <a:pt x="639394" y="135597"/>
                </a:lnTo>
                <a:lnTo>
                  <a:pt x="609231" y="102108"/>
                </a:lnTo>
                <a:lnTo>
                  <a:pt x="574954" y="72644"/>
                </a:lnTo>
                <a:lnTo>
                  <a:pt x="536994" y="47599"/>
                </a:lnTo>
                <a:lnTo>
                  <a:pt x="495782" y="27393"/>
                </a:lnTo>
                <a:lnTo>
                  <a:pt x="451751" y="12458"/>
                </a:lnTo>
                <a:lnTo>
                  <a:pt x="409778" y="4076"/>
                </a:lnTo>
                <a:lnTo>
                  <a:pt x="356882" y="0"/>
                </a:lnTo>
                <a:lnTo>
                  <a:pt x="308444" y="3187"/>
                </a:lnTo>
                <a:lnTo>
                  <a:pt x="262001" y="12458"/>
                </a:lnTo>
                <a:lnTo>
                  <a:pt x="217957" y="27393"/>
                </a:lnTo>
                <a:lnTo>
                  <a:pt x="176745" y="47599"/>
                </a:lnTo>
                <a:lnTo>
                  <a:pt x="138798" y="72644"/>
                </a:lnTo>
                <a:lnTo>
                  <a:pt x="104521" y="102108"/>
                </a:lnTo>
                <a:lnTo>
                  <a:pt x="74358" y="135597"/>
                </a:lnTo>
                <a:lnTo>
                  <a:pt x="48717" y="172669"/>
                </a:lnTo>
                <a:lnTo>
                  <a:pt x="28041" y="212928"/>
                </a:lnTo>
                <a:lnTo>
                  <a:pt x="12738" y="255955"/>
                </a:lnTo>
                <a:lnTo>
                  <a:pt x="3251" y="301320"/>
                </a:lnTo>
                <a:lnTo>
                  <a:pt x="0" y="348627"/>
                </a:lnTo>
                <a:lnTo>
                  <a:pt x="3251" y="395935"/>
                </a:lnTo>
                <a:lnTo>
                  <a:pt x="12738" y="441312"/>
                </a:lnTo>
                <a:lnTo>
                  <a:pt x="28041" y="484327"/>
                </a:lnTo>
                <a:lnTo>
                  <a:pt x="48717" y="524586"/>
                </a:lnTo>
                <a:lnTo>
                  <a:pt x="74358" y="561670"/>
                </a:lnTo>
                <a:lnTo>
                  <a:pt x="104521" y="595147"/>
                </a:lnTo>
                <a:lnTo>
                  <a:pt x="138798" y="624624"/>
                </a:lnTo>
                <a:lnTo>
                  <a:pt x="176745" y="649668"/>
                </a:lnTo>
                <a:lnTo>
                  <a:pt x="217957" y="669874"/>
                </a:lnTo>
                <a:lnTo>
                  <a:pt x="262001" y="684809"/>
                </a:lnTo>
                <a:lnTo>
                  <a:pt x="308444" y="694080"/>
                </a:lnTo>
                <a:lnTo>
                  <a:pt x="356882" y="697268"/>
                </a:lnTo>
                <a:lnTo>
                  <a:pt x="405307" y="694080"/>
                </a:lnTo>
                <a:lnTo>
                  <a:pt x="451751" y="684809"/>
                </a:lnTo>
                <a:lnTo>
                  <a:pt x="495782" y="669874"/>
                </a:lnTo>
                <a:lnTo>
                  <a:pt x="536994" y="649668"/>
                </a:lnTo>
                <a:lnTo>
                  <a:pt x="574954" y="624624"/>
                </a:lnTo>
                <a:lnTo>
                  <a:pt x="609231" y="595147"/>
                </a:lnTo>
                <a:lnTo>
                  <a:pt x="639394" y="561670"/>
                </a:lnTo>
                <a:lnTo>
                  <a:pt x="665035" y="524586"/>
                </a:lnTo>
                <a:lnTo>
                  <a:pt x="685711" y="484327"/>
                </a:lnTo>
                <a:lnTo>
                  <a:pt x="701014" y="441312"/>
                </a:lnTo>
                <a:lnTo>
                  <a:pt x="710501" y="395935"/>
                </a:lnTo>
                <a:lnTo>
                  <a:pt x="713765" y="348627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0595" y="927002"/>
            <a:ext cx="569239" cy="69726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3392467" y="951406"/>
            <a:ext cx="567690" cy="648970"/>
          </a:xfrm>
          <a:custGeom>
            <a:avLst/>
            <a:gdLst/>
            <a:ahLst/>
            <a:cxnLst/>
            <a:rect l="l" t="t" r="r" b="b"/>
            <a:pathLst>
              <a:path w="567689" h="648969">
                <a:moveTo>
                  <a:pt x="567182" y="0"/>
                </a:moveTo>
                <a:lnTo>
                  <a:pt x="0" y="0"/>
                </a:lnTo>
                <a:lnTo>
                  <a:pt x="0" y="508622"/>
                </a:lnTo>
                <a:lnTo>
                  <a:pt x="6916" y="548239"/>
                </a:lnTo>
                <a:lnTo>
                  <a:pt x="27497" y="579278"/>
                </a:lnTo>
                <a:lnTo>
                  <a:pt x="61491" y="599526"/>
                </a:lnTo>
                <a:lnTo>
                  <a:pt x="108648" y="606767"/>
                </a:lnTo>
                <a:lnTo>
                  <a:pt x="175348" y="606767"/>
                </a:lnTo>
                <a:lnTo>
                  <a:pt x="210432" y="609917"/>
                </a:lnTo>
                <a:lnTo>
                  <a:pt x="239617" y="618642"/>
                </a:lnTo>
                <a:lnTo>
                  <a:pt x="263763" y="631853"/>
                </a:lnTo>
                <a:lnTo>
                  <a:pt x="283730" y="648462"/>
                </a:lnTo>
                <a:lnTo>
                  <a:pt x="303647" y="631853"/>
                </a:lnTo>
                <a:lnTo>
                  <a:pt x="327728" y="618642"/>
                </a:lnTo>
                <a:lnTo>
                  <a:pt x="356902" y="609917"/>
                </a:lnTo>
                <a:lnTo>
                  <a:pt x="360170" y="609625"/>
                </a:lnTo>
                <a:lnTo>
                  <a:pt x="283730" y="609625"/>
                </a:lnTo>
                <a:lnTo>
                  <a:pt x="260050" y="595329"/>
                </a:lnTo>
                <a:lnTo>
                  <a:pt x="234173" y="585177"/>
                </a:lnTo>
                <a:lnTo>
                  <a:pt x="205979" y="579121"/>
                </a:lnTo>
                <a:lnTo>
                  <a:pt x="175348" y="577113"/>
                </a:lnTo>
                <a:lnTo>
                  <a:pt x="108648" y="577113"/>
                </a:lnTo>
                <a:lnTo>
                  <a:pt x="93179" y="576274"/>
                </a:lnTo>
                <a:lnTo>
                  <a:pt x="79203" y="573789"/>
                </a:lnTo>
                <a:lnTo>
                  <a:pt x="66818" y="569708"/>
                </a:lnTo>
                <a:lnTo>
                  <a:pt x="56121" y="564083"/>
                </a:lnTo>
                <a:lnTo>
                  <a:pt x="76299" y="543775"/>
                </a:lnTo>
                <a:lnTo>
                  <a:pt x="37769" y="543775"/>
                </a:lnTo>
                <a:lnTo>
                  <a:pt x="34307" y="536093"/>
                </a:lnTo>
                <a:lnTo>
                  <a:pt x="31765" y="527694"/>
                </a:lnTo>
                <a:lnTo>
                  <a:pt x="30200" y="518547"/>
                </a:lnTo>
                <a:lnTo>
                  <a:pt x="29667" y="508622"/>
                </a:lnTo>
                <a:lnTo>
                  <a:pt x="29667" y="29667"/>
                </a:lnTo>
                <a:lnTo>
                  <a:pt x="567182" y="29667"/>
                </a:lnTo>
                <a:lnTo>
                  <a:pt x="567182" y="0"/>
                </a:lnTo>
                <a:close/>
              </a:path>
              <a:path w="567689" h="648969">
                <a:moveTo>
                  <a:pt x="567182" y="366306"/>
                </a:moveTo>
                <a:lnTo>
                  <a:pt x="537514" y="366306"/>
                </a:lnTo>
                <a:lnTo>
                  <a:pt x="537514" y="508622"/>
                </a:lnTo>
                <a:lnTo>
                  <a:pt x="534363" y="532504"/>
                </a:lnTo>
                <a:lnTo>
                  <a:pt x="522551" y="554583"/>
                </a:lnTo>
                <a:lnTo>
                  <a:pt x="498542" y="570805"/>
                </a:lnTo>
                <a:lnTo>
                  <a:pt x="458800" y="577113"/>
                </a:lnTo>
                <a:lnTo>
                  <a:pt x="392099" y="577113"/>
                </a:lnTo>
                <a:lnTo>
                  <a:pt x="361474" y="579121"/>
                </a:lnTo>
                <a:lnTo>
                  <a:pt x="333281" y="585177"/>
                </a:lnTo>
                <a:lnTo>
                  <a:pt x="307405" y="595329"/>
                </a:lnTo>
                <a:lnTo>
                  <a:pt x="283730" y="609625"/>
                </a:lnTo>
                <a:lnTo>
                  <a:pt x="360170" y="609625"/>
                </a:lnTo>
                <a:lnTo>
                  <a:pt x="392099" y="606767"/>
                </a:lnTo>
                <a:lnTo>
                  <a:pt x="458800" y="606767"/>
                </a:lnTo>
                <a:lnTo>
                  <a:pt x="505910" y="599526"/>
                </a:lnTo>
                <a:lnTo>
                  <a:pt x="539813" y="579278"/>
                </a:lnTo>
                <a:lnTo>
                  <a:pt x="560305" y="548239"/>
                </a:lnTo>
                <a:lnTo>
                  <a:pt x="567182" y="508622"/>
                </a:lnTo>
                <a:lnTo>
                  <a:pt x="567182" y="366306"/>
                </a:lnTo>
                <a:close/>
              </a:path>
              <a:path w="567689" h="648969">
                <a:moveTo>
                  <a:pt x="567182" y="29667"/>
                </a:moveTo>
                <a:lnTo>
                  <a:pt x="233121" y="29667"/>
                </a:lnTo>
                <a:lnTo>
                  <a:pt x="233121" y="347167"/>
                </a:lnTo>
                <a:lnTo>
                  <a:pt x="37769" y="543775"/>
                </a:lnTo>
                <a:lnTo>
                  <a:pt x="76299" y="543775"/>
                </a:lnTo>
                <a:lnTo>
                  <a:pt x="252641" y="366306"/>
                </a:lnTo>
                <a:lnTo>
                  <a:pt x="567182" y="366306"/>
                </a:lnTo>
                <a:lnTo>
                  <a:pt x="567182" y="341452"/>
                </a:lnTo>
                <a:lnTo>
                  <a:pt x="257975" y="341452"/>
                </a:lnTo>
                <a:lnTo>
                  <a:pt x="257975" y="29679"/>
                </a:lnTo>
                <a:lnTo>
                  <a:pt x="567182" y="29679"/>
                </a:lnTo>
                <a:close/>
              </a:path>
              <a:path w="567689" h="648969">
                <a:moveTo>
                  <a:pt x="567182" y="29679"/>
                </a:moveTo>
                <a:lnTo>
                  <a:pt x="537514" y="29679"/>
                </a:lnTo>
                <a:lnTo>
                  <a:pt x="537514" y="341452"/>
                </a:lnTo>
                <a:lnTo>
                  <a:pt x="567182" y="341452"/>
                </a:lnTo>
                <a:lnTo>
                  <a:pt x="567182" y="29679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66668" y="1094455"/>
            <a:ext cx="113068" cy="12481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9296" y="1357044"/>
            <a:ext cx="110096" cy="12481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26600" y="1093623"/>
            <a:ext cx="98170" cy="1248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0" i="0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1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870"/>
              </a:lnSpc>
            </a:pPr>
            <a:r>
              <a:rPr dirty="0"/>
              <a:t>Комитет</a:t>
            </a:r>
            <a:r>
              <a:rPr spc="-45" dirty="0"/>
              <a:t> </a:t>
            </a:r>
            <a:r>
              <a:rPr dirty="0"/>
              <a:t>по</a:t>
            </a:r>
            <a:r>
              <a:rPr spc="-40" dirty="0"/>
              <a:t> </a:t>
            </a:r>
            <a:r>
              <a:rPr dirty="0"/>
              <a:t>архитектуре</a:t>
            </a:r>
            <a:r>
              <a:rPr spc="-35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750" dirty="0"/>
              <a:t>градостроительству</a:t>
            </a:r>
            <a:r>
              <a:rPr dirty="0"/>
              <a:t> города</a:t>
            </a:r>
            <a:r>
              <a:rPr spc="-55" dirty="0"/>
              <a:t> </a:t>
            </a:r>
            <a:r>
              <a:rPr spc="-10" dirty="0"/>
              <a:t>Москвы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6FA4-3333-4C0A-B632-1C2768526880}" type="datetime1">
              <a:rPr lang="en-US" smtClean="0"/>
              <a:t>6/16/2023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9FA1A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1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870"/>
              </a:lnSpc>
            </a:pPr>
            <a:r>
              <a:rPr dirty="0"/>
              <a:t>Комитет</a:t>
            </a:r>
            <a:r>
              <a:rPr spc="-45" dirty="0"/>
              <a:t> </a:t>
            </a:r>
            <a:r>
              <a:rPr dirty="0"/>
              <a:t>по</a:t>
            </a:r>
            <a:r>
              <a:rPr spc="-40" dirty="0"/>
              <a:t> </a:t>
            </a:r>
            <a:r>
              <a:rPr dirty="0"/>
              <a:t>архитектуре</a:t>
            </a:r>
            <a:r>
              <a:rPr spc="-35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750" dirty="0"/>
              <a:t>градостроительству</a:t>
            </a:r>
            <a:r>
              <a:rPr dirty="0"/>
              <a:t> города</a:t>
            </a:r>
            <a:r>
              <a:rPr spc="-55" dirty="0"/>
              <a:t> </a:t>
            </a:r>
            <a:r>
              <a:rPr spc="-10" dirty="0"/>
              <a:t>Москвы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47AC-EAB2-48BC-B351-1F0AABFCA094}" type="datetime1">
              <a:rPr lang="en-US" smtClean="0"/>
              <a:t>6/16/2023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9FA1A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87804" y="0"/>
            <a:ext cx="232410" cy="7900670"/>
          </a:xfrm>
          <a:custGeom>
            <a:avLst/>
            <a:gdLst/>
            <a:ahLst/>
            <a:cxnLst/>
            <a:rect l="l" t="t" r="r" b="b"/>
            <a:pathLst>
              <a:path w="232409" h="7900670">
                <a:moveTo>
                  <a:pt x="0" y="7900200"/>
                </a:moveTo>
                <a:lnTo>
                  <a:pt x="232182" y="7900200"/>
                </a:lnTo>
                <a:lnTo>
                  <a:pt x="232182" y="0"/>
                </a:lnTo>
                <a:lnTo>
                  <a:pt x="0" y="0"/>
                </a:lnTo>
                <a:lnTo>
                  <a:pt x="0" y="7900200"/>
                </a:lnTo>
                <a:close/>
              </a:path>
            </a:pathLst>
          </a:custGeom>
          <a:solidFill>
            <a:srgbClr val="00C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887804" y="7900213"/>
            <a:ext cx="232410" cy="2792095"/>
          </a:xfrm>
          <a:custGeom>
            <a:avLst/>
            <a:gdLst/>
            <a:ahLst/>
            <a:cxnLst/>
            <a:rect l="l" t="t" r="r" b="b"/>
            <a:pathLst>
              <a:path w="232409" h="2792095">
                <a:moveTo>
                  <a:pt x="232182" y="0"/>
                </a:moveTo>
                <a:lnTo>
                  <a:pt x="0" y="0"/>
                </a:lnTo>
                <a:lnTo>
                  <a:pt x="0" y="2791790"/>
                </a:lnTo>
                <a:lnTo>
                  <a:pt x="232182" y="2791790"/>
                </a:lnTo>
                <a:lnTo>
                  <a:pt x="232182" y="0"/>
                </a:lnTo>
                <a:close/>
              </a:path>
            </a:pathLst>
          </a:custGeom>
          <a:solidFill>
            <a:srgbClr val="344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36804" y="10108802"/>
            <a:ext cx="496797" cy="241198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10130320"/>
            <a:ext cx="9966960" cy="209550"/>
          </a:xfrm>
          <a:custGeom>
            <a:avLst/>
            <a:gdLst/>
            <a:ahLst/>
            <a:cxnLst/>
            <a:rect l="l" t="t" r="r" b="b"/>
            <a:pathLst>
              <a:path w="9966960" h="209550">
                <a:moveTo>
                  <a:pt x="9966591" y="0"/>
                </a:moveTo>
                <a:lnTo>
                  <a:pt x="0" y="0"/>
                </a:lnTo>
                <a:lnTo>
                  <a:pt x="0" y="208953"/>
                </a:lnTo>
                <a:lnTo>
                  <a:pt x="9966591" y="208953"/>
                </a:lnTo>
                <a:lnTo>
                  <a:pt x="996659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79995" y="1155242"/>
            <a:ext cx="13356590" cy="29845"/>
          </a:xfrm>
          <a:custGeom>
            <a:avLst/>
            <a:gdLst/>
            <a:ahLst/>
            <a:cxnLst/>
            <a:rect l="l" t="t" r="r" b="b"/>
            <a:pathLst>
              <a:path w="13356590" h="29844">
                <a:moveTo>
                  <a:pt x="13356005" y="0"/>
                </a:moveTo>
                <a:lnTo>
                  <a:pt x="0" y="0"/>
                </a:lnTo>
                <a:lnTo>
                  <a:pt x="0" y="29514"/>
                </a:lnTo>
                <a:lnTo>
                  <a:pt x="13356005" y="29514"/>
                </a:lnTo>
                <a:lnTo>
                  <a:pt x="13356005" y="0"/>
                </a:lnTo>
                <a:close/>
              </a:path>
            </a:pathLst>
          </a:custGeom>
          <a:solidFill>
            <a:srgbClr val="25D1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64209" y="468750"/>
            <a:ext cx="399415" cy="389890"/>
          </a:xfrm>
          <a:custGeom>
            <a:avLst/>
            <a:gdLst/>
            <a:ahLst/>
            <a:cxnLst/>
            <a:rect l="l" t="t" r="r" b="b"/>
            <a:pathLst>
              <a:path w="399414" h="389890">
                <a:moveTo>
                  <a:pt x="103200" y="25631"/>
                </a:moveTo>
                <a:lnTo>
                  <a:pt x="43846" y="73659"/>
                </a:lnTo>
                <a:lnTo>
                  <a:pt x="20285" y="109219"/>
                </a:lnTo>
                <a:lnTo>
                  <a:pt x="5271" y="151129"/>
                </a:lnTo>
                <a:lnTo>
                  <a:pt x="0" y="195579"/>
                </a:lnTo>
                <a:lnTo>
                  <a:pt x="5271" y="240029"/>
                </a:lnTo>
                <a:lnTo>
                  <a:pt x="20285" y="280669"/>
                </a:lnTo>
                <a:lnTo>
                  <a:pt x="43846" y="317499"/>
                </a:lnTo>
                <a:lnTo>
                  <a:pt x="74753" y="347979"/>
                </a:lnTo>
                <a:lnTo>
                  <a:pt x="111810" y="370839"/>
                </a:lnTo>
                <a:lnTo>
                  <a:pt x="153819" y="384809"/>
                </a:lnTo>
                <a:lnTo>
                  <a:pt x="199580" y="389889"/>
                </a:lnTo>
                <a:lnTo>
                  <a:pt x="245341" y="384809"/>
                </a:lnTo>
                <a:lnTo>
                  <a:pt x="249160" y="383539"/>
                </a:lnTo>
                <a:lnTo>
                  <a:pt x="172440" y="383539"/>
                </a:lnTo>
                <a:lnTo>
                  <a:pt x="167750" y="379729"/>
                </a:lnTo>
                <a:lnTo>
                  <a:pt x="157576" y="368853"/>
                </a:lnTo>
                <a:lnTo>
                  <a:pt x="148878" y="359409"/>
                </a:lnTo>
                <a:lnTo>
                  <a:pt x="144653" y="355599"/>
                </a:lnTo>
                <a:lnTo>
                  <a:pt x="99110" y="355599"/>
                </a:lnTo>
                <a:lnTo>
                  <a:pt x="91859" y="351789"/>
                </a:lnTo>
                <a:lnTo>
                  <a:pt x="89598" y="349249"/>
                </a:lnTo>
                <a:lnTo>
                  <a:pt x="91694" y="346709"/>
                </a:lnTo>
                <a:lnTo>
                  <a:pt x="105638" y="346709"/>
                </a:lnTo>
                <a:lnTo>
                  <a:pt x="108153" y="342899"/>
                </a:lnTo>
                <a:lnTo>
                  <a:pt x="106248" y="339089"/>
                </a:lnTo>
                <a:lnTo>
                  <a:pt x="75336" y="339089"/>
                </a:lnTo>
                <a:lnTo>
                  <a:pt x="62738" y="327659"/>
                </a:lnTo>
                <a:lnTo>
                  <a:pt x="65278" y="325119"/>
                </a:lnTo>
                <a:lnTo>
                  <a:pt x="74215" y="325119"/>
                </a:lnTo>
                <a:lnTo>
                  <a:pt x="81699" y="316229"/>
                </a:lnTo>
                <a:lnTo>
                  <a:pt x="89567" y="316229"/>
                </a:lnTo>
                <a:lnTo>
                  <a:pt x="88059" y="314959"/>
                </a:lnTo>
                <a:lnTo>
                  <a:pt x="50266" y="314959"/>
                </a:lnTo>
                <a:lnTo>
                  <a:pt x="41452" y="303529"/>
                </a:lnTo>
                <a:lnTo>
                  <a:pt x="45389" y="300989"/>
                </a:lnTo>
                <a:lnTo>
                  <a:pt x="48666" y="298449"/>
                </a:lnTo>
                <a:lnTo>
                  <a:pt x="52920" y="297179"/>
                </a:lnTo>
                <a:lnTo>
                  <a:pt x="70565" y="297179"/>
                </a:lnTo>
                <a:lnTo>
                  <a:pt x="66620" y="292099"/>
                </a:lnTo>
                <a:lnTo>
                  <a:pt x="62925" y="287019"/>
                </a:lnTo>
                <a:lnTo>
                  <a:pt x="33515" y="287019"/>
                </a:lnTo>
                <a:lnTo>
                  <a:pt x="28282" y="284479"/>
                </a:lnTo>
                <a:lnTo>
                  <a:pt x="23444" y="274319"/>
                </a:lnTo>
                <a:lnTo>
                  <a:pt x="23901" y="267969"/>
                </a:lnTo>
                <a:lnTo>
                  <a:pt x="37769" y="261619"/>
                </a:lnTo>
                <a:lnTo>
                  <a:pt x="48029" y="261619"/>
                </a:lnTo>
                <a:lnTo>
                  <a:pt x="46710" y="259079"/>
                </a:lnTo>
                <a:lnTo>
                  <a:pt x="43871" y="251459"/>
                </a:lnTo>
                <a:lnTo>
                  <a:pt x="14325" y="251459"/>
                </a:lnTo>
                <a:lnTo>
                  <a:pt x="13208" y="247649"/>
                </a:lnTo>
                <a:lnTo>
                  <a:pt x="23863" y="245109"/>
                </a:lnTo>
                <a:lnTo>
                  <a:pt x="28905" y="243839"/>
                </a:lnTo>
                <a:lnTo>
                  <a:pt x="25476" y="242569"/>
                </a:lnTo>
                <a:lnTo>
                  <a:pt x="10871" y="238759"/>
                </a:lnTo>
                <a:lnTo>
                  <a:pt x="9537" y="233679"/>
                </a:lnTo>
                <a:lnTo>
                  <a:pt x="30251" y="228599"/>
                </a:lnTo>
                <a:lnTo>
                  <a:pt x="37276" y="228599"/>
                </a:lnTo>
                <a:lnTo>
                  <a:pt x="36963" y="227329"/>
                </a:lnTo>
                <a:lnTo>
                  <a:pt x="35125" y="215899"/>
                </a:lnTo>
                <a:lnTo>
                  <a:pt x="6604" y="215899"/>
                </a:lnTo>
                <a:lnTo>
                  <a:pt x="5461" y="199389"/>
                </a:lnTo>
                <a:lnTo>
                  <a:pt x="33882" y="199389"/>
                </a:lnTo>
                <a:lnTo>
                  <a:pt x="34008" y="189229"/>
                </a:lnTo>
                <a:lnTo>
                  <a:pt x="34260" y="184149"/>
                </a:lnTo>
                <a:lnTo>
                  <a:pt x="27317" y="184149"/>
                </a:lnTo>
                <a:lnTo>
                  <a:pt x="6007" y="181609"/>
                </a:lnTo>
                <a:lnTo>
                  <a:pt x="7378" y="168909"/>
                </a:lnTo>
                <a:lnTo>
                  <a:pt x="36146" y="168909"/>
                </a:lnTo>
                <a:lnTo>
                  <a:pt x="36963" y="163829"/>
                </a:lnTo>
                <a:lnTo>
                  <a:pt x="38528" y="157479"/>
                </a:lnTo>
                <a:lnTo>
                  <a:pt x="31102" y="157479"/>
                </a:lnTo>
                <a:lnTo>
                  <a:pt x="27901" y="156209"/>
                </a:lnTo>
                <a:lnTo>
                  <a:pt x="28282" y="156209"/>
                </a:lnTo>
                <a:lnTo>
                  <a:pt x="29349" y="152399"/>
                </a:lnTo>
                <a:lnTo>
                  <a:pt x="23355" y="151129"/>
                </a:lnTo>
                <a:lnTo>
                  <a:pt x="11798" y="147319"/>
                </a:lnTo>
                <a:lnTo>
                  <a:pt x="15875" y="134619"/>
                </a:lnTo>
                <a:lnTo>
                  <a:pt x="45764" y="134619"/>
                </a:lnTo>
                <a:lnTo>
                  <a:pt x="46710" y="132079"/>
                </a:lnTo>
                <a:lnTo>
                  <a:pt x="50008" y="125729"/>
                </a:lnTo>
                <a:lnTo>
                  <a:pt x="42595" y="125729"/>
                </a:lnTo>
                <a:lnTo>
                  <a:pt x="23571" y="115569"/>
                </a:lnTo>
                <a:lnTo>
                  <a:pt x="25590" y="111759"/>
                </a:lnTo>
                <a:lnTo>
                  <a:pt x="34788" y="111759"/>
                </a:lnTo>
                <a:lnTo>
                  <a:pt x="37553" y="106679"/>
                </a:lnTo>
                <a:lnTo>
                  <a:pt x="61134" y="106679"/>
                </a:lnTo>
                <a:lnTo>
                  <a:pt x="62001" y="105409"/>
                </a:lnTo>
                <a:lnTo>
                  <a:pt x="66620" y="99059"/>
                </a:lnTo>
                <a:lnTo>
                  <a:pt x="58039" y="99059"/>
                </a:lnTo>
                <a:lnTo>
                  <a:pt x="41198" y="86359"/>
                </a:lnTo>
                <a:lnTo>
                  <a:pt x="43916" y="83819"/>
                </a:lnTo>
                <a:lnTo>
                  <a:pt x="54330" y="83819"/>
                </a:lnTo>
                <a:lnTo>
                  <a:pt x="56146" y="81279"/>
                </a:lnTo>
                <a:lnTo>
                  <a:pt x="49352" y="76199"/>
                </a:lnTo>
                <a:lnTo>
                  <a:pt x="52070" y="73659"/>
                </a:lnTo>
                <a:lnTo>
                  <a:pt x="78954" y="73659"/>
                </a:lnTo>
                <a:lnTo>
                  <a:pt x="66294" y="58419"/>
                </a:lnTo>
                <a:lnTo>
                  <a:pt x="69672" y="55879"/>
                </a:lnTo>
                <a:lnTo>
                  <a:pt x="81534" y="55879"/>
                </a:lnTo>
                <a:lnTo>
                  <a:pt x="82880" y="54609"/>
                </a:lnTo>
                <a:lnTo>
                  <a:pt x="87388" y="54609"/>
                </a:lnTo>
                <a:lnTo>
                  <a:pt x="80530" y="46989"/>
                </a:lnTo>
                <a:lnTo>
                  <a:pt x="83921" y="44449"/>
                </a:lnTo>
                <a:lnTo>
                  <a:pt x="107251" y="44449"/>
                </a:lnTo>
                <a:lnTo>
                  <a:pt x="101307" y="33019"/>
                </a:lnTo>
                <a:lnTo>
                  <a:pt x="105206" y="30479"/>
                </a:lnTo>
                <a:lnTo>
                  <a:pt x="113153" y="30479"/>
                </a:lnTo>
                <a:lnTo>
                  <a:pt x="113209" y="29209"/>
                </a:lnTo>
                <a:lnTo>
                  <a:pt x="104571" y="29209"/>
                </a:lnTo>
                <a:lnTo>
                  <a:pt x="102006" y="26669"/>
                </a:lnTo>
                <a:lnTo>
                  <a:pt x="103200" y="25631"/>
                </a:lnTo>
                <a:close/>
              </a:path>
              <a:path w="399414" h="389890">
                <a:moveTo>
                  <a:pt x="181254" y="360679"/>
                </a:moveTo>
                <a:lnTo>
                  <a:pt x="180749" y="363142"/>
                </a:lnTo>
                <a:lnTo>
                  <a:pt x="180823" y="364222"/>
                </a:lnTo>
                <a:lnTo>
                  <a:pt x="181533" y="372109"/>
                </a:lnTo>
                <a:lnTo>
                  <a:pt x="181076" y="373379"/>
                </a:lnTo>
                <a:lnTo>
                  <a:pt x="178930" y="373379"/>
                </a:lnTo>
                <a:lnTo>
                  <a:pt x="178320" y="374649"/>
                </a:lnTo>
                <a:lnTo>
                  <a:pt x="173418" y="383539"/>
                </a:lnTo>
                <a:lnTo>
                  <a:pt x="227736" y="383539"/>
                </a:lnTo>
                <a:lnTo>
                  <a:pt x="224935" y="378459"/>
                </a:lnTo>
                <a:lnTo>
                  <a:pt x="191477" y="378459"/>
                </a:lnTo>
                <a:lnTo>
                  <a:pt x="189115" y="374649"/>
                </a:lnTo>
                <a:lnTo>
                  <a:pt x="189890" y="373379"/>
                </a:lnTo>
                <a:lnTo>
                  <a:pt x="191592" y="372109"/>
                </a:lnTo>
                <a:lnTo>
                  <a:pt x="193979" y="370839"/>
                </a:lnTo>
                <a:lnTo>
                  <a:pt x="187985" y="367029"/>
                </a:lnTo>
                <a:lnTo>
                  <a:pt x="182384" y="363219"/>
                </a:lnTo>
                <a:lnTo>
                  <a:pt x="182105" y="361949"/>
                </a:lnTo>
                <a:lnTo>
                  <a:pt x="182460" y="361949"/>
                </a:lnTo>
                <a:lnTo>
                  <a:pt x="181254" y="360679"/>
                </a:lnTo>
                <a:close/>
              </a:path>
              <a:path w="399414" h="389890">
                <a:moveTo>
                  <a:pt x="299808" y="351789"/>
                </a:moveTo>
                <a:lnTo>
                  <a:pt x="255612" y="351789"/>
                </a:lnTo>
                <a:lnTo>
                  <a:pt x="257390" y="354329"/>
                </a:lnTo>
                <a:lnTo>
                  <a:pt x="256501" y="355599"/>
                </a:lnTo>
                <a:lnTo>
                  <a:pt x="240901" y="372109"/>
                </a:lnTo>
                <a:lnTo>
                  <a:pt x="232806" y="379729"/>
                </a:lnTo>
                <a:lnTo>
                  <a:pt x="229612" y="383539"/>
                </a:lnTo>
                <a:lnTo>
                  <a:pt x="249160" y="383539"/>
                </a:lnTo>
                <a:lnTo>
                  <a:pt x="287350" y="370839"/>
                </a:lnTo>
                <a:lnTo>
                  <a:pt x="314113" y="354329"/>
                </a:lnTo>
                <a:lnTo>
                  <a:pt x="301688" y="354329"/>
                </a:lnTo>
                <a:lnTo>
                  <a:pt x="299808" y="351789"/>
                </a:lnTo>
                <a:close/>
              </a:path>
              <a:path w="399414" h="389890">
                <a:moveTo>
                  <a:pt x="200583" y="374649"/>
                </a:moveTo>
                <a:lnTo>
                  <a:pt x="196583" y="377189"/>
                </a:lnTo>
                <a:lnTo>
                  <a:pt x="193395" y="378459"/>
                </a:lnTo>
                <a:lnTo>
                  <a:pt x="207759" y="378459"/>
                </a:lnTo>
                <a:lnTo>
                  <a:pt x="204571" y="377189"/>
                </a:lnTo>
                <a:lnTo>
                  <a:pt x="200583" y="374649"/>
                </a:lnTo>
                <a:close/>
              </a:path>
              <a:path w="399414" h="389890">
                <a:moveTo>
                  <a:pt x="219900" y="360679"/>
                </a:moveTo>
                <a:lnTo>
                  <a:pt x="218694" y="361949"/>
                </a:lnTo>
                <a:lnTo>
                  <a:pt x="219049" y="361949"/>
                </a:lnTo>
                <a:lnTo>
                  <a:pt x="218770" y="363219"/>
                </a:lnTo>
                <a:lnTo>
                  <a:pt x="213169" y="367029"/>
                </a:lnTo>
                <a:lnTo>
                  <a:pt x="207175" y="370839"/>
                </a:lnTo>
                <a:lnTo>
                  <a:pt x="209562" y="372109"/>
                </a:lnTo>
                <a:lnTo>
                  <a:pt x="211251" y="373379"/>
                </a:lnTo>
                <a:lnTo>
                  <a:pt x="212039" y="374649"/>
                </a:lnTo>
                <a:lnTo>
                  <a:pt x="209677" y="378459"/>
                </a:lnTo>
                <a:lnTo>
                  <a:pt x="224935" y="378459"/>
                </a:lnTo>
                <a:lnTo>
                  <a:pt x="222834" y="374649"/>
                </a:lnTo>
                <a:lnTo>
                  <a:pt x="222224" y="373379"/>
                </a:lnTo>
                <a:lnTo>
                  <a:pt x="220078" y="373379"/>
                </a:lnTo>
                <a:lnTo>
                  <a:pt x="219633" y="372109"/>
                </a:lnTo>
                <a:lnTo>
                  <a:pt x="220332" y="364222"/>
                </a:lnTo>
                <a:lnTo>
                  <a:pt x="220405" y="363142"/>
                </a:lnTo>
                <a:lnTo>
                  <a:pt x="219900" y="360679"/>
                </a:lnTo>
                <a:close/>
              </a:path>
              <a:path w="399414" h="389890">
                <a:moveTo>
                  <a:pt x="178320" y="364222"/>
                </a:moveTo>
                <a:lnTo>
                  <a:pt x="178320" y="369569"/>
                </a:lnTo>
                <a:lnTo>
                  <a:pt x="177596" y="369569"/>
                </a:lnTo>
                <a:lnTo>
                  <a:pt x="178460" y="370839"/>
                </a:lnTo>
                <a:lnTo>
                  <a:pt x="179463" y="369569"/>
                </a:lnTo>
                <a:lnTo>
                  <a:pt x="178320" y="364222"/>
                </a:lnTo>
                <a:close/>
              </a:path>
              <a:path w="399414" h="389890">
                <a:moveTo>
                  <a:pt x="222834" y="364222"/>
                </a:moveTo>
                <a:lnTo>
                  <a:pt x="221691" y="369569"/>
                </a:lnTo>
                <a:lnTo>
                  <a:pt x="222681" y="370839"/>
                </a:lnTo>
                <a:lnTo>
                  <a:pt x="223545" y="369569"/>
                </a:lnTo>
                <a:lnTo>
                  <a:pt x="222834" y="369569"/>
                </a:lnTo>
                <a:lnTo>
                  <a:pt x="222834" y="364222"/>
                </a:lnTo>
                <a:close/>
              </a:path>
              <a:path w="399414" h="389890">
                <a:moveTo>
                  <a:pt x="176039" y="368862"/>
                </a:moveTo>
                <a:lnTo>
                  <a:pt x="177165" y="369569"/>
                </a:lnTo>
                <a:lnTo>
                  <a:pt x="177596" y="369569"/>
                </a:lnTo>
                <a:lnTo>
                  <a:pt x="176039" y="368862"/>
                </a:lnTo>
                <a:close/>
              </a:path>
              <a:path w="399414" h="389890">
                <a:moveTo>
                  <a:pt x="225129" y="368853"/>
                </a:moveTo>
                <a:lnTo>
                  <a:pt x="223545" y="369569"/>
                </a:lnTo>
                <a:lnTo>
                  <a:pt x="223989" y="369569"/>
                </a:lnTo>
                <a:lnTo>
                  <a:pt x="225129" y="368853"/>
                </a:lnTo>
                <a:close/>
              </a:path>
              <a:path w="399414" h="389890">
                <a:moveTo>
                  <a:pt x="175145" y="368299"/>
                </a:moveTo>
                <a:lnTo>
                  <a:pt x="174802" y="368299"/>
                </a:lnTo>
                <a:lnTo>
                  <a:pt x="176039" y="368862"/>
                </a:lnTo>
                <a:lnTo>
                  <a:pt x="175145" y="368299"/>
                </a:lnTo>
                <a:close/>
              </a:path>
              <a:path w="399414" h="389890">
                <a:moveTo>
                  <a:pt x="226352" y="368299"/>
                </a:moveTo>
                <a:lnTo>
                  <a:pt x="226009" y="368299"/>
                </a:lnTo>
                <a:lnTo>
                  <a:pt x="225129" y="368853"/>
                </a:lnTo>
                <a:lnTo>
                  <a:pt x="226352" y="368299"/>
                </a:lnTo>
                <a:close/>
              </a:path>
              <a:path w="399414" h="389890">
                <a:moveTo>
                  <a:pt x="216776" y="358139"/>
                </a:moveTo>
                <a:lnTo>
                  <a:pt x="184378" y="358139"/>
                </a:lnTo>
                <a:lnTo>
                  <a:pt x="186448" y="359409"/>
                </a:lnTo>
                <a:lnTo>
                  <a:pt x="193865" y="363219"/>
                </a:lnTo>
                <a:lnTo>
                  <a:pt x="200583" y="367029"/>
                </a:lnTo>
                <a:lnTo>
                  <a:pt x="207289" y="363219"/>
                </a:lnTo>
                <a:lnTo>
                  <a:pt x="214706" y="359409"/>
                </a:lnTo>
                <a:lnTo>
                  <a:pt x="216776" y="358139"/>
                </a:lnTo>
                <a:close/>
              </a:path>
              <a:path w="399414" h="389890">
                <a:moveTo>
                  <a:pt x="178089" y="363142"/>
                </a:moveTo>
                <a:lnTo>
                  <a:pt x="178320" y="364222"/>
                </a:lnTo>
                <a:lnTo>
                  <a:pt x="178320" y="363219"/>
                </a:lnTo>
                <a:lnTo>
                  <a:pt x="178089" y="363142"/>
                </a:lnTo>
                <a:close/>
              </a:path>
              <a:path w="399414" h="389890">
                <a:moveTo>
                  <a:pt x="223065" y="363142"/>
                </a:moveTo>
                <a:lnTo>
                  <a:pt x="222834" y="363219"/>
                </a:lnTo>
                <a:lnTo>
                  <a:pt x="222834" y="364222"/>
                </a:lnTo>
                <a:lnTo>
                  <a:pt x="223065" y="363142"/>
                </a:lnTo>
                <a:close/>
              </a:path>
              <a:path w="399414" h="389890">
                <a:moveTo>
                  <a:pt x="155898" y="351789"/>
                </a:moveTo>
                <a:lnTo>
                  <a:pt x="145542" y="351789"/>
                </a:lnTo>
                <a:lnTo>
                  <a:pt x="147942" y="353059"/>
                </a:lnTo>
                <a:lnTo>
                  <a:pt x="178089" y="363142"/>
                </a:lnTo>
                <a:lnTo>
                  <a:pt x="177292" y="359409"/>
                </a:lnTo>
                <a:lnTo>
                  <a:pt x="183826" y="359409"/>
                </a:lnTo>
                <a:lnTo>
                  <a:pt x="184378" y="358139"/>
                </a:lnTo>
                <a:lnTo>
                  <a:pt x="199580" y="358139"/>
                </a:lnTo>
                <a:lnTo>
                  <a:pt x="182908" y="356869"/>
                </a:lnTo>
                <a:lnTo>
                  <a:pt x="166554" y="354329"/>
                </a:lnTo>
                <a:lnTo>
                  <a:pt x="155898" y="351789"/>
                </a:lnTo>
                <a:close/>
              </a:path>
              <a:path w="399414" h="389890">
                <a:moveTo>
                  <a:pt x="234226" y="359409"/>
                </a:moveTo>
                <a:lnTo>
                  <a:pt x="223862" y="359409"/>
                </a:lnTo>
                <a:lnTo>
                  <a:pt x="223065" y="363142"/>
                </a:lnTo>
                <a:lnTo>
                  <a:pt x="234226" y="359409"/>
                </a:lnTo>
                <a:close/>
              </a:path>
              <a:path w="399414" h="389890">
                <a:moveTo>
                  <a:pt x="183275" y="360675"/>
                </a:moveTo>
                <a:close/>
              </a:path>
              <a:path w="399414" h="389890">
                <a:moveTo>
                  <a:pt x="217879" y="360675"/>
                </a:moveTo>
                <a:close/>
              </a:path>
              <a:path w="399414" h="389890">
                <a:moveTo>
                  <a:pt x="183826" y="359409"/>
                </a:moveTo>
                <a:lnTo>
                  <a:pt x="177292" y="359409"/>
                </a:lnTo>
                <a:lnTo>
                  <a:pt x="183275" y="360675"/>
                </a:lnTo>
                <a:lnTo>
                  <a:pt x="183826" y="359409"/>
                </a:lnTo>
                <a:close/>
              </a:path>
              <a:path w="399414" h="389890">
                <a:moveTo>
                  <a:pt x="254723" y="17779"/>
                </a:moveTo>
                <a:lnTo>
                  <a:pt x="252945" y="20319"/>
                </a:lnTo>
                <a:lnTo>
                  <a:pt x="244170" y="33019"/>
                </a:lnTo>
                <a:lnTo>
                  <a:pt x="199580" y="33019"/>
                </a:lnTo>
                <a:lnTo>
                  <a:pt x="216246" y="34289"/>
                </a:lnTo>
                <a:lnTo>
                  <a:pt x="232600" y="36829"/>
                </a:lnTo>
                <a:lnTo>
                  <a:pt x="271430" y="49529"/>
                </a:lnTo>
                <a:lnTo>
                  <a:pt x="305066" y="71119"/>
                </a:lnTo>
                <a:lnTo>
                  <a:pt x="332535" y="99059"/>
                </a:lnTo>
                <a:lnTo>
                  <a:pt x="349139" y="125729"/>
                </a:lnTo>
                <a:lnTo>
                  <a:pt x="352437" y="132079"/>
                </a:lnTo>
                <a:lnTo>
                  <a:pt x="358122" y="147319"/>
                </a:lnTo>
                <a:lnTo>
                  <a:pt x="362196" y="163829"/>
                </a:lnTo>
                <a:lnTo>
                  <a:pt x="364648" y="179069"/>
                </a:lnTo>
                <a:lnTo>
                  <a:pt x="365467" y="195579"/>
                </a:lnTo>
                <a:lnTo>
                  <a:pt x="364648" y="212089"/>
                </a:lnTo>
                <a:lnTo>
                  <a:pt x="362196" y="227329"/>
                </a:lnTo>
                <a:lnTo>
                  <a:pt x="358122" y="243839"/>
                </a:lnTo>
                <a:lnTo>
                  <a:pt x="352437" y="259079"/>
                </a:lnTo>
                <a:lnTo>
                  <a:pt x="349139" y="265429"/>
                </a:lnTo>
                <a:lnTo>
                  <a:pt x="345482" y="273049"/>
                </a:lnTo>
                <a:lnTo>
                  <a:pt x="322382" y="304799"/>
                </a:lnTo>
                <a:lnTo>
                  <a:pt x="292303" y="330199"/>
                </a:lnTo>
                <a:lnTo>
                  <a:pt x="248583" y="350519"/>
                </a:lnTo>
                <a:lnTo>
                  <a:pt x="199580" y="358139"/>
                </a:lnTo>
                <a:lnTo>
                  <a:pt x="216776" y="358139"/>
                </a:lnTo>
                <a:lnTo>
                  <a:pt x="217879" y="360675"/>
                </a:lnTo>
                <a:lnTo>
                  <a:pt x="223862" y="359409"/>
                </a:lnTo>
                <a:lnTo>
                  <a:pt x="234226" y="359409"/>
                </a:lnTo>
                <a:lnTo>
                  <a:pt x="253212" y="353059"/>
                </a:lnTo>
                <a:lnTo>
                  <a:pt x="255612" y="351789"/>
                </a:lnTo>
                <a:lnTo>
                  <a:pt x="299808" y="351789"/>
                </a:lnTo>
                <a:lnTo>
                  <a:pt x="289471" y="337819"/>
                </a:lnTo>
                <a:lnTo>
                  <a:pt x="293077" y="335279"/>
                </a:lnTo>
                <a:lnTo>
                  <a:pt x="297518" y="335279"/>
                </a:lnTo>
                <a:lnTo>
                  <a:pt x="297180" y="332739"/>
                </a:lnTo>
                <a:lnTo>
                  <a:pt x="308305" y="325119"/>
                </a:lnTo>
                <a:lnTo>
                  <a:pt x="333506" y="325119"/>
                </a:lnTo>
                <a:lnTo>
                  <a:pt x="330212" y="322579"/>
                </a:lnTo>
                <a:lnTo>
                  <a:pt x="330669" y="320039"/>
                </a:lnTo>
                <a:lnTo>
                  <a:pt x="326466" y="320039"/>
                </a:lnTo>
                <a:lnTo>
                  <a:pt x="322580" y="316229"/>
                </a:lnTo>
                <a:lnTo>
                  <a:pt x="321233" y="313689"/>
                </a:lnTo>
                <a:lnTo>
                  <a:pt x="330746" y="303529"/>
                </a:lnTo>
                <a:lnTo>
                  <a:pt x="358089" y="303529"/>
                </a:lnTo>
                <a:lnTo>
                  <a:pt x="355208" y="292099"/>
                </a:lnTo>
                <a:lnTo>
                  <a:pt x="339826" y="292099"/>
                </a:lnTo>
                <a:lnTo>
                  <a:pt x="342861" y="288289"/>
                </a:lnTo>
                <a:lnTo>
                  <a:pt x="356184" y="287019"/>
                </a:lnTo>
                <a:lnTo>
                  <a:pt x="347306" y="280669"/>
                </a:lnTo>
                <a:lnTo>
                  <a:pt x="349707" y="278129"/>
                </a:lnTo>
                <a:lnTo>
                  <a:pt x="379813" y="278129"/>
                </a:lnTo>
                <a:lnTo>
                  <a:pt x="382159" y="271779"/>
                </a:lnTo>
                <a:lnTo>
                  <a:pt x="376237" y="271779"/>
                </a:lnTo>
                <a:lnTo>
                  <a:pt x="372910" y="270509"/>
                </a:lnTo>
                <a:lnTo>
                  <a:pt x="373849" y="269239"/>
                </a:lnTo>
                <a:lnTo>
                  <a:pt x="374662" y="267969"/>
                </a:lnTo>
                <a:lnTo>
                  <a:pt x="375900" y="265429"/>
                </a:lnTo>
                <a:lnTo>
                  <a:pt x="360972" y="265429"/>
                </a:lnTo>
                <a:lnTo>
                  <a:pt x="357492" y="264159"/>
                </a:lnTo>
                <a:lnTo>
                  <a:pt x="357632" y="262889"/>
                </a:lnTo>
                <a:lnTo>
                  <a:pt x="358114" y="260349"/>
                </a:lnTo>
                <a:lnTo>
                  <a:pt x="360819" y="253999"/>
                </a:lnTo>
                <a:lnTo>
                  <a:pt x="365861" y="250189"/>
                </a:lnTo>
                <a:lnTo>
                  <a:pt x="390136" y="250189"/>
                </a:lnTo>
                <a:lnTo>
                  <a:pt x="393889" y="240029"/>
                </a:lnTo>
                <a:lnTo>
                  <a:pt x="394040" y="238759"/>
                </a:lnTo>
                <a:lnTo>
                  <a:pt x="385851" y="238759"/>
                </a:lnTo>
                <a:lnTo>
                  <a:pt x="370586" y="236219"/>
                </a:lnTo>
                <a:lnTo>
                  <a:pt x="368452" y="229869"/>
                </a:lnTo>
                <a:lnTo>
                  <a:pt x="370484" y="219709"/>
                </a:lnTo>
                <a:lnTo>
                  <a:pt x="374599" y="215899"/>
                </a:lnTo>
                <a:lnTo>
                  <a:pt x="396751" y="215899"/>
                </a:lnTo>
                <a:lnTo>
                  <a:pt x="398558" y="200659"/>
                </a:lnTo>
                <a:lnTo>
                  <a:pt x="373100" y="200659"/>
                </a:lnTo>
                <a:lnTo>
                  <a:pt x="372922" y="195579"/>
                </a:lnTo>
                <a:lnTo>
                  <a:pt x="391274" y="195579"/>
                </a:lnTo>
                <a:lnTo>
                  <a:pt x="388162" y="194309"/>
                </a:lnTo>
                <a:lnTo>
                  <a:pt x="372668" y="189229"/>
                </a:lnTo>
                <a:lnTo>
                  <a:pt x="372491" y="185419"/>
                </a:lnTo>
                <a:lnTo>
                  <a:pt x="387578" y="180339"/>
                </a:lnTo>
                <a:lnTo>
                  <a:pt x="390588" y="179069"/>
                </a:lnTo>
                <a:lnTo>
                  <a:pt x="372237" y="179069"/>
                </a:lnTo>
                <a:lnTo>
                  <a:pt x="372059" y="175259"/>
                </a:lnTo>
                <a:lnTo>
                  <a:pt x="393471" y="173989"/>
                </a:lnTo>
                <a:lnTo>
                  <a:pt x="396600" y="173989"/>
                </a:lnTo>
                <a:lnTo>
                  <a:pt x="393889" y="151129"/>
                </a:lnTo>
                <a:lnTo>
                  <a:pt x="390704" y="142239"/>
                </a:lnTo>
                <a:lnTo>
                  <a:pt x="364947" y="142239"/>
                </a:lnTo>
                <a:lnTo>
                  <a:pt x="363639" y="139699"/>
                </a:lnTo>
                <a:lnTo>
                  <a:pt x="362686" y="138429"/>
                </a:lnTo>
                <a:lnTo>
                  <a:pt x="360095" y="132079"/>
                </a:lnTo>
                <a:lnTo>
                  <a:pt x="360781" y="125729"/>
                </a:lnTo>
                <a:lnTo>
                  <a:pt x="374929" y="120649"/>
                </a:lnTo>
                <a:lnTo>
                  <a:pt x="382970" y="120649"/>
                </a:lnTo>
                <a:lnTo>
                  <a:pt x="380695" y="114299"/>
                </a:lnTo>
                <a:lnTo>
                  <a:pt x="352247" y="114299"/>
                </a:lnTo>
                <a:lnTo>
                  <a:pt x="349262" y="110489"/>
                </a:lnTo>
                <a:lnTo>
                  <a:pt x="352104" y="102869"/>
                </a:lnTo>
                <a:lnTo>
                  <a:pt x="344932" y="102869"/>
                </a:lnTo>
                <a:lnTo>
                  <a:pt x="342595" y="100329"/>
                </a:lnTo>
                <a:lnTo>
                  <a:pt x="360730" y="88899"/>
                </a:lnTo>
                <a:lnTo>
                  <a:pt x="365412" y="88899"/>
                </a:lnTo>
                <a:lnTo>
                  <a:pt x="364570" y="87629"/>
                </a:lnTo>
                <a:lnTo>
                  <a:pt x="332968" y="87629"/>
                </a:lnTo>
                <a:lnTo>
                  <a:pt x="324231" y="78739"/>
                </a:lnTo>
                <a:lnTo>
                  <a:pt x="337157" y="67309"/>
                </a:lnTo>
                <a:lnTo>
                  <a:pt x="312305" y="67309"/>
                </a:lnTo>
                <a:lnTo>
                  <a:pt x="308800" y="64769"/>
                </a:lnTo>
                <a:lnTo>
                  <a:pt x="310740" y="62229"/>
                </a:lnTo>
                <a:lnTo>
                  <a:pt x="304190" y="62229"/>
                </a:lnTo>
                <a:lnTo>
                  <a:pt x="298488" y="57149"/>
                </a:lnTo>
                <a:lnTo>
                  <a:pt x="297916" y="57149"/>
                </a:lnTo>
                <a:lnTo>
                  <a:pt x="297522" y="55879"/>
                </a:lnTo>
                <a:lnTo>
                  <a:pt x="299732" y="53339"/>
                </a:lnTo>
                <a:lnTo>
                  <a:pt x="305784" y="53339"/>
                </a:lnTo>
                <a:lnTo>
                  <a:pt x="306616" y="52069"/>
                </a:lnTo>
                <a:lnTo>
                  <a:pt x="308441" y="49529"/>
                </a:lnTo>
                <a:lnTo>
                  <a:pt x="285191" y="49529"/>
                </a:lnTo>
                <a:lnTo>
                  <a:pt x="281241" y="46989"/>
                </a:lnTo>
                <a:lnTo>
                  <a:pt x="283219" y="43179"/>
                </a:lnTo>
                <a:lnTo>
                  <a:pt x="273532" y="43179"/>
                </a:lnTo>
                <a:lnTo>
                  <a:pt x="269595" y="41909"/>
                </a:lnTo>
                <a:lnTo>
                  <a:pt x="272753" y="35559"/>
                </a:lnTo>
                <a:lnTo>
                  <a:pt x="254558" y="35559"/>
                </a:lnTo>
                <a:lnTo>
                  <a:pt x="250278" y="34289"/>
                </a:lnTo>
                <a:lnTo>
                  <a:pt x="253873" y="20319"/>
                </a:lnTo>
                <a:lnTo>
                  <a:pt x="254723" y="17779"/>
                </a:lnTo>
                <a:close/>
              </a:path>
              <a:path w="399414" h="389890">
                <a:moveTo>
                  <a:pt x="111363" y="332739"/>
                </a:moveTo>
                <a:lnTo>
                  <a:pt x="102235" y="332739"/>
                </a:lnTo>
                <a:lnTo>
                  <a:pt x="104038" y="334009"/>
                </a:lnTo>
                <a:lnTo>
                  <a:pt x="110109" y="337819"/>
                </a:lnTo>
                <a:lnTo>
                  <a:pt x="113512" y="342899"/>
                </a:lnTo>
                <a:lnTo>
                  <a:pt x="109410" y="349249"/>
                </a:lnTo>
                <a:lnTo>
                  <a:pt x="105537" y="355599"/>
                </a:lnTo>
                <a:lnTo>
                  <a:pt x="144653" y="355599"/>
                </a:lnTo>
                <a:lnTo>
                  <a:pt x="143764" y="354329"/>
                </a:lnTo>
                <a:lnTo>
                  <a:pt x="145542" y="351789"/>
                </a:lnTo>
                <a:lnTo>
                  <a:pt x="155898" y="351789"/>
                </a:lnTo>
                <a:lnTo>
                  <a:pt x="150570" y="350519"/>
                </a:lnTo>
                <a:lnTo>
                  <a:pt x="135013" y="345439"/>
                </a:lnTo>
                <a:lnTo>
                  <a:pt x="127719" y="341629"/>
                </a:lnTo>
                <a:lnTo>
                  <a:pt x="120578" y="337819"/>
                </a:lnTo>
                <a:lnTo>
                  <a:pt x="113616" y="334009"/>
                </a:lnTo>
                <a:lnTo>
                  <a:pt x="111363" y="332739"/>
                </a:lnTo>
                <a:close/>
              </a:path>
              <a:path w="399414" h="389890">
                <a:moveTo>
                  <a:pt x="297518" y="335279"/>
                </a:moveTo>
                <a:lnTo>
                  <a:pt x="293077" y="335279"/>
                </a:lnTo>
                <a:lnTo>
                  <a:pt x="305308" y="351789"/>
                </a:lnTo>
                <a:lnTo>
                  <a:pt x="301688" y="354329"/>
                </a:lnTo>
                <a:lnTo>
                  <a:pt x="314113" y="354329"/>
                </a:lnTo>
                <a:lnTo>
                  <a:pt x="324407" y="347979"/>
                </a:lnTo>
                <a:lnTo>
                  <a:pt x="328270" y="344169"/>
                </a:lnTo>
                <a:lnTo>
                  <a:pt x="303707" y="344169"/>
                </a:lnTo>
                <a:lnTo>
                  <a:pt x="300342" y="340359"/>
                </a:lnTo>
                <a:lnTo>
                  <a:pt x="297688" y="336549"/>
                </a:lnTo>
                <a:lnTo>
                  <a:pt x="297518" y="335279"/>
                </a:lnTo>
                <a:close/>
              </a:path>
              <a:path w="399414" h="389890">
                <a:moveTo>
                  <a:pt x="105638" y="346709"/>
                </a:moveTo>
                <a:lnTo>
                  <a:pt x="92519" y="346709"/>
                </a:lnTo>
                <a:lnTo>
                  <a:pt x="93548" y="347979"/>
                </a:lnTo>
                <a:lnTo>
                  <a:pt x="99072" y="351789"/>
                </a:lnTo>
                <a:lnTo>
                  <a:pt x="103124" y="350519"/>
                </a:lnTo>
                <a:lnTo>
                  <a:pt x="105638" y="346709"/>
                </a:lnTo>
                <a:close/>
              </a:path>
              <a:path w="399414" h="389890">
                <a:moveTo>
                  <a:pt x="312331" y="337819"/>
                </a:moveTo>
                <a:lnTo>
                  <a:pt x="303707" y="344169"/>
                </a:lnTo>
                <a:lnTo>
                  <a:pt x="316915" y="344169"/>
                </a:lnTo>
                <a:lnTo>
                  <a:pt x="312331" y="337819"/>
                </a:lnTo>
                <a:close/>
              </a:path>
              <a:path w="399414" h="389890">
                <a:moveTo>
                  <a:pt x="333506" y="325119"/>
                </a:moveTo>
                <a:lnTo>
                  <a:pt x="308305" y="325119"/>
                </a:lnTo>
                <a:lnTo>
                  <a:pt x="320522" y="341629"/>
                </a:lnTo>
                <a:lnTo>
                  <a:pt x="316915" y="344169"/>
                </a:lnTo>
                <a:lnTo>
                  <a:pt x="328270" y="344169"/>
                </a:lnTo>
                <a:lnTo>
                  <a:pt x="346300" y="326389"/>
                </a:lnTo>
                <a:lnTo>
                  <a:pt x="335153" y="326389"/>
                </a:lnTo>
                <a:lnTo>
                  <a:pt x="333506" y="325119"/>
                </a:lnTo>
                <a:close/>
              </a:path>
              <a:path w="399414" h="389890">
                <a:moveTo>
                  <a:pt x="89567" y="316229"/>
                </a:moveTo>
                <a:lnTo>
                  <a:pt x="81699" y="316229"/>
                </a:lnTo>
                <a:lnTo>
                  <a:pt x="84988" y="320039"/>
                </a:lnTo>
                <a:lnTo>
                  <a:pt x="73215" y="332739"/>
                </a:lnTo>
                <a:lnTo>
                  <a:pt x="77876" y="336549"/>
                </a:lnTo>
                <a:lnTo>
                  <a:pt x="75336" y="339089"/>
                </a:lnTo>
                <a:lnTo>
                  <a:pt x="106248" y="339089"/>
                </a:lnTo>
                <a:lnTo>
                  <a:pt x="101295" y="336549"/>
                </a:lnTo>
                <a:lnTo>
                  <a:pt x="99758" y="335279"/>
                </a:lnTo>
                <a:lnTo>
                  <a:pt x="98577" y="335279"/>
                </a:lnTo>
                <a:lnTo>
                  <a:pt x="100266" y="332739"/>
                </a:lnTo>
                <a:lnTo>
                  <a:pt x="111363" y="332739"/>
                </a:lnTo>
                <a:lnTo>
                  <a:pt x="106857" y="330199"/>
                </a:lnTo>
                <a:lnTo>
                  <a:pt x="100367" y="325119"/>
                </a:lnTo>
                <a:lnTo>
                  <a:pt x="94094" y="320039"/>
                </a:lnTo>
                <a:lnTo>
                  <a:pt x="89567" y="316229"/>
                </a:lnTo>
                <a:close/>
              </a:path>
              <a:path w="399414" h="389890">
                <a:moveTo>
                  <a:pt x="74215" y="325119"/>
                </a:moveTo>
                <a:lnTo>
                  <a:pt x="65278" y="325119"/>
                </a:lnTo>
                <a:lnTo>
                  <a:pt x="69938" y="330199"/>
                </a:lnTo>
                <a:lnTo>
                  <a:pt x="74215" y="325119"/>
                </a:lnTo>
                <a:close/>
              </a:path>
              <a:path w="399414" h="389890">
                <a:moveTo>
                  <a:pt x="357593" y="288289"/>
                </a:moveTo>
                <a:lnTo>
                  <a:pt x="360946" y="299719"/>
                </a:lnTo>
                <a:lnTo>
                  <a:pt x="358089" y="303529"/>
                </a:lnTo>
                <a:lnTo>
                  <a:pt x="330746" y="303529"/>
                </a:lnTo>
                <a:lnTo>
                  <a:pt x="346265" y="317499"/>
                </a:lnTo>
                <a:lnTo>
                  <a:pt x="341350" y="322579"/>
                </a:lnTo>
                <a:lnTo>
                  <a:pt x="338442" y="326389"/>
                </a:lnTo>
                <a:lnTo>
                  <a:pt x="346300" y="326389"/>
                </a:lnTo>
                <a:lnTo>
                  <a:pt x="355314" y="317499"/>
                </a:lnTo>
                <a:lnTo>
                  <a:pt x="371563" y="292099"/>
                </a:lnTo>
                <a:lnTo>
                  <a:pt x="365277" y="292099"/>
                </a:lnTo>
                <a:lnTo>
                  <a:pt x="357593" y="288289"/>
                </a:lnTo>
                <a:close/>
              </a:path>
              <a:path w="399414" h="389890">
                <a:moveTo>
                  <a:pt x="331393" y="318769"/>
                </a:moveTo>
                <a:lnTo>
                  <a:pt x="329120" y="320039"/>
                </a:lnTo>
                <a:lnTo>
                  <a:pt x="330669" y="320039"/>
                </a:lnTo>
                <a:lnTo>
                  <a:pt x="331393" y="318769"/>
                </a:lnTo>
                <a:close/>
              </a:path>
              <a:path w="399414" h="389890">
                <a:moveTo>
                  <a:pt x="71551" y="298449"/>
                </a:moveTo>
                <a:lnTo>
                  <a:pt x="64427" y="298449"/>
                </a:lnTo>
                <a:lnTo>
                  <a:pt x="67132" y="302259"/>
                </a:lnTo>
                <a:lnTo>
                  <a:pt x="50266" y="314959"/>
                </a:lnTo>
                <a:lnTo>
                  <a:pt x="88059" y="314959"/>
                </a:lnTo>
                <a:lnTo>
                  <a:pt x="82283" y="309879"/>
                </a:lnTo>
                <a:lnTo>
                  <a:pt x="76778" y="304799"/>
                </a:lnTo>
                <a:lnTo>
                  <a:pt x="71551" y="298449"/>
                </a:lnTo>
                <a:close/>
              </a:path>
              <a:path w="399414" h="389890">
                <a:moveTo>
                  <a:pt x="70565" y="297179"/>
                </a:moveTo>
                <a:lnTo>
                  <a:pt x="52920" y="297179"/>
                </a:lnTo>
                <a:lnTo>
                  <a:pt x="58089" y="303529"/>
                </a:lnTo>
                <a:lnTo>
                  <a:pt x="64427" y="298449"/>
                </a:lnTo>
                <a:lnTo>
                  <a:pt x="71551" y="298449"/>
                </a:lnTo>
                <a:lnTo>
                  <a:pt x="70565" y="297179"/>
                </a:lnTo>
                <a:close/>
              </a:path>
              <a:path w="399414" h="389890">
                <a:moveTo>
                  <a:pt x="354888" y="290829"/>
                </a:moveTo>
                <a:lnTo>
                  <a:pt x="339826" y="292099"/>
                </a:lnTo>
                <a:lnTo>
                  <a:pt x="355208" y="292099"/>
                </a:lnTo>
                <a:lnTo>
                  <a:pt x="354888" y="290829"/>
                </a:lnTo>
                <a:close/>
              </a:path>
              <a:path w="399414" h="389890">
                <a:moveTo>
                  <a:pt x="379813" y="278129"/>
                </a:moveTo>
                <a:lnTo>
                  <a:pt x="349707" y="278129"/>
                </a:lnTo>
                <a:lnTo>
                  <a:pt x="367665" y="289559"/>
                </a:lnTo>
                <a:lnTo>
                  <a:pt x="365277" y="292099"/>
                </a:lnTo>
                <a:lnTo>
                  <a:pt x="371563" y="292099"/>
                </a:lnTo>
                <a:lnTo>
                  <a:pt x="378875" y="280669"/>
                </a:lnTo>
                <a:lnTo>
                  <a:pt x="379813" y="278129"/>
                </a:lnTo>
                <a:close/>
              </a:path>
              <a:path w="399414" h="389890">
                <a:moveTo>
                  <a:pt x="48029" y="261619"/>
                </a:moveTo>
                <a:lnTo>
                  <a:pt x="37769" y="261619"/>
                </a:lnTo>
                <a:lnTo>
                  <a:pt x="42989" y="265429"/>
                </a:lnTo>
                <a:lnTo>
                  <a:pt x="47828" y="274319"/>
                </a:lnTo>
                <a:lnTo>
                  <a:pt x="47371" y="280669"/>
                </a:lnTo>
                <a:lnTo>
                  <a:pt x="33515" y="287019"/>
                </a:lnTo>
                <a:lnTo>
                  <a:pt x="62925" y="287019"/>
                </a:lnTo>
                <a:lnTo>
                  <a:pt x="62001" y="285749"/>
                </a:lnTo>
                <a:lnTo>
                  <a:pt x="57667" y="279399"/>
                </a:lnTo>
                <a:lnTo>
                  <a:pt x="53665" y="273049"/>
                </a:lnTo>
                <a:lnTo>
                  <a:pt x="50008" y="265429"/>
                </a:lnTo>
                <a:lnTo>
                  <a:pt x="48029" y="261619"/>
                </a:lnTo>
                <a:close/>
              </a:path>
              <a:path w="399414" h="389890">
                <a:moveTo>
                  <a:pt x="390136" y="250189"/>
                </a:moveTo>
                <a:lnTo>
                  <a:pt x="365861" y="250189"/>
                </a:lnTo>
                <a:lnTo>
                  <a:pt x="379907" y="255269"/>
                </a:lnTo>
                <a:lnTo>
                  <a:pt x="381330" y="261619"/>
                </a:lnTo>
                <a:lnTo>
                  <a:pt x="378739" y="267969"/>
                </a:lnTo>
                <a:lnTo>
                  <a:pt x="378091" y="269239"/>
                </a:lnTo>
                <a:lnTo>
                  <a:pt x="377342" y="270509"/>
                </a:lnTo>
                <a:lnTo>
                  <a:pt x="376237" y="271779"/>
                </a:lnTo>
                <a:lnTo>
                  <a:pt x="382159" y="271779"/>
                </a:lnTo>
                <a:lnTo>
                  <a:pt x="390136" y="250189"/>
                </a:lnTo>
                <a:close/>
              </a:path>
              <a:path w="399414" h="389890">
                <a:moveTo>
                  <a:pt x="366585" y="255269"/>
                </a:moveTo>
                <a:lnTo>
                  <a:pt x="363296" y="257809"/>
                </a:lnTo>
                <a:lnTo>
                  <a:pt x="361086" y="262889"/>
                </a:lnTo>
                <a:lnTo>
                  <a:pt x="360972" y="265429"/>
                </a:lnTo>
                <a:lnTo>
                  <a:pt x="375900" y="265429"/>
                </a:lnTo>
                <a:lnTo>
                  <a:pt x="377139" y="262889"/>
                </a:lnTo>
                <a:lnTo>
                  <a:pt x="375424" y="259079"/>
                </a:lnTo>
                <a:lnTo>
                  <a:pt x="366585" y="255269"/>
                </a:lnTo>
                <a:close/>
              </a:path>
              <a:path w="399414" h="389890">
                <a:moveTo>
                  <a:pt x="37276" y="228599"/>
                </a:moveTo>
                <a:lnTo>
                  <a:pt x="30251" y="228599"/>
                </a:lnTo>
                <a:lnTo>
                  <a:pt x="31369" y="232409"/>
                </a:lnTo>
                <a:lnTo>
                  <a:pt x="20688" y="234949"/>
                </a:lnTo>
                <a:lnTo>
                  <a:pt x="15659" y="236219"/>
                </a:lnTo>
                <a:lnTo>
                  <a:pt x="19202" y="237489"/>
                </a:lnTo>
                <a:lnTo>
                  <a:pt x="33693" y="241299"/>
                </a:lnTo>
                <a:lnTo>
                  <a:pt x="35039" y="246379"/>
                </a:lnTo>
                <a:lnTo>
                  <a:pt x="14325" y="251459"/>
                </a:lnTo>
                <a:lnTo>
                  <a:pt x="43871" y="251459"/>
                </a:lnTo>
                <a:lnTo>
                  <a:pt x="41033" y="243839"/>
                </a:lnTo>
                <a:lnTo>
                  <a:pt x="37276" y="228599"/>
                </a:lnTo>
                <a:close/>
              </a:path>
              <a:path w="399414" h="389890">
                <a:moveTo>
                  <a:pt x="396751" y="215899"/>
                </a:moveTo>
                <a:lnTo>
                  <a:pt x="374599" y="215899"/>
                </a:lnTo>
                <a:lnTo>
                  <a:pt x="389864" y="218439"/>
                </a:lnTo>
                <a:lnTo>
                  <a:pt x="391998" y="223519"/>
                </a:lnTo>
                <a:lnTo>
                  <a:pt x="390982" y="229869"/>
                </a:lnTo>
                <a:lnTo>
                  <a:pt x="389978" y="234949"/>
                </a:lnTo>
                <a:lnTo>
                  <a:pt x="385851" y="238759"/>
                </a:lnTo>
                <a:lnTo>
                  <a:pt x="394040" y="238759"/>
                </a:lnTo>
                <a:lnTo>
                  <a:pt x="396751" y="215899"/>
                </a:lnTo>
                <a:close/>
              </a:path>
              <a:path w="399414" h="389890">
                <a:moveTo>
                  <a:pt x="34134" y="204469"/>
                </a:moveTo>
                <a:lnTo>
                  <a:pt x="27266" y="204469"/>
                </a:lnTo>
                <a:lnTo>
                  <a:pt x="27559" y="208279"/>
                </a:lnTo>
                <a:lnTo>
                  <a:pt x="9969" y="209549"/>
                </a:lnTo>
                <a:lnTo>
                  <a:pt x="10388" y="215899"/>
                </a:lnTo>
                <a:lnTo>
                  <a:pt x="35125" y="215899"/>
                </a:lnTo>
                <a:lnTo>
                  <a:pt x="34512" y="212089"/>
                </a:lnTo>
                <a:lnTo>
                  <a:pt x="34134" y="204469"/>
                </a:lnTo>
                <a:close/>
              </a:path>
              <a:path w="399414" h="389890">
                <a:moveTo>
                  <a:pt x="33882" y="199389"/>
                </a:moveTo>
                <a:lnTo>
                  <a:pt x="9245" y="199389"/>
                </a:lnTo>
                <a:lnTo>
                  <a:pt x="9677" y="205739"/>
                </a:lnTo>
                <a:lnTo>
                  <a:pt x="27266" y="204469"/>
                </a:lnTo>
                <a:lnTo>
                  <a:pt x="34134" y="204469"/>
                </a:lnTo>
                <a:lnTo>
                  <a:pt x="33882" y="199389"/>
                </a:lnTo>
                <a:close/>
              </a:path>
              <a:path w="399414" h="389890">
                <a:moveTo>
                  <a:pt x="396600" y="173989"/>
                </a:moveTo>
                <a:lnTo>
                  <a:pt x="393471" y="173989"/>
                </a:lnTo>
                <a:lnTo>
                  <a:pt x="393763" y="181609"/>
                </a:lnTo>
                <a:lnTo>
                  <a:pt x="381495" y="186689"/>
                </a:lnTo>
                <a:lnTo>
                  <a:pt x="377748" y="187959"/>
                </a:lnTo>
                <a:lnTo>
                  <a:pt x="381584" y="187959"/>
                </a:lnTo>
                <a:lnTo>
                  <a:pt x="394208" y="191769"/>
                </a:lnTo>
                <a:lnTo>
                  <a:pt x="394500" y="199389"/>
                </a:lnTo>
                <a:lnTo>
                  <a:pt x="373100" y="200659"/>
                </a:lnTo>
                <a:lnTo>
                  <a:pt x="398558" y="200659"/>
                </a:lnTo>
                <a:lnTo>
                  <a:pt x="399161" y="195579"/>
                </a:lnTo>
                <a:lnTo>
                  <a:pt x="396600" y="173989"/>
                </a:lnTo>
                <a:close/>
              </a:path>
              <a:path w="399414" h="389890">
                <a:moveTo>
                  <a:pt x="35942" y="170179"/>
                </a:moveTo>
                <a:lnTo>
                  <a:pt x="24917" y="170179"/>
                </a:lnTo>
                <a:lnTo>
                  <a:pt x="28689" y="171449"/>
                </a:lnTo>
                <a:lnTo>
                  <a:pt x="27317" y="184149"/>
                </a:lnTo>
                <a:lnTo>
                  <a:pt x="34260" y="184149"/>
                </a:lnTo>
                <a:lnTo>
                  <a:pt x="34512" y="179069"/>
                </a:lnTo>
                <a:lnTo>
                  <a:pt x="35942" y="170179"/>
                </a:lnTo>
                <a:close/>
              </a:path>
              <a:path w="399414" h="389890">
                <a:moveTo>
                  <a:pt x="24917" y="170179"/>
                </a:moveTo>
                <a:lnTo>
                  <a:pt x="15887" y="170179"/>
                </a:lnTo>
                <a:lnTo>
                  <a:pt x="19380" y="171449"/>
                </a:lnTo>
                <a:lnTo>
                  <a:pt x="18554" y="177799"/>
                </a:lnTo>
                <a:lnTo>
                  <a:pt x="24003" y="179069"/>
                </a:lnTo>
                <a:lnTo>
                  <a:pt x="24917" y="170179"/>
                </a:lnTo>
                <a:close/>
              </a:path>
              <a:path w="399414" h="389890">
                <a:moveTo>
                  <a:pt x="36146" y="168909"/>
                </a:moveTo>
                <a:lnTo>
                  <a:pt x="11163" y="168909"/>
                </a:lnTo>
                <a:lnTo>
                  <a:pt x="10248" y="177799"/>
                </a:lnTo>
                <a:lnTo>
                  <a:pt x="15062" y="177799"/>
                </a:lnTo>
                <a:lnTo>
                  <a:pt x="15887" y="170179"/>
                </a:lnTo>
                <a:lnTo>
                  <a:pt x="35942" y="170179"/>
                </a:lnTo>
                <a:lnTo>
                  <a:pt x="36146" y="168909"/>
                </a:lnTo>
                <a:close/>
              </a:path>
              <a:path w="399414" h="389890">
                <a:moveTo>
                  <a:pt x="18249" y="139699"/>
                </a:moveTo>
                <a:lnTo>
                  <a:pt x="16611" y="144779"/>
                </a:lnTo>
                <a:lnTo>
                  <a:pt x="27609" y="148589"/>
                </a:lnTo>
                <a:lnTo>
                  <a:pt x="33769" y="149859"/>
                </a:lnTo>
                <a:lnTo>
                  <a:pt x="31940" y="156209"/>
                </a:lnTo>
                <a:lnTo>
                  <a:pt x="31724" y="156209"/>
                </a:lnTo>
                <a:lnTo>
                  <a:pt x="31381" y="157479"/>
                </a:lnTo>
                <a:lnTo>
                  <a:pt x="38528" y="157479"/>
                </a:lnTo>
                <a:lnTo>
                  <a:pt x="41033" y="147319"/>
                </a:lnTo>
                <a:lnTo>
                  <a:pt x="41979" y="144779"/>
                </a:lnTo>
                <a:lnTo>
                  <a:pt x="35140" y="144779"/>
                </a:lnTo>
                <a:lnTo>
                  <a:pt x="18249" y="139699"/>
                </a:lnTo>
                <a:close/>
              </a:path>
              <a:path w="399414" h="389890">
                <a:moveTo>
                  <a:pt x="45764" y="134619"/>
                </a:moveTo>
                <a:lnTo>
                  <a:pt x="15875" y="134619"/>
                </a:lnTo>
                <a:lnTo>
                  <a:pt x="36398" y="140969"/>
                </a:lnTo>
                <a:lnTo>
                  <a:pt x="35140" y="144779"/>
                </a:lnTo>
                <a:lnTo>
                  <a:pt x="41979" y="144779"/>
                </a:lnTo>
                <a:lnTo>
                  <a:pt x="45764" y="134619"/>
                </a:lnTo>
                <a:close/>
              </a:path>
              <a:path w="399414" h="389890">
                <a:moveTo>
                  <a:pt x="373875" y="125729"/>
                </a:moveTo>
                <a:lnTo>
                  <a:pt x="364985" y="129539"/>
                </a:lnTo>
                <a:lnTo>
                  <a:pt x="364286" y="133349"/>
                </a:lnTo>
                <a:lnTo>
                  <a:pt x="366407" y="138429"/>
                </a:lnTo>
                <a:lnTo>
                  <a:pt x="367385" y="139699"/>
                </a:lnTo>
                <a:lnTo>
                  <a:pt x="368236" y="139699"/>
                </a:lnTo>
                <a:lnTo>
                  <a:pt x="364947" y="142239"/>
                </a:lnTo>
                <a:lnTo>
                  <a:pt x="390704" y="142239"/>
                </a:lnTo>
                <a:lnTo>
                  <a:pt x="388429" y="135889"/>
                </a:lnTo>
                <a:lnTo>
                  <a:pt x="380326" y="135889"/>
                </a:lnTo>
                <a:lnTo>
                  <a:pt x="380326" y="134619"/>
                </a:lnTo>
                <a:lnTo>
                  <a:pt x="380111" y="133349"/>
                </a:lnTo>
                <a:lnTo>
                  <a:pt x="377748" y="126999"/>
                </a:lnTo>
                <a:lnTo>
                  <a:pt x="373875" y="125729"/>
                </a:lnTo>
                <a:close/>
              </a:path>
              <a:path w="399414" h="389890">
                <a:moveTo>
                  <a:pt x="382970" y="120649"/>
                </a:moveTo>
                <a:lnTo>
                  <a:pt x="374929" y="120649"/>
                </a:lnTo>
                <a:lnTo>
                  <a:pt x="380288" y="123189"/>
                </a:lnTo>
                <a:lnTo>
                  <a:pt x="382765" y="129539"/>
                </a:lnTo>
                <a:lnTo>
                  <a:pt x="383717" y="133349"/>
                </a:lnTo>
                <a:lnTo>
                  <a:pt x="383819" y="134619"/>
                </a:lnTo>
                <a:lnTo>
                  <a:pt x="380326" y="135889"/>
                </a:lnTo>
                <a:lnTo>
                  <a:pt x="388429" y="135889"/>
                </a:lnTo>
                <a:lnTo>
                  <a:pt x="382970" y="120649"/>
                </a:lnTo>
                <a:close/>
              </a:path>
              <a:path w="399414" h="389890">
                <a:moveTo>
                  <a:pt x="61134" y="106679"/>
                </a:moveTo>
                <a:lnTo>
                  <a:pt x="37553" y="106679"/>
                </a:lnTo>
                <a:lnTo>
                  <a:pt x="42354" y="107949"/>
                </a:lnTo>
                <a:lnTo>
                  <a:pt x="46482" y="110489"/>
                </a:lnTo>
                <a:lnTo>
                  <a:pt x="48818" y="114299"/>
                </a:lnTo>
                <a:lnTo>
                  <a:pt x="42595" y="125729"/>
                </a:lnTo>
                <a:lnTo>
                  <a:pt x="50008" y="125729"/>
                </a:lnTo>
                <a:lnTo>
                  <a:pt x="53665" y="118109"/>
                </a:lnTo>
                <a:lnTo>
                  <a:pt x="57667" y="111759"/>
                </a:lnTo>
                <a:lnTo>
                  <a:pt x="61134" y="106679"/>
                </a:lnTo>
                <a:close/>
              </a:path>
              <a:path w="399414" h="389890">
                <a:moveTo>
                  <a:pt x="34788" y="111759"/>
                </a:moveTo>
                <a:lnTo>
                  <a:pt x="25590" y="111759"/>
                </a:lnTo>
                <a:lnTo>
                  <a:pt x="32715" y="115569"/>
                </a:lnTo>
                <a:lnTo>
                  <a:pt x="34788" y="111759"/>
                </a:lnTo>
                <a:close/>
              </a:path>
              <a:path w="399414" h="389890">
                <a:moveTo>
                  <a:pt x="357047" y="100329"/>
                </a:moveTo>
                <a:lnTo>
                  <a:pt x="352247" y="114299"/>
                </a:lnTo>
                <a:lnTo>
                  <a:pt x="380695" y="114299"/>
                </a:lnTo>
                <a:lnTo>
                  <a:pt x="378875" y="109219"/>
                </a:lnTo>
                <a:lnTo>
                  <a:pt x="374667" y="102869"/>
                </a:lnTo>
                <a:lnTo>
                  <a:pt x="370078" y="102869"/>
                </a:lnTo>
                <a:lnTo>
                  <a:pt x="357047" y="100329"/>
                </a:lnTo>
                <a:close/>
              </a:path>
              <a:path w="399414" h="389890">
                <a:moveTo>
                  <a:pt x="353999" y="97789"/>
                </a:moveTo>
                <a:lnTo>
                  <a:pt x="344932" y="102869"/>
                </a:lnTo>
                <a:lnTo>
                  <a:pt x="352104" y="102869"/>
                </a:lnTo>
                <a:lnTo>
                  <a:pt x="353999" y="97789"/>
                </a:lnTo>
                <a:close/>
              </a:path>
              <a:path w="399414" h="389890">
                <a:moveTo>
                  <a:pt x="365412" y="88899"/>
                </a:moveTo>
                <a:lnTo>
                  <a:pt x="360730" y="88899"/>
                </a:lnTo>
                <a:lnTo>
                  <a:pt x="363067" y="92709"/>
                </a:lnTo>
                <a:lnTo>
                  <a:pt x="355320" y="96519"/>
                </a:lnTo>
                <a:lnTo>
                  <a:pt x="367296" y="99059"/>
                </a:lnTo>
                <a:lnTo>
                  <a:pt x="370078" y="102869"/>
                </a:lnTo>
                <a:lnTo>
                  <a:pt x="374667" y="102869"/>
                </a:lnTo>
                <a:lnTo>
                  <a:pt x="365412" y="88899"/>
                </a:lnTo>
                <a:close/>
              </a:path>
              <a:path w="399414" h="389890">
                <a:moveTo>
                  <a:pt x="58915" y="83819"/>
                </a:moveTo>
                <a:lnTo>
                  <a:pt x="53467" y="90169"/>
                </a:lnTo>
                <a:lnTo>
                  <a:pt x="60756" y="96519"/>
                </a:lnTo>
                <a:lnTo>
                  <a:pt x="58039" y="99059"/>
                </a:lnTo>
                <a:lnTo>
                  <a:pt x="66620" y="99059"/>
                </a:lnTo>
                <a:lnTo>
                  <a:pt x="71551" y="92709"/>
                </a:lnTo>
                <a:lnTo>
                  <a:pt x="74687" y="88899"/>
                </a:lnTo>
                <a:lnTo>
                  <a:pt x="66192" y="88899"/>
                </a:lnTo>
                <a:lnTo>
                  <a:pt x="58915" y="83819"/>
                </a:lnTo>
                <a:close/>
              </a:path>
              <a:path w="399414" h="389890">
                <a:moveTo>
                  <a:pt x="54330" y="83819"/>
                </a:moveTo>
                <a:lnTo>
                  <a:pt x="43916" y="83819"/>
                </a:lnTo>
                <a:lnTo>
                  <a:pt x="50698" y="88899"/>
                </a:lnTo>
                <a:lnTo>
                  <a:pt x="54330" y="83819"/>
                </a:lnTo>
                <a:close/>
              </a:path>
              <a:path w="399414" h="389890">
                <a:moveTo>
                  <a:pt x="78954" y="73659"/>
                </a:moveTo>
                <a:lnTo>
                  <a:pt x="52070" y="73659"/>
                </a:lnTo>
                <a:lnTo>
                  <a:pt x="68922" y="86359"/>
                </a:lnTo>
                <a:lnTo>
                  <a:pt x="66192" y="88899"/>
                </a:lnTo>
                <a:lnTo>
                  <a:pt x="74687" y="88899"/>
                </a:lnTo>
                <a:lnTo>
                  <a:pt x="76778" y="86359"/>
                </a:lnTo>
                <a:lnTo>
                  <a:pt x="82283" y="81279"/>
                </a:lnTo>
                <a:lnTo>
                  <a:pt x="88059" y="76199"/>
                </a:lnTo>
                <a:lnTo>
                  <a:pt x="89567" y="74929"/>
                </a:lnTo>
                <a:lnTo>
                  <a:pt x="80010" y="74929"/>
                </a:lnTo>
                <a:lnTo>
                  <a:pt x="78954" y="73659"/>
                </a:lnTo>
                <a:close/>
              </a:path>
              <a:path w="399414" h="389890">
                <a:moveTo>
                  <a:pt x="334035" y="74929"/>
                </a:moveTo>
                <a:lnTo>
                  <a:pt x="329996" y="78739"/>
                </a:lnTo>
                <a:lnTo>
                  <a:pt x="335775" y="85089"/>
                </a:lnTo>
                <a:lnTo>
                  <a:pt x="332968" y="87629"/>
                </a:lnTo>
                <a:lnTo>
                  <a:pt x="364570" y="87629"/>
                </a:lnTo>
                <a:lnTo>
                  <a:pt x="360363" y="81279"/>
                </a:lnTo>
                <a:lnTo>
                  <a:pt x="339293" y="81279"/>
                </a:lnTo>
                <a:lnTo>
                  <a:pt x="334035" y="74929"/>
                </a:lnTo>
                <a:close/>
              </a:path>
              <a:path w="399414" h="389890">
                <a:moveTo>
                  <a:pt x="340207" y="69849"/>
                </a:moveTo>
                <a:lnTo>
                  <a:pt x="336638" y="73659"/>
                </a:lnTo>
                <a:lnTo>
                  <a:pt x="341896" y="78739"/>
                </a:lnTo>
                <a:lnTo>
                  <a:pt x="339293" y="81279"/>
                </a:lnTo>
                <a:lnTo>
                  <a:pt x="360363" y="81279"/>
                </a:lnTo>
                <a:lnTo>
                  <a:pt x="356997" y="76199"/>
                </a:lnTo>
                <a:lnTo>
                  <a:pt x="345973" y="76199"/>
                </a:lnTo>
                <a:lnTo>
                  <a:pt x="340207" y="69849"/>
                </a:lnTo>
                <a:close/>
              </a:path>
              <a:path w="399414" h="389890">
                <a:moveTo>
                  <a:pt x="346300" y="64769"/>
                </a:moveTo>
                <a:lnTo>
                  <a:pt x="340029" y="64769"/>
                </a:lnTo>
                <a:lnTo>
                  <a:pt x="348780" y="73659"/>
                </a:lnTo>
                <a:lnTo>
                  <a:pt x="345973" y="76199"/>
                </a:lnTo>
                <a:lnTo>
                  <a:pt x="356997" y="76199"/>
                </a:lnTo>
                <a:lnTo>
                  <a:pt x="355314" y="73659"/>
                </a:lnTo>
                <a:lnTo>
                  <a:pt x="346300" y="64769"/>
                </a:lnTo>
                <a:close/>
              </a:path>
              <a:path w="399414" h="389890">
                <a:moveTo>
                  <a:pt x="87388" y="54609"/>
                </a:moveTo>
                <a:lnTo>
                  <a:pt x="82880" y="54609"/>
                </a:lnTo>
                <a:lnTo>
                  <a:pt x="86575" y="58419"/>
                </a:lnTo>
                <a:lnTo>
                  <a:pt x="89560" y="62229"/>
                </a:lnTo>
                <a:lnTo>
                  <a:pt x="90411" y="66039"/>
                </a:lnTo>
                <a:lnTo>
                  <a:pt x="80010" y="74929"/>
                </a:lnTo>
                <a:lnTo>
                  <a:pt x="89567" y="74929"/>
                </a:lnTo>
                <a:lnTo>
                  <a:pt x="94094" y="71119"/>
                </a:lnTo>
                <a:lnTo>
                  <a:pt x="100367" y="66039"/>
                </a:lnTo>
                <a:lnTo>
                  <a:pt x="105235" y="62229"/>
                </a:lnTo>
                <a:lnTo>
                  <a:pt x="94246" y="62229"/>
                </a:lnTo>
                <a:lnTo>
                  <a:pt x="87388" y="54609"/>
                </a:lnTo>
                <a:close/>
              </a:path>
              <a:path w="399414" h="389890">
                <a:moveTo>
                  <a:pt x="322348" y="41909"/>
                </a:moveTo>
                <a:lnTo>
                  <a:pt x="313918" y="41909"/>
                </a:lnTo>
                <a:lnTo>
                  <a:pt x="325272" y="50799"/>
                </a:lnTo>
                <a:lnTo>
                  <a:pt x="312305" y="67309"/>
                </a:lnTo>
                <a:lnTo>
                  <a:pt x="337157" y="67309"/>
                </a:lnTo>
                <a:lnTo>
                  <a:pt x="340029" y="64769"/>
                </a:lnTo>
                <a:lnTo>
                  <a:pt x="346300" y="64769"/>
                </a:lnTo>
                <a:lnTo>
                  <a:pt x="324407" y="43179"/>
                </a:lnTo>
                <a:lnTo>
                  <a:pt x="322348" y="41909"/>
                </a:lnTo>
                <a:close/>
              </a:path>
              <a:path w="399414" h="389890">
                <a:moveTo>
                  <a:pt x="81534" y="55879"/>
                </a:moveTo>
                <a:lnTo>
                  <a:pt x="69672" y="55879"/>
                </a:lnTo>
                <a:lnTo>
                  <a:pt x="74803" y="62229"/>
                </a:lnTo>
                <a:lnTo>
                  <a:pt x="81534" y="55879"/>
                </a:lnTo>
                <a:close/>
              </a:path>
              <a:path w="399414" h="389890">
                <a:moveTo>
                  <a:pt x="107251" y="44449"/>
                </a:moveTo>
                <a:lnTo>
                  <a:pt x="83921" y="44449"/>
                </a:lnTo>
                <a:lnTo>
                  <a:pt x="97624" y="59689"/>
                </a:lnTo>
                <a:lnTo>
                  <a:pt x="94246" y="62229"/>
                </a:lnTo>
                <a:lnTo>
                  <a:pt x="105235" y="62229"/>
                </a:lnTo>
                <a:lnTo>
                  <a:pt x="106857" y="60959"/>
                </a:lnTo>
                <a:lnTo>
                  <a:pt x="113616" y="57149"/>
                </a:lnTo>
                <a:lnTo>
                  <a:pt x="120578" y="53339"/>
                </a:lnTo>
                <a:lnTo>
                  <a:pt x="122958" y="52069"/>
                </a:lnTo>
                <a:lnTo>
                  <a:pt x="111213" y="52069"/>
                </a:lnTo>
                <a:lnTo>
                  <a:pt x="107251" y="44449"/>
                </a:lnTo>
                <a:close/>
              </a:path>
              <a:path w="399414" h="389890">
                <a:moveTo>
                  <a:pt x="314909" y="48259"/>
                </a:moveTo>
                <a:lnTo>
                  <a:pt x="307962" y="57149"/>
                </a:lnTo>
                <a:lnTo>
                  <a:pt x="304190" y="62229"/>
                </a:lnTo>
                <a:lnTo>
                  <a:pt x="310740" y="62229"/>
                </a:lnTo>
                <a:lnTo>
                  <a:pt x="319468" y="50799"/>
                </a:lnTo>
                <a:lnTo>
                  <a:pt x="314909" y="48259"/>
                </a:lnTo>
                <a:close/>
              </a:path>
              <a:path w="399414" h="389890">
                <a:moveTo>
                  <a:pt x="305784" y="53339"/>
                </a:moveTo>
                <a:lnTo>
                  <a:pt x="299732" y="53339"/>
                </a:lnTo>
                <a:lnTo>
                  <a:pt x="299910" y="54609"/>
                </a:lnTo>
                <a:lnTo>
                  <a:pt x="300570" y="54609"/>
                </a:lnTo>
                <a:lnTo>
                  <a:pt x="303288" y="57149"/>
                </a:lnTo>
                <a:lnTo>
                  <a:pt x="305784" y="53339"/>
                </a:lnTo>
                <a:close/>
              </a:path>
              <a:path w="399414" h="389890">
                <a:moveTo>
                  <a:pt x="116573" y="30479"/>
                </a:moveTo>
                <a:lnTo>
                  <a:pt x="116609" y="35559"/>
                </a:lnTo>
                <a:lnTo>
                  <a:pt x="115887" y="49529"/>
                </a:lnTo>
                <a:lnTo>
                  <a:pt x="111213" y="52069"/>
                </a:lnTo>
                <a:lnTo>
                  <a:pt x="122958" y="52069"/>
                </a:lnTo>
                <a:lnTo>
                  <a:pt x="127719" y="49529"/>
                </a:lnTo>
                <a:lnTo>
                  <a:pt x="135013" y="45719"/>
                </a:lnTo>
                <a:lnTo>
                  <a:pt x="138902" y="44449"/>
                </a:lnTo>
                <a:lnTo>
                  <a:pt x="123990" y="44449"/>
                </a:lnTo>
                <a:lnTo>
                  <a:pt x="118884" y="35559"/>
                </a:lnTo>
                <a:lnTo>
                  <a:pt x="116573" y="30479"/>
                </a:lnTo>
                <a:close/>
              </a:path>
              <a:path w="399414" h="389890">
                <a:moveTo>
                  <a:pt x="291467" y="22859"/>
                </a:moveTo>
                <a:lnTo>
                  <a:pt x="279069" y="22859"/>
                </a:lnTo>
                <a:lnTo>
                  <a:pt x="294665" y="30479"/>
                </a:lnTo>
                <a:lnTo>
                  <a:pt x="285191" y="49529"/>
                </a:lnTo>
                <a:lnTo>
                  <a:pt x="308441" y="49529"/>
                </a:lnTo>
                <a:lnTo>
                  <a:pt x="313918" y="41909"/>
                </a:lnTo>
                <a:lnTo>
                  <a:pt x="322348" y="41909"/>
                </a:lnTo>
                <a:lnTo>
                  <a:pt x="291467" y="22859"/>
                </a:lnTo>
                <a:close/>
              </a:path>
              <a:path w="399414" h="389890">
                <a:moveTo>
                  <a:pt x="113153" y="30479"/>
                </a:moveTo>
                <a:lnTo>
                  <a:pt x="105206" y="30479"/>
                </a:lnTo>
                <a:lnTo>
                  <a:pt x="110299" y="40639"/>
                </a:lnTo>
                <a:lnTo>
                  <a:pt x="112623" y="44449"/>
                </a:lnTo>
                <a:lnTo>
                  <a:pt x="112705" y="40639"/>
                </a:lnTo>
                <a:lnTo>
                  <a:pt x="113153" y="30479"/>
                </a:lnTo>
                <a:close/>
              </a:path>
              <a:path w="399414" h="389890">
                <a:moveTo>
                  <a:pt x="160423" y="24129"/>
                </a:moveTo>
                <a:lnTo>
                  <a:pt x="117995" y="24129"/>
                </a:lnTo>
                <a:lnTo>
                  <a:pt x="127901" y="43179"/>
                </a:lnTo>
                <a:lnTo>
                  <a:pt x="123990" y="44449"/>
                </a:lnTo>
                <a:lnTo>
                  <a:pt x="138902" y="44449"/>
                </a:lnTo>
                <a:lnTo>
                  <a:pt x="150570" y="40639"/>
                </a:lnTo>
                <a:lnTo>
                  <a:pt x="166554" y="36829"/>
                </a:lnTo>
                <a:lnTo>
                  <a:pt x="182908" y="34289"/>
                </a:lnTo>
                <a:lnTo>
                  <a:pt x="199580" y="33019"/>
                </a:lnTo>
                <a:lnTo>
                  <a:pt x="244170" y="33019"/>
                </a:lnTo>
                <a:lnTo>
                  <a:pt x="240106" y="31749"/>
                </a:lnTo>
                <a:lnTo>
                  <a:pt x="161823" y="31749"/>
                </a:lnTo>
                <a:lnTo>
                  <a:pt x="160423" y="24129"/>
                </a:lnTo>
                <a:close/>
              </a:path>
              <a:path w="399414" h="389890">
                <a:moveTo>
                  <a:pt x="281457" y="27939"/>
                </a:moveTo>
                <a:lnTo>
                  <a:pt x="273532" y="43179"/>
                </a:lnTo>
                <a:lnTo>
                  <a:pt x="283219" y="43179"/>
                </a:lnTo>
                <a:lnTo>
                  <a:pt x="289153" y="31749"/>
                </a:lnTo>
                <a:lnTo>
                  <a:pt x="281457" y="27939"/>
                </a:lnTo>
                <a:close/>
              </a:path>
              <a:path w="399414" h="389890">
                <a:moveTo>
                  <a:pt x="268255" y="13969"/>
                </a:moveTo>
                <a:lnTo>
                  <a:pt x="252450" y="13969"/>
                </a:lnTo>
                <a:lnTo>
                  <a:pt x="259676" y="15239"/>
                </a:lnTo>
                <a:lnTo>
                  <a:pt x="254558" y="35559"/>
                </a:lnTo>
                <a:lnTo>
                  <a:pt x="272753" y="35559"/>
                </a:lnTo>
                <a:lnTo>
                  <a:pt x="279069" y="22859"/>
                </a:lnTo>
                <a:lnTo>
                  <a:pt x="291467" y="22859"/>
                </a:lnTo>
                <a:lnTo>
                  <a:pt x="287350" y="20319"/>
                </a:lnTo>
                <a:lnTo>
                  <a:pt x="268255" y="13969"/>
                </a:lnTo>
                <a:close/>
              </a:path>
              <a:path w="399414" h="389890">
                <a:moveTo>
                  <a:pt x="164401" y="21589"/>
                </a:moveTo>
                <a:lnTo>
                  <a:pt x="166166" y="31749"/>
                </a:lnTo>
                <a:lnTo>
                  <a:pt x="240106" y="31749"/>
                </a:lnTo>
                <a:lnTo>
                  <a:pt x="239985" y="30479"/>
                </a:lnTo>
                <a:lnTo>
                  <a:pt x="229717" y="30479"/>
                </a:lnTo>
                <a:lnTo>
                  <a:pt x="230037" y="29209"/>
                </a:lnTo>
                <a:lnTo>
                  <a:pt x="174193" y="29209"/>
                </a:lnTo>
                <a:lnTo>
                  <a:pt x="164401" y="21589"/>
                </a:lnTo>
                <a:close/>
              </a:path>
              <a:path w="399414" h="389890">
                <a:moveTo>
                  <a:pt x="238417" y="13969"/>
                </a:moveTo>
                <a:lnTo>
                  <a:pt x="237591" y="16509"/>
                </a:lnTo>
                <a:lnTo>
                  <a:pt x="233997" y="30479"/>
                </a:lnTo>
                <a:lnTo>
                  <a:pt x="239985" y="30479"/>
                </a:lnTo>
                <a:lnTo>
                  <a:pt x="238417" y="13969"/>
                </a:lnTo>
                <a:close/>
              </a:path>
              <a:path w="399414" h="389890">
                <a:moveTo>
                  <a:pt x="199580" y="0"/>
                </a:moveTo>
                <a:lnTo>
                  <a:pt x="153819" y="6349"/>
                </a:lnTo>
                <a:lnTo>
                  <a:pt x="111810" y="20319"/>
                </a:lnTo>
                <a:lnTo>
                  <a:pt x="109752" y="21589"/>
                </a:lnTo>
                <a:lnTo>
                  <a:pt x="112179" y="21589"/>
                </a:lnTo>
                <a:lnTo>
                  <a:pt x="112382" y="24129"/>
                </a:lnTo>
                <a:lnTo>
                  <a:pt x="112419" y="25438"/>
                </a:lnTo>
                <a:lnTo>
                  <a:pt x="110363" y="26669"/>
                </a:lnTo>
                <a:lnTo>
                  <a:pt x="107124" y="27939"/>
                </a:lnTo>
                <a:lnTo>
                  <a:pt x="104571" y="29209"/>
                </a:lnTo>
                <a:lnTo>
                  <a:pt x="113209" y="29209"/>
                </a:lnTo>
                <a:lnTo>
                  <a:pt x="113322" y="26669"/>
                </a:lnTo>
                <a:lnTo>
                  <a:pt x="117995" y="24129"/>
                </a:lnTo>
                <a:lnTo>
                  <a:pt x="160423" y="24129"/>
                </a:lnTo>
                <a:lnTo>
                  <a:pt x="158089" y="11429"/>
                </a:lnTo>
                <a:lnTo>
                  <a:pt x="162420" y="10159"/>
                </a:lnTo>
                <a:lnTo>
                  <a:pt x="169478" y="10159"/>
                </a:lnTo>
                <a:lnTo>
                  <a:pt x="170243" y="8889"/>
                </a:lnTo>
                <a:lnTo>
                  <a:pt x="195296" y="8889"/>
                </a:lnTo>
                <a:lnTo>
                  <a:pt x="198843" y="6349"/>
                </a:lnTo>
                <a:lnTo>
                  <a:pt x="245341" y="6349"/>
                </a:lnTo>
                <a:lnTo>
                  <a:pt x="199580" y="0"/>
                </a:lnTo>
                <a:close/>
              </a:path>
              <a:path w="399414" h="389890">
                <a:moveTo>
                  <a:pt x="195296" y="8889"/>
                </a:moveTo>
                <a:lnTo>
                  <a:pt x="175399" y="8889"/>
                </a:lnTo>
                <a:lnTo>
                  <a:pt x="168186" y="19049"/>
                </a:lnTo>
                <a:lnTo>
                  <a:pt x="179692" y="29209"/>
                </a:lnTo>
                <a:lnTo>
                  <a:pt x="230037" y="29209"/>
                </a:lnTo>
                <a:lnTo>
                  <a:pt x="230357" y="27939"/>
                </a:lnTo>
                <a:lnTo>
                  <a:pt x="198450" y="27939"/>
                </a:lnTo>
                <a:lnTo>
                  <a:pt x="193321" y="25438"/>
                </a:lnTo>
                <a:lnTo>
                  <a:pt x="193429" y="15239"/>
                </a:lnTo>
                <a:lnTo>
                  <a:pt x="193522" y="10159"/>
                </a:lnTo>
                <a:lnTo>
                  <a:pt x="195296" y="8889"/>
                </a:lnTo>
                <a:close/>
              </a:path>
              <a:path w="399414" h="389890">
                <a:moveTo>
                  <a:pt x="245341" y="6349"/>
                </a:moveTo>
                <a:lnTo>
                  <a:pt x="209562" y="6349"/>
                </a:lnTo>
                <a:lnTo>
                  <a:pt x="214782" y="10159"/>
                </a:lnTo>
                <a:lnTo>
                  <a:pt x="214549" y="22859"/>
                </a:lnTo>
                <a:lnTo>
                  <a:pt x="214422" y="25438"/>
                </a:lnTo>
                <a:lnTo>
                  <a:pt x="209181" y="27939"/>
                </a:lnTo>
                <a:lnTo>
                  <a:pt x="230357" y="27939"/>
                </a:lnTo>
                <a:lnTo>
                  <a:pt x="234835" y="10159"/>
                </a:lnTo>
                <a:lnTo>
                  <a:pt x="256798" y="10159"/>
                </a:lnTo>
                <a:lnTo>
                  <a:pt x="245341" y="6349"/>
                </a:lnTo>
                <a:close/>
              </a:path>
              <a:path w="399414" h="389890">
                <a:moveTo>
                  <a:pt x="256798" y="10159"/>
                </a:moveTo>
                <a:lnTo>
                  <a:pt x="234835" y="10159"/>
                </a:lnTo>
                <a:lnTo>
                  <a:pt x="242062" y="11429"/>
                </a:lnTo>
                <a:lnTo>
                  <a:pt x="243306" y="24129"/>
                </a:lnTo>
                <a:lnTo>
                  <a:pt x="243332" y="27939"/>
                </a:lnTo>
                <a:lnTo>
                  <a:pt x="245262" y="24129"/>
                </a:lnTo>
                <a:lnTo>
                  <a:pt x="252450" y="13969"/>
                </a:lnTo>
                <a:lnTo>
                  <a:pt x="268255" y="13969"/>
                </a:lnTo>
                <a:lnTo>
                  <a:pt x="256798" y="10159"/>
                </a:lnTo>
                <a:close/>
              </a:path>
              <a:path w="399414" h="389890">
                <a:moveTo>
                  <a:pt x="109631" y="21664"/>
                </a:moveTo>
                <a:lnTo>
                  <a:pt x="103513" y="25438"/>
                </a:lnTo>
                <a:lnTo>
                  <a:pt x="105029" y="26669"/>
                </a:lnTo>
                <a:lnTo>
                  <a:pt x="106807" y="25399"/>
                </a:lnTo>
                <a:lnTo>
                  <a:pt x="108127" y="25399"/>
                </a:lnTo>
                <a:lnTo>
                  <a:pt x="109804" y="24129"/>
                </a:lnTo>
                <a:lnTo>
                  <a:pt x="109631" y="21664"/>
                </a:lnTo>
                <a:close/>
              </a:path>
              <a:path w="399414" h="389890">
                <a:moveTo>
                  <a:pt x="103466" y="25399"/>
                </a:moveTo>
                <a:lnTo>
                  <a:pt x="103200" y="25631"/>
                </a:lnTo>
                <a:lnTo>
                  <a:pt x="103513" y="25438"/>
                </a:lnTo>
                <a:close/>
              </a:path>
              <a:path w="399414" h="389890">
                <a:moveTo>
                  <a:pt x="109752" y="21589"/>
                </a:moveTo>
                <a:close/>
              </a:path>
              <a:path w="399414" h="389890">
                <a:moveTo>
                  <a:pt x="169478" y="10159"/>
                </a:moveTo>
                <a:lnTo>
                  <a:pt x="162420" y="10159"/>
                </a:lnTo>
                <a:lnTo>
                  <a:pt x="164020" y="19049"/>
                </a:lnTo>
                <a:lnTo>
                  <a:pt x="169478" y="10159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552422" y="457212"/>
            <a:ext cx="422909" cy="413384"/>
          </a:xfrm>
          <a:custGeom>
            <a:avLst/>
            <a:gdLst/>
            <a:ahLst/>
            <a:cxnLst/>
            <a:rect l="l" t="t" r="r" b="b"/>
            <a:pathLst>
              <a:path w="422910" h="413384">
                <a:moveTo>
                  <a:pt x="55702" y="126936"/>
                </a:moveTo>
                <a:lnTo>
                  <a:pt x="55308" y="125018"/>
                </a:lnTo>
                <a:lnTo>
                  <a:pt x="53454" y="124091"/>
                </a:lnTo>
                <a:lnTo>
                  <a:pt x="52235" y="123469"/>
                </a:lnTo>
                <a:lnTo>
                  <a:pt x="50177" y="123177"/>
                </a:lnTo>
                <a:lnTo>
                  <a:pt x="47485" y="128270"/>
                </a:lnTo>
                <a:lnTo>
                  <a:pt x="53416" y="131267"/>
                </a:lnTo>
                <a:lnTo>
                  <a:pt x="55702" y="126936"/>
                </a:lnTo>
                <a:close/>
              </a:path>
              <a:path w="422910" h="413384">
                <a:moveTo>
                  <a:pt x="56591" y="287350"/>
                </a:moveTo>
                <a:lnTo>
                  <a:pt x="55206" y="283286"/>
                </a:lnTo>
                <a:lnTo>
                  <a:pt x="53721" y="280416"/>
                </a:lnTo>
                <a:lnTo>
                  <a:pt x="51181" y="276923"/>
                </a:lnTo>
                <a:lnTo>
                  <a:pt x="44716" y="280123"/>
                </a:lnTo>
                <a:lnTo>
                  <a:pt x="38252" y="283324"/>
                </a:lnTo>
                <a:lnTo>
                  <a:pt x="39636" y="287388"/>
                </a:lnTo>
                <a:lnTo>
                  <a:pt x="41122" y="290258"/>
                </a:lnTo>
                <a:lnTo>
                  <a:pt x="43649" y="293751"/>
                </a:lnTo>
                <a:lnTo>
                  <a:pt x="56591" y="287350"/>
                </a:lnTo>
                <a:close/>
              </a:path>
              <a:path w="422910" h="413384">
                <a:moveTo>
                  <a:pt x="67221" y="316572"/>
                </a:moveTo>
                <a:lnTo>
                  <a:pt x="64325" y="312978"/>
                </a:lnTo>
                <a:lnTo>
                  <a:pt x="62280" y="313270"/>
                </a:lnTo>
                <a:lnTo>
                  <a:pt x="60998" y="314248"/>
                </a:lnTo>
                <a:lnTo>
                  <a:pt x="59601" y="315315"/>
                </a:lnTo>
                <a:lnTo>
                  <a:pt x="59182" y="317068"/>
                </a:lnTo>
                <a:lnTo>
                  <a:pt x="61988" y="320573"/>
                </a:lnTo>
                <a:lnTo>
                  <a:pt x="67221" y="316572"/>
                </a:lnTo>
                <a:close/>
              </a:path>
              <a:path w="422910" h="413384">
                <a:moveTo>
                  <a:pt x="97231" y="75057"/>
                </a:moveTo>
                <a:lnTo>
                  <a:pt x="95021" y="72466"/>
                </a:lnTo>
                <a:lnTo>
                  <a:pt x="93243" y="71412"/>
                </a:lnTo>
                <a:lnTo>
                  <a:pt x="88734" y="75082"/>
                </a:lnTo>
                <a:lnTo>
                  <a:pt x="93014" y="80086"/>
                </a:lnTo>
                <a:lnTo>
                  <a:pt x="95250" y="78270"/>
                </a:lnTo>
                <a:lnTo>
                  <a:pt x="96850" y="76974"/>
                </a:lnTo>
                <a:lnTo>
                  <a:pt x="97231" y="75057"/>
                </a:lnTo>
                <a:close/>
              </a:path>
              <a:path w="422910" h="413384">
                <a:moveTo>
                  <a:pt x="190334" y="383425"/>
                </a:moveTo>
                <a:lnTo>
                  <a:pt x="185483" y="379463"/>
                </a:lnTo>
                <a:lnTo>
                  <a:pt x="185381" y="379996"/>
                </a:lnTo>
                <a:lnTo>
                  <a:pt x="188950" y="382689"/>
                </a:lnTo>
                <a:lnTo>
                  <a:pt x="190106" y="383298"/>
                </a:lnTo>
                <a:lnTo>
                  <a:pt x="190334" y="383425"/>
                </a:lnTo>
                <a:close/>
              </a:path>
              <a:path w="422910" h="413384">
                <a:moveTo>
                  <a:pt x="221907" y="21437"/>
                </a:moveTo>
                <a:lnTo>
                  <a:pt x="217576" y="20726"/>
                </a:lnTo>
                <a:lnTo>
                  <a:pt x="214287" y="20675"/>
                </a:lnTo>
                <a:lnTo>
                  <a:pt x="209931" y="21234"/>
                </a:lnTo>
                <a:lnTo>
                  <a:pt x="209677" y="35394"/>
                </a:lnTo>
                <a:lnTo>
                  <a:pt x="214007" y="36106"/>
                </a:lnTo>
                <a:lnTo>
                  <a:pt x="215646" y="36131"/>
                </a:lnTo>
                <a:lnTo>
                  <a:pt x="217284" y="36156"/>
                </a:lnTo>
                <a:lnTo>
                  <a:pt x="221640" y="35610"/>
                </a:lnTo>
                <a:lnTo>
                  <a:pt x="221907" y="21437"/>
                </a:lnTo>
                <a:close/>
              </a:path>
              <a:path w="422910" h="413384">
                <a:moveTo>
                  <a:pt x="239331" y="379996"/>
                </a:moveTo>
                <a:lnTo>
                  <a:pt x="239242" y="379463"/>
                </a:lnTo>
                <a:lnTo>
                  <a:pt x="234391" y="383425"/>
                </a:lnTo>
                <a:lnTo>
                  <a:pt x="234530" y="383336"/>
                </a:lnTo>
                <a:lnTo>
                  <a:pt x="235775" y="382689"/>
                </a:lnTo>
                <a:lnTo>
                  <a:pt x="239331" y="379996"/>
                </a:lnTo>
                <a:close/>
              </a:path>
              <a:path w="422910" h="413384">
                <a:moveTo>
                  <a:pt x="253314" y="197827"/>
                </a:moveTo>
                <a:lnTo>
                  <a:pt x="244195" y="197827"/>
                </a:lnTo>
                <a:lnTo>
                  <a:pt x="244195" y="207200"/>
                </a:lnTo>
                <a:lnTo>
                  <a:pt x="253314" y="207200"/>
                </a:lnTo>
                <a:lnTo>
                  <a:pt x="253314" y="197827"/>
                </a:lnTo>
                <a:close/>
              </a:path>
              <a:path w="422910" h="413384">
                <a:moveTo>
                  <a:pt x="253326" y="143510"/>
                </a:moveTo>
                <a:lnTo>
                  <a:pt x="251472" y="143510"/>
                </a:lnTo>
                <a:lnTo>
                  <a:pt x="251472" y="145313"/>
                </a:lnTo>
                <a:lnTo>
                  <a:pt x="251472" y="193052"/>
                </a:lnTo>
                <a:lnTo>
                  <a:pt x="246062" y="193052"/>
                </a:lnTo>
                <a:lnTo>
                  <a:pt x="246062" y="145313"/>
                </a:lnTo>
                <a:lnTo>
                  <a:pt x="251472" y="145313"/>
                </a:lnTo>
                <a:lnTo>
                  <a:pt x="251472" y="143510"/>
                </a:lnTo>
                <a:lnTo>
                  <a:pt x="244208" y="143510"/>
                </a:lnTo>
                <a:lnTo>
                  <a:pt x="244208" y="194856"/>
                </a:lnTo>
                <a:lnTo>
                  <a:pt x="253326" y="194856"/>
                </a:lnTo>
                <a:lnTo>
                  <a:pt x="253326" y="193052"/>
                </a:lnTo>
                <a:lnTo>
                  <a:pt x="253326" y="145313"/>
                </a:lnTo>
                <a:lnTo>
                  <a:pt x="253326" y="143510"/>
                </a:lnTo>
                <a:close/>
              </a:path>
              <a:path w="422910" h="413384">
                <a:moveTo>
                  <a:pt x="278511" y="140309"/>
                </a:moveTo>
                <a:lnTo>
                  <a:pt x="271132" y="137883"/>
                </a:lnTo>
                <a:lnTo>
                  <a:pt x="271132" y="140309"/>
                </a:lnTo>
                <a:lnTo>
                  <a:pt x="241338" y="140309"/>
                </a:lnTo>
                <a:lnTo>
                  <a:pt x="241338" y="133959"/>
                </a:lnTo>
                <a:lnTo>
                  <a:pt x="241338" y="132689"/>
                </a:lnTo>
                <a:lnTo>
                  <a:pt x="249682" y="132689"/>
                </a:lnTo>
                <a:lnTo>
                  <a:pt x="271132" y="140309"/>
                </a:lnTo>
                <a:lnTo>
                  <a:pt x="271132" y="137883"/>
                </a:lnTo>
                <a:lnTo>
                  <a:pt x="255409" y="132689"/>
                </a:lnTo>
                <a:lnTo>
                  <a:pt x="245732" y="129501"/>
                </a:lnTo>
                <a:lnTo>
                  <a:pt x="245732" y="131419"/>
                </a:lnTo>
                <a:lnTo>
                  <a:pt x="240068" y="131419"/>
                </a:lnTo>
                <a:lnTo>
                  <a:pt x="240068" y="133959"/>
                </a:lnTo>
                <a:lnTo>
                  <a:pt x="240068" y="140309"/>
                </a:lnTo>
                <a:lnTo>
                  <a:pt x="232168" y="140309"/>
                </a:lnTo>
                <a:lnTo>
                  <a:pt x="233756" y="139039"/>
                </a:lnTo>
                <a:lnTo>
                  <a:pt x="240068" y="133959"/>
                </a:lnTo>
                <a:lnTo>
                  <a:pt x="240068" y="131419"/>
                </a:lnTo>
                <a:lnTo>
                  <a:pt x="239725" y="131419"/>
                </a:lnTo>
                <a:lnTo>
                  <a:pt x="239725" y="132689"/>
                </a:lnTo>
                <a:lnTo>
                  <a:pt x="231457" y="139039"/>
                </a:lnTo>
                <a:lnTo>
                  <a:pt x="231457" y="133959"/>
                </a:lnTo>
                <a:lnTo>
                  <a:pt x="231457" y="132689"/>
                </a:lnTo>
                <a:lnTo>
                  <a:pt x="239725" y="132689"/>
                </a:lnTo>
                <a:lnTo>
                  <a:pt x="239725" y="131419"/>
                </a:lnTo>
                <a:lnTo>
                  <a:pt x="230174" y="131419"/>
                </a:lnTo>
                <a:lnTo>
                  <a:pt x="230174" y="133959"/>
                </a:lnTo>
                <a:lnTo>
                  <a:pt x="230174" y="140309"/>
                </a:lnTo>
                <a:lnTo>
                  <a:pt x="222275" y="140309"/>
                </a:lnTo>
                <a:lnTo>
                  <a:pt x="223862" y="139039"/>
                </a:lnTo>
                <a:lnTo>
                  <a:pt x="230174" y="133959"/>
                </a:lnTo>
                <a:lnTo>
                  <a:pt x="230174" y="131419"/>
                </a:lnTo>
                <a:lnTo>
                  <a:pt x="229831" y="131419"/>
                </a:lnTo>
                <a:lnTo>
                  <a:pt x="229831" y="132689"/>
                </a:lnTo>
                <a:lnTo>
                  <a:pt x="221551" y="139039"/>
                </a:lnTo>
                <a:lnTo>
                  <a:pt x="221551" y="133959"/>
                </a:lnTo>
                <a:lnTo>
                  <a:pt x="221551" y="132689"/>
                </a:lnTo>
                <a:lnTo>
                  <a:pt x="229831" y="132689"/>
                </a:lnTo>
                <a:lnTo>
                  <a:pt x="229831" y="131419"/>
                </a:lnTo>
                <a:lnTo>
                  <a:pt x="220281" y="131419"/>
                </a:lnTo>
                <a:lnTo>
                  <a:pt x="220281" y="133959"/>
                </a:lnTo>
                <a:lnTo>
                  <a:pt x="220281" y="140309"/>
                </a:lnTo>
                <a:lnTo>
                  <a:pt x="212382" y="140309"/>
                </a:lnTo>
                <a:lnTo>
                  <a:pt x="213969" y="139039"/>
                </a:lnTo>
                <a:lnTo>
                  <a:pt x="220281" y="133959"/>
                </a:lnTo>
                <a:lnTo>
                  <a:pt x="220281" y="131419"/>
                </a:lnTo>
                <a:lnTo>
                  <a:pt x="219938" y="131419"/>
                </a:lnTo>
                <a:lnTo>
                  <a:pt x="219938" y="132689"/>
                </a:lnTo>
                <a:lnTo>
                  <a:pt x="211670" y="139039"/>
                </a:lnTo>
                <a:lnTo>
                  <a:pt x="211670" y="133959"/>
                </a:lnTo>
                <a:lnTo>
                  <a:pt x="211670" y="132689"/>
                </a:lnTo>
                <a:lnTo>
                  <a:pt x="219938" y="132689"/>
                </a:lnTo>
                <a:lnTo>
                  <a:pt x="219938" y="131419"/>
                </a:lnTo>
                <a:lnTo>
                  <a:pt x="210388" y="131419"/>
                </a:lnTo>
                <a:lnTo>
                  <a:pt x="210388" y="133959"/>
                </a:lnTo>
                <a:lnTo>
                  <a:pt x="210388" y="140309"/>
                </a:lnTo>
                <a:lnTo>
                  <a:pt x="202488" y="140309"/>
                </a:lnTo>
                <a:lnTo>
                  <a:pt x="210388" y="133959"/>
                </a:lnTo>
                <a:lnTo>
                  <a:pt x="210388" y="131419"/>
                </a:lnTo>
                <a:lnTo>
                  <a:pt x="210045" y="131419"/>
                </a:lnTo>
                <a:lnTo>
                  <a:pt x="210045" y="132689"/>
                </a:lnTo>
                <a:lnTo>
                  <a:pt x="200317" y="140309"/>
                </a:lnTo>
                <a:lnTo>
                  <a:pt x="189788" y="140309"/>
                </a:lnTo>
                <a:lnTo>
                  <a:pt x="189788" y="133959"/>
                </a:lnTo>
                <a:lnTo>
                  <a:pt x="189788" y="132689"/>
                </a:lnTo>
                <a:lnTo>
                  <a:pt x="210045" y="132689"/>
                </a:lnTo>
                <a:lnTo>
                  <a:pt x="210045" y="131419"/>
                </a:lnTo>
                <a:lnTo>
                  <a:pt x="188506" y="131419"/>
                </a:lnTo>
                <a:lnTo>
                  <a:pt x="188506" y="133959"/>
                </a:lnTo>
                <a:lnTo>
                  <a:pt x="188506" y="140309"/>
                </a:lnTo>
                <a:lnTo>
                  <a:pt x="180619" y="140309"/>
                </a:lnTo>
                <a:lnTo>
                  <a:pt x="182206" y="139039"/>
                </a:lnTo>
                <a:lnTo>
                  <a:pt x="188506" y="133959"/>
                </a:lnTo>
                <a:lnTo>
                  <a:pt x="188506" y="131419"/>
                </a:lnTo>
                <a:lnTo>
                  <a:pt x="188163" y="131419"/>
                </a:lnTo>
                <a:lnTo>
                  <a:pt x="188163" y="132689"/>
                </a:lnTo>
                <a:lnTo>
                  <a:pt x="179895" y="139039"/>
                </a:lnTo>
                <a:lnTo>
                  <a:pt x="179895" y="133959"/>
                </a:lnTo>
                <a:lnTo>
                  <a:pt x="179895" y="132689"/>
                </a:lnTo>
                <a:lnTo>
                  <a:pt x="188163" y="132689"/>
                </a:lnTo>
                <a:lnTo>
                  <a:pt x="188163" y="131419"/>
                </a:lnTo>
                <a:lnTo>
                  <a:pt x="178612" y="131419"/>
                </a:lnTo>
                <a:lnTo>
                  <a:pt x="178612" y="133959"/>
                </a:lnTo>
                <a:lnTo>
                  <a:pt x="178612" y="140309"/>
                </a:lnTo>
                <a:lnTo>
                  <a:pt x="170726" y="140309"/>
                </a:lnTo>
                <a:lnTo>
                  <a:pt x="172313" y="139039"/>
                </a:lnTo>
                <a:lnTo>
                  <a:pt x="178612" y="133959"/>
                </a:lnTo>
                <a:lnTo>
                  <a:pt x="178612" y="131419"/>
                </a:lnTo>
                <a:lnTo>
                  <a:pt x="178269" y="131419"/>
                </a:lnTo>
                <a:lnTo>
                  <a:pt x="178269" y="132689"/>
                </a:lnTo>
                <a:lnTo>
                  <a:pt x="169367" y="139039"/>
                </a:lnTo>
                <a:lnTo>
                  <a:pt x="168998" y="139039"/>
                </a:lnTo>
                <a:lnTo>
                  <a:pt x="168998" y="132689"/>
                </a:lnTo>
                <a:lnTo>
                  <a:pt x="178269" y="132689"/>
                </a:lnTo>
                <a:lnTo>
                  <a:pt x="178269" y="131419"/>
                </a:lnTo>
                <a:lnTo>
                  <a:pt x="167449" y="131419"/>
                </a:lnTo>
                <a:lnTo>
                  <a:pt x="166801" y="126898"/>
                </a:lnTo>
                <a:lnTo>
                  <a:pt x="166801" y="132689"/>
                </a:lnTo>
                <a:lnTo>
                  <a:pt x="166801" y="140309"/>
                </a:lnTo>
                <a:lnTo>
                  <a:pt x="165404" y="140309"/>
                </a:lnTo>
                <a:lnTo>
                  <a:pt x="165404" y="147929"/>
                </a:lnTo>
                <a:lnTo>
                  <a:pt x="165404" y="313029"/>
                </a:lnTo>
                <a:lnTo>
                  <a:pt x="163880" y="312127"/>
                </a:lnTo>
                <a:lnTo>
                  <a:pt x="163880" y="314299"/>
                </a:lnTo>
                <a:lnTo>
                  <a:pt x="157467" y="319379"/>
                </a:lnTo>
                <a:lnTo>
                  <a:pt x="157467" y="310489"/>
                </a:lnTo>
                <a:lnTo>
                  <a:pt x="163880" y="314299"/>
                </a:lnTo>
                <a:lnTo>
                  <a:pt x="163880" y="312127"/>
                </a:lnTo>
                <a:lnTo>
                  <a:pt x="161124" y="310489"/>
                </a:lnTo>
                <a:lnTo>
                  <a:pt x="158978" y="309219"/>
                </a:lnTo>
                <a:lnTo>
                  <a:pt x="162191" y="306679"/>
                </a:lnTo>
                <a:lnTo>
                  <a:pt x="165404" y="304139"/>
                </a:lnTo>
                <a:lnTo>
                  <a:pt x="165404" y="301599"/>
                </a:lnTo>
                <a:lnTo>
                  <a:pt x="163880" y="300405"/>
                </a:lnTo>
                <a:lnTo>
                  <a:pt x="163880" y="302869"/>
                </a:lnTo>
                <a:lnTo>
                  <a:pt x="157467" y="306679"/>
                </a:lnTo>
                <a:lnTo>
                  <a:pt x="157467" y="299059"/>
                </a:lnTo>
                <a:lnTo>
                  <a:pt x="163880" y="302869"/>
                </a:lnTo>
                <a:lnTo>
                  <a:pt x="163880" y="300405"/>
                </a:lnTo>
                <a:lnTo>
                  <a:pt x="162191" y="299059"/>
                </a:lnTo>
                <a:lnTo>
                  <a:pt x="158978" y="296519"/>
                </a:lnTo>
                <a:lnTo>
                  <a:pt x="161124" y="295249"/>
                </a:lnTo>
                <a:lnTo>
                  <a:pt x="165404" y="292709"/>
                </a:lnTo>
                <a:lnTo>
                  <a:pt x="165404" y="288899"/>
                </a:lnTo>
                <a:lnTo>
                  <a:pt x="163880" y="287997"/>
                </a:lnTo>
                <a:lnTo>
                  <a:pt x="163880" y="290169"/>
                </a:lnTo>
                <a:lnTo>
                  <a:pt x="157467" y="295249"/>
                </a:lnTo>
                <a:lnTo>
                  <a:pt x="157467" y="286359"/>
                </a:lnTo>
                <a:lnTo>
                  <a:pt x="163880" y="290169"/>
                </a:lnTo>
                <a:lnTo>
                  <a:pt x="163880" y="287997"/>
                </a:lnTo>
                <a:lnTo>
                  <a:pt x="161124" y="286359"/>
                </a:lnTo>
                <a:lnTo>
                  <a:pt x="158978" y="285089"/>
                </a:lnTo>
                <a:lnTo>
                  <a:pt x="160591" y="283819"/>
                </a:lnTo>
                <a:lnTo>
                  <a:pt x="165404" y="280009"/>
                </a:lnTo>
                <a:lnTo>
                  <a:pt x="165404" y="277469"/>
                </a:lnTo>
                <a:lnTo>
                  <a:pt x="163880" y="276504"/>
                </a:lnTo>
                <a:lnTo>
                  <a:pt x="163880" y="278739"/>
                </a:lnTo>
                <a:lnTo>
                  <a:pt x="157467" y="283819"/>
                </a:lnTo>
                <a:lnTo>
                  <a:pt x="157467" y="274929"/>
                </a:lnTo>
                <a:lnTo>
                  <a:pt x="163880" y="278739"/>
                </a:lnTo>
                <a:lnTo>
                  <a:pt x="163880" y="276504"/>
                </a:lnTo>
                <a:lnTo>
                  <a:pt x="161442" y="274929"/>
                </a:lnTo>
                <a:lnTo>
                  <a:pt x="157467" y="272389"/>
                </a:lnTo>
                <a:lnTo>
                  <a:pt x="157467" y="254609"/>
                </a:lnTo>
                <a:lnTo>
                  <a:pt x="161442" y="252069"/>
                </a:lnTo>
                <a:lnTo>
                  <a:pt x="165404" y="249529"/>
                </a:lnTo>
                <a:lnTo>
                  <a:pt x="165404" y="245719"/>
                </a:lnTo>
                <a:lnTo>
                  <a:pt x="163880" y="244817"/>
                </a:lnTo>
                <a:lnTo>
                  <a:pt x="163880" y="246989"/>
                </a:lnTo>
                <a:lnTo>
                  <a:pt x="157467" y="252069"/>
                </a:lnTo>
                <a:lnTo>
                  <a:pt x="157467" y="243179"/>
                </a:lnTo>
                <a:lnTo>
                  <a:pt x="163880" y="246989"/>
                </a:lnTo>
                <a:lnTo>
                  <a:pt x="163880" y="244817"/>
                </a:lnTo>
                <a:lnTo>
                  <a:pt x="161124" y="243179"/>
                </a:lnTo>
                <a:lnTo>
                  <a:pt x="158978" y="241909"/>
                </a:lnTo>
                <a:lnTo>
                  <a:pt x="160591" y="240639"/>
                </a:lnTo>
                <a:lnTo>
                  <a:pt x="165404" y="236829"/>
                </a:lnTo>
                <a:lnTo>
                  <a:pt x="165404" y="234289"/>
                </a:lnTo>
                <a:lnTo>
                  <a:pt x="163880" y="233095"/>
                </a:lnTo>
                <a:lnTo>
                  <a:pt x="163880" y="235559"/>
                </a:lnTo>
                <a:lnTo>
                  <a:pt x="157467" y="240639"/>
                </a:lnTo>
                <a:lnTo>
                  <a:pt x="157467" y="231749"/>
                </a:lnTo>
                <a:lnTo>
                  <a:pt x="163880" y="235559"/>
                </a:lnTo>
                <a:lnTo>
                  <a:pt x="163880" y="233095"/>
                </a:lnTo>
                <a:lnTo>
                  <a:pt x="162191" y="231749"/>
                </a:lnTo>
                <a:lnTo>
                  <a:pt x="158978" y="229209"/>
                </a:lnTo>
                <a:lnTo>
                  <a:pt x="161124" y="227939"/>
                </a:lnTo>
                <a:lnTo>
                  <a:pt x="165404" y="225399"/>
                </a:lnTo>
                <a:lnTo>
                  <a:pt x="165404" y="221589"/>
                </a:lnTo>
                <a:lnTo>
                  <a:pt x="163880" y="220687"/>
                </a:lnTo>
                <a:lnTo>
                  <a:pt x="163880" y="222859"/>
                </a:lnTo>
                <a:lnTo>
                  <a:pt x="157467" y="227939"/>
                </a:lnTo>
                <a:lnTo>
                  <a:pt x="157467" y="219049"/>
                </a:lnTo>
                <a:lnTo>
                  <a:pt x="163880" y="222859"/>
                </a:lnTo>
                <a:lnTo>
                  <a:pt x="163880" y="220687"/>
                </a:lnTo>
                <a:lnTo>
                  <a:pt x="161124" y="219049"/>
                </a:lnTo>
                <a:lnTo>
                  <a:pt x="158978" y="217779"/>
                </a:lnTo>
                <a:lnTo>
                  <a:pt x="160591" y="216509"/>
                </a:lnTo>
                <a:lnTo>
                  <a:pt x="165404" y="212699"/>
                </a:lnTo>
                <a:lnTo>
                  <a:pt x="165404" y="210159"/>
                </a:lnTo>
                <a:lnTo>
                  <a:pt x="163880" y="209194"/>
                </a:lnTo>
                <a:lnTo>
                  <a:pt x="163880" y="211429"/>
                </a:lnTo>
                <a:lnTo>
                  <a:pt x="157467" y="216509"/>
                </a:lnTo>
                <a:lnTo>
                  <a:pt x="157467" y="207619"/>
                </a:lnTo>
                <a:lnTo>
                  <a:pt x="163880" y="211429"/>
                </a:lnTo>
                <a:lnTo>
                  <a:pt x="163880" y="209194"/>
                </a:lnTo>
                <a:lnTo>
                  <a:pt x="161442" y="207619"/>
                </a:lnTo>
                <a:lnTo>
                  <a:pt x="157467" y="205079"/>
                </a:lnTo>
                <a:lnTo>
                  <a:pt x="157467" y="198729"/>
                </a:lnTo>
                <a:lnTo>
                  <a:pt x="161442" y="196189"/>
                </a:lnTo>
                <a:lnTo>
                  <a:pt x="165404" y="193649"/>
                </a:lnTo>
                <a:lnTo>
                  <a:pt x="165404" y="189839"/>
                </a:lnTo>
                <a:lnTo>
                  <a:pt x="163880" y="188937"/>
                </a:lnTo>
                <a:lnTo>
                  <a:pt x="163880" y="192379"/>
                </a:lnTo>
                <a:lnTo>
                  <a:pt x="157467" y="196189"/>
                </a:lnTo>
                <a:lnTo>
                  <a:pt x="157467" y="187299"/>
                </a:lnTo>
                <a:lnTo>
                  <a:pt x="163880" y="192379"/>
                </a:lnTo>
                <a:lnTo>
                  <a:pt x="163880" y="188937"/>
                </a:lnTo>
                <a:lnTo>
                  <a:pt x="161124" y="187299"/>
                </a:lnTo>
                <a:lnTo>
                  <a:pt x="158978" y="186029"/>
                </a:lnTo>
                <a:lnTo>
                  <a:pt x="160591" y="184759"/>
                </a:lnTo>
                <a:lnTo>
                  <a:pt x="165404" y="180949"/>
                </a:lnTo>
                <a:lnTo>
                  <a:pt x="165404" y="178409"/>
                </a:lnTo>
                <a:lnTo>
                  <a:pt x="163880" y="177507"/>
                </a:lnTo>
                <a:lnTo>
                  <a:pt x="163880" y="179679"/>
                </a:lnTo>
                <a:lnTo>
                  <a:pt x="157467" y="184759"/>
                </a:lnTo>
                <a:lnTo>
                  <a:pt x="157467" y="175869"/>
                </a:lnTo>
                <a:lnTo>
                  <a:pt x="163880" y="179679"/>
                </a:lnTo>
                <a:lnTo>
                  <a:pt x="163880" y="177507"/>
                </a:lnTo>
                <a:lnTo>
                  <a:pt x="161124" y="175869"/>
                </a:lnTo>
                <a:lnTo>
                  <a:pt x="158978" y="174599"/>
                </a:lnTo>
                <a:lnTo>
                  <a:pt x="162191" y="172059"/>
                </a:lnTo>
                <a:lnTo>
                  <a:pt x="165404" y="169519"/>
                </a:lnTo>
                <a:lnTo>
                  <a:pt x="165404" y="166979"/>
                </a:lnTo>
                <a:lnTo>
                  <a:pt x="163880" y="165785"/>
                </a:lnTo>
                <a:lnTo>
                  <a:pt x="163880" y="168249"/>
                </a:lnTo>
                <a:lnTo>
                  <a:pt x="157467" y="172059"/>
                </a:lnTo>
                <a:lnTo>
                  <a:pt x="157467" y="163169"/>
                </a:lnTo>
                <a:lnTo>
                  <a:pt x="163880" y="168249"/>
                </a:lnTo>
                <a:lnTo>
                  <a:pt x="163880" y="165785"/>
                </a:lnTo>
                <a:lnTo>
                  <a:pt x="160591" y="163169"/>
                </a:lnTo>
                <a:lnTo>
                  <a:pt x="158978" y="161899"/>
                </a:lnTo>
                <a:lnTo>
                  <a:pt x="161124" y="160629"/>
                </a:lnTo>
                <a:lnTo>
                  <a:pt x="165404" y="158089"/>
                </a:lnTo>
                <a:lnTo>
                  <a:pt x="165404" y="154279"/>
                </a:lnTo>
                <a:lnTo>
                  <a:pt x="163880" y="153314"/>
                </a:lnTo>
                <a:lnTo>
                  <a:pt x="163880" y="155549"/>
                </a:lnTo>
                <a:lnTo>
                  <a:pt x="157467" y="160629"/>
                </a:lnTo>
                <a:lnTo>
                  <a:pt x="157467" y="151739"/>
                </a:lnTo>
                <a:lnTo>
                  <a:pt x="163880" y="155549"/>
                </a:lnTo>
                <a:lnTo>
                  <a:pt x="163880" y="153314"/>
                </a:lnTo>
                <a:lnTo>
                  <a:pt x="161442" y="151739"/>
                </a:lnTo>
                <a:lnTo>
                  <a:pt x="157467" y="149199"/>
                </a:lnTo>
                <a:lnTo>
                  <a:pt x="157467" y="147929"/>
                </a:lnTo>
                <a:lnTo>
                  <a:pt x="165404" y="147929"/>
                </a:lnTo>
                <a:lnTo>
                  <a:pt x="165404" y="140309"/>
                </a:lnTo>
                <a:lnTo>
                  <a:pt x="154851" y="140309"/>
                </a:lnTo>
                <a:lnTo>
                  <a:pt x="154851" y="137769"/>
                </a:lnTo>
                <a:lnTo>
                  <a:pt x="154851" y="132689"/>
                </a:lnTo>
                <a:lnTo>
                  <a:pt x="166801" y="132689"/>
                </a:lnTo>
                <a:lnTo>
                  <a:pt x="166801" y="126898"/>
                </a:lnTo>
                <a:lnTo>
                  <a:pt x="165633" y="118719"/>
                </a:lnTo>
                <a:lnTo>
                  <a:pt x="205828" y="118719"/>
                </a:lnTo>
                <a:lnTo>
                  <a:pt x="245732" y="131419"/>
                </a:lnTo>
                <a:lnTo>
                  <a:pt x="245732" y="129501"/>
                </a:lnTo>
                <a:lnTo>
                  <a:pt x="213042" y="118719"/>
                </a:lnTo>
                <a:lnTo>
                  <a:pt x="276542" y="118719"/>
                </a:lnTo>
                <a:lnTo>
                  <a:pt x="276821" y="117449"/>
                </a:lnTo>
                <a:lnTo>
                  <a:pt x="268338" y="115125"/>
                </a:lnTo>
                <a:lnTo>
                  <a:pt x="268338" y="117449"/>
                </a:lnTo>
                <a:lnTo>
                  <a:pt x="226504" y="117449"/>
                </a:lnTo>
                <a:lnTo>
                  <a:pt x="226504" y="112369"/>
                </a:lnTo>
                <a:lnTo>
                  <a:pt x="226504" y="111099"/>
                </a:lnTo>
                <a:lnTo>
                  <a:pt x="245554" y="111099"/>
                </a:lnTo>
                <a:lnTo>
                  <a:pt x="268338" y="117449"/>
                </a:lnTo>
                <a:lnTo>
                  <a:pt x="268338" y="115125"/>
                </a:lnTo>
                <a:lnTo>
                  <a:pt x="249021" y="109829"/>
                </a:lnTo>
                <a:lnTo>
                  <a:pt x="241122" y="107670"/>
                </a:lnTo>
                <a:lnTo>
                  <a:pt x="241122" y="109829"/>
                </a:lnTo>
                <a:lnTo>
                  <a:pt x="225234" y="109829"/>
                </a:lnTo>
                <a:lnTo>
                  <a:pt x="225234" y="112369"/>
                </a:lnTo>
                <a:lnTo>
                  <a:pt x="225234" y="117449"/>
                </a:lnTo>
                <a:lnTo>
                  <a:pt x="218465" y="117449"/>
                </a:lnTo>
                <a:lnTo>
                  <a:pt x="220167" y="116179"/>
                </a:lnTo>
                <a:lnTo>
                  <a:pt x="225234" y="112369"/>
                </a:lnTo>
                <a:lnTo>
                  <a:pt x="225234" y="109829"/>
                </a:lnTo>
                <a:lnTo>
                  <a:pt x="225094" y="109829"/>
                </a:lnTo>
                <a:lnTo>
                  <a:pt x="225094" y="111099"/>
                </a:lnTo>
                <a:lnTo>
                  <a:pt x="217614" y="116179"/>
                </a:lnTo>
                <a:lnTo>
                  <a:pt x="217614" y="112369"/>
                </a:lnTo>
                <a:lnTo>
                  <a:pt x="217614" y="111099"/>
                </a:lnTo>
                <a:lnTo>
                  <a:pt x="225094" y="111099"/>
                </a:lnTo>
                <a:lnTo>
                  <a:pt x="225094" y="109829"/>
                </a:lnTo>
                <a:lnTo>
                  <a:pt x="216344" y="109829"/>
                </a:lnTo>
                <a:lnTo>
                  <a:pt x="216344" y="112369"/>
                </a:lnTo>
                <a:lnTo>
                  <a:pt x="216344" y="117449"/>
                </a:lnTo>
                <a:lnTo>
                  <a:pt x="209575" y="117449"/>
                </a:lnTo>
                <a:lnTo>
                  <a:pt x="216344" y="112369"/>
                </a:lnTo>
                <a:lnTo>
                  <a:pt x="216344" y="109829"/>
                </a:lnTo>
                <a:lnTo>
                  <a:pt x="216204" y="109829"/>
                </a:lnTo>
                <a:lnTo>
                  <a:pt x="216204" y="111099"/>
                </a:lnTo>
                <a:lnTo>
                  <a:pt x="207378" y="117449"/>
                </a:lnTo>
                <a:lnTo>
                  <a:pt x="206184" y="117449"/>
                </a:lnTo>
                <a:lnTo>
                  <a:pt x="204546" y="116179"/>
                </a:lnTo>
                <a:lnTo>
                  <a:pt x="204546" y="112369"/>
                </a:lnTo>
                <a:lnTo>
                  <a:pt x="204546" y="111099"/>
                </a:lnTo>
                <a:lnTo>
                  <a:pt x="216204" y="111099"/>
                </a:lnTo>
                <a:lnTo>
                  <a:pt x="216204" y="109829"/>
                </a:lnTo>
                <a:lnTo>
                  <a:pt x="203263" y="109829"/>
                </a:lnTo>
                <a:lnTo>
                  <a:pt x="203263" y="112369"/>
                </a:lnTo>
                <a:lnTo>
                  <a:pt x="203263" y="116179"/>
                </a:lnTo>
                <a:lnTo>
                  <a:pt x="199529" y="114909"/>
                </a:lnTo>
                <a:lnTo>
                  <a:pt x="203263" y="112369"/>
                </a:lnTo>
                <a:lnTo>
                  <a:pt x="203263" y="109829"/>
                </a:lnTo>
                <a:lnTo>
                  <a:pt x="203136" y="109829"/>
                </a:lnTo>
                <a:lnTo>
                  <a:pt x="203136" y="111099"/>
                </a:lnTo>
                <a:lnTo>
                  <a:pt x="198970" y="114211"/>
                </a:lnTo>
                <a:lnTo>
                  <a:pt x="198970" y="117449"/>
                </a:lnTo>
                <a:lnTo>
                  <a:pt x="196507" y="117449"/>
                </a:lnTo>
                <a:lnTo>
                  <a:pt x="197281" y="116179"/>
                </a:lnTo>
                <a:lnTo>
                  <a:pt x="198970" y="117449"/>
                </a:lnTo>
                <a:lnTo>
                  <a:pt x="198970" y="114211"/>
                </a:lnTo>
                <a:lnTo>
                  <a:pt x="198018" y="114909"/>
                </a:lnTo>
                <a:lnTo>
                  <a:pt x="195656" y="113639"/>
                </a:lnTo>
                <a:lnTo>
                  <a:pt x="195656" y="111099"/>
                </a:lnTo>
                <a:lnTo>
                  <a:pt x="203136" y="111099"/>
                </a:lnTo>
                <a:lnTo>
                  <a:pt x="203136" y="109829"/>
                </a:lnTo>
                <a:lnTo>
                  <a:pt x="194373" y="109829"/>
                </a:lnTo>
                <a:lnTo>
                  <a:pt x="194373" y="112369"/>
                </a:lnTo>
                <a:lnTo>
                  <a:pt x="194373" y="113639"/>
                </a:lnTo>
                <a:lnTo>
                  <a:pt x="194373" y="116179"/>
                </a:lnTo>
                <a:lnTo>
                  <a:pt x="194373" y="117449"/>
                </a:lnTo>
                <a:lnTo>
                  <a:pt x="187617" y="117449"/>
                </a:lnTo>
                <a:lnTo>
                  <a:pt x="189395" y="116179"/>
                </a:lnTo>
                <a:lnTo>
                  <a:pt x="191160" y="114909"/>
                </a:lnTo>
                <a:lnTo>
                  <a:pt x="194373" y="116179"/>
                </a:lnTo>
                <a:lnTo>
                  <a:pt x="194373" y="113639"/>
                </a:lnTo>
                <a:lnTo>
                  <a:pt x="193421" y="112369"/>
                </a:lnTo>
                <a:lnTo>
                  <a:pt x="194373" y="112369"/>
                </a:lnTo>
                <a:lnTo>
                  <a:pt x="194373" y="109829"/>
                </a:lnTo>
                <a:lnTo>
                  <a:pt x="194246" y="109829"/>
                </a:lnTo>
                <a:lnTo>
                  <a:pt x="194246" y="111099"/>
                </a:lnTo>
                <a:lnTo>
                  <a:pt x="191909" y="112369"/>
                </a:lnTo>
                <a:lnTo>
                  <a:pt x="189649" y="111823"/>
                </a:lnTo>
                <a:lnTo>
                  <a:pt x="189649" y="113639"/>
                </a:lnTo>
                <a:lnTo>
                  <a:pt x="186766" y="116179"/>
                </a:lnTo>
                <a:lnTo>
                  <a:pt x="186766" y="113639"/>
                </a:lnTo>
                <a:lnTo>
                  <a:pt x="189649" y="113639"/>
                </a:lnTo>
                <a:lnTo>
                  <a:pt x="189649" y="111823"/>
                </a:lnTo>
                <a:lnTo>
                  <a:pt x="186766" y="111099"/>
                </a:lnTo>
                <a:lnTo>
                  <a:pt x="194246" y="111099"/>
                </a:lnTo>
                <a:lnTo>
                  <a:pt x="194246" y="109829"/>
                </a:lnTo>
                <a:lnTo>
                  <a:pt x="185496" y="109829"/>
                </a:lnTo>
                <a:lnTo>
                  <a:pt x="185496" y="112369"/>
                </a:lnTo>
                <a:lnTo>
                  <a:pt x="185496" y="117449"/>
                </a:lnTo>
                <a:lnTo>
                  <a:pt x="178727" y="117449"/>
                </a:lnTo>
                <a:lnTo>
                  <a:pt x="180314" y="116179"/>
                </a:lnTo>
                <a:lnTo>
                  <a:pt x="185051" y="112369"/>
                </a:lnTo>
                <a:lnTo>
                  <a:pt x="185496" y="112369"/>
                </a:lnTo>
                <a:lnTo>
                  <a:pt x="185496" y="109829"/>
                </a:lnTo>
                <a:lnTo>
                  <a:pt x="183540" y="109829"/>
                </a:lnTo>
                <a:lnTo>
                  <a:pt x="183540" y="112369"/>
                </a:lnTo>
                <a:lnTo>
                  <a:pt x="177876" y="116179"/>
                </a:lnTo>
                <a:lnTo>
                  <a:pt x="177876" y="112369"/>
                </a:lnTo>
                <a:lnTo>
                  <a:pt x="177876" y="111099"/>
                </a:lnTo>
                <a:lnTo>
                  <a:pt x="179552" y="111099"/>
                </a:lnTo>
                <a:lnTo>
                  <a:pt x="183540" y="112369"/>
                </a:lnTo>
                <a:lnTo>
                  <a:pt x="183540" y="109829"/>
                </a:lnTo>
                <a:lnTo>
                  <a:pt x="182981" y="109829"/>
                </a:lnTo>
                <a:lnTo>
                  <a:pt x="176606" y="107772"/>
                </a:lnTo>
                <a:lnTo>
                  <a:pt x="176606" y="112369"/>
                </a:lnTo>
                <a:lnTo>
                  <a:pt x="176606" y="117449"/>
                </a:lnTo>
                <a:lnTo>
                  <a:pt x="169849" y="117449"/>
                </a:lnTo>
                <a:lnTo>
                  <a:pt x="176606" y="112369"/>
                </a:lnTo>
                <a:lnTo>
                  <a:pt x="176606" y="107772"/>
                </a:lnTo>
                <a:lnTo>
                  <a:pt x="176466" y="107721"/>
                </a:lnTo>
                <a:lnTo>
                  <a:pt x="176466" y="111099"/>
                </a:lnTo>
                <a:lnTo>
                  <a:pt x="167640" y="117449"/>
                </a:lnTo>
                <a:lnTo>
                  <a:pt x="165315" y="117449"/>
                </a:lnTo>
                <a:lnTo>
                  <a:pt x="165150" y="116255"/>
                </a:lnTo>
                <a:lnTo>
                  <a:pt x="165150" y="131419"/>
                </a:lnTo>
                <a:lnTo>
                  <a:pt x="157607" y="131419"/>
                </a:lnTo>
                <a:lnTo>
                  <a:pt x="159397" y="118719"/>
                </a:lnTo>
                <a:lnTo>
                  <a:pt x="163398" y="118719"/>
                </a:lnTo>
                <a:lnTo>
                  <a:pt x="165150" y="131419"/>
                </a:lnTo>
                <a:lnTo>
                  <a:pt x="165150" y="116255"/>
                </a:lnTo>
                <a:lnTo>
                  <a:pt x="164439" y="111099"/>
                </a:lnTo>
                <a:lnTo>
                  <a:pt x="176466" y="111099"/>
                </a:lnTo>
                <a:lnTo>
                  <a:pt x="176466" y="107721"/>
                </a:lnTo>
                <a:lnTo>
                  <a:pt x="175768" y="107492"/>
                </a:lnTo>
                <a:lnTo>
                  <a:pt x="175768" y="109829"/>
                </a:lnTo>
                <a:lnTo>
                  <a:pt x="164261" y="109829"/>
                </a:lnTo>
                <a:lnTo>
                  <a:pt x="163715" y="106019"/>
                </a:lnTo>
                <a:lnTo>
                  <a:pt x="175768" y="109829"/>
                </a:lnTo>
                <a:lnTo>
                  <a:pt x="175768" y="107492"/>
                </a:lnTo>
                <a:lnTo>
                  <a:pt x="171221" y="106019"/>
                </a:lnTo>
                <a:lnTo>
                  <a:pt x="163372" y="103479"/>
                </a:lnTo>
                <a:lnTo>
                  <a:pt x="163080" y="101307"/>
                </a:lnTo>
                <a:lnTo>
                  <a:pt x="163080" y="117449"/>
                </a:lnTo>
                <a:lnTo>
                  <a:pt x="160058" y="117449"/>
                </a:lnTo>
                <a:lnTo>
                  <a:pt x="160058" y="114909"/>
                </a:lnTo>
                <a:lnTo>
                  <a:pt x="160439" y="112369"/>
                </a:lnTo>
                <a:lnTo>
                  <a:pt x="160616" y="111099"/>
                </a:lnTo>
                <a:lnTo>
                  <a:pt x="162204" y="111099"/>
                </a:lnTo>
                <a:lnTo>
                  <a:pt x="163080" y="117449"/>
                </a:lnTo>
                <a:lnTo>
                  <a:pt x="163080" y="101307"/>
                </a:lnTo>
                <a:lnTo>
                  <a:pt x="162521" y="97129"/>
                </a:lnTo>
                <a:lnTo>
                  <a:pt x="162026" y="97129"/>
                </a:lnTo>
                <a:lnTo>
                  <a:pt x="162026" y="109829"/>
                </a:lnTo>
                <a:lnTo>
                  <a:pt x="160794" y="109829"/>
                </a:lnTo>
                <a:lnTo>
                  <a:pt x="161213" y="107289"/>
                </a:lnTo>
                <a:lnTo>
                  <a:pt x="161417" y="106019"/>
                </a:lnTo>
                <a:lnTo>
                  <a:pt x="162026" y="109829"/>
                </a:lnTo>
                <a:lnTo>
                  <a:pt x="162026" y="97129"/>
                </a:lnTo>
                <a:lnTo>
                  <a:pt x="160337" y="97129"/>
                </a:lnTo>
                <a:lnTo>
                  <a:pt x="159346" y="104749"/>
                </a:lnTo>
                <a:lnTo>
                  <a:pt x="158889" y="105105"/>
                </a:lnTo>
                <a:lnTo>
                  <a:pt x="158889" y="107289"/>
                </a:lnTo>
                <a:lnTo>
                  <a:pt x="158559" y="109829"/>
                </a:lnTo>
                <a:lnTo>
                  <a:pt x="158356" y="109829"/>
                </a:lnTo>
                <a:lnTo>
                  <a:pt x="158356" y="111099"/>
                </a:lnTo>
                <a:lnTo>
                  <a:pt x="158102" y="111290"/>
                </a:lnTo>
                <a:lnTo>
                  <a:pt x="158102" y="112369"/>
                </a:lnTo>
                <a:lnTo>
                  <a:pt x="157492" y="117449"/>
                </a:lnTo>
                <a:lnTo>
                  <a:pt x="157175" y="117449"/>
                </a:lnTo>
                <a:lnTo>
                  <a:pt x="157175" y="118719"/>
                </a:lnTo>
                <a:lnTo>
                  <a:pt x="155321" y="131419"/>
                </a:lnTo>
                <a:lnTo>
                  <a:pt x="153581" y="131419"/>
                </a:lnTo>
                <a:lnTo>
                  <a:pt x="153581" y="133959"/>
                </a:lnTo>
                <a:lnTo>
                  <a:pt x="139534" y="133959"/>
                </a:lnTo>
                <a:lnTo>
                  <a:pt x="139534" y="126339"/>
                </a:lnTo>
                <a:lnTo>
                  <a:pt x="139534" y="125069"/>
                </a:lnTo>
                <a:lnTo>
                  <a:pt x="137668" y="125069"/>
                </a:lnTo>
                <a:lnTo>
                  <a:pt x="138607" y="123799"/>
                </a:lnTo>
                <a:lnTo>
                  <a:pt x="140728" y="123799"/>
                </a:lnTo>
                <a:lnTo>
                  <a:pt x="140728" y="122529"/>
                </a:lnTo>
                <a:lnTo>
                  <a:pt x="143217" y="119989"/>
                </a:lnTo>
                <a:lnTo>
                  <a:pt x="144449" y="118719"/>
                </a:lnTo>
                <a:lnTo>
                  <a:pt x="157175" y="118719"/>
                </a:lnTo>
                <a:lnTo>
                  <a:pt x="157175" y="117449"/>
                </a:lnTo>
                <a:lnTo>
                  <a:pt x="152031" y="117449"/>
                </a:lnTo>
                <a:lnTo>
                  <a:pt x="153555" y="116179"/>
                </a:lnTo>
                <a:lnTo>
                  <a:pt x="158102" y="112369"/>
                </a:lnTo>
                <a:lnTo>
                  <a:pt x="158102" y="111290"/>
                </a:lnTo>
                <a:lnTo>
                  <a:pt x="151180" y="116179"/>
                </a:lnTo>
                <a:lnTo>
                  <a:pt x="151180" y="114909"/>
                </a:lnTo>
                <a:lnTo>
                  <a:pt x="151180" y="113639"/>
                </a:lnTo>
                <a:lnTo>
                  <a:pt x="154698" y="111099"/>
                </a:lnTo>
                <a:lnTo>
                  <a:pt x="158356" y="111099"/>
                </a:lnTo>
                <a:lnTo>
                  <a:pt x="158356" y="109829"/>
                </a:lnTo>
                <a:lnTo>
                  <a:pt x="156171" y="109829"/>
                </a:lnTo>
                <a:lnTo>
                  <a:pt x="158889" y="107289"/>
                </a:lnTo>
                <a:lnTo>
                  <a:pt x="158889" y="105105"/>
                </a:lnTo>
                <a:lnTo>
                  <a:pt x="152704" y="109829"/>
                </a:lnTo>
                <a:lnTo>
                  <a:pt x="149898" y="109829"/>
                </a:lnTo>
                <a:lnTo>
                  <a:pt x="149898" y="114909"/>
                </a:lnTo>
                <a:lnTo>
                  <a:pt x="149898" y="117449"/>
                </a:lnTo>
                <a:lnTo>
                  <a:pt x="147129" y="117449"/>
                </a:lnTo>
                <a:lnTo>
                  <a:pt x="149898" y="114909"/>
                </a:lnTo>
                <a:lnTo>
                  <a:pt x="149898" y="109829"/>
                </a:lnTo>
                <a:lnTo>
                  <a:pt x="149136" y="109829"/>
                </a:lnTo>
                <a:lnTo>
                  <a:pt x="149136" y="111099"/>
                </a:lnTo>
                <a:lnTo>
                  <a:pt x="146773" y="112712"/>
                </a:lnTo>
                <a:lnTo>
                  <a:pt x="146773" y="114909"/>
                </a:lnTo>
                <a:lnTo>
                  <a:pt x="143662" y="117449"/>
                </a:lnTo>
                <a:lnTo>
                  <a:pt x="143141" y="117449"/>
                </a:lnTo>
                <a:lnTo>
                  <a:pt x="146773" y="114909"/>
                </a:lnTo>
                <a:lnTo>
                  <a:pt x="146773" y="112712"/>
                </a:lnTo>
                <a:lnTo>
                  <a:pt x="141655" y="116179"/>
                </a:lnTo>
                <a:lnTo>
                  <a:pt x="141655" y="118719"/>
                </a:lnTo>
                <a:lnTo>
                  <a:pt x="140728" y="119989"/>
                </a:lnTo>
                <a:lnTo>
                  <a:pt x="140728" y="116179"/>
                </a:lnTo>
                <a:lnTo>
                  <a:pt x="140728" y="111099"/>
                </a:lnTo>
                <a:lnTo>
                  <a:pt x="149136" y="111099"/>
                </a:lnTo>
                <a:lnTo>
                  <a:pt x="149136" y="109829"/>
                </a:lnTo>
                <a:lnTo>
                  <a:pt x="139484" y="109829"/>
                </a:lnTo>
                <a:lnTo>
                  <a:pt x="139268" y="108559"/>
                </a:lnTo>
                <a:lnTo>
                  <a:pt x="137375" y="97358"/>
                </a:lnTo>
                <a:lnTo>
                  <a:pt x="137375" y="126339"/>
                </a:lnTo>
                <a:lnTo>
                  <a:pt x="137375" y="133959"/>
                </a:lnTo>
                <a:lnTo>
                  <a:pt x="137375" y="301599"/>
                </a:lnTo>
                <a:lnTo>
                  <a:pt x="135902" y="300723"/>
                </a:lnTo>
                <a:lnTo>
                  <a:pt x="135902" y="304139"/>
                </a:lnTo>
                <a:lnTo>
                  <a:pt x="129438" y="307949"/>
                </a:lnTo>
                <a:lnTo>
                  <a:pt x="129438" y="299059"/>
                </a:lnTo>
                <a:lnTo>
                  <a:pt x="135902" y="304139"/>
                </a:lnTo>
                <a:lnTo>
                  <a:pt x="135902" y="300723"/>
                </a:lnTo>
                <a:lnTo>
                  <a:pt x="133134" y="299059"/>
                </a:lnTo>
                <a:lnTo>
                  <a:pt x="131000" y="297789"/>
                </a:lnTo>
                <a:lnTo>
                  <a:pt x="132600" y="296519"/>
                </a:lnTo>
                <a:lnTo>
                  <a:pt x="137375" y="292709"/>
                </a:lnTo>
                <a:lnTo>
                  <a:pt x="137375" y="290169"/>
                </a:lnTo>
                <a:lnTo>
                  <a:pt x="135902" y="289293"/>
                </a:lnTo>
                <a:lnTo>
                  <a:pt x="135902" y="291439"/>
                </a:lnTo>
                <a:lnTo>
                  <a:pt x="129438" y="296519"/>
                </a:lnTo>
                <a:lnTo>
                  <a:pt x="129438" y="287629"/>
                </a:lnTo>
                <a:lnTo>
                  <a:pt x="135902" y="291439"/>
                </a:lnTo>
                <a:lnTo>
                  <a:pt x="135902" y="289293"/>
                </a:lnTo>
                <a:lnTo>
                  <a:pt x="133134" y="287629"/>
                </a:lnTo>
                <a:lnTo>
                  <a:pt x="131000" y="286359"/>
                </a:lnTo>
                <a:lnTo>
                  <a:pt x="134188" y="283819"/>
                </a:lnTo>
                <a:lnTo>
                  <a:pt x="137375" y="281279"/>
                </a:lnTo>
                <a:lnTo>
                  <a:pt x="137375" y="277469"/>
                </a:lnTo>
                <a:lnTo>
                  <a:pt x="135902" y="276593"/>
                </a:lnTo>
                <a:lnTo>
                  <a:pt x="135902" y="280009"/>
                </a:lnTo>
                <a:lnTo>
                  <a:pt x="129438" y="283819"/>
                </a:lnTo>
                <a:lnTo>
                  <a:pt x="129438" y="274929"/>
                </a:lnTo>
                <a:lnTo>
                  <a:pt x="135902" y="280009"/>
                </a:lnTo>
                <a:lnTo>
                  <a:pt x="135902" y="276593"/>
                </a:lnTo>
                <a:lnTo>
                  <a:pt x="133134" y="274929"/>
                </a:lnTo>
                <a:lnTo>
                  <a:pt x="131000" y="273659"/>
                </a:lnTo>
                <a:lnTo>
                  <a:pt x="133134" y="272389"/>
                </a:lnTo>
                <a:lnTo>
                  <a:pt x="137375" y="269849"/>
                </a:lnTo>
                <a:lnTo>
                  <a:pt x="137375" y="266039"/>
                </a:lnTo>
                <a:lnTo>
                  <a:pt x="135902" y="265099"/>
                </a:lnTo>
                <a:lnTo>
                  <a:pt x="135902" y="267309"/>
                </a:lnTo>
                <a:lnTo>
                  <a:pt x="129438" y="272389"/>
                </a:lnTo>
                <a:lnTo>
                  <a:pt x="129438" y="263499"/>
                </a:lnTo>
                <a:lnTo>
                  <a:pt x="135902" y="267309"/>
                </a:lnTo>
                <a:lnTo>
                  <a:pt x="135902" y="265099"/>
                </a:lnTo>
                <a:lnTo>
                  <a:pt x="133413" y="263499"/>
                </a:lnTo>
                <a:lnTo>
                  <a:pt x="129438" y="260959"/>
                </a:lnTo>
                <a:lnTo>
                  <a:pt x="129438" y="240639"/>
                </a:lnTo>
                <a:lnTo>
                  <a:pt x="133413" y="238099"/>
                </a:lnTo>
                <a:lnTo>
                  <a:pt x="137375" y="235559"/>
                </a:lnTo>
                <a:lnTo>
                  <a:pt x="137375" y="231749"/>
                </a:lnTo>
                <a:lnTo>
                  <a:pt x="135902" y="230873"/>
                </a:lnTo>
                <a:lnTo>
                  <a:pt x="135902" y="234289"/>
                </a:lnTo>
                <a:lnTo>
                  <a:pt x="129438" y="238099"/>
                </a:lnTo>
                <a:lnTo>
                  <a:pt x="129438" y="229209"/>
                </a:lnTo>
                <a:lnTo>
                  <a:pt x="135902" y="234289"/>
                </a:lnTo>
                <a:lnTo>
                  <a:pt x="135902" y="230873"/>
                </a:lnTo>
                <a:lnTo>
                  <a:pt x="133134" y="229209"/>
                </a:lnTo>
                <a:lnTo>
                  <a:pt x="131000" y="227939"/>
                </a:lnTo>
                <a:lnTo>
                  <a:pt x="133134" y="226669"/>
                </a:lnTo>
                <a:lnTo>
                  <a:pt x="137375" y="224129"/>
                </a:lnTo>
                <a:lnTo>
                  <a:pt x="137375" y="220319"/>
                </a:lnTo>
                <a:lnTo>
                  <a:pt x="135902" y="219443"/>
                </a:lnTo>
                <a:lnTo>
                  <a:pt x="135902" y="221589"/>
                </a:lnTo>
                <a:lnTo>
                  <a:pt x="129438" y="226669"/>
                </a:lnTo>
                <a:lnTo>
                  <a:pt x="129438" y="217779"/>
                </a:lnTo>
                <a:lnTo>
                  <a:pt x="135902" y="221589"/>
                </a:lnTo>
                <a:lnTo>
                  <a:pt x="135902" y="219443"/>
                </a:lnTo>
                <a:lnTo>
                  <a:pt x="133134" y="217779"/>
                </a:lnTo>
                <a:lnTo>
                  <a:pt x="131000" y="216509"/>
                </a:lnTo>
                <a:lnTo>
                  <a:pt x="134188" y="213969"/>
                </a:lnTo>
                <a:lnTo>
                  <a:pt x="137375" y="211429"/>
                </a:lnTo>
                <a:lnTo>
                  <a:pt x="137375" y="208889"/>
                </a:lnTo>
                <a:lnTo>
                  <a:pt x="135902" y="207721"/>
                </a:lnTo>
                <a:lnTo>
                  <a:pt x="135902" y="210159"/>
                </a:lnTo>
                <a:lnTo>
                  <a:pt x="129438" y="213969"/>
                </a:lnTo>
                <a:lnTo>
                  <a:pt x="129438" y="205079"/>
                </a:lnTo>
                <a:lnTo>
                  <a:pt x="135902" y="210159"/>
                </a:lnTo>
                <a:lnTo>
                  <a:pt x="135902" y="207721"/>
                </a:lnTo>
                <a:lnTo>
                  <a:pt x="132600" y="205079"/>
                </a:lnTo>
                <a:lnTo>
                  <a:pt x="131000" y="203809"/>
                </a:lnTo>
                <a:lnTo>
                  <a:pt x="133134" y="202539"/>
                </a:lnTo>
                <a:lnTo>
                  <a:pt x="137375" y="199999"/>
                </a:lnTo>
                <a:lnTo>
                  <a:pt x="137375" y="196189"/>
                </a:lnTo>
                <a:lnTo>
                  <a:pt x="135902" y="195249"/>
                </a:lnTo>
                <a:lnTo>
                  <a:pt x="135902" y="197459"/>
                </a:lnTo>
                <a:lnTo>
                  <a:pt x="129438" y="202539"/>
                </a:lnTo>
                <a:lnTo>
                  <a:pt x="129438" y="193649"/>
                </a:lnTo>
                <a:lnTo>
                  <a:pt x="135902" y="197459"/>
                </a:lnTo>
                <a:lnTo>
                  <a:pt x="135902" y="195249"/>
                </a:lnTo>
                <a:lnTo>
                  <a:pt x="133413" y="193649"/>
                </a:lnTo>
                <a:lnTo>
                  <a:pt x="129438" y="191109"/>
                </a:lnTo>
                <a:lnTo>
                  <a:pt x="129438" y="179679"/>
                </a:lnTo>
                <a:lnTo>
                  <a:pt x="132613" y="177139"/>
                </a:lnTo>
                <a:lnTo>
                  <a:pt x="137375" y="173329"/>
                </a:lnTo>
                <a:lnTo>
                  <a:pt x="137375" y="170789"/>
                </a:lnTo>
                <a:lnTo>
                  <a:pt x="135902" y="169913"/>
                </a:lnTo>
                <a:lnTo>
                  <a:pt x="135902" y="172059"/>
                </a:lnTo>
                <a:lnTo>
                  <a:pt x="129438" y="177139"/>
                </a:lnTo>
                <a:lnTo>
                  <a:pt x="129438" y="168249"/>
                </a:lnTo>
                <a:lnTo>
                  <a:pt x="135902" y="172059"/>
                </a:lnTo>
                <a:lnTo>
                  <a:pt x="135902" y="169913"/>
                </a:lnTo>
                <a:lnTo>
                  <a:pt x="133134" y="168249"/>
                </a:lnTo>
                <a:lnTo>
                  <a:pt x="131000" y="166979"/>
                </a:lnTo>
                <a:lnTo>
                  <a:pt x="134188" y="164439"/>
                </a:lnTo>
                <a:lnTo>
                  <a:pt x="137375" y="161899"/>
                </a:lnTo>
                <a:lnTo>
                  <a:pt x="137375" y="158089"/>
                </a:lnTo>
                <a:lnTo>
                  <a:pt x="135902" y="157213"/>
                </a:lnTo>
                <a:lnTo>
                  <a:pt x="135902" y="160629"/>
                </a:lnTo>
                <a:lnTo>
                  <a:pt x="129438" y="164439"/>
                </a:lnTo>
                <a:lnTo>
                  <a:pt x="129438" y="155549"/>
                </a:lnTo>
                <a:lnTo>
                  <a:pt x="135902" y="160629"/>
                </a:lnTo>
                <a:lnTo>
                  <a:pt x="135902" y="157213"/>
                </a:lnTo>
                <a:lnTo>
                  <a:pt x="133134" y="155549"/>
                </a:lnTo>
                <a:lnTo>
                  <a:pt x="131000" y="154279"/>
                </a:lnTo>
                <a:lnTo>
                  <a:pt x="133134" y="153009"/>
                </a:lnTo>
                <a:lnTo>
                  <a:pt x="137375" y="150469"/>
                </a:lnTo>
                <a:lnTo>
                  <a:pt x="137375" y="146659"/>
                </a:lnTo>
                <a:lnTo>
                  <a:pt x="135902" y="145757"/>
                </a:lnTo>
                <a:lnTo>
                  <a:pt x="135902" y="147929"/>
                </a:lnTo>
                <a:lnTo>
                  <a:pt x="129438" y="153009"/>
                </a:lnTo>
                <a:lnTo>
                  <a:pt x="129438" y="144119"/>
                </a:lnTo>
                <a:lnTo>
                  <a:pt x="135902" y="147929"/>
                </a:lnTo>
                <a:lnTo>
                  <a:pt x="135902" y="145757"/>
                </a:lnTo>
                <a:lnTo>
                  <a:pt x="131203" y="142849"/>
                </a:lnTo>
                <a:lnTo>
                  <a:pt x="134289" y="140309"/>
                </a:lnTo>
                <a:lnTo>
                  <a:pt x="137375" y="137769"/>
                </a:lnTo>
                <a:lnTo>
                  <a:pt x="137375" y="133959"/>
                </a:lnTo>
                <a:lnTo>
                  <a:pt x="134848" y="133959"/>
                </a:lnTo>
                <a:lnTo>
                  <a:pt x="133794" y="133070"/>
                </a:lnTo>
                <a:lnTo>
                  <a:pt x="133794" y="137769"/>
                </a:lnTo>
                <a:lnTo>
                  <a:pt x="130619" y="140309"/>
                </a:lnTo>
                <a:lnTo>
                  <a:pt x="130619" y="137769"/>
                </a:lnTo>
                <a:lnTo>
                  <a:pt x="133794" y="137769"/>
                </a:lnTo>
                <a:lnTo>
                  <a:pt x="133794" y="133070"/>
                </a:lnTo>
                <a:lnTo>
                  <a:pt x="133362" y="132689"/>
                </a:lnTo>
                <a:lnTo>
                  <a:pt x="130886" y="130581"/>
                </a:lnTo>
                <a:lnTo>
                  <a:pt x="130886" y="133959"/>
                </a:lnTo>
                <a:lnTo>
                  <a:pt x="129438" y="133959"/>
                </a:lnTo>
                <a:lnTo>
                  <a:pt x="129438" y="132689"/>
                </a:lnTo>
                <a:lnTo>
                  <a:pt x="130886" y="133959"/>
                </a:lnTo>
                <a:lnTo>
                  <a:pt x="130886" y="130581"/>
                </a:lnTo>
                <a:lnTo>
                  <a:pt x="130390" y="130149"/>
                </a:lnTo>
                <a:lnTo>
                  <a:pt x="131953" y="128879"/>
                </a:lnTo>
                <a:lnTo>
                  <a:pt x="135051" y="126339"/>
                </a:lnTo>
                <a:lnTo>
                  <a:pt x="137375" y="126339"/>
                </a:lnTo>
                <a:lnTo>
                  <a:pt x="137375" y="97358"/>
                </a:lnTo>
                <a:lnTo>
                  <a:pt x="137147" y="95999"/>
                </a:lnTo>
                <a:lnTo>
                  <a:pt x="137147" y="108559"/>
                </a:lnTo>
                <a:lnTo>
                  <a:pt x="129667" y="108559"/>
                </a:lnTo>
                <a:lnTo>
                  <a:pt x="133400" y="86969"/>
                </a:lnTo>
                <a:lnTo>
                  <a:pt x="137147" y="108559"/>
                </a:lnTo>
                <a:lnTo>
                  <a:pt x="137147" y="95999"/>
                </a:lnTo>
                <a:lnTo>
                  <a:pt x="135623" y="86969"/>
                </a:lnTo>
                <a:lnTo>
                  <a:pt x="134759" y="81889"/>
                </a:lnTo>
                <a:lnTo>
                  <a:pt x="134543" y="80619"/>
                </a:lnTo>
                <a:lnTo>
                  <a:pt x="241122" y="109829"/>
                </a:lnTo>
                <a:lnTo>
                  <a:pt x="241122" y="107670"/>
                </a:lnTo>
                <a:lnTo>
                  <a:pt x="142455" y="80619"/>
                </a:lnTo>
                <a:lnTo>
                  <a:pt x="133184" y="78079"/>
                </a:lnTo>
                <a:lnTo>
                  <a:pt x="132067" y="79032"/>
                </a:lnTo>
                <a:lnTo>
                  <a:pt x="132067" y="81889"/>
                </a:lnTo>
                <a:lnTo>
                  <a:pt x="127076" y="111099"/>
                </a:lnTo>
                <a:lnTo>
                  <a:pt x="97167" y="111099"/>
                </a:lnTo>
                <a:lnTo>
                  <a:pt x="132067" y="81889"/>
                </a:lnTo>
                <a:lnTo>
                  <a:pt x="132067" y="79032"/>
                </a:lnTo>
                <a:lnTo>
                  <a:pt x="94081" y="111099"/>
                </a:lnTo>
                <a:lnTo>
                  <a:pt x="94043" y="121259"/>
                </a:lnTo>
                <a:lnTo>
                  <a:pt x="104241" y="121259"/>
                </a:lnTo>
                <a:lnTo>
                  <a:pt x="104241" y="116179"/>
                </a:lnTo>
                <a:lnTo>
                  <a:pt x="125577" y="116179"/>
                </a:lnTo>
                <a:lnTo>
                  <a:pt x="125577" y="123799"/>
                </a:lnTo>
                <a:lnTo>
                  <a:pt x="135140" y="123799"/>
                </a:lnTo>
                <a:lnTo>
                  <a:pt x="134200" y="125069"/>
                </a:lnTo>
                <a:lnTo>
                  <a:pt x="131584" y="125069"/>
                </a:lnTo>
                <a:lnTo>
                  <a:pt x="131584" y="126339"/>
                </a:lnTo>
                <a:lnTo>
                  <a:pt x="129438" y="128879"/>
                </a:lnTo>
                <a:lnTo>
                  <a:pt x="129438" y="126339"/>
                </a:lnTo>
                <a:lnTo>
                  <a:pt x="131584" y="126339"/>
                </a:lnTo>
                <a:lnTo>
                  <a:pt x="131584" y="125069"/>
                </a:lnTo>
                <a:lnTo>
                  <a:pt x="127279" y="125069"/>
                </a:lnTo>
                <a:lnTo>
                  <a:pt x="127279" y="130149"/>
                </a:lnTo>
                <a:lnTo>
                  <a:pt x="123317" y="133959"/>
                </a:lnTo>
                <a:lnTo>
                  <a:pt x="119494" y="133959"/>
                </a:lnTo>
                <a:lnTo>
                  <a:pt x="119494" y="144119"/>
                </a:lnTo>
                <a:lnTo>
                  <a:pt x="127279" y="144119"/>
                </a:lnTo>
                <a:lnTo>
                  <a:pt x="127279" y="329539"/>
                </a:lnTo>
                <a:lnTo>
                  <a:pt x="129438" y="330809"/>
                </a:lnTo>
                <a:lnTo>
                  <a:pt x="129438" y="310489"/>
                </a:lnTo>
                <a:lnTo>
                  <a:pt x="133413" y="307949"/>
                </a:lnTo>
                <a:lnTo>
                  <a:pt x="137375" y="305409"/>
                </a:lnTo>
                <a:lnTo>
                  <a:pt x="137375" y="335889"/>
                </a:lnTo>
                <a:lnTo>
                  <a:pt x="139534" y="335889"/>
                </a:lnTo>
                <a:lnTo>
                  <a:pt x="139534" y="137769"/>
                </a:lnTo>
                <a:lnTo>
                  <a:pt x="153289" y="137769"/>
                </a:lnTo>
                <a:lnTo>
                  <a:pt x="153289" y="146659"/>
                </a:lnTo>
                <a:lnTo>
                  <a:pt x="155295" y="146659"/>
                </a:lnTo>
                <a:lnTo>
                  <a:pt x="155295" y="343509"/>
                </a:lnTo>
                <a:lnTo>
                  <a:pt x="157467" y="344779"/>
                </a:lnTo>
                <a:lnTo>
                  <a:pt x="157467" y="321919"/>
                </a:lnTo>
                <a:lnTo>
                  <a:pt x="161442" y="319379"/>
                </a:lnTo>
                <a:lnTo>
                  <a:pt x="165404" y="316839"/>
                </a:lnTo>
                <a:lnTo>
                  <a:pt x="165404" y="347319"/>
                </a:lnTo>
                <a:lnTo>
                  <a:pt x="167563" y="347319"/>
                </a:lnTo>
                <a:lnTo>
                  <a:pt x="167563" y="146659"/>
                </a:lnTo>
                <a:lnTo>
                  <a:pt x="169367" y="146659"/>
                </a:lnTo>
                <a:lnTo>
                  <a:pt x="169367" y="141579"/>
                </a:lnTo>
                <a:lnTo>
                  <a:pt x="278168" y="141579"/>
                </a:lnTo>
                <a:lnTo>
                  <a:pt x="278511" y="140309"/>
                </a:lnTo>
                <a:close/>
              </a:path>
              <a:path w="422910" h="413384">
                <a:moveTo>
                  <a:pt x="322199" y="346087"/>
                </a:moveTo>
                <a:lnTo>
                  <a:pt x="318389" y="340741"/>
                </a:lnTo>
                <a:lnTo>
                  <a:pt x="316001" y="342366"/>
                </a:lnTo>
                <a:lnTo>
                  <a:pt x="314299" y="343522"/>
                </a:lnTo>
                <a:lnTo>
                  <a:pt x="313740" y="345389"/>
                </a:lnTo>
                <a:lnTo>
                  <a:pt x="315709" y="348170"/>
                </a:lnTo>
                <a:lnTo>
                  <a:pt x="317385" y="349351"/>
                </a:lnTo>
                <a:lnTo>
                  <a:pt x="322199" y="346087"/>
                </a:lnTo>
                <a:close/>
              </a:path>
              <a:path w="422910" h="413384">
                <a:moveTo>
                  <a:pt x="346290" y="323735"/>
                </a:moveTo>
                <a:lnTo>
                  <a:pt x="341934" y="319697"/>
                </a:lnTo>
                <a:lnTo>
                  <a:pt x="340245" y="321424"/>
                </a:lnTo>
                <a:lnTo>
                  <a:pt x="338340" y="323380"/>
                </a:lnTo>
                <a:lnTo>
                  <a:pt x="338645" y="325158"/>
                </a:lnTo>
                <a:lnTo>
                  <a:pt x="340855" y="327215"/>
                </a:lnTo>
                <a:lnTo>
                  <a:pt x="342493" y="327621"/>
                </a:lnTo>
                <a:lnTo>
                  <a:pt x="344589" y="325462"/>
                </a:lnTo>
                <a:lnTo>
                  <a:pt x="346290" y="323735"/>
                </a:lnTo>
                <a:close/>
              </a:path>
              <a:path w="422910" h="413384">
                <a:moveTo>
                  <a:pt x="352564" y="329590"/>
                </a:moveTo>
                <a:lnTo>
                  <a:pt x="348716" y="325996"/>
                </a:lnTo>
                <a:lnTo>
                  <a:pt x="347243" y="327520"/>
                </a:lnTo>
                <a:lnTo>
                  <a:pt x="345274" y="329526"/>
                </a:lnTo>
                <a:lnTo>
                  <a:pt x="346151" y="331063"/>
                </a:lnTo>
                <a:lnTo>
                  <a:pt x="346837" y="331698"/>
                </a:lnTo>
                <a:lnTo>
                  <a:pt x="347281" y="332117"/>
                </a:lnTo>
                <a:lnTo>
                  <a:pt x="348869" y="333387"/>
                </a:lnTo>
                <a:lnTo>
                  <a:pt x="352564" y="329590"/>
                </a:lnTo>
                <a:close/>
              </a:path>
              <a:path w="422910" h="413384">
                <a:moveTo>
                  <a:pt x="362000" y="206476"/>
                </a:moveTo>
                <a:lnTo>
                  <a:pt x="356412" y="172643"/>
                </a:lnTo>
                <a:lnTo>
                  <a:pt x="355015" y="167271"/>
                </a:lnTo>
                <a:lnTo>
                  <a:pt x="354622" y="165735"/>
                </a:lnTo>
                <a:lnTo>
                  <a:pt x="354190" y="164058"/>
                </a:lnTo>
                <a:lnTo>
                  <a:pt x="347383" y="165735"/>
                </a:lnTo>
                <a:lnTo>
                  <a:pt x="347383" y="145923"/>
                </a:lnTo>
                <a:lnTo>
                  <a:pt x="336613" y="123939"/>
                </a:lnTo>
                <a:lnTo>
                  <a:pt x="334378" y="121564"/>
                </a:lnTo>
                <a:lnTo>
                  <a:pt x="331584" y="118605"/>
                </a:lnTo>
                <a:lnTo>
                  <a:pt x="304012" y="129349"/>
                </a:lnTo>
                <a:lnTo>
                  <a:pt x="304012" y="174371"/>
                </a:lnTo>
                <a:lnTo>
                  <a:pt x="301307" y="175285"/>
                </a:lnTo>
                <a:lnTo>
                  <a:pt x="301307" y="159867"/>
                </a:lnTo>
                <a:lnTo>
                  <a:pt x="297383" y="154444"/>
                </a:lnTo>
                <a:lnTo>
                  <a:pt x="294322" y="150202"/>
                </a:lnTo>
                <a:lnTo>
                  <a:pt x="291744" y="151587"/>
                </a:lnTo>
                <a:lnTo>
                  <a:pt x="291744" y="154444"/>
                </a:lnTo>
                <a:lnTo>
                  <a:pt x="291744" y="178549"/>
                </a:lnTo>
                <a:lnTo>
                  <a:pt x="273875" y="184632"/>
                </a:lnTo>
                <a:lnTo>
                  <a:pt x="273875" y="242620"/>
                </a:lnTo>
                <a:lnTo>
                  <a:pt x="271475" y="243268"/>
                </a:lnTo>
                <a:lnTo>
                  <a:pt x="271475" y="217893"/>
                </a:lnTo>
                <a:lnTo>
                  <a:pt x="267766" y="216573"/>
                </a:lnTo>
                <a:lnTo>
                  <a:pt x="267512" y="216484"/>
                </a:lnTo>
                <a:lnTo>
                  <a:pt x="267512" y="216014"/>
                </a:lnTo>
                <a:lnTo>
                  <a:pt x="267512" y="167627"/>
                </a:lnTo>
                <a:lnTo>
                  <a:pt x="291744" y="154444"/>
                </a:lnTo>
                <a:lnTo>
                  <a:pt x="291744" y="151587"/>
                </a:lnTo>
                <a:lnTo>
                  <a:pt x="264947" y="166166"/>
                </a:lnTo>
                <a:lnTo>
                  <a:pt x="264947" y="216014"/>
                </a:lnTo>
                <a:lnTo>
                  <a:pt x="258610" y="213766"/>
                </a:lnTo>
                <a:lnTo>
                  <a:pt x="257327" y="214033"/>
                </a:lnTo>
                <a:lnTo>
                  <a:pt x="257327" y="216573"/>
                </a:lnTo>
                <a:lnTo>
                  <a:pt x="257327" y="279031"/>
                </a:lnTo>
                <a:lnTo>
                  <a:pt x="251587" y="276694"/>
                </a:lnTo>
                <a:lnTo>
                  <a:pt x="241833" y="279069"/>
                </a:lnTo>
                <a:lnTo>
                  <a:pt x="241833" y="246278"/>
                </a:lnTo>
                <a:lnTo>
                  <a:pt x="236778" y="244500"/>
                </a:lnTo>
                <a:lnTo>
                  <a:pt x="229920" y="242087"/>
                </a:lnTo>
                <a:lnTo>
                  <a:pt x="229920" y="222161"/>
                </a:lnTo>
                <a:lnTo>
                  <a:pt x="257327" y="216573"/>
                </a:lnTo>
                <a:lnTo>
                  <a:pt x="257327" y="214033"/>
                </a:lnTo>
                <a:lnTo>
                  <a:pt x="227355" y="220116"/>
                </a:lnTo>
                <a:lnTo>
                  <a:pt x="227355" y="241935"/>
                </a:lnTo>
                <a:lnTo>
                  <a:pt x="197446" y="247815"/>
                </a:lnTo>
                <a:lnTo>
                  <a:pt x="197446" y="283171"/>
                </a:lnTo>
                <a:lnTo>
                  <a:pt x="173164" y="286842"/>
                </a:lnTo>
                <a:lnTo>
                  <a:pt x="173164" y="349173"/>
                </a:lnTo>
                <a:lnTo>
                  <a:pt x="175729" y="349173"/>
                </a:lnTo>
                <a:lnTo>
                  <a:pt x="175729" y="288988"/>
                </a:lnTo>
                <a:lnTo>
                  <a:pt x="202971" y="284873"/>
                </a:lnTo>
                <a:lnTo>
                  <a:pt x="202895" y="353466"/>
                </a:lnTo>
                <a:lnTo>
                  <a:pt x="204228" y="353466"/>
                </a:lnTo>
                <a:lnTo>
                  <a:pt x="206603" y="353568"/>
                </a:lnTo>
                <a:lnTo>
                  <a:pt x="208978" y="353631"/>
                </a:lnTo>
                <a:lnTo>
                  <a:pt x="213055" y="353631"/>
                </a:lnTo>
                <a:lnTo>
                  <a:pt x="214744" y="353606"/>
                </a:lnTo>
                <a:lnTo>
                  <a:pt x="216433" y="353542"/>
                </a:lnTo>
                <a:lnTo>
                  <a:pt x="217741" y="353542"/>
                </a:lnTo>
                <a:lnTo>
                  <a:pt x="217728" y="285750"/>
                </a:lnTo>
                <a:lnTo>
                  <a:pt x="214490" y="284873"/>
                </a:lnTo>
                <a:lnTo>
                  <a:pt x="206768" y="282790"/>
                </a:lnTo>
                <a:lnTo>
                  <a:pt x="204330" y="282130"/>
                </a:lnTo>
                <a:lnTo>
                  <a:pt x="200012" y="282790"/>
                </a:lnTo>
                <a:lnTo>
                  <a:pt x="200012" y="249872"/>
                </a:lnTo>
                <a:lnTo>
                  <a:pt x="227355" y="244500"/>
                </a:lnTo>
                <a:lnTo>
                  <a:pt x="227355" y="352831"/>
                </a:lnTo>
                <a:lnTo>
                  <a:pt x="233019" y="352132"/>
                </a:lnTo>
                <a:lnTo>
                  <a:pt x="233057" y="283794"/>
                </a:lnTo>
                <a:lnTo>
                  <a:pt x="250190" y="279615"/>
                </a:lnTo>
                <a:lnTo>
                  <a:pt x="250190" y="348691"/>
                </a:lnTo>
                <a:lnTo>
                  <a:pt x="252768" y="348005"/>
                </a:lnTo>
                <a:lnTo>
                  <a:pt x="258724" y="346329"/>
                </a:lnTo>
                <a:lnTo>
                  <a:pt x="264541" y="344322"/>
                </a:lnTo>
                <a:lnTo>
                  <a:pt x="270179" y="341985"/>
                </a:lnTo>
                <a:lnTo>
                  <a:pt x="271475" y="341477"/>
                </a:lnTo>
                <a:lnTo>
                  <a:pt x="271475" y="279615"/>
                </a:lnTo>
                <a:lnTo>
                  <a:pt x="271475" y="279069"/>
                </a:lnTo>
                <a:lnTo>
                  <a:pt x="271475" y="245859"/>
                </a:lnTo>
                <a:lnTo>
                  <a:pt x="281152" y="243268"/>
                </a:lnTo>
                <a:lnTo>
                  <a:pt x="282003" y="243039"/>
                </a:lnTo>
                <a:lnTo>
                  <a:pt x="281978" y="336524"/>
                </a:lnTo>
                <a:lnTo>
                  <a:pt x="283984" y="335419"/>
                </a:lnTo>
                <a:lnTo>
                  <a:pt x="287413" y="333578"/>
                </a:lnTo>
                <a:lnTo>
                  <a:pt x="290753" y="331597"/>
                </a:lnTo>
                <a:lnTo>
                  <a:pt x="296405" y="327977"/>
                </a:lnTo>
                <a:lnTo>
                  <a:pt x="296379" y="245592"/>
                </a:lnTo>
                <a:lnTo>
                  <a:pt x="290372" y="243039"/>
                </a:lnTo>
                <a:lnTo>
                  <a:pt x="287782" y="241935"/>
                </a:lnTo>
                <a:lnTo>
                  <a:pt x="283387" y="240068"/>
                </a:lnTo>
                <a:lnTo>
                  <a:pt x="276453" y="241935"/>
                </a:lnTo>
                <a:lnTo>
                  <a:pt x="276453" y="186410"/>
                </a:lnTo>
                <a:lnTo>
                  <a:pt x="304012" y="177025"/>
                </a:lnTo>
                <a:lnTo>
                  <a:pt x="304012" y="322529"/>
                </a:lnTo>
                <a:lnTo>
                  <a:pt x="306578" y="320509"/>
                </a:lnTo>
                <a:lnTo>
                  <a:pt x="310286" y="317525"/>
                </a:lnTo>
                <a:lnTo>
                  <a:pt x="313855" y="314413"/>
                </a:lnTo>
                <a:lnTo>
                  <a:pt x="317258" y="311124"/>
                </a:lnTo>
                <a:lnTo>
                  <a:pt x="318541" y="309524"/>
                </a:lnTo>
                <a:lnTo>
                  <a:pt x="318541" y="181279"/>
                </a:lnTo>
                <a:lnTo>
                  <a:pt x="310997" y="177025"/>
                </a:lnTo>
                <a:lnTo>
                  <a:pt x="307911" y="175285"/>
                </a:lnTo>
                <a:lnTo>
                  <a:pt x="306578" y="174536"/>
                </a:lnTo>
                <a:lnTo>
                  <a:pt x="306578" y="131051"/>
                </a:lnTo>
                <a:lnTo>
                  <a:pt x="330898" y="121564"/>
                </a:lnTo>
                <a:lnTo>
                  <a:pt x="334048" y="124917"/>
                </a:lnTo>
                <a:lnTo>
                  <a:pt x="334010" y="291934"/>
                </a:lnTo>
                <a:lnTo>
                  <a:pt x="335292" y="290131"/>
                </a:lnTo>
                <a:lnTo>
                  <a:pt x="336575" y="288315"/>
                </a:lnTo>
                <a:lnTo>
                  <a:pt x="340614" y="282409"/>
                </a:lnTo>
                <a:lnTo>
                  <a:pt x="344233" y="276225"/>
                </a:lnTo>
                <a:lnTo>
                  <a:pt x="347383" y="269773"/>
                </a:lnTo>
                <a:lnTo>
                  <a:pt x="348665" y="265328"/>
                </a:lnTo>
                <a:lnTo>
                  <a:pt x="348665" y="167995"/>
                </a:lnTo>
                <a:lnTo>
                  <a:pt x="351624" y="167271"/>
                </a:lnTo>
                <a:lnTo>
                  <a:pt x="351624" y="255549"/>
                </a:lnTo>
                <a:lnTo>
                  <a:pt x="354190" y="255549"/>
                </a:lnTo>
                <a:lnTo>
                  <a:pt x="354330" y="253707"/>
                </a:lnTo>
                <a:lnTo>
                  <a:pt x="355803" y="249351"/>
                </a:lnTo>
                <a:lnTo>
                  <a:pt x="358533" y="239026"/>
                </a:lnTo>
                <a:lnTo>
                  <a:pt x="360476" y="228409"/>
                </a:lnTo>
                <a:lnTo>
                  <a:pt x="361581" y="217893"/>
                </a:lnTo>
                <a:lnTo>
                  <a:pt x="361670" y="216014"/>
                </a:lnTo>
                <a:lnTo>
                  <a:pt x="362000" y="206476"/>
                </a:lnTo>
                <a:close/>
              </a:path>
              <a:path w="422910" h="413384">
                <a:moveTo>
                  <a:pt x="400265" y="233730"/>
                </a:moveTo>
                <a:lnTo>
                  <a:pt x="393141" y="232397"/>
                </a:lnTo>
                <a:lnTo>
                  <a:pt x="386016" y="231063"/>
                </a:lnTo>
                <a:lnTo>
                  <a:pt x="384568" y="235102"/>
                </a:lnTo>
                <a:lnTo>
                  <a:pt x="383946" y="238264"/>
                </a:lnTo>
                <a:lnTo>
                  <a:pt x="383755" y="242544"/>
                </a:lnTo>
                <a:lnTo>
                  <a:pt x="398005" y="245211"/>
                </a:lnTo>
                <a:lnTo>
                  <a:pt x="399453" y="241160"/>
                </a:lnTo>
                <a:lnTo>
                  <a:pt x="400075" y="238010"/>
                </a:lnTo>
                <a:lnTo>
                  <a:pt x="400265" y="233730"/>
                </a:lnTo>
                <a:close/>
              </a:path>
              <a:path w="422910" h="413384">
                <a:moveTo>
                  <a:pt x="422719" y="206476"/>
                </a:moveTo>
                <a:lnTo>
                  <a:pt x="420255" y="185610"/>
                </a:lnTo>
                <a:lnTo>
                  <a:pt x="420255" y="206476"/>
                </a:lnTo>
                <a:lnTo>
                  <a:pt x="419214" y="226961"/>
                </a:lnTo>
                <a:lnTo>
                  <a:pt x="410997" y="266750"/>
                </a:lnTo>
                <a:lnTo>
                  <a:pt x="395071" y="303669"/>
                </a:lnTo>
                <a:lnTo>
                  <a:pt x="372554" y="336245"/>
                </a:lnTo>
                <a:lnTo>
                  <a:pt x="344208" y="363943"/>
                </a:lnTo>
                <a:lnTo>
                  <a:pt x="310857" y="385927"/>
                </a:lnTo>
                <a:lnTo>
                  <a:pt x="273062" y="401485"/>
                </a:lnTo>
                <a:lnTo>
                  <a:pt x="232333" y="409511"/>
                </a:lnTo>
                <a:lnTo>
                  <a:pt x="211366" y="410527"/>
                </a:lnTo>
                <a:lnTo>
                  <a:pt x="190373" y="409511"/>
                </a:lnTo>
                <a:lnTo>
                  <a:pt x="149656" y="401485"/>
                </a:lnTo>
                <a:lnTo>
                  <a:pt x="111861" y="385927"/>
                </a:lnTo>
                <a:lnTo>
                  <a:pt x="78511" y="363943"/>
                </a:lnTo>
                <a:lnTo>
                  <a:pt x="50152" y="336245"/>
                </a:lnTo>
                <a:lnTo>
                  <a:pt x="27647" y="303669"/>
                </a:lnTo>
                <a:lnTo>
                  <a:pt x="11722" y="266750"/>
                </a:lnTo>
                <a:lnTo>
                  <a:pt x="3505" y="226961"/>
                </a:lnTo>
                <a:lnTo>
                  <a:pt x="2476" y="206476"/>
                </a:lnTo>
                <a:lnTo>
                  <a:pt x="3505" y="185978"/>
                </a:lnTo>
                <a:lnTo>
                  <a:pt x="11722" y="146189"/>
                </a:lnTo>
                <a:lnTo>
                  <a:pt x="27647" y="109270"/>
                </a:lnTo>
                <a:lnTo>
                  <a:pt x="50152" y="76682"/>
                </a:lnTo>
                <a:lnTo>
                  <a:pt x="78511" y="48996"/>
                </a:lnTo>
                <a:lnTo>
                  <a:pt x="111861" y="27000"/>
                </a:lnTo>
                <a:lnTo>
                  <a:pt x="149656" y="11455"/>
                </a:lnTo>
                <a:lnTo>
                  <a:pt x="190373" y="3416"/>
                </a:lnTo>
                <a:lnTo>
                  <a:pt x="211366" y="2413"/>
                </a:lnTo>
                <a:lnTo>
                  <a:pt x="232333" y="3416"/>
                </a:lnTo>
                <a:lnTo>
                  <a:pt x="273062" y="11455"/>
                </a:lnTo>
                <a:lnTo>
                  <a:pt x="310857" y="27000"/>
                </a:lnTo>
                <a:lnTo>
                  <a:pt x="344208" y="48996"/>
                </a:lnTo>
                <a:lnTo>
                  <a:pt x="372554" y="76682"/>
                </a:lnTo>
                <a:lnTo>
                  <a:pt x="395071" y="109270"/>
                </a:lnTo>
                <a:lnTo>
                  <a:pt x="410997" y="146189"/>
                </a:lnTo>
                <a:lnTo>
                  <a:pt x="419214" y="185978"/>
                </a:lnTo>
                <a:lnTo>
                  <a:pt x="420255" y="206476"/>
                </a:lnTo>
                <a:lnTo>
                  <a:pt x="420255" y="185610"/>
                </a:lnTo>
                <a:lnTo>
                  <a:pt x="401231" y="115671"/>
                </a:lnTo>
                <a:lnTo>
                  <a:pt x="376288" y="77330"/>
                </a:lnTo>
                <a:lnTo>
                  <a:pt x="343547" y="45351"/>
                </a:lnTo>
                <a:lnTo>
                  <a:pt x="304304" y="20980"/>
                </a:lnTo>
                <a:lnTo>
                  <a:pt x="259816" y="5448"/>
                </a:lnTo>
                <a:lnTo>
                  <a:pt x="232803" y="2413"/>
                </a:lnTo>
                <a:lnTo>
                  <a:pt x="211366" y="0"/>
                </a:lnTo>
                <a:lnTo>
                  <a:pt x="162890" y="5448"/>
                </a:lnTo>
                <a:lnTo>
                  <a:pt x="118402" y="20980"/>
                </a:lnTo>
                <a:lnTo>
                  <a:pt x="79159" y="45351"/>
                </a:lnTo>
                <a:lnTo>
                  <a:pt x="46431" y="77330"/>
                </a:lnTo>
                <a:lnTo>
                  <a:pt x="21475" y="115671"/>
                </a:lnTo>
                <a:lnTo>
                  <a:pt x="5575" y="159131"/>
                </a:lnTo>
                <a:lnTo>
                  <a:pt x="0" y="206476"/>
                </a:lnTo>
                <a:lnTo>
                  <a:pt x="5575" y="253809"/>
                </a:lnTo>
                <a:lnTo>
                  <a:pt x="21475" y="297281"/>
                </a:lnTo>
                <a:lnTo>
                  <a:pt x="46431" y="335610"/>
                </a:lnTo>
                <a:lnTo>
                  <a:pt x="79159" y="367588"/>
                </a:lnTo>
                <a:lnTo>
                  <a:pt x="118402" y="391960"/>
                </a:lnTo>
                <a:lnTo>
                  <a:pt x="162890" y="407492"/>
                </a:lnTo>
                <a:lnTo>
                  <a:pt x="211366" y="412953"/>
                </a:lnTo>
                <a:lnTo>
                  <a:pt x="232918" y="410527"/>
                </a:lnTo>
                <a:lnTo>
                  <a:pt x="304304" y="391960"/>
                </a:lnTo>
                <a:lnTo>
                  <a:pt x="343547" y="367588"/>
                </a:lnTo>
                <a:lnTo>
                  <a:pt x="376288" y="335610"/>
                </a:lnTo>
                <a:lnTo>
                  <a:pt x="401231" y="297281"/>
                </a:lnTo>
                <a:lnTo>
                  <a:pt x="417131" y="253809"/>
                </a:lnTo>
                <a:lnTo>
                  <a:pt x="422719" y="206476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994" y="457205"/>
            <a:ext cx="337134" cy="412953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111058" y="471655"/>
            <a:ext cx="335915" cy="384175"/>
          </a:xfrm>
          <a:custGeom>
            <a:avLst/>
            <a:gdLst/>
            <a:ahLst/>
            <a:cxnLst/>
            <a:rect l="l" t="t" r="r" b="b"/>
            <a:pathLst>
              <a:path w="335914" h="384175">
                <a:moveTo>
                  <a:pt x="335902" y="0"/>
                </a:moveTo>
                <a:lnTo>
                  <a:pt x="0" y="0"/>
                </a:lnTo>
                <a:lnTo>
                  <a:pt x="0" y="301218"/>
                </a:lnTo>
                <a:lnTo>
                  <a:pt x="4096" y="324683"/>
                </a:lnTo>
                <a:lnTo>
                  <a:pt x="16287" y="343071"/>
                </a:lnTo>
                <a:lnTo>
                  <a:pt x="36422" y="355068"/>
                </a:lnTo>
                <a:lnTo>
                  <a:pt x="64350" y="359359"/>
                </a:lnTo>
                <a:lnTo>
                  <a:pt x="103847" y="359359"/>
                </a:lnTo>
                <a:lnTo>
                  <a:pt x="124628" y="361223"/>
                </a:lnTo>
                <a:lnTo>
                  <a:pt x="141912" y="366388"/>
                </a:lnTo>
                <a:lnTo>
                  <a:pt x="156211" y="374211"/>
                </a:lnTo>
                <a:lnTo>
                  <a:pt x="168033" y="384048"/>
                </a:lnTo>
                <a:lnTo>
                  <a:pt x="179829" y="374211"/>
                </a:lnTo>
                <a:lnTo>
                  <a:pt x="194092" y="366388"/>
                </a:lnTo>
                <a:lnTo>
                  <a:pt x="211373" y="361223"/>
                </a:lnTo>
                <a:lnTo>
                  <a:pt x="213334" y="361048"/>
                </a:lnTo>
                <a:lnTo>
                  <a:pt x="168033" y="361048"/>
                </a:lnTo>
                <a:lnTo>
                  <a:pt x="154013" y="352580"/>
                </a:lnTo>
                <a:lnTo>
                  <a:pt x="138688" y="346568"/>
                </a:lnTo>
                <a:lnTo>
                  <a:pt x="121990" y="342983"/>
                </a:lnTo>
                <a:lnTo>
                  <a:pt x="103847" y="341795"/>
                </a:lnTo>
                <a:lnTo>
                  <a:pt x="64350" y="341795"/>
                </a:lnTo>
                <a:lnTo>
                  <a:pt x="55190" y="341297"/>
                </a:lnTo>
                <a:lnTo>
                  <a:pt x="46912" y="339825"/>
                </a:lnTo>
                <a:lnTo>
                  <a:pt x="39574" y="337407"/>
                </a:lnTo>
                <a:lnTo>
                  <a:pt x="33235" y="334073"/>
                </a:lnTo>
                <a:lnTo>
                  <a:pt x="45185" y="322046"/>
                </a:lnTo>
                <a:lnTo>
                  <a:pt x="22364" y="322046"/>
                </a:lnTo>
                <a:lnTo>
                  <a:pt x="19291" y="316255"/>
                </a:lnTo>
                <a:lnTo>
                  <a:pt x="17576" y="309372"/>
                </a:lnTo>
                <a:lnTo>
                  <a:pt x="17576" y="17576"/>
                </a:lnTo>
                <a:lnTo>
                  <a:pt x="335902" y="17576"/>
                </a:lnTo>
                <a:lnTo>
                  <a:pt x="335902" y="0"/>
                </a:lnTo>
                <a:close/>
              </a:path>
              <a:path w="335914" h="384175">
                <a:moveTo>
                  <a:pt x="335902" y="216941"/>
                </a:moveTo>
                <a:lnTo>
                  <a:pt x="318338" y="216941"/>
                </a:lnTo>
                <a:lnTo>
                  <a:pt x="318338" y="301218"/>
                </a:lnTo>
                <a:lnTo>
                  <a:pt x="316472" y="315365"/>
                </a:lnTo>
                <a:lnTo>
                  <a:pt x="309476" y="328445"/>
                </a:lnTo>
                <a:lnTo>
                  <a:pt x="295256" y="338057"/>
                </a:lnTo>
                <a:lnTo>
                  <a:pt x="271716" y="341795"/>
                </a:lnTo>
                <a:lnTo>
                  <a:pt x="232219" y="341795"/>
                </a:lnTo>
                <a:lnTo>
                  <a:pt x="214076" y="342983"/>
                </a:lnTo>
                <a:lnTo>
                  <a:pt x="197378" y="346568"/>
                </a:lnTo>
                <a:lnTo>
                  <a:pt x="182054" y="352580"/>
                </a:lnTo>
                <a:lnTo>
                  <a:pt x="168033" y="361048"/>
                </a:lnTo>
                <a:lnTo>
                  <a:pt x="213334" y="361048"/>
                </a:lnTo>
                <a:lnTo>
                  <a:pt x="232219" y="359359"/>
                </a:lnTo>
                <a:lnTo>
                  <a:pt x="271716" y="359359"/>
                </a:lnTo>
                <a:lnTo>
                  <a:pt x="299619" y="355068"/>
                </a:lnTo>
                <a:lnTo>
                  <a:pt x="319697" y="343071"/>
                </a:lnTo>
                <a:lnTo>
                  <a:pt x="331831" y="324683"/>
                </a:lnTo>
                <a:lnTo>
                  <a:pt x="335902" y="301218"/>
                </a:lnTo>
                <a:lnTo>
                  <a:pt x="335902" y="216941"/>
                </a:lnTo>
                <a:close/>
              </a:path>
              <a:path w="335914" h="384175">
                <a:moveTo>
                  <a:pt x="152781" y="17576"/>
                </a:moveTo>
                <a:lnTo>
                  <a:pt x="138061" y="17576"/>
                </a:lnTo>
                <a:lnTo>
                  <a:pt x="138061" y="205613"/>
                </a:lnTo>
                <a:lnTo>
                  <a:pt x="22364" y="322046"/>
                </a:lnTo>
                <a:lnTo>
                  <a:pt x="45185" y="322046"/>
                </a:lnTo>
                <a:lnTo>
                  <a:pt x="149618" y="216941"/>
                </a:lnTo>
                <a:lnTo>
                  <a:pt x="335902" y="216941"/>
                </a:lnTo>
                <a:lnTo>
                  <a:pt x="335902" y="202222"/>
                </a:lnTo>
                <a:lnTo>
                  <a:pt x="152781" y="202222"/>
                </a:lnTo>
                <a:lnTo>
                  <a:pt x="152781" y="17576"/>
                </a:lnTo>
                <a:close/>
              </a:path>
              <a:path w="335914" h="384175">
                <a:moveTo>
                  <a:pt x="335902" y="17576"/>
                </a:moveTo>
                <a:lnTo>
                  <a:pt x="318338" y="17576"/>
                </a:lnTo>
                <a:lnTo>
                  <a:pt x="318338" y="202222"/>
                </a:lnTo>
                <a:lnTo>
                  <a:pt x="335902" y="202222"/>
                </a:lnTo>
                <a:lnTo>
                  <a:pt x="335902" y="17576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55005" y="556382"/>
            <a:ext cx="66954" cy="7391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304615" y="711894"/>
            <a:ext cx="65201" cy="73914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2308946" y="555884"/>
            <a:ext cx="58419" cy="74295"/>
          </a:xfrm>
          <a:custGeom>
            <a:avLst/>
            <a:gdLst/>
            <a:ahLst/>
            <a:cxnLst/>
            <a:rect l="l" t="t" r="r" b="b"/>
            <a:pathLst>
              <a:path w="58419" h="74295">
                <a:moveTo>
                  <a:pt x="55651" y="0"/>
                </a:moveTo>
                <a:lnTo>
                  <a:pt x="38417" y="0"/>
                </a:lnTo>
                <a:lnTo>
                  <a:pt x="14541" y="35204"/>
                </a:lnTo>
                <a:lnTo>
                  <a:pt x="40487" y="73926"/>
                </a:lnTo>
                <a:lnTo>
                  <a:pt x="58140" y="73926"/>
                </a:lnTo>
                <a:lnTo>
                  <a:pt x="30835" y="34683"/>
                </a:lnTo>
                <a:lnTo>
                  <a:pt x="55651" y="0"/>
                </a:lnTo>
                <a:close/>
              </a:path>
              <a:path w="58419" h="74295">
                <a:moveTo>
                  <a:pt x="14427" y="0"/>
                </a:moveTo>
                <a:lnTo>
                  <a:pt x="0" y="0"/>
                </a:lnTo>
                <a:lnTo>
                  <a:pt x="0" y="73914"/>
                </a:lnTo>
                <a:lnTo>
                  <a:pt x="14427" y="73914"/>
                </a:lnTo>
                <a:lnTo>
                  <a:pt x="14427" y="0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66220" y="163252"/>
            <a:ext cx="9593259" cy="970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6499" y="1926028"/>
            <a:ext cx="6327775" cy="4058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56499" y="10106627"/>
            <a:ext cx="6468109" cy="25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1">
                <a:solidFill>
                  <a:srgbClr val="31425B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870"/>
              </a:lnSpc>
            </a:pPr>
            <a:r>
              <a:rPr dirty="0"/>
              <a:t>Комитет</a:t>
            </a:r>
            <a:r>
              <a:rPr spc="-45" dirty="0"/>
              <a:t> </a:t>
            </a:r>
            <a:r>
              <a:rPr dirty="0"/>
              <a:t>по</a:t>
            </a:r>
            <a:r>
              <a:rPr spc="-40" dirty="0"/>
              <a:t> </a:t>
            </a:r>
            <a:r>
              <a:rPr dirty="0"/>
              <a:t>архитектуре</a:t>
            </a:r>
            <a:r>
              <a:rPr spc="-35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750" dirty="0"/>
              <a:t>градостроительству</a:t>
            </a:r>
            <a:r>
              <a:rPr dirty="0"/>
              <a:t> города</a:t>
            </a:r>
            <a:r>
              <a:rPr spc="-55" dirty="0"/>
              <a:t> </a:t>
            </a:r>
            <a:r>
              <a:rPr spc="-10" dirty="0"/>
              <a:t>Москвы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EE2A3-40EB-43C4-B759-6CF7A8EF349D}" type="datetime1">
              <a:rPr lang="en-US" smtClean="0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248499" y="10094286"/>
            <a:ext cx="314959" cy="25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9FA1A4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habitat.org/streets-as-public-spaces-and-drivers-of-urban-prosperit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3" Type="http://schemas.openxmlformats.org/officeDocument/2006/relationships/image" Target="../media/image2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9" Type="http://schemas.openxmlformats.org/officeDocument/2006/relationships/image" Target="../media/image99.pn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42" Type="http://schemas.openxmlformats.org/officeDocument/2006/relationships/image" Target="../media/image102.png"/><Relationship Id="rId47" Type="http://schemas.openxmlformats.org/officeDocument/2006/relationships/image" Target="../media/image107.png"/><Relationship Id="rId50" Type="http://schemas.openxmlformats.org/officeDocument/2006/relationships/image" Target="../media/image110.png"/><Relationship Id="rId55" Type="http://schemas.openxmlformats.org/officeDocument/2006/relationships/image" Target="../media/image115.png"/><Relationship Id="rId63" Type="http://schemas.openxmlformats.org/officeDocument/2006/relationships/image" Target="../media/image12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9" Type="http://schemas.openxmlformats.org/officeDocument/2006/relationships/image" Target="../media/image89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37" Type="http://schemas.openxmlformats.org/officeDocument/2006/relationships/image" Target="../media/image97.png"/><Relationship Id="rId40" Type="http://schemas.openxmlformats.org/officeDocument/2006/relationships/image" Target="../media/image100.png"/><Relationship Id="rId45" Type="http://schemas.openxmlformats.org/officeDocument/2006/relationships/image" Target="../media/image105.png"/><Relationship Id="rId53" Type="http://schemas.openxmlformats.org/officeDocument/2006/relationships/image" Target="../media/image113.png"/><Relationship Id="rId58" Type="http://schemas.openxmlformats.org/officeDocument/2006/relationships/image" Target="../media/image118.png"/><Relationship Id="rId5" Type="http://schemas.openxmlformats.org/officeDocument/2006/relationships/image" Target="../media/image65.png"/><Relationship Id="rId61" Type="http://schemas.openxmlformats.org/officeDocument/2006/relationships/image" Target="../media/image121.png"/><Relationship Id="rId19" Type="http://schemas.openxmlformats.org/officeDocument/2006/relationships/image" Target="../media/image7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35" Type="http://schemas.openxmlformats.org/officeDocument/2006/relationships/image" Target="../media/image95.png"/><Relationship Id="rId43" Type="http://schemas.openxmlformats.org/officeDocument/2006/relationships/image" Target="../media/image103.png"/><Relationship Id="rId48" Type="http://schemas.openxmlformats.org/officeDocument/2006/relationships/image" Target="../media/image108.png"/><Relationship Id="rId56" Type="http://schemas.openxmlformats.org/officeDocument/2006/relationships/image" Target="../media/image116.png"/><Relationship Id="rId64" Type="http://schemas.openxmlformats.org/officeDocument/2006/relationships/image" Target="../media/image124.png"/><Relationship Id="rId8" Type="http://schemas.openxmlformats.org/officeDocument/2006/relationships/image" Target="../media/image68.png"/><Relationship Id="rId51" Type="http://schemas.openxmlformats.org/officeDocument/2006/relationships/image" Target="../media/image111.png"/><Relationship Id="rId3" Type="http://schemas.openxmlformats.org/officeDocument/2006/relationships/image" Target="../media/image63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38" Type="http://schemas.openxmlformats.org/officeDocument/2006/relationships/image" Target="../media/image98.png"/><Relationship Id="rId46" Type="http://schemas.openxmlformats.org/officeDocument/2006/relationships/image" Target="../media/image106.png"/><Relationship Id="rId59" Type="http://schemas.openxmlformats.org/officeDocument/2006/relationships/image" Target="../media/image119.png"/><Relationship Id="rId20" Type="http://schemas.openxmlformats.org/officeDocument/2006/relationships/image" Target="../media/image80.png"/><Relationship Id="rId41" Type="http://schemas.openxmlformats.org/officeDocument/2006/relationships/image" Target="../media/image101.png"/><Relationship Id="rId54" Type="http://schemas.openxmlformats.org/officeDocument/2006/relationships/image" Target="../media/image114.png"/><Relationship Id="rId6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36" Type="http://schemas.openxmlformats.org/officeDocument/2006/relationships/image" Target="../media/image96.png"/><Relationship Id="rId49" Type="http://schemas.openxmlformats.org/officeDocument/2006/relationships/image" Target="../media/image109.png"/><Relationship Id="rId57" Type="http://schemas.openxmlformats.org/officeDocument/2006/relationships/image" Target="../media/image117.png"/><Relationship Id="rId10" Type="http://schemas.openxmlformats.org/officeDocument/2006/relationships/image" Target="../media/image70.png"/><Relationship Id="rId31" Type="http://schemas.openxmlformats.org/officeDocument/2006/relationships/image" Target="../media/image91.png"/><Relationship Id="rId44" Type="http://schemas.openxmlformats.org/officeDocument/2006/relationships/image" Target="../media/image104.png"/><Relationship Id="rId52" Type="http://schemas.openxmlformats.org/officeDocument/2006/relationships/image" Target="../media/image112.png"/><Relationship Id="rId60" Type="http://schemas.openxmlformats.org/officeDocument/2006/relationships/image" Target="../media/image12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3" Type="http://schemas.openxmlformats.org/officeDocument/2006/relationships/image" Target="../media/image126.jpg"/><Relationship Id="rId7" Type="http://schemas.openxmlformats.org/officeDocument/2006/relationships/image" Target="../media/image130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Relationship Id="rId9" Type="http://schemas.openxmlformats.org/officeDocument/2006/relationships/image" Target="../media/image13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habitat.org/streets-as-public-spaces-and-drivers-of-urban-prosperity" TargetMode="External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79627" y="3"/>
            <a:ext cx="4640580" cy="10692130"/>
            <a:chOff x="10479627" y="3"/>
            <a:chExt cx="4640580" cy="10692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9627" y="3"/>
              <a:ext cx="4640357" cy="10691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8000" y="4914002"/>
              <a:ext cx="1932000" cy="19320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408497" y="9211502"/>
            <a:ext cx="954405" cy="369570"/>
          </a:xfrm>
          <a:custGeom>
            <a:avLst/>
            <a:gdLst/>
            <a:ahLst/>
            <a:cxnLst/>
            <a:rect l="l" t="t" r="r" b="b"/>
            <a:pathLst>
              <a:path w="954405" h="369570">
                <a:moveTo>
                  <a:pt x="777608" y="0"/>
                </a:moveTo>
                <a:lnTo>
                  <a:pt x="176403" y="0"/>
                </a:lnTo>
                <a:lnTo>
                  <a:pt x="129509" y="6301"/>
                </a:lnTo>
                <a:lnTo>
                  <a:pt x="87370" y="24084"/>
                </a:lnTo>
                <a:lnTo>
                  <a:pt x="51668" y="51668"/>
                </a:lnTo>
                <a:lnTo>
                  <a:pt x="24084" y="87370"/>
                </a:lnTo>
                <a:lnTo>
                  <a:pt x="6301" y="129509"/>
                </a:lnTo>
                <a:lnTo>
                  <a:pt x="0" y="176402"/>
                </a:lnTo>
                <a:lnTo>
                  <a:pt x="0" y="192595"/>
                </a:lnTo>
                <a:lnTo>
                  <a:pt x="6301" y="239489"/>
                </a:lnTo>
                <a:lnTo>
                  <a:pt x="24084" y="281628"/>
                </a:lnTo>
                <a:lnTo>
                  <a:pt x="51668" y="317330"/>
                </a:lnTo>
                <a:lnTo>
                  <a:pt x="87370" y="344913"/>
                </a:lnTo>
                <a:lnTo>
                  <a:pt x="129509" y="362697"/>
                </a:lnTo>
                <a:lnTo>
                  <a:pt x="176403" y="368998"/>
                </a:lnTo>
                <a:lnTo>
                  <a:pt x="777608" y="368998"/>
                </a:lnTo>
                <a:lnTo>
                  <a:pt x="824501" y="362697"/>
                </a:lnTo>
                <a:lnTo>
                  <a:pt x="866637" y="344913"/>
                </a:lnTo>
                <a:lnTo>
                  <a:pt x="902336" y="317330"/>
                </a:lnTo>
                <a:lnTo>
                  <a:pt x="929917" y="281628"/>
                </a:lnTo>
                <a:lnTo>
                  <a:pt x="947698" y="239489"/>
                </a:lnTo>
                <a:lnTo>
                  <a:pt x="953998" y="192595"/>
                </a:lnTo>
                <a:lnTo>
                  <a:pt x="953998" y="176402"/>
                </a:lnTo>
                <a:lnTo>
                  <a:pt x="947698" y="129509"/>
                </a:lnTo>
                <a:lnTo>
                  <a:pt x="929917" y="87370"/>
                </a:lnTo>
                <a:lnTo>
                  <a:pt x="902336" y="51668"/>
                </a:lnTo>
                <a:lnTo>
                  <a:pt x="866637" y="24084"/>
                </a:lnTo>
                <a:lnTo>
                  <a:pt x="824501" y="6301"/>
                </a:lnTo>
                <a:lnTo>
                  <a:pt x="777608" y="0"/>
                </a:lnTo>
                <a:close/>
              </a:path>
            </a:pathLst>
          </a:custGeom>
          <a:solidFill>
            <a:srgbClr val="00C6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58758" y="927010"/>
            <a:ext cx="714375" cy="697865"/>
          </a:xfrm>
          <a:custGeom>
            <a:avLst/>
            <a:gdLst/>
            <a:ahLst/>
            <a:cxnLst/>
            <a:rect l="l" t="t" r="r" b="b"/>
            <a:pathLst>
              <a:path w="714375" h="697865">
                <a:moveTo>
                  <a:pt x="94043" y="214337"/>
                </a:moveTo>
                <a:lnTo>
                  <a:pt x="93370" y="211112"/>
                </a:lnTo>
                <a:lnTo>
                  <a:pt x="90246" y="209537"/>
                </a:lnTo>
                <a:lnTo>
                  <a:pt x="88188" y="208495"/>
                </a:lnTo>
                <a:lnTo>
                  <a:pt x="84721" y="208000"/>
                </a:lnTo>
                <a:lnTo>
                  <a:pt x="80175" y="216598"/>
                </a:lnTo>
                <a:lnTo>
                  <a:pt x="90170" y="221640"/>
                </a:lnTo>
                <a:lnTo>
                  <a:pt x="94043" y="214337"/>
                </a:lnTo>
                <a:close/>
              </a:path>
              <a:path w="714375" h="697865">
                <a:moveTo>
                  <a:pt x="95554" y="485203"/>
                </a:moveTo>
                <a:lnTo>
                  <a:pt x="93218" y="478345"/>
                </a:lnTo>
                <a:lnTo>
                  <a:pt x="90703" y="473506"/>
                </a:lnTo>
                <a:lnTo>
                  <a:pt x="86423" y="467588"/>
                </a:lnTo>
                <a:lnTo>
                  <a:pt x="75501" y="472998"/>
                </a:lnTo>
                <a:lnTo>
                  <a:pt x="64579" y="478396"/>
                </a:lnTo>
                <a:lnTo>
                  <a:pt x="66916" y="485267"/>
                </a:lnTo>
                <a:lnTo>
                  <a:pt x="69430" y="490105"/>
                </a:lnTo>
                <a:lnTo>
                  <a:pt x="73698" y="496011"/>
                </a:lnTo>
                <a:lnTo>
                  <a:pt x="95554" y="485203"/>
                </a:lnTo>
                <a:close/>
              </a:path>
              <a:path w="714375" h="697865">
                <a:moveTo>
                  <a:pt x="113499" y="534530"/>
                </a:moveTo>
                <a:lnTo>
                  <a:pt x="108623" y="528447"/>
                </a:lnTo>
                <a:lnTo>
                  <a:pt x="105156" y="528967"/>
                </a:lnTo>
                <a:lnTo>
                  <a:pt x="102997" y="530606"/>
                </a:lnTo>
                <a:lnTo>
                  <a:pt x="100634" y="532409"/>
                </a:lnTo>
                <a:lnTo>
                  <a:pt x="99923" y="535368"/>
                </a:lnTo>
                <a:lnTo>
                  <a:pt x="104660" y="541286"/>
                </a:lnTo>
                <a:lnTo>
                  <a:pt x="113499" y="534530"/>
                </a:lnTo>
                <a:close/>
              </a:path>
              <a:path w="714375" h="697865">
                <a:moveTo>
                  <a:pt x="164172" y="126733"/>
                </a:moveTo>
                <a:lnTo>
                  <a:pt x="160426" y="122351"/>
                </a:lnTo>
                <a:lnTo>
                  <a:pt x="157429" y="120586"/>
                </a:lnTo>
                <a:lnTo>
                  <a:pt x="149834" y="126784"/>
                </a:lnTo>
                <a:lnTo>
                  <a:pt x="157035" y="135229"/>
                </a:lnTo>
                <a:lnTo>
                  <a:pt x="160820" y="132156"/>
                </a:lnTo>
                <a:lnTo>
                  <a:pt x="163512" y="129959"/>
                </a:lnTo>
                <a:lnTo>
                  <a:pt x="164172" y="126733"/>
                </a:lnTo>
                <a:close/>
              </a:path>
              <a:path w="714375" h="697865">
                <a:moveTo>
                  <a:pt x="195249" y="61239"/>
                </a:moveTo>
                <a:lnTo>
                  <a:pt x="194589" y="60604"/>
                </a:lnTo>
                <a:lnTo>
                  <a:pt x="193586" y="62153"/>
                </a:lnTo>
                <a:lnTo>
                  <a:pt x="195249" y="61239"/>
                </a:lnTo>
                <a:close/>
              </a:path>
              <a:path w="714375" h="697865">
                <a:moveTo>
                  <a:pt x="205308" y="59334"/>
                </a:moveTo>
                <a:lnTo>
                  <a:pt x="205016" y="55854"/>
                </a:lnTo>
                <a:lnTo>
                  <a:pt x="195249" y="61239"/>
                </a:lnTo>
                <a:lnTo>
                  <a:pt x="197231" y="63144"/>
                </a:lnTo>
                <a:lnTo>
                  <a:pt x="200228" y="61874"/>
                </a:lnTo>
                <a:lnTo>
                  <a:pt x="202463" y="60604"/>
                </a:lnTo>
                <a:lnTo>
                  <a:pt x="205308" y="59334"/>
                </a:lnTo>
                <a:close/>
              </a:path>
              <a:path w="714375" h="697865">
                <a:moveTo>
                  <a:pt x="205600" y="55524"/>
                </a:moveTo>
                <a:lnTo>
                  <a:pt x="204990" y="55524"/>
                </a:lnTo>
                <a:lnTo>
                  <a:pt x="205016" y="55854"/>
                </a:lnTo>
                <a:lnTo>
                  <a:pt x="205600" y="55524"/>
                </a:lnTo>
                <a:close/>
              </a:path>
              <a:path w="714375" h="697865">
                <a:moveTo>
                  <a:pt x="321373" y="647420"/>
                </a:moveTo>
                <a:lnTo>
                  <a:pt x="313169" y="640740"/>
                </a:lnTo>
                <a:lnTo>
                  <a:pt x="313004" y="641616"/>
                </a:lnTo>
                <a:lnTo>
                  <a:pt x="319024" y="646176"/>
                </a:lnTo>
                <a:lnTo>
                  <a:pt x="320979" y="647204"/>
                </a:lnTo>
                <a:lnTo>
                  <a:pt x="321373" y="647420"/>
                </a:lnTo>
                <a:close/>
              </a:path>
              <a:path w="714375" h="697865">
                <a:moveTo>
                  <a:pt x="322922" y="642264"/>
                </a:moveTo>
                <a:lnTo>
                  <a:pt x="320979" y="633526"/>
                </a:lnTo>
                <a:lnTo>
                  <a:pt x="320979" y="643534"/>
                </a:lnTo>
                <a:lnTo>
                  <a:pt x="319036" y="642264"/>
                </a:lnTo>
                <a:lnTo>
                  <a:pt x="315620" y="640994"/>
                </a:lnTo>
                <a:lnTo>
                  <a:pt x="315036" y="640994"/>
                </a:lnTo>
                <a:lnTo>
                  <a:pt x="319773" y="643534"/>
                </a:lnTo>
                <a:lnTo>
                  <a:pt x="321233" y="646074"/>
                </a:lnTo>
                <a:lnTo>
                  <a:pt x="322351" y="643534"/>
                </a:lnTo>
                <a:lnTo>
                  <a:pt x="322922" y="642264"/>
                </a:lnTo>
                <a:close/>
              </a:path>
              <a:path w="714375" h="697865">
                <a:moveTo>
                  <a:pt x="374688" y="36207"/>
                </a:moveTo>
                <a:lnTo>
                  <a:pt x="367372" y="35013"/>
                </a:lnTo>
                <a:lnTo>
                  <a:pt x="361823" y="34912"/>
                </a:lnTo>
                <a:lnTo>
                  <a:pt x="354469" y="35852"/>
                </a:lnTo>
                <a:lnTo>
                  <a:pt x="354037" y="59778"/>
                </a:lnTo>
                <a:lnTo>
                  <a:pt x="361353" y="60960"/>
                </a:lnTo>
                <a:lnTo>
                  <a:pt x="364121" y="61010"/>
                </a:lnTo>
                <a:lnTo>
                  <a:pt x="366890" y="61061"/>
                </a:lnTo>
                <a:lnTo>
                  <a:pt x="374243" y="60121"/>
                </a:lnTo>
                <a:lnTo>
                  <a:pt x="374688" y="36207"/>
                </a:lnTo>
                <a:close/>
              </a:path>
              <a:path w="714375" h="697865">
                <a:moveTo>
                  <a:pt x="402094" y="640994"/>
                </a:moveTo>
                <a:lnTo>
                  <a:pt x="401510" y="640994"/>
                </a:lnTo>
                <a:lnTo>
                  <a:pt x="398094" y="642264"/>
                </a:lnTo>
                <a:lnTo>
                  <a:pt x="396151" y="643534"/>
                </a:lnTo>
                <a:lnTo>
                  <a:pt x="396151" y="633526"/>
                </a:lnTo>
                <a:lnTo>
                  <a:pt x="394208" y="642264"/>
                </a:lnTo>
                <a:lnTo>
                  <a:pt x="395897" y="646074"/>
                </a:lnTo>
                <a:lnTo>
                  <a:pt x="397357" y="643534"/>
                </a:lnTo>
                <a:lnTo>
                  <a:pt x="402094" y="640994"/>
                </a:lnTo>
                <a:close/>
              </a:path>
              <a:path w="714375" h="697865">
                <a:moveTo>
                  <a:pt x="404101" y="641616"/>
                </a:moveTo>
                <a:lnTo>
                  <a:pt x="403948" y="640740"/>
                </a:lnTo>
                <a:lnTo>
                  <a:pt x="395744" y="647420"/>
                </a:lnTo>
                <a:lnTo>
                  <a:pt x="396138" y="647204"/>
                </a:lnTo>
                <a:lnTo>
                  <a:pt x="398094" y="646176"/>
                </a:lnTo>
                <a:lnTo>
                  <a:pt x="404101" y="641616"/>
                </a:lnTo>
                <a:close/>
              </a:path>
              <a:path w="714375" h="697865">
                <a:moveTo>
                  <a:pt x="427723" y="334048"/>
                </a:moveTo>
                <a:lnTo>
                  <a:pt x="412318" y="334048"/>
                </a:lnTo>
                <a:lnTo>
                  <a:pt x="412318" y="349872"/>
                </a:lnTo>
                <a:lnTo>
                  <a:pt x="427723" y="349872"/>
                </a:lnTo>
                <a:lnTo>
                  <a:pt x="427723" y="334048"/>
                </a:lnTo>
                <a:close/>
              </a:path>
              <a:path w="714375" h="697865">
                <a:moveTo>
                  <a:pt x="427723" y="242328"/>
                </a:moveTo>
                <a:lnTo>
                  <a:pt x="424599" y="242328"/>
                </a:lnTo>
                <a:lnTo>
                  <a:pt x="424599" y="245376"/>
                </a:lnTo>
                <a:lnTo>
                  <a:pt x="424599" y="325983"/>
                </a:lnTo>
                <a:lnTo>
                  <a:pt x="415455" y="325983"/>
                </a:lnTo>
                <a:lnTo>
                  <a:pt x="415455" y="245376"/>
                </a:lnTo>
                <a:lnTo>
                  <a:pt x="424599" y="245376"/>
                </a:lnTo>
                <a:lnTo>
                  <a:pt x="424599" y="242328"/>
                </a:lnTo>
                <a:lnTo>
                  <a:pt x="412318" y="242328"/>
                </a:lnTo>
                <a:lnTo>
                  <a:pt x="412318" y="329044"/>
                </a:lnTo>
                <a:lnTo>
                  <a:pt x="427723" y="329044"/>
                </a:lnTo>
                <a:lnTo>
                  <a:pt x="427723" y="325983"/>
                </a:lnTo>
                <a:lnTo>
                  <a:pt x="427723" y="245376"/>
                </a:lnTo>
                <a:lnTo>
                  <a:pt x="427723" y="242328"/>
                </a:lnTo>
                <a:close/>
              </a:path>
              <a:path w="714375" h="697865">
                <a:moveTo>
                  <a:pt x="470268" y="235927"/>
                </a:moveTo>
                <a:lnTo>
                  <a:pt x="457822" y="231927"/>
                </a:lnTo>
                <a:lnTo>
                  <a:pt x="457822" y="235927"/>
                </a:lnTo>
                <a:lnTo>
                  <a:pt x="407517" y="235927"/>
                </a:lnTo>
                <a:lnTo>
                  <a:pt x="407517" y="225767"/>
                </a:lnTo>
                <a:lnTo>
                  <a:pt x="407517" y="224497"/>
                </a:lnTo>
                <a:lnTo>
                  <a:pt x="421589" y="224497"/>
                </a:lnTo>
                <a:lnTo>
                  <a:pt x="457822" y="235927"/>
                </a:lnTo>
                <a:lnTo>
                  <a:pt x="457822" y="231927"/>
                </a:lnTo>
                <a:lnTo>
                  <a:pt x="414909" y="218122"/>
                </a:lnTo>
                <a:lnTo>
                  <a:pt x="414909" y="221957"/>
                </a:lnTo>
                <a:lnTo>
                  <a:pt x="405358" y="221957"/>
                </a:lnTo>
                <a:lnTo>
                  <a:pt x="405358" y="225767"/>
                </a:lnTo>
                <a:lnTo>
                  <a:pt x="405358" y="235927"/>
                </a:lnTo>
                <a:lnTo>
                  <a:pt x="392010" y="235927"/>
                </a:lnTo>
                <a:lnTo>
                  <a:pt x="395351" y="233387"/>
                </a:lnTo>
                <a:lnTo>
                  <a:pt x="405358" y="225767"/>
                </a:lnTo>
                <a:lnTo>
                  <a:pt x="405358" y="221957"/>
                </a:lnTo>
                <a:lnTo>
                  <a:pt x="404774" y="221957"/>
                </a:lnTo>
                <a:lnTo>
                  <a:pt x="404774" y="224497"/>
                </a:lnTo>
                <a:lnTo>
                  <a:pt x="390804" y="233387"/>
                </a:lnTo>
                <a:lnTo>
                  <a:pt x="390804" y="225767"/>
                </a:lnTo>
                <a:lnTo>
                  <a:pt x="390804" y="224497"/>
                </a:lnTo>
                <a:lnTo>
                  <a:pt x="404774" y="224497"/>
                </a:lnTo>
                <a:lnTo>
                  <a:pt x="404774" y="221957"/>
                </a:lnTo>
                <a:lnTo>
                  <a:pt x="388658" y="221957"/>
                </a:lnTo>
                <a:lnTo>
                  <a:pt x="388658" y="225767"/>
                </a:lnTo>
                <a:lnTo>
                  <a:pt x="388658" y="235927"/>
                </a:lnTo>
                <a:lnTo>
                  <a:pt x="375310" y="235927"/>
                </a:lnTo>
                <a:lnTo>
                  <a:pt x="378650" y="233387"/>
                </a:lnTo>
                <a:lnTo>
                  <a:pt x="388658" y="225767"/>
                </a:lnTo>
                <a:lnTo>
                  <a:pt x="388658" y="221957"/>
                </a:lnTo>
                <a:lnTo>
                  <a:pt x="388061" y="221957"/>
                </a:lnTo>
                <a:lnTo>
                  <a:pt x="388061" y="224497"/>
                </a:lnTo>
                <a:lnTo>
                  <a:pt x="374103" y="233387"/>
                </a:lnTo>
                <a:lnTo>
                  <a:pt x="374103" y="225767"/>
                </a:lnTo>
                <a:lnTo>
                  <a:pt x="374103" y="224497"/>
                </a:lnTo>
                <a:lnTo>
                  <a:pt x="388061" y="224497"/>
                </a:lnTo>
                <a:lnTo>
                  <a:pt x="388061" y="221957"/>
                </a:lnTo>
                <a:lnTo>
                  <a:pt x="371957" y="221957"/>
                </a:lnTo>
                <a:lnTo>
                  <a:pt x="371957" y="225767"/>
                </a:lnTo>
                <a:lnTo>
                  <a:pt x="371957" y="235927"/>
                </a:lnTo>
                <a:lnTo>
                  <a:pt x="358609" y="235927"/>
                </a:lnTo>
                <a:lnTo>
                  <a:pt x="361950" y="233387"/>
                </a:lnTo>
                <a:lnTo>
                  <a:pt x="371957" y="225767"/>
                </a:lnTo>
                <a:lnTo>
                  <a:pt x="371957" y="221957"/>
                </a:lnTo>
                <a:lnTo>
                  <a:pt x="371360" y="221957"/>
                </a:lnTo>
                <a:lnTo>
                  <a:pt x="371360" y="224497"/>
                </a:lnTo>
                <a:lnTo>
                  <a:pt x="357403" y="233387"/>
                </a:lnTo>
                <a:lnTo>
                  <a:pt x="357403" y="225767"/>
                </a:lnTo>
                <a:lnTo>
                  <a:pt x="357403" y="224497"/>
                </a:lnTo>
                <a:lnTo>
                  <a:pt x="371360" y="224497"/>
                </a:lnTo>
                <a:lnTo>
                  <a:pt x="371360" y="221957"/>
                </a:lnTo>
                <a:lnTo>
                  <a:pt x="355244" y="221957"/>
                </a:lnTo>
                <a:lnTo>
                  <a:pt x="355244" y="225767"/>
                </a:lnTo>
                <a:lnTo>
                  <a:pt x="355244" y="235927"/>
                </a:lnTo>
                <a:lnTo>
                  <a:pt x="341909" y="235927"/>
                </a:lnTo>
                <a:lnTo>
                  <a:pt x="355244" y="225767"/>
                </a:lnTo>
                <a:lnTo>
                  <a:pt x="355244" y="221957"/>
                </a:lnTo>
                <a:lnTo>
                  <a:pt x="354660" y="221957"/>
                </a:lnTo>
                <a:lnTo>
                  <a:pt x="354660" y="224497"/>
                </a:lnTo>
                <a:lnTo>
                  <a:pt x="338226" y="235927"/>
                </a:lnTo>
                <a:lnTo>
                  <a:pt x="320459" y="235927"/>
                </a:lnTo>
                <a:lnTo>
                  <a:pt x="320459" y="225767"/>
                </a:lnTo>
                <a:lnTo>
                  <a:pt x="320459" y="224497"/>
                </a:lnTo>
                <a:lnTo>
                  <a:pt x="354660" y="224497"/>
                </a:lnTo>
                <a:lnTo>
                  <a:pt x="354660" y="221957"/>
                </a:lnTo>
                <a:lnTo>
                  <a:pt x="318300" y="221957"/>
                </a:lnTo>
                <a:lnTo>
                  <a:pt x="318300" y="225767"/>
                </a:lnTo>
                <a:lnTo>
                  <a:pt x="318300" y="235927"/>
                </a:lnTo>
                <a:lnTo>
                  <a:pt x="304965" y="235927"/>
                </a:lnTo>
                <a:lnTo>
                  <a:pt x="308292" y="233387"/>
                </a:lnTo>
                <a:lnTo>
                  <a:pt x="318300" y="225767"/>
                </a:lnTo>
                <a:lnTo>
                  <a:pt x="318300" y="221957"/>
                </a:lnTo>
                <a:lnTo>
                  <a:pt x="317715" y="221957"/>
                </a:lnTo>
                <a:lnTo>
                  <a:pt x="317715" y="224497"/>
                </a:lnTo>
                <a:lnTo>
                  <a:pt x="303758" y="233387"/>
                </a:lnTo>
                <a:lnTo>
                  <a:pt x="303758" y="225767"/>
                </a:lnTo>
                <a:lnTo>
                  <a:pt x="303758" y="224497"/>
                </a:lnTo>
                <a:lnTo>
                  <a:pt x="317715" y="224497"/>
                </a:lnTo>
                <a:lnTo>
                  <a:pt x="317715" y="221957"/>
                </a:lnTo>
                <a:lnTo>
                  <a:pt x="301599" y="221957"/>
                </a:lnTo>
                <a:lnTo>
                  <a:pt x="301599" y="225767"/>
                </a:lnTo>
                <a:lnTo>
                  <a:pt x="301599" y="235927"/>
                </a:lnTo>
                <a:lnTo>
                  <a:pt x="288264" y="235927"/>
                </a:lnTo>
                <a:lnTo>
                  <a:pt x="289928" y="234657"/>
                </a:lnTo>
                <a:lnTo>
                  <a:pt x="301599" y="225767"/>
                </a:lnTo>
                <a:lnTo>
                  <a:pt x="301599" y="221957"/>
                </a:lnTo>
                <a:lnTo>
                  <a:pt x="301015" y="221957"/>
                </a:lnTo>
                <a:lnTo>
                  <a:pt x="301015" y="224497"/>
                </a:lnTo>
                <a:lnTo>
                  <a:pt x="285978" y="234657"/>
                </a:lnTo>
                <a:lnTo>
                  <a:pt x="285356" y="234657"/>
                </a:lnTo>
                <a:lnTo>
                  <a:pt x="285356" y="224497"/>
                </a:lnTo>
                <a:lnTo>
                  <a:pt x="301015" y="224497"/>
                </a:lnTo>
                <a:lnTo>
                  <a:pt x="301015" y="221957"/>
                </a:lnTo>
                <a:lnTo>
                  <a:pt x="282727" y="221957"/>
                </a:lnTo>
                <a:lnTo>
                  <a:pt x="281635" y="214261"/>
                </a:lnTo>
                <a:lnTo>
                  <a:pt x="281635" y="224497"/>
                </a:lnTo>
                <a:lnTo>
                  <a:pt x="281635" y="235927"/>
                </a:lnTo>
                <a:lnTo>
                  <a:pt x="279273" y="235927"/>
                </a:lnTo>
                <a:lnTo>
                  <a:pt x="279273" y="249897"/>
                </a:lnTo>
                <a:lnTo>
                  <a:pt x="279273" y="528027"/>
                </a:lnTo>
                <a:lnTo>
                  <a:pt x="276720" y="526542"/>
                </a:lnTo>
                <a:lnTo>
                  <a:pt x="276720" y="530567"/>
                </a:lnTo>
                <a:lnTo>
                  <a:pt x="265887" y="538187"/>
                </a:lnTo>
                <a:lnTo>
                  <a:pt x="265887" y="524217"/>
                </a:lnTo>
                <a:lnTo>
                  <a:pt x="276720" y="530567"/>
                </a:lnTo>
                <a:lnTo>
                  <a:pt x="276720" y="526542"/>
                </a:lnTo>
                <a:lnTo>
                  <a:pt x="272770" y="524217"/>
                </a:lnTo>
                <a:lnTo>
                  <a:pt x="268439" y="521677"/>
                </a:lnTo>
                <a:lnTo>
                  <a:pt x="273075" y="517867"/>
                </a:lnTo>
                <a:lnTo>
                  <a:pt x="279273" y="512787"/>
                </a:lnTo>
                <a:lnTo>
                  <a:pt x="279273" y="507707"/>
                </a:lnTo>
                <a:lnTo>
                  <a:pt x="276720" y="506222"/>
                </a:lnTo>
                <a:lnTo>
                  <a:pt x="276720" y="510247"/>
                </a:lnTo>
                <a:lnTo>
                  <a:pt x="265887" y="517867"/>
                </a:lnTo>
                <a:lnTo>
                  <a:pt x="265887" y="503897"/>
                </a:lnTo>
                <a:lnTo>
                  <a:pt x="276720" y="510247"/>
                </a:lnTo>
                <a:lnTo>
                  <a:pt x="276720" y="506222"/>
                </a:lnTo>
                <a:lnTo>
                  <a:pt x="272770" y="503897"/>
                </a:lnTo>
                <a:lnTo>
                  <a:pt x="268439" y="501357"/>
                </a:lnTo>
                <a:lnTo>
                  <a:pt x="272046" y="498817"/>
                </a:lnTo>
                <a:lnTo>
                  <a:pt x="279273" y="493737"/>
                </a:lnTo>
                <a:lnTo>
                  <a:pt x="279273" y="487387"/>
                </a:lnTo>
                <a:lnTo>
                  <a:pt x="276720" y="485902"/>
                </a:lnTo>
                <a:lnTo>
                  <a:pt x="276720" y="489927"/>
                </a:lnTo>
                <a:lnTo>
                  <a:pt x="265887" y="498817"/>
                </a:lnTo>
                <a:lnTo>
                  <a:pt x="265887" y="483577"/>
                </a:lnTo>
                <a:lnTo>
                  <a:pt x="276720" y="489927"/>
                </a:lnTo>
                <a:lnTo>
                  <a:pt x="276720" y="485902"/>
                </a:lnTo>
                <a:lnTo>
                  <a:pt x="272770" y="483577"/>
                </a:lnTo>
                <a:lnTo>
                  <a:pt x="268439" y="481037"/>
                </a:lnTo>
                <a:lnTo>
                  <a:pt x="272046" y="478497"/>
                </a:lnTo>
                <a:lnTo>
                  <a:pt x="279273" y="473417"/>
                </a:lnTo>
                <a:lnTo>
                  <a:pt x="279273" y="467067"/>
                </a:lnTo>
                <a:lnTo>
                  <a:pt x="276720" y="465378"/>
                </a:lnTo>
                <a:lnTo>
                  <a:pt x="276720" y="470877"/>
                </a:lnTo>
                <a:lnTo>
                  <a:pt x="265887" y="478497"/>
                </a:lnTo>
                <a:lnTo>
                  <a:pt x="265887" y="463257"/>
                </a:lnTo>
                <a:lnTo>
                  <a:pt x="276720" y="470877"/>
                </a:lnTo>
                <a:lnTo>
                  <a:pt x="276720" y="465378"/>
                </a:lnTo>
                <a:lnTo>
                  <a:pt x="273532" y="463257"/>
                </a:lnTo>
                <a:lnTo>
                  <a:pt x="265887" y="458177"/>
                </a:lnTo>
                <a:lnTo>
                  <a:pt x="265887" y="430237"/>
                </a:lnTo>
                <a:lnTo>
                  <a:pt x="272580" y="425157"/>
                </a:lnTo>
                <a:lnTo>
                  <a:pt x="279273" y="420077"/>
                </a:lnTo>
                <a:lnTo>
                  <a:pt x="279273" y="414997"/>
                </a:lnTo>
                <a:lnTo>
                  <a:pt x="276720" y="413207"/>
                </a:lnTo>
                <a:lnTo>
                  <a:pt x="276720" y="417537"/>
                </a:lnTo>
                <a:lnTo>
                  <a:pt x="265887" y="425157"/>
                </a:lnTo>
                <a:lnTo>
                  <a:pt x="265887" y="409917"/>
                </a:lnTo>
                <a:lnTo>
                  <a:pt x="276720" y="417537"/>
                </a:lnTo>
                <a:lnTo>
                  <a:pt x="276720" y="413207"/>
                </a:lnTo>
                <a:lnTo>
                  <a:pt x="272046" y="409917"/>
                </a:lnTo>
                <a:lnTo>
                  <a:pt x="268439" y="407377"/>
                </a:lnTo>
                <a:lnTo>
                  <a:pt x="272046" y="404837"/>
                </a:lnTo>
                <a:lnTo>
                  <a:pt x="279273" y="399757"/>
                </a:lnTo>
                <a:lnTo>
                  <a:pt x="279273" y="394677"/>
                </a:lnTo>
                <a:lnTo>
                  <a:pt x="276720" y="392887"/>
                </a:lnTo>
                <a:lnTo>
                  <a:pt x="276720" y="397217"/>
                </a:lnTo>
                <a:lnTo>
                  <a:pt x="265887" y="404837"/>
                </a:lnTo>
                <a:lnTo>
                  <a:pt x="265887" y="389597"/>
                </a:lnTo>
                <a:lnTo>
                  <a:pt x="276720" y="397217"/>
                </a:lnTo>
                <a:lnTo>
                  <a:pt x="276720" y="392887"/>
                </a:lnTo>
                <a:lnTo>
                  <a:pt x="272046" y="389597"/>
                </a:lnTo>
                <a:lnTo>
                  <a:pt x="268439" y="387057"/>
                </a:lnTo>
                <a:lnTo>
                  <a:pt x="272046" y="384517"/>
                </a:lnTo>
                <a:lnTo>
                  <a:pt x="279273" y="379437"/>
                </a:lnTo>
                <a:lnTo>
                  <a:pt x="279273" y="374357"/>
                </a:lnTo>
                <a:lnTo>
                  <a:pt x="276720" y="372567"/>
                </a:lnTo>
                <a:lnTo>
                  <a:pt x="276720" y="376897"/>
                </a:lnTo>
                <a:lnTo>
                  <a:pt x="265887" y="384517"/>
                </a:lnTo>
                <a:lnTo>
                  <a:pt x="265887" y="369277"/>
                </a:lnTo>
                <a:lnTo>
                  <a:pt x="276720" y="376897"/>
                </a:lnTo>
                <a:lnTo>
                  <a:pt x="276720" y="372567"/>
                </a:lnTo>
                <a:lnTo>
                  <a:pt x="272046" y="369277"/>
                </a:lnTo>
                <a:lnTo>
                  <a:pt x="268439" y="366737"/>
                </a:lnTo>
                <a:lnTo>
                  <a:pt x="272046" y="364197"/>
                </a:lnTo>
                <a:lnTo>
                  <a:pt x="279273" y="359117"/>
                </a:lnTo>
                <a:lnTo>
                  <a:pt x="279273" y="354037"/>
                </a:lnTo>
                <a:lnTo>
                  <a:pt x="276720" y="352348"/>
                </a:lnTo>
                <a:lnTo>
                  <a:pt x="276720" y="356577"/>
                </a:lnTo>
                <a:lnTo>
                  <a:pt x="265887" y="364197"/>
                </a:lnTo>
                <a:lnTo>
                  <a:pt x="265887" y="348957"/>
                </a:lnTo>
                <a:lnTo>
                  <a:pt x="276720" y="356577"/>
                </a:lnTo>
                <a:lnTo>
                  <a:pt x="276720" y="352348"/>
                </a:lnTo>
                <a:lnTo>
                  <a:pt x="271627" y="348957"/>
                </a:lnTo>
                <a:lnTo>
                  <a:pt x="265887" y="345147"/>
                </a:lnTo>
                <a:lnTo>
                  <a:pt x="265887" y="336257"/>
                </a:lnTo>
                <a:lnTo>
                  <a:pt x="272580" y="331177"/>
                </a:lnTo>
                <a:lnTo>
                  <a:pt x="279273" y="326097"/>
                </a:lnTo>
                <a:lnTo>
                  <a:pt x="279273" y="321017"/>
                </a:lnTo>
                <a:lnTo>
                  <a:pt x="276720" y="319227"/>
                </a:lnTo>
                <a:lnTo>
                  <a:pt x="276720" y="323557"/>
                </a:lnTo>
                <a:lnTo>
                  <a:pt x="265887" y="331177"/>
                </a:lnTo>
                <a:lnTo>
                  <a:pt x="265887" y="315937"/>
                </a:lnTo>
                <a:lnTo>
                  <a:pt x="276720" y="323557"/>
                </a:lnTo>
                <a:lnTo>
                  <a:pt x="276720" y="319227"/>
                </a:lnTo>
                <a:lnTo>
                  <a:pt x="272046" y="315937"/>
                </a:lnTo>
                <a:lnTo>
                  <a:pt x="268439" y="313397"/>
                </a:lnTo>
                <a:lnTo>
                  <a:pt x="272046" y="310857"/>
                </a:lnTo>
                <a:lnTo>
                  <a:pt x="279273" y="305777"/>
                </a:lnTo>
                <a:lnTo>
                  <a:pt x="279273" y="300697"/>
                </a:lnTo>
                <a:lnTo>
                  <a:pt x="276720" y="298907"/>
                </a:lnTo>
                <a:lnTo>
                  <a:pt x="276720" y="303237"/>
                </a:lnTo>
                <a:lnTo>
                  <a:pt x="265887" y="310857"/>
                </a:lnTo>
                <a:lnTo>
                  <a:pt x="265887" y="296887"/>
                </a:lnTo>
                <a:lnTo>
                  <a:pt x="276720" y="303237"/>
                </a:lnTo>
                <a:lnTo>
                  <a:pt x="276720" y="298907"/>
                </a:lnTo>
                <a:lnTo>
                  <a:pt x="273850" y="296887"/>
                </a:lnTo>
                <a:lnTo>
                  <a:pt x="268439" y="293077"/>
                </a:lnTo>
                <a:lnTo>
                  <a:pt x="272046" y="290537"/>
                </a:lnTo>
                <a:lnTo>
                  <a:pt x="279273" y="285457"/>
                </a:lnTo>
                <a:lnTo>
                  <a:pt x="279273" y="280377"/>
                </a:lnTo>
                <a:lnTo>
                  <a:pt x="276720" y="278587"/>
                </a:lnTo>
                <a:lnTo>
                  <a:pt x="276720" y="282917"/>
                </a:lnTo>
                <a:lnTo>
                  <a:pt x="265887" y="290537"/>
                </a:lnTo>
                <a:lnTo>
                  <a:pt x="265887" y="276567"/>
                </a:lnTo>
                <a:lnTo>
                  <a:pt x="276720" y="282917"/>
                </a:lnTo>
                <a:lnTo>
                  <a:pt x="276720" y="278587"/>
                </a:lnTo>
                <a:lnTo>
                  <a:pt x="273850" y="276567"/>
                </a:lnTo>
                <a:lnTo>
                  <a:pt x="268439" y="272757"/>
                </a:lnTo>
                <a:lnTo>
                  <a:pt x="272046" y="270217"/>
                </a:lnTo>
                <a:lnTo>
                  <a:pt x="279273" y="265137"/>
                </a:lnTo>
                <a:lnTo>
                  <a:pt x="279273" y="260057"/>
                </a:lnTo>
                <a:lnTo>
                  <a:pt x="276720" y="258368"/>
                </a:lnTo>
                <a:lnTo>
                  <a:pt x="276720" y="262597"/>
                </a:lnTo>
                <a:lnTo>
                  <a:pt x="265887" y="270217"/>
                </a:lnTo>
                <a:lnTo>
                  <a:pt x="265887" y="256247"/>
                </a:lnTo>
                <a:lnTo>
                  <a:pt x="276720" y="262597"/>
                </a:lnTo>
                <a:lnTo>
                  <a:pt x="276720" y="258368"/>
                </a:lnTo>
                <a:lnTo>
                  <a:pt x="273532" y="256247"/>
                </a:lnTo>
                <a:lnTo>
                  <a:pt x="265887" y="251167"/>
                </a:lnTo>
                <a:lnTo>
                  <a:pt x="265887" y="249897"/>
                </a:lnTo>
                <a:lnTo>
                  <a:pt x="279273" y="249897"/>
                </a:lnTo>
                <a:lnTo>
                  <a:pt x="279273" y="235927"/>
                </a:lnTo>
                <a:lnTo>
                  <a:pt x="261480" y="235927"/>
                </a:lnTo>
                <a:lnTo>
                  <a:pt x="261480" y="233387"/>
                </a:lnTo>
                <a:lnTo>
                  <a:pt x="261480" y="224497"/>
                </a:lnTo>
                <a:lnTo>
                  <a:pt x="281635" y="224497"/>
                </a:lnTo>
                <a:lnTo>
                  <a:pt x="281635" y="214261"/>
                </a:lnTo>
                <a:lnTo>
                  <a:pt x="279666" y="200367"/>
                </a:lnTo>
                <a:lnTo>
                  <a:pt x="347548" y="200367"/>
                </a:lnTo>
                <a:lnTo>
                  <a:pt x="414909" y="221957"/>
                </a:lnTo>
                <a:lnTo>
                  <a:pt x="414909" y="218122"/>
                </a:lnTo>
                <a:lnTo>
                  <a:pt x="359727" y="200367"/>
                </a:lnTo>
                <a:lnTo>
                  <a:pt x="466940" y="200367"/>
                </a:lnTo>
                <a:lnTo>
                  <a:pt x="467423" y="196557"/>
                </a:lnTo>
                <a:lnTo>
                  <a:pt x="453085" y="192735"/>
                </a:lnTo>
                <a:lnTo>
                  <a:pt x="453085" y="196557"/>
                </a:lnTo>
                <a:lnTo>
                  <a:pt x="382460" y="196557"/>
                </a:lnTo>
                <a:lnTo>
                  <a:pt x="382460" y="188937"/>
                </a:lnTo>
                <a:lnTo>
                  <a:pt x="382460" y="186397"/>
                </a:lnTo>
                <a:lnTo>
                  <a:pt x="414616" y="186397"/>
                </a:lnTo>
                <a:lnTo>
                  <a:pt x="453085" y="196557"/>
                </a:lnTo>
                <a:lnTo>
                  <a:pt x="453085" y="192735"/>
                </a:lnTo>
                <a:lnTo>
                  <a:pt x="429374" y="186397"/>
                </a:lnTo>
                <a:lnTo>
                  <a:pt x="424624" y="185127"/>
                </a:lnTo>
                <a:lnTo>
                  <a:pt x="407136" y="180467"/>
                </a:lnTo>
                <a:lnTo>
                  <a:pt x="407136" y="185127"/>
                </a:lnTo>
                <a:lnTo>
                  <a:pt x="380301" y="185127"/>
                </a:lnTo>
                <a:lnTo>
                  <a:pt x="380301" y="188937"/>
                </a:lnTo>
                <a:lnTo>
                  <a:pt x="380301" y="196557"/>
                </a:lnTo>
                <a:lnTo>
                  <a:pt x="368884" y="196557"/>
                </a:lnTo>
                <a:lnTo>
                  <a:pt x="370789" y="195287"/>
                </a:lnTo>
                <a:lnTo>
                  <a:pt x="380301" y="188937"/>
                </a:lnTo>
                <a:lnTo>
                  <a:pt x="380301" y="185127"/>
                </a:lnTo>
                <a:lnTo>
                  <a:pt x="380072" y="185127"/>
                </a:lnTo>
                <a:lnTo>
                  <a:pt x="380072" y="186397"/>
                </a:lnTo>
                <a:lnTo>
                  <a:pt x="367449" y="195287"/>
                </a:lnTo>
                <a:lnTo>
                  <a:pt x="367449" y="188937"/>
                </a:lnTo>
                <a:lnTo>
                  <a:pt x="367449" y="186397"/>
                </a:lnTo>
                <a:lnTo>
                  <a:pt x="380072" y="186397"/>
                </a:lnTo>
                <a:lnTo>
                  <a:pt x="380072" y="185127"/>
                </a:lnTo>
                <a:lnTo>
                  <a:pt x="365290" y="185127"/>
                </a:lnTo>
                <a:lnTo>
                  <a:pt x="365290" y="188937"/>
                </a:lnTo>
                <a:lnTo>
                  <a:pt x="365290" y="196557"/>
                </a:lnTo>
                <a:lnTo>
                  <a:pt x="353872" y="196557"/>
                </a:lnTo>
                <a:lnTo>
                  <a:pt x="365290" y="188937"/>
                </a:lnTo>
                <a:lnTo>
                  <a:pt x="365290" y="185127"/>
                </a:lnTo>
                <a:lnTo>
                  <a:pt x="365061" y="185127"/>
                </a:lnTo>
                <a:lnTo>
                  <a:pt x="365061" y="186397"/>
                </a:lnTo>
                <a:lnTo>
                  <a:pt x="350151" y="196557"/>
                </a:lnTo>
                <a:lnTo>
                  <a:pt x="345376" y="196557"/>
                </a:lnTo>
                <a:lnTo>
                  <a:pt x="345376" y="195287"/>
                </a:lnTo>
                <a:lnTo>
                  <a:pt x="345376" y="188937"/>
                </a:lnTo>
                <a:lnTo>
                  <a:pt x="345376" y="186397"/>
                </a:lnTo>
                <a:lnTo>
                  <a:pt x="365061" y="186397"/>
                </a:lnTo>
                <a:lnTo>
                  <a:pt x="365061" y="185127"/>
                </a:lnTo>
                <a:lnTo>
                  <a:pt x="343217" y="185127"/>
                </a:lnTo>
                <a:lnTo>
                  <a:pt x="343217" y="188937"/>
                </a:lnTo>
                <a:lnTo>
                  <a:pt x="343217" y="195287"/>
                </a:lnTo>
                <a:lnTo>
                  <a:pt x="336905" y="194017"/>
                </a:lnTo>
                <a:lnTo>
                  <a:pt x="343217" y="188937"/>
                </a:lnTo>
                <a:lnTo>
                  <a:pt x="343217" y="185127"/>
                </a:lnTo>
                <a:lnTo>
                  <a:pt x="342988" y="185127"/>
                </a:lnTo>
                <a:lnTo>
                  <a:pt x="342988" y="186397"/>
                </a:lnTo>
                <a:lnTo>
                  <a:pt x="334352" y="192747"/>
                </a:lnTo>
                <a:lnTo>
                  <a:pt x="330365" y="191477"/>
                </a:lnTo>
                <a:lnTo>
                  <a:pt x="330365" y="186397"/>
                </a:lnTo>
                <a:lnTo>
                  <a:pt x="342988" y="186397"/>
                </a:lnTo>
                <a:lnTo>
                  <a:pt x="342988" y="185127"/>
                </a:lnTo>
                <a:lnTo>
                  <a:pt x="328206" y="185127"/>
                </a:lnTo>
                <a:lnTo>
                  <a:pt x="328206" y="188937"/>
                </a:lnTo>
                <a:lnTo>
                  <a:pt x="328206" y="191477"/>
                </a:lnTo>
                <a:lnTo>
                  <a:pt x="328206" y="195287"/>
                </a:lnTo>
                <a:lnTo>
                  <a:pt x="328206" y="196557"/>
                </a:lnTo>
                <a:lnTo>
                  <a:pt x="316801" y="196557"/>
                </a:lnTo>
                <a:lnTo>
                  <a:pt x="318795" y="195287"/>
                </a:lnTo>
                <a:lnTo>
                  <a:pt x="322783" y="192747"/>
                </a:lnTo>
                <a:lnTo>
                  <a:pt x="328206" y="195287"/>
                </a:lnTo>
                <a:lnTo>
                  <a:pt x="328206" y="191477"/>
                </a:lnTo>
                <a:lnTo>
                  <a:pt x="326593" y="190207"/>
                </a:lnTo>
                <a:lnTo>
                  <a:pt x="328206" y="188937"/>
                </a:lnTo>
                <a:lnTo>
                  <a:pt x="328206" y="185127"/>
                </a:lnTo>
                <a:lnTo>
                  <a:pt x="327990" y="185127"/>
                </a:lnTo>
                <a:lnTo>
                  <a:pt x="327990" y="186397"/>
                </a:lnTo>
                <a:lnTo>
                  <a:pt x="324027" y="188937"/>
                </a:lnTo>
                <a:lnTo>
                  <a:pt x="320230" y="187833"/>
                </a:lnTo>
                <a:lnTo>
                  <a:pt x="320230" y="192747"/>
                </a:lnTo>
                <a:lnTo>
                  <a:pt x="315353" y="195287"/>
                </a:lnTo>
                <a:lnTo>
                  <a:pt x="315353" y="190207"/>
                </a:lnTo>
                <a:lnTo>
                  <a:pt x="320230" y="192747"/>
                </a:lnTo>
                <a:lnTo>
                  <a:pt x="320230" y="187833"/>
                </a:lnTo>
                <a:lnTo>
                  <a:pt x="315353" y="186397"/>
                </a:lnTo>
                <a:lnTo>
                  <a:pt x="327990" y="186397"/>
                </a:lnTo>
                <a:lnTo>
                  <a:pt x="327990" y="185127"/>
                </a:lnTo>
                <a:lnTo>
                  <a:pt x="313207" y="185127"/>
                </a:lnTo>
                <a:lnTo>
                  <a:pt x="313207" y="190207"/>
                </a:lnTo>
                <a:lnTo>
                  <a:pt x="313207" y="196557"/>
                </a:lnTo>
                <a:lnTo>
                  <a:pt x="301790" y="196557"/>
                </a:lnTo>
                <a:lnTo>
                  <a:pt x="303923" y="195287"/>
                </a:lnTo>
                <a:lnTo>
                  <a:pt x="312470" y="190207"/>
                </a:lnTo>
                <a:lnTo>
                  <a:pt x="313207" y="190207"/>
                </a:lnTo>
                <a:lnTo>
                  <a:pt x="313207" y="185127"/>
                </a:lnTo>
                <a:lnTo>
                  <a:pt x="309905" y="185127"/>
                </a:lnTo>
                <a:lnTo>
                  <a:pt x="309905" y="188937"/>
                </a:lnTo>
                <a:lnTo>
                  <a:pt x="300355" y="195287"/>
                </a:lnTo>
                <a:lnTo>
                  <a:pt x="300355" y="188937"/>
                </a:lnTo>
                <a:lnTo>
                  <a:pt x="300355" y="186397"/>
                </a:lnTo>
                <a:lnTo>
                  <a:pt x="303174" y="186397"/>
                </a:lnTo>
                <a:lnTo>
                  <a:pt x="309905" y="188937"/>
                </a:lnTo>
                <a:lnTo>
                  <a:pt x="309905" y="185127"/>
                </a:lnTo>
                <a:lnTo>
                  <a:pt x="308952" y="185127"/>
                </a:lnTo>
                <a:lnTo>
                  <a:pt x="298196" y="181838"/>
                </a:lnTo>
                <a:lnTo>
                  <a:pt x="298196" y="188937"/>
                </a:lnTo>
                <a:lnTo>
                  <a:pt x="298196" y="196557"/>
                </a:lnTo>
                <a:lnTo>
                  <a:pt x="286791" y="196557"/>
                </a:lnTo>
                <a:lnTo>
                  <a:pt x="298196" y="188937"/>
                </a:lnTo>
                <a:lnTo>
                  <a:pt x="298196" y="181838"/>
                </a:lnTo>
                <a:lnTo>
                  <a:pt x="297967" y="181762"/>
                </a:lnTo>
                <a:lnTo>
                  <a:pt x="297967" y="186397"/>
                </a:lnTo>
                <a:lnTo>
                  <a:pt x="283070" y="196557"/>
                </a:lnTo>
                <a:lnTo>
                  <a:pt x="279146" y="196557"/>
                </a:lnTo>
                <a:lnTo>
                  <a:pt x="278866" y="194652"/>
                </a:lnTo>
                <a:lnTo>
                  <a:pt x="278866" y="221957"/>
                </a:lnTo>
                <a:lnTo>
                  <a:pt x="266115" y="221957"/>
                </a:lnTo>
                <a:lnTo>
                  <a:pt x="269151" y="200367"/>
                </a:lnTo>
                <a:lnTo>
                  <a:pt x="275894" y="200367"/>
                </a:lnTo>
                <a:lnTo>
                  <a:pt x="278866" y="221957"/>
                </a:lnTo>
                <a:lnTo>
                  <a:pt x="278866" y="194652"/>
                </a:lnTo>
                <a:lnTo>
                  <a:pt x="277660" y="186397"/>
                </a:lnTo>
                <a:lnTo>
                  <a:pt x="297967" y="186397"/>
                </a:lnTo>
                <a:lnTo>
                  <a:pt x="297967" y="181762"/>
                </a:lnTo>
                <a:lnTo>
                  <a:pt x="296773" y="181394"/>
                </a:lnTo>
                <a:lnTo>
                  <a:pt x="296773" y="185127"/>
                </a:lnTo>
                <a:lnTo>
                  <a:pt x="277368" y="185127"/>
                </a:lnTo>
                <a:lnTo>
                  <a:pt x="276428" y="178777"/>
                </a:lnTo>
                <a:lnTo>
                  <a:pt x="296773" y="185127"/>
                </a:lnTo>
                <a:lnTo>
                  <a:pt x="296773" y="181394"/>
                </a:lnTo>
                <a:lnTo>
                  <a:pt x="288264" y="178777"/>
                </a:lnTo>
                <a:lnTo>
                  <a:pt x="284124" y="177507"/>
                </a:lnTo>
                <a:lnTo>
                  <a:pt x="275856" y="174967"/>
                </a:lnTo>
                <a:lnTo>
                  <a:pt x="275374" y="171551"/>
                </a:lnTo>
                <a:lnTo>
                  <a:pt x="275374" y="196557"/>
                </a:lnTo>
                <a:lnTo>
                  <a:pt x="270268" y="196557"/>
                </a:lnTo>
                <a:lnTo>
                  <a:pt x="270268" y="192747"/>
                </a:lnTo>
                <a:lnTo>
                  <a:pt x="270649" y="190207"/>
                </a:lnTo>
                <a:lnTo>
                  <a:pt x="271208" y="186397"/>
                </a:lnTo>
                <a:lnTo>
                  <a:pt x="273875" y="186397"/>
                </a:lnTo>
                <a:lnTo>
                  <a:pt x="275374" y="196557"/>
                </a:lnTo>
                <a:lnTo>
                  <a:pt x="275374" y="171551"/>
                </a:lnTo>
                <a:lnTo>
                  <a:pt x="274421" y="164807"/>
                </a:lnTo>
                <a:lnTo>
                  <a:pt x="273596" y="164807"/>
                </a:lnTo>
                <a:lnTo>
                  <a:pt x="273596" y="185127"/>
                </a:lnTo>
                <a:lnTo>
                  <a:pt x="271513" y="185127"/>
                </a:lnTo>
                <a:lnTo>
                  <a:pt x="272034" y="181317"/>
                </a:lnTo>
                <a:lnTo>
                  <a:pt x="272567" y="177507"/>
                </a:lnTo>
                <a:lnTo>
                  <a:pt x="273596" y="185127"/>
                </a:lnTo>
                <a:lnTo>
                  <a:pt x="273596" y="164807"/>
                </a:lnTo>
                <a:lnTo>
                  <a:pt x="270738" y="164807"/>
                </a:lnTo>
                <a:lnTo>
                  <a:pt x="269062" y="176237"/>
                </a:lnTo>
                <a:lnTo>
                  <a:pt x="268274" y="176872"/>
                </a:lnTo>
                <a:lnTo>
                  <a:pt x="268274" y="181317"/>
                </a:lnTo>
                <a:lnTo>
                  <a:pt x="267741" y="185127"/>
                </a:lnTo>
                <a:lnTo>
                  <a:pt x="267436" y="185127"/>
                </a:lnTo>
                <a:lnTo>
                  <a:pt x="267436" y="186397"/>
                </a:lnTo>
                <a:lnTo>
                  <a:pt x="267385" y="187667"/>
                </a:lnTo>
                <a:lnTo>
                  <a:pt x="266966" y="187934"/>
                </a:lnTo>
                <a:lnTo>
                  <a:pt x="266966" y="190207"/>
                </a:lnTo>
                <a:lnTo>
                  <a:pt x="265912" y="196557"/>
                </a:lnTo>
                <a:lnTo>
                  <a:pt x="265391" y="196557"/>
                </a:lnTo>
                <a:lnTo>
                  <a:pt x="265391" y="200367"/>
                </a:lnTo>
                <a:lnTo>
                  <a:pt x="262267" y="221957"/>
                </a:lnTo>
                <a:lnTo>
                  <a:pt x="259321" y="221957"/>
                </a:lnTo>
                <a:lnTo>
                  <a:pt x="259321" y="224497"/>
                </a:lnTo>
                <a:lnTo>
                  <a:pt x="235597" y="224497"/>
                </a:lnTo>
                <a:lnTo>
                  <a:pt x="235597" y="213067"/>
                </a:lnTo>
                <a:lnTo>
                  <a:pt x="235597" y="210527"/>
                </a:lnTo>
                <a:lnTo>
                  <a:pt x="232460" y="210527"/>
                </a:lnTo>
                <a:lnTo>
                  <a:pt x="234035" y="209257"/>
                </a:lnTo>
                <a:lnTo>
                  <a:pt x="237617" y="209257"/>
                </a:lnTo>
                <a:lnTo>
                  <a:pt x="237617" y="205447"/>
                </a:lnTo>
                <a:lnTo>
                  <a:pt x="242341" y="201637"/>
                </a:lnTo>
                <a:lnTo>
                  <a:pt x="243916" y="200367"/>
                </a:lnTo>
                <a:lnTo>
                  <a:pt x="265391" y="200367"/>
                </a:lnTo>
                <a:lnTo>
                  <a:pt x="265391" y="196557"/>
                </a:lnTo>
                <a:lnTo>
                  <a:pt x="256705" y="196557"/>
                </a:lnTo>
                <a:lnTo>
                  <a:pt x="258762" y="195287"/>
                </a:lnTo>
                <a:lnTo>
                  <a:pt x="266966" y="190207"/>
                </a:lnTo>
                <a:lnTo>
                  <a:pt x="266966" y="187934"/>
                </a:lnTo>
                <a:lnTo>
                  <a:pt x="255270" y="195287"/>
                </a:lnTo>
                <a:lnTo>
                  <a:pt x="255270" y="192747"/>
                </a:lnTo>
                <a:lnTo>
                  <a:pt x="255270" y="191477"/>
                </a:lnTo>
                <a:lnTo>
                  <a:pt x="261213" y="186397"/>
                </a:lnTo>
                <a:lnTo>
                  <a:pt x="267436" y="186397"/>
                </a:lnTo>
                <a:lnTo>
                  <a:pt x="267436" y="185127"/>
                </a:lnTo>
                <a:lnTo>
                  <a:pt x="263702" y="185127"/>
                </a:lnTo>
                <a:lnTo>
                  <a:pt x="268274" y="181317"/>
                </a:lnTo>
                <a:lnTo>
                  <a:pt x="268274" y="176872"/>
                </a:lnTo>
                <a:lnTo>
                  <a:pt x="257835" y="185127"/>
                </a:lnTo>
                <a:lnTo>
                  <a:pt x="253111" y="185127"/>
                </a:lnTo>
                <a:lnTo>
                  <a:pt x="253111" y="192747"/>
                </a:lnTo>
                <a:lnTo>
                  <a:pt x="253111" y="196557"/>
                </a:lnTo>
                <a:lnTo>
                  <a:pt x="248424" y="196557"/>
                </a:lnTo>
                <a:lnTo>
                  <a:pt x="253111" y="192747"/>
                </a:lnTo>
                <a:lnTo>
                  <a:pt x="253111" y="185127"/>
                </a:lnTo>
                <a:lnTo>
                  <a:pt x="251815" y="185127"/>
                </a:lnTo>
                <a:lnTo>
                  <a:pt x="251815" y="187667"/>
                </a:lnTo>
                <a:lnTo>
                  <a:pt x="247827" y="190487"/>
                </a:lnTo>
                <a:lnTo>
                  <a:pt x="247827" y="192747"/>
                </a:lnTo>
                <a:lnTo>
                  <a:pt x="242570" y="196557"/>
                </a:lnTo>
                <a:lnTo>
                  <a:pt x="241693" y="196557"/>
                </a:lnTo>
                <a:lnTo>
                  <a:pt x="247827" y="192747"/>
                </a:lnTo>
                <a:lnTo>
                  <a:pt x="247827" y="190487"/>
                </a:lnTo>
                <a:lnTo>
                  <a:pt x="239191" y="196557"/>
                </a:lnTo>
                <a:lnTo>
                  <a:pt x="239179" y="200367"/>
                </a:lnTo>
                <a:lnTo>
                  <a:pt x="237617" y="201637"/>
                </a:lnTo>
                <a:lnTo>
                  <a:pt x="237617" y="195287"/>
                </a:lnTo>
                <a:lnTo>
                  <a:pt x="237617" y="187667"/>
                </a:lnTo>
                <a:lnTo>
                  <a:pt x="251815" y="187667"/>
                </a:lnTo>
                <a:lnTo>
                  <a:pt x="251815" y="185127"/>
                </a:lnTo>
                <a:lnTo>
                  <a:pt x="235521" y="185127"/>
                </a:lnTo>
                <a:lnTo>
                  <a:pt x="235077" y="182587"/>
                </a:lnTo>
                <a:lnTo>
                  <a:pt x="231952" y="164515"/>
                </a:lnTo>
                <a:lnTo>
                  <a:pt x="231952" y="213067"/>
                </a:lnTo>
                <a:lnTo>
                  <a:pt x="231952" y="224497"/>
                </a:lnTo>
                <a:lnTo>
                  <a:pt x="231952" y="508977"/>
                </a:lnTo>
                <a:lnTo>
                  <a:pt x="229476" y="507517"/>
                </a:lnTo>
                <a:lnTo>
                  <a:pt x="229476" y="512787"/>
                </a:lnTo>
                <a:lnTo>
                  <a:pt x="218554" y="520407"/>
                </a:lnTo>
                <a:lnTo>
                  <a:pt x="218554" y="505167"/>
                </a:lnTo>
                <a:lnTo>
                  <a:pt x="229476" y="512787"/>
                </a:lnTo>
                <a:lnTo>
                  <a:pt x="229476" y="507517"/>
                </a:lnTo>
                <a:lnTo>
                  <a:pt x="225501" y="505167"/>
                </a:lnTo>
                <a:lnTo>
                  <a:pt x="221195" y="502627"/>
                </a:lnTo>
                <a:lnTo>
                  <a:pt x="224777" y="500087"/>
                </a:lnTo>
                <a:lnTo>
                  <a:pt x="231952" y="495007"/>
                </a:lnTo>
                <a:lnTo>
                  <a:pt x="231952" y="488657"/>
                </a:lnTo>
                <a:lnTo>
                  <a:pt x="229476" y="487197"/>
                </a:lnTo>
                <a:lnTo>
                  <a:pt x="229476" y="492467"/>
                </a:lnTo>
                <a:lnTo>
                  <a:pt x="218554" y="500087"/>
                </a:lnTo>
                <a:lnTo>
                  <a:pt x="218554" y="484847"/>
                </a:lnTo>
                <a:lnTo>
                  <a:pt x="229476" y="492467"/>
                </a:lnTo>
                <a:lnTo>
                  <a:pt x="229476" y="487197"/>
                </a:lnTo>
                <a:lnTo>
                  <a:pt x="225501" y="484847"/>
                </a:lnTo>
                <a:lnTo>
                  <a:pt x="221195" y="482307"/>
                </a:lnTo>
                <a:lnTo>
                  <a:pt x="224777" y="479767"/>
                </a:lnTo>
                <a:lnTo>
                  <a:pt x="231952" y="474687"/>
                </a:lnTo>
                <a:lnTo>
                  <a:pt x="231952" y="469607"/>
                </a:lnTo>
                <a:lnTo>
                  <a:pt x="229476" y="467855"/>
                </a:lnTo>
                <a:lnTo>
                  <a:pt x="229476" y="472147"/>
                </a:lnTo>
                <a:lnTo>
                  <a:pt x="218554" y="479767"/>
                </a:lnTo>
                <a:lnTo>
                  <a:pt x="218554" y="464527"/>
                </a:lnTo>
                <a:lnTo>
                  <a:pt x="229476" y="472147"/>
                </a:lnTo>
                <a:lnTo>
                  <a:pt x="229476" y="467855"/>
                </a:lnTo>
                <a:lnTo>
                  <a:pt x="224777" y="464527"/>
                </a:lnTo>
                <a:lnTo>
                  <a:pt x="221195" y="461987"/>
                </a:lnTo>
                <a:lnTo>
                  <a:pt x="224777" y="459447"/>
                </a:lnTo>
                <a:lnTo>
                  <a:pt x="231952" y="454367"/>
                </a:lnTo>
                <a:lnTo>
                  <a:pt x="231952" y="449287"/>
                </a:lnTo>
                <a:lnTo>
                  <a:pt x="229476" y="447649"/>
                </a:lnTo>
                <a:lnTo>
                  <a:pt x="229476" y="451827"/>
                </a:lnTo>
                <a:lnTo>
                  <a:pt x="218554" y="459447"/>
                </a:lnTo>
                <a:lnTo>
                  <a:pt x="218554" y="444207"/>
                </a:lnTo>
                <a:lnTo>
                  <a:pt x="229476" y="451827"/>
                </a:lnTo>
                <a:lnTo>
                  <a:pt x="229476" y="447649"/>
                </a:lnTo>
                <a:lnTo>
                  <a:pt x="224294" y="444207"/>
                </a:lnTo>
                <a:lnTo>
                  <a:pt x="218554" y="440397"/>
                </a:lnTo>
                <a:lnTo>
                  <a:pt x="218554" y="407377"/>
                </a:lnTo>
                <a:lnTo>
                  <a:pt x="225247" y="402297"/>
                </a:lnTo>
                <a:lnTo>
                  <a:pt x="231952" y="397217"/>
                </a:lnTo>
                <a:lnTo>
                  <a:pt x="231952" y="392137"/>
                </a:lnTo>
                <a:lnTo>
                  <a:pt x="229476" y="390385"/>
                </a:lnTo>
                <a:lnTo>
                  <a:pt x="229476" y="394677"/>
                </a:lnTo>
                <a:lnTo>
                  <a:pt x="218554" y="402297"/>
                </a:lnTo>
                <a:lnTo>
                  <a:pt x="218554" y="387057"/>
                </a:lnTo>
                <a:lnTo>
                  <a:pt x="229476" y="394677"/>
                </a:lnTo>
                <a:lnTo>
                  <a:pt x="229476" y="390385"/>
                </a:lnTo>
                <a:lnTo>
                  <a:pt x="224777" y="387057"/>
                </a:lnTo>
                <a:lnTo>
                  <a:pt x="221195" y="384517"/>
                </a:lnTo>
                <a:lnTo>
                  <a:pt x="224777" y="381977"/>
                </a:lnTo>
                <a:lnTo>
                  <a:pt x="231952" y="376897"/>
                </a:lnTo>
                <a:lnTo>
                  <a:pt x="231952" y="371817"/>
                </a:lnTo>
                <a:lnTo>
                  <a:pt x="229476" y="370065"/>
                </a:lnTo>
                <a:lnTo>
                  <a:pt x="229476" y="374357"/>
                </a:lnTo>
                <a:lnTo>
                  <a:pt x="218554" y="381977"/>
                </a:lnTo>
                <a:lnTo>
                  <a:pt x="218554" y="366737"/>
                </a:lnTo>
                <a:lnTo>
                  <a:pt x="229476" y="374357"/>
                </a:lnTo>
                <a:lnTo>
                  <a:pt x="229476" y="370065"/>
                </a:lnTo>
                <a:lnTo>
                  <a:pt x="224777" y="366737"/>
                </a:lnTo>
                <a:lnTo>
                  <a:pt x="221195" y="364197"/>
                </a:lnTo>
                <a:lnTo>
                  <a:pt x="224777" y="361657"/>
                </a:lnTo>
                <a:lnTo>
                  <a:pt x="231952" y="356577"/>
                </a:lnTo>
                <a:lnTo>
                  <a:pt x="231952" y="351497"/>
                </a:lnTo>
                <a:lnTo>
                  <a:pt x="229476" y="349745"/>
                </a:lnTo>
                <a:lnTo>
                  <a:pt x="229476" y="354037"/>
                </a:lnTo>
                <a:lnTo>
                  <a:pt x="218554" y="361657"/>
                </a:lnTo>
                <a:lnTo>
                  <a:pt x="218554" y="346417"/>
                </a:lnTo>
                <a:lnTo>
                  <a:pt x="229476" y="354037"/>
                </a:lnTo>
                <a:lnTo>
                  <a:pt x="229476" y="349745"/>
                </a:lnTo>
                <a:lnTo>
                  <a:pt x="224777" y="346417"/>
                </a:lnTo>
                <a:lnTo>
                  <a:pt x="221195" y="343877"/>
                </a:lnTo>
                <a:lnTo>
                  <a:pt x="224777" y="341337"/>
                </a:lnTo>
                <a:lnTo>
                  <a:pt x="231952" y="336257"/>
                </a:lnTo>
                <a:lnTo>
                  <a:pt x="231952" y="331177"/>
                </a:lnTo>
                <a:lnTo>
                  <a:pt x="229476" y="329539"/>
                </a:lnTo>
                <a:lnTo>
                  <a:pt x="229476" y="333717"/>
                </a:lnTo>
                <a:lnTo>
                  <a:pt x="218554" y="341337"/>
                </a:lnTo>
                <a:lnTo>
                  <a:pt x="218554" y="326097"/>
                </a:lnTo>
                <a:lnTo>
                  <a:pt x="229476" y="333717"/>
                </a:lnTo>
                <a:lnTo>
                  <a:pt x="229476" y="329539"/>
                </a:lnTo>
                <a:lnTo>
                  <a:pt x="224294" y="326097"/>
                </a:lnTo>
                <a:lnTo>
                  <a:pt x="218554" y="322287"/>
                </a:lnTo>
                <a:lnTo>
                  <a:pt x="218554" y="303237"/>
                </a:lnTo>
                <a:lnTo>
                  <a:pt x="225247" y="298157"/>
                </a:lnTo>
                <a:lnTo>
                  <a:pt x="231952" y="293077"/>
                </a:lnTo>
                <a:lnTo>
                  <a:pt x="231952" y="287997"/>
                </a:lnTo>
                <a:lnTo>
                  <a:pt x="229476" y="286245"/>
                </a:lnTo>
                <a:lnTo>
                  <a:pt x="229476" y="290537"/>
                </a:lnTo>
                <a:lnTo>
                  <a:pt x="218554" y="298157"/>
                </a:lnTo>
                <a:lnTo>
                  <a:pt x="218554" y="282917"/>
                </a:lnTo>
                <a:lnTo>
                  <a:pt x="229476" y="290537"/>
                </a:lnTo>
                <a:lnTo>
                  <a:pt x="229476" y="286245"/>
                </a:lnTo>
                <a:lnTo>
                  <a:pt x="224777" y="282917"/>
                </a:lnTo>
                <a:lnTo>
                  <a:pt x="221195" y="280377"/>
                </a:lnTo>
                <a:lnTo>
                  <a:pt x="224777" y="277837"/>
                </a:lnTo>
                <a:lnTo>
                  <a:pt x="231952" y="272757"/>
                </a:lnTo>
                <a:lnTo>
                  <a:pt x="231952" y="267677"/>
                </a:lnTo>
                <a:lnTo>
                  <a:pt x="229476" y="265925"/>
                </a:lnTo>
                <a:lnTo>
                  <a:pt x="229476" y="270217"/>
                </a:lnTo>
                <a:lnTo>
                  <a:pt x="218554" y="277837"/>
                </a:lnTo>
                <a:lnTo>
                  <a:pt x="218554" y="262597"/>
                </a:lnTo>
                <a:lnTo>
                  <a:pt x="229476" y="270217"/>
                </a:lnTo>
                <a:lnTo>
                  <a:pt x="229476" y="265925"/>
                </a:lnTo>
                <a:lnTo>
                  <a:pt x="224777" y="262597"/>
                </a:lnTo>
                <a:lnTo>
                  <a:pt x="221195" y="260057"/>
                </a:lnTo>
                <a:lnTo>
                  <a:pt x="224777" y="257517"/>
                </a:lnTo>
                <a:lnTo>
                  <a:pt x="231952" y="252437"/>
                </a:lnTo>
                <a:lnTo>
                  <a:pt x="231952" y="247357"/>
                </a:lnTo>
                <a:lnTo>
                  <a:pt x="229476" y="245859"/>
                </a:lnTo>
                <a:lnTo>
                  <a:pt x="229476" y="249897"/>
                </a:lnTo>
                <a:lnTo>
                  <a:pt x="218554" y="257517"/>
                </a:lnTo>
                <a:lnTo>
                  <a:pt x="218554" y="243547"/>
                </a:lnTo>
                <a:lnTo>
                  <a:pt x="229476" y="249897"/>
                </a:lnTo>
                <a:lnTo>
                  <a:pt x="229476" y="245859"/>
                </a:lnTo>
                <a:lnTo>
                  <a:pt x="225691" y="243547"/>
                </a:lnTo>
                <a:lnTo>
                  <a:pt x="221526" y="241007"/>
                </a:lnTo>
                <a:lnTo>
                  <a:pt x="226733" y="237197"/>
                </a:lnTo>
                <a:lnTo>
                  <a:pt x="231952" y="233387"/>
                </a:lnTo>
                <a:lnTo>
                  <a:pt x="231952" y="224497"/>
                </a:lnTo>
                <a:lnTo>
                  <a:pt x="227698" y="224497"/>
                </a:lnTo>
                <a:lnTo>
                  <a:pt x="225907" y="223304"/>
                </a:lnTo>
                <a:lnTo>
                  <a:pt x="225907" y="233387"/>
                </a:lnTo>
                <a:lnTo>
                  <a:pt x="220560" y="237197"/>
                </a:lnTo>
                <a:lnTo>
                  <a:pt x="220560" y="233387"/>
                </a:lnTo>
                <a:lnTo>
                  <a:pt x="225907" y="233387"/>
                </a:lnTo>
                <a:lnTo>
                  <a:pt x="225907" y="223304"/>
                </a:lnTo>
                <a:lnTo>
                  <a:pt x="220992" y="219989"/>
                </a:lnTo>
                <a:lnTo>
                  <a:pt x="220992" y="224497"/>
                </a:lnTo>
                <a:lnTo>
                  <a:pt x="218554" y="224497"/>
                </a:lnTo>
                <a:lnTo>
                  <a:pt x="218554" y="223227"/>
                </a:lnTo>
                <a:lnTo>
                  <a:pt x="220992" y="224497"/>
                </a:lnTo>
                <a:lnTo>
                  <a:pt x="220992" y="219989"/>
                </a:lnTo>
                <a:lnTo>
                  <a:pt x="220154" y="219417"/>
                </a:lnTo>
                <a:lnTo>
                  <a:pt x="223304" y="216877"/>
                </a:lnTo>
                <a:lnTo>
                  <a:pt x="228041" y="213067"/>
                </a:lnTo>
                <a:lnTo>
                  <a:pt x="231952" y="213067"/>
                </a:lnTo>
                <a:lnTo>
                  <a:pt x="231952" y="164515"/>
                </a:lnTo>
                <a:lnTo>
                  <a:pt x="231571" y="162318"/>
                </a:lnTo>
                <a:lnTo>
                  <a:pt x="231571" y="182587"/>
                </a:lnTo>
                <a:lnTo>
                  <a:pt x="218948" y="182587"/>
                </a:lnTo>
                <a:lnTo>
                  <a:pt x="225259" y="147027"/>
                </a:lnTo>
                <a:lnTo>
                  <a:pt x="231571" y="182587"/>
                </a:lnTo>
                <a:lnTo>
                  <a:pt x="231571" y="162318"/>
                </a:lnTo>
                <a:lnTo>
                  <a:pt x="228930" y="147027"/>
                </a:lnTo>
                <a:lnTo>
                  <a:pt x="227393" y="138137"/>
                </a:lnTo>
                <a:lnTo>
                  <a:pt x="227177" y="136867"/>
                </a:lnTo>
                <a:lnTo>
                  <a:pt x="407136" y="185127"/>
                </a:lnTo>
                <a:lnTo>
                  <a:pt x="407136" y="180467"/>
                </a:lnTo>
                <a:lnTo>
                  <a:pt x="243903" y="136867"/>
                </a:lnTo>
                <a:lnTo>
                  <a:pt x="224878" y="131787"/>
                </a:lnTo>
                <a:lnTo>
                  <a:pt x="222999" y="133388"/>
                </a:lnTo>
                <a:lnTo>
                  <a:pt x="222999" y="138137"/>
                </a:lnTo>
                <a:lnTo>
                  <a:pt x="214579" y="187667"/>
                </a:lnTo>
                <a:lnTo>
                  <a:pt x="164058" y="187667"/>
                </a:lnTo>
                <a:lnTo>
                  <a:pt x="222999" y="138137"/>
                </a:lnTo>
                <a:lnTo>
                  <a:pt x="222999" y="133388"/>
                </a:lnTo>
                <a:lnTo>
                  <a:pt x="158851" y="187667"/>
                </a:lnTo>
                <a:lnTo>
                  <a:pt x="158788" y="204177"/>
                </a:lnTo>
                <a:lnTo>
                  <a:pt x="176022" y="204177"/>
                </a:lnTo>
                <a:lnTo>
                  <a:pt x="176022" y="195287"/>
                </a:lnTo>
                <a:lnTo>
                  <a:pt x="212039" y="195287"/>
                </a:lnTo>
                <a:lnTo>
                  <a:pt x="212039" y="209257"/>
                </a:lnTo>
                <a:lnTo>
                  <a:pt x="228180" y="209257"/>
                </a:lnTo>
                <a:lnTo>
                  <a:pt x="226593" y="210527"/>
                </a:lnTo>
                <a:lnTo>
                  <a:pt x="222173" y="210527"/>
                </a:lnTo>
                <a:lnTo>
                  <a:pt x="222173" y="213067"/>
                </a:lnTo>
                <a:lnTo>
                  <a:pt x="218554" y="216877"/>
                </a:lnTo>
                <a:lnTo>
                  <a:pt x="218554" y="213067"/>
                </a:lnTo>
                <a:lnTo>
                  <a:pt x="222173" y="213067"/>
                </a:lnTo>
                <a:lnTo>
                  <a:pt x="222173" y="210527"/>
                </a:lnTo>
                <a:lnTo>
                  <a:pt x="214909" y="210527"/>
                </a:lnTo>
                <a:lnTo>
                  <a:pt x="214909" y="219417"/>
                </a:lnTo>
                <a:lnTo>
                  <a:pt x="208229" y="224497"/>
                </a:lnTo>
                <a:lnTo>
                  <a:pt x="201764" y="224497"/>
                </a:lnTo>
                <a:lnTo>
                  <a:pt x="201764" y="242277"/>
                </a:lnTo>
                <a:lnTo>
                  <a:pt x="214909" y="242277"/>
                </a:lnTo>
                <a:lnTo>
                  <a:pt x="214909" y="555967"/>
                </a:lnTo>
                <a:lnTo>
                  <a:pt x="218554" y="557237"/>
                </a:lnTo>
                <a:lnTo>
                  <a:pt x="218554" y="524217"/>
                </a:lnTo>
                <a:lnTo>
                  <a:pt x="224294" y="520407"/>
                </a:lnTo>
                <a:lnTo>
                  <a:pt x="231952" y="515327"/>
                </a:lnTo>
                <a:lnTo>
                  <a:pt x="231952" y="566127"/>
                </a:lnTo>
                <a:lnTo>
                  <a:pt x="235597" y="567397"/>
                </a:lnTo>
                <a:lnTo>
                  <a:pt x="235597" y="233387"/>
                </a:lnTo>
                <a:lnTo>
                  <a:pt x="258838" y="233387"/>
                </a:lnTo>
                <a:lnTo>
                  <a:pt x="258838" y="247357"/>
                </a:lnTo>
                <a:lnTo>
                  <a:pt x="262229" y="247357"/>
                </a:lnTo>
                <a:lnTo>
                  <a:pt x="262229" y="580097"/>
                </a:lnTo>
                <a:lnTo>
                  <a:pt x="265887" y="581367"/>
                </a:lnTo>
                <a:lnTo>
                  <a:pt x="265887" y="543267"/>
                </a:lnTo>
                <a:lnTo>
                  <a:pt x="272580" y="538187"/>
                </a:lnTo>
                <a:lnTo>
                  <a:pt x="279273" y="533107"/>
                </a:lnTo>
                <a:lnTo>
                  <a:pt x="279273" y="586447"/>
                </a:lnTo>
                <a:lnTo>
                  <a:pt x="282930" y="586447"/>
                </a:lnTo>
                <a:lnTo>
                  <a:pt x="282930" y="247357"/>
                </a:lnTo>
                <a:lnTo>
                  <a:pt x="285978" y="247357"/>
                </a:lnTo>
                <a:lnTo>
                  <a:pt x="285978" y="239737"/>
                </a:lnTo>
                <a:lnTo>
                  <a:pt x="469696" y="239737"/>
                </a:lnTo>
                <a:lnTo>
                  <a:pt x="470268" y="235927"/>
                </a:lnTo>
                <a:close/>
              </a:path>
              <a:path w="714375" h="697865">
                <a:moveTo>
                  <a:pt x="544017" y="584377"/>
                </a:moveTo>
                <a:lnTo>
                  <a:pt x="537591" y="575348"/>
                </a:lnTo>
                <a:lnTo>
                  <a:pt x="533552" y="578091"/>
                </a:lnTo>
                <a:lnTo>
                  <a:pt x="530669" y="580034"/>
                </a:lnTo>
                <a:lnTo>
                  <a:pt x="529729" y="583196"/>
                </a:lnTo>
                <a:lnTo>
                  <a:pt x="533057" y="587883"/>
                </a:lnTo>
                <a:lnTo>
                  <a:pt x="535901" y="589889"/>
                </a:lnTo>
                <a:lnTo>
                  <a:pt x="544017" y="584377"/>
                </a:lnTo>
                <a:close/>
              </a:path>
              <a:path w="714375" h="697865">
                <a:moveTo>
                  <a:pt x="584682" y="546633"/>
                </a:moveTo>
                <a:lnTo>
                  <a:pt x="577342" y="539813"/>
                </a:lnTo>
                <a:lnTo>
                  <a:pt x="574484" y="542734"/>
                </a:lnTo>
                <a:lnTo>
                  <a:pt x="571271" y="546036"/>
                </a:lnTo>
                <a:lnTo>
                  <a:pt x="571766" y="549046"/>
                </a:lnTo>
                <a:lnTo>
                  <a:pt x="575525" y="552526"/>
                </a:lnTo>
                <a:lnTo>
                  <a:pt x="578281" y="553186"/>
                </a:lnTo>
                <a:lnTo>
                  <a:pt x="584682" y="546633"/>
                </a:lnTo>
                <a:close/>
              </a:path>
              <a:path w="714375" h="697865">
                <a:moveTo>
                  <a:pt x="595312" y="556501"/>
                </a:moveTo>
                <a:lnTo>
                  <a:pt x="588797" y="550443"/>
                </a:lnTo>
                <a:lnTo>
                  <a:pt x="582993" y="556412"/>
                </a:lnTo>
                <a:lnTo>
                  <a:pt x="584479" y="558990"/>
                </a:lnTo>
                <a:lnTo>
                  <a:pt x="585635" y="560070"/>
                </a:lnTo>
                <a:lnTo>
                  <a:pt x="586384" y="560768"/>
                </a:lnTo>
                <a:lnTo>
                  <a:pt x="589076" y="562914"/>
                </a:lnTo>
                <a:lnTo>
                  <a:pt x="595312" y="556501"/>
                </a:lnTo>
                <a:close/>
              </a:path>
              <a:path w="714375" h="697865">
                <a:moveTo>
                  <a:pt x="611225" y="348627"/>
                </a:moveTo>
                <a:lnTo>
                  <a:pt x="606259" y="299529"/>
                </a:lnTo>
                <a:lnTo>
                  <a:pt x="601802" y="291515"/>
                </a:lnTo>
                <a:lnTo>
                  <a:pt x="599452" y="282448"/>
                </a:lnTo>
                <a:lnTo>
                  <a:pt x="598766" y="279831"/>
                </a:lnTo>
                <a:lnTo>
                  <a:pt x="598043" y="277025"/>
                </a:lnTo>
                <a:lnTo>
                  <a:pt x="586549" y="279831"/>
                </a:lnTo>
                <a:lnTo>
                  <a:pt x="586549" y="246380"/>
                </a:lnTo>
                <a:lnTo>
                  <a:pt x="568375" y="209270"/>
                </a:lnTo>
                <a:lnTo>
                  <a:pt x="564603" y="205270"/>
                </a:lnTo>
                <a:lnTo>
                  <a:pt x="559879" y="200266"/>
                </a:lnTo>
                <a:lnTo>
                  <a:pt x="513321" y="218414"/>
                </a:lnTo>
                <a:lnTo>
                  <a:pt x="513321" y="294424"/>
                </a:lnTo>
                <a:lnTo>
                  <a:pt x="508762" y="295986"/>
                </a:lnTo>
                <a:lnTo>
                  <a:pt x="508762" y="269951"/>
                </a:lnTo>
                <a:lnTo>
                  <a:pt x="502132" y="260781"/>
                </a:lnTo>
                <a:lnTo>
                  <a:pt x="496951" y="253619"/>
                </a:lnTo>
                <a:lnTo>
                  <a:pt x="492620" y="255943"/>
                </a:lnTo>
                <a:lnTo>
                  <a:pt x="492620" y="260781"/>
                </a:lnTo>
                <a:lnTo>
                  <a:pt x="492620" y="301472"/>
                </a:lnTo>
                <a:lnTo>
                  <a:pt x="462445" y="311746"/>
                </a:lnTo>
                <a:lnTo>
                  <a:pt x="462445" y="409663"/>
                </a:lnTo>
                <a:lnTo>
                  <a:pt x="458381" y="410756"/>
                </a:lnTo>
                <a:lnTo>
                  <a:pt x="458381" y="367919"/>
                </a:lnTo>
                <a:lnTo>
                  <a:pt x="452145" y="365696"/>
                </a:lnTo>
                <a:lnTo>
                  <a:pt x="451688" y="365531"/>
                </a:lnTo>
                <a:lnTo>
                  <a:pt x="451688" y="364744"/>
                </a:lnTo>
                <a:lnTo>
                  <a:pt x="451688" y="283044"/>
                </a:lnTo>
                <a:lnTo>
                  <a:pt x="492620" y="260781"/>
                </a:lnTo>
                <a:lnTo>
                  <a:pt x="492620" y="255943"/>
                </a:lnTo>
                <a:lnTo>
                  <a:pt x="447357" y="280568"/>
                </a:lnTo>
                <a:lnTo>
                  <a:pt x="447357" y="364744"/>
                </a:lnTo>
                <a:lnTo>
                  <a:pt x="436664" y="360934"/>
                </a:lnTo>
                <a:lnTo>
                  <a:pt x="434492" y="361378"/>
                </a:lnTo>
                <a:lnTo>
                  <a:pt x="434492" y="365696"/>
                </a:lnTo>
                <a:lnTo>
                  <a:pt x="434492" y="471131"/>
                </a:lnTo>
                <a:lnTo>
                  <a:pt x="424789" y="467207"/>
                </a:lnTo>
                <a:lnTo>
                  <a:pt x="408343" y="471208"/>
                </a:lnTo>
                <a:lnTo>
                  <a:pt x="408343" y="415836"/>
                </a:lnTo>
                <a:lnTo>
                  <a:pt x="399808" y="412838"/>
                </a:lnTo>
                <a:lnTo>
                  <a:pt x="388213" y="408762"/>
                </a:lnTo>
                <a:lnTo>
                  <a:pt x="388213" y="375119"/>
                </a:lnTo>
                <a:lnTo>
                  <a:pt x="434492" y="365696"/>
                </a:lnTo>
                <a:lnTo>
                  <a:pt x="434492" y="361378"/>
                </a:lnTo>
                <a:lnTo>
                  <a:pt x="383870" y="371665"/>
                </a:lnTo>
                <a:lnTo>
                  <a:pt x="383870" y="408520"/>
                </a:lnTo>
                <a:lnTo>
                  <a:pt x="333387" y="418439"/>
                </a:lnTo>
                <a:lnTo>
                  <a:pt x="333387" y="478142"/>
                </a:lnTo>
                <a:lnTo>
                  <a:pt x="292379" y="484339"/>
                </a:lnTo>
                <a:lnTo>
                  <a:pt x="292379" y="589584"/>
                </a:lnTo>
                <a:lnTo>
                  <a:pt x="296722" y="589584"/>
                </a:lnTo>
                <a:lnTo>
                  <a:pt x="296722" y="487972"/>
                </a:lnTo>
                <a:lnTo>
                  <a:pt x="342709" y="480999"/>
                </a:lnTo>
                <a:lnTo>
                  <a:pt x="342582" y="596823"/>
                </a:lnTo>
                <a:lnTo>
                  <a:pt x="344843" y="596823"/>
                </a:lnTo>
                <a:lnTo>
                  <a:pt x="348843" y="597014"/>
                </a:lnTo>
                <a:lnTo>
                  <a:pt x="352844" y="597103"/>
                </a:lnTo>
                <a:lnTo>
                  <a:pt x="359740" y="597103"/>
                </a:lnTo>
                <a:lnTo>
                  <a:pt x="362597" y="597052"/>
                </a:lnTo>
                <a:lnTo>
                  <a:pt x="365442" y="596963"/>
                </a:lnTo>
                <a:lnTo>
                  <a:pt x="367652" y="596963"/>
                </a:lnTo>
                <a:lnTo>
                  <a:pt x="367626" y="482485"/>
                </a:lnTo>
                <a:lnTo>
                  <a:pt x="362127" y="480999"/>
                </a:lnTo>
                <a:lnTo>
                  <a:pt x="349097" y="477481"/>
                </a:lnTo>
                <a:lnTo>
                  <a:pt x="345008" y="476377"/>
                </a:lnTo>
                <a:lnTo>
                  <a:pt x="337718" y="477481"/>
                </a:lnTo>
                <a:lnTo>
                  <a:pt x="337718" y="421906"/>
                </a:lnTo>
                <a:lnTo>
                  <a:pt x="383870" y="412838"/>
                </a:lnTo>
                <a:lnTo>
                  <a:pt x="383870" y="595769"/>
                </a:lnTo>
                <a:lnTo>
                  <a:pt x="391337" y="594842"/>
                </a:lnTo>
                <a:lnTo>
                  <a:pt x="393446" y="594588"/>
                </a:lnTo>
                <a:lnTo>
                  <a:pt x="393522" y="479171"/>
                </a:lnTo>
                <a:lnTo>
                  <a:pt x="422452" y="472147"/>
                </a:lnTo>
                <a:lnTo>
                  <a:pt x="422452" y="588772"/>
                </a:lnTo>
                <a:lnTo>
                  <a:pt x="426783" y="587603"/>
                </a:lnTo>
                <a:lnTo>
                  <a:pt x="434289" y="585381"/>
                </a:lnTo>
                <a:lnTo>
                  <a:pt x="441693" y="582942"/>
                </a:lnTo>
                <a:lnTo>
                  <a:pt x="449008" y="580301"/>
                </a:lnTo>
                <a:lnTo>
                  <a:pt x="456196" y="577456"/>
                </a:lnTo>
                <a:lnTo>
                  <a:pt x="458381" y="576592"/>
                </a:lnTo>
                <a:lnTo>
                  <a:pt x="458381" y="472147"/>
                </a:lnTo>
                <a:lnTo>
                  <a:pt x="458381" y="471208"/>
                </a:lnTo>
                <a:lnTo>
                  <a:pt x="458381" y="415150"/>
                </a:lnTo>
                <a:lnTo>
                  <a:pt x="474751" y="410756"/>
                </a:lnTo>
                <a:lnTo>
                  <a:pt x="476173" y="410375"/>
                </a:lnTo>
                <a:lnTo>
                  <a:pt x="476123" y="568223"/>
                </a:lnTo>
                <a:lnTo>
                  <a:pt x="479513" y="566356"/>
                </a:lnTo>
                <a:lnTo>
                  <a:pt x="485305" y="563245"/>
                </a:lnTo>
                <a:lnTo>
                  <a:pt x="490943" y="559904"/>
                </a:lnTo>
                <a:lnTo>
                  <a:pt x="496443" y="556387"/>
                </a:lnTo>
                <a:lnTo>
                  <a:pt x="500481" y="553783"/>
                </a:lnTo>
                <a:lnTo>
                  <a:pt x="500443" y="414680"/>
                </a:lnTo>
                <a:lnTo>
                  <a:pt x="490308" y="410375"/>
                </a:lnTo>
                <a:lnTo>
                  <a:pt x="485889" y="408495"/>
                </a:lnTo>
                <a:lnTo>
                  <a:pt x="478510" y="405358"/>
                </a:lnTo>
                <a:lnTo>
                  <a:pt x="466775" y="408495"/>
                </a:lnTo>
                <a:lnTo>
                  <a:pt x="466775" y="314756"/>
                </a:lnTo>
                <a:lnTo>
                  <a:pt x="513321" y="298907"/>
                </a:lnTo>
                <a:lnTo>
                  <a:pt x="513321" y="544576"/>
                </a:lnTo>
                <a:lnTo>
                  <a:pt x="515505" y="542874"/>
                </a:lnTo>
                <a:lnTo>
                  <a:pt x="517652" y="541172"/>
                </a:lnTo>
                <a:lnTo>
                  <a:pt x="523913" y="536155"/>
                </a:lnTo>
                <a:lnTo>
                  <a:pt x="529945" y="530885"/>
                </a:lnTo>
                <a:lnTo>
                  <a:pt x="535686" y="525335"/>
                </a:lnTo>
                <a:lnTo>
                  <a:pt x="537857" y="522630"/>
                </a:lnTo>
                <a:lnTo>
                  <a:pt x="537857" y="306095"/>
                </a:lnTo>
                <a:lnTo>
                  <a:pt x="525119" y="298907"/>
                </a:lnTo>
                <a:lnTo>
                  <a:pt x="519938" y="295986"/>
                </a:lnTo>
                <a:lnTo>
                  <a:pt x="517664" y="294703"/>
                </a:lnTo>
                <a:lnTo>
                  <a:pt x="517664" y="221284"/>
                </a:lnTo>
                <a:lnTo>
                  <a:pt x="558723" y="205270"/>
                </a:lnTo>
                <a:lnTo>
                  <a:pt x="564045" y="210921"/>
                </a:lnTo>
                <a:lnTo>
                  <a:pt x="563968" y="492925"/>
                </a:lnTo>
                <a:lnTo>
                  <a:pt x="566102" y="489902"/>
                </a:lnTo>
                <a:lnTo>
                  <a:pt x="568299" y="486816"/>
                </a:lnTo>
                <a:lnTo>
                  <a:pt x="573328" y="479171"/>
                </a:lnTo>
                <a:lnTo>
                  <a:pt x="578205" y="471131"/>
                </a:lnTo>
                <a:lnTo>
                  <a:pt x="582422" y="463600"/>
                </a:lnTo>
                <a:lnTo>
                  <a:pt x="586549" y="455523"/>
                </a:lnTo>
                <a:lnTo>
                  <a:pt x="588721" y="448005"/>
                </a:lnTo>
                <a:lnTo>
                  <a:pt x="588721" y="283667"/>
                </a:lnTo>
                <a:lnTo>
                  <a:pt x="593712" y="282448"/>
                </a:lnTo>
                <a:lnTo>
                  <a:pt x="593712" y="431495"/>
                </a:lnTo>
                <a:lnTo>
                  <a:pt x="598043" y="431495"/>
                </a:lnTo>
                <a:lnTo>
                  <a:pt x="598284" y="428396"/>
                </a:lnTo>
                <a:lnTo>
                  <a:pt x="600760" y="421030"/>
                </a:lnTo>
                <a:lnTo>
                  <a:pt x="605383" y="403606"/>
                </a:lnTo>
                <a:lnTo>
                  <a:pt x="608660" y="385673"/>
                </a:lnTo>
                <a:lnTo>
                  <a:pt x="610527" y="367919"/>
                </a:lnTo>
                <a:lnTo>
                  <a:pt x="610679" y="364744"/>
                </a:lnTo>
                <a:lnTo>
                  <a:pt x="611225" y="348627"/>
                </a:lnTo>
                <a:close/>
              </a:path>
              <a:path w="714375" h="697865">
                <a:moveTo>
                  <a:pt x="675830" y="394652"/>
                </a:moveTo>
                <a:lnTo>
                  <a:pt x="663803" y="392404"/>
                </a:lnTo>
                <a:lnTo>
                  <a:pt x="651764" y="390144"/>
                </a:lnTo>
                <a:lnTo>
                  <a:pt x="649325" y="396976"/>
                </a:lnTo>
                <a:lnTo>
                  <a:pt x="648284" y="402297"/>
                </a:lnTo>
                <a:lnTo>
                  <a:pt x="647966" y="409524"/>
                </a:lnTo>
                <a:lnTo>
                  <a:pt x="672020" y="414045"/>
                </a:lnTo>
                <a:lnTo>
                  <a:pt x="674471" y="407212"/>
                </a:lnTo>
                <a:lnTo>
                  <a:pt x="675513" y="401891"/>
                </a:lnTo>
                <a:lnTo>
                  <a:pt x="675830" y="394652"/>
                </a:lnTo>
                <a:close/>
              </a:path>
              <a:path w="714375" h="697865">
                <a:moveTo>
                  <a:pt x="693762" y="347624"/>
                </a:moveTo>
                <a:lnTo>
                  <a:pt x="691172" y="313334"/>
                </a:lnTo>
                <a:lnTo>
                  <a:pt x="690206" y="300634"/>
                </a:lnTo>
                <a:lnTo>
                  <a:pt x="686015" y="282079"/>
                </a:lnTo>
                <a:lnTo>
                  <a:pt x="686015" y="355244"/>
                </a:lnTo>
                <a:lnTo>
                  <a:pt x="680288" y="355447"/>
                </a:lnTo>
                <a:lnTo>
                  <a:pt x="680288" y="399694"/>
                </a:lnTo>
                <a:lnTo>
                  <a:pt x="680072" y="406044"/>
                </a:lnTo>
                <a:lnTo>
                  <a:pt x="677799" y="412394"/>
                </a:lnTo>
                <a:lnTo>
                  <a:pt x="673481" y="417474"/>
                </a:lnTo>
                <a:lnTo>
                  <a:pt x="667080" y="420014"/>
                </a:lnTo>
                <a:lnTo>
                  <a:pt x="661365" y="420014"/>
                </a:lnTo>
                <a:lnTo>
                  <a:pt x="661365" y="464464"/>
                </a:lnTo>
                <a:lnTo>
                  <a:pt x="659396" y="472084"/>
                </a:lnTo>
                <a:lnTo>
                  <a:pt x="658304" y="474624"/>
                </a:lnTo>
                <a:lnTo>
                  <a:pt x="657034" y="475894"/>
                </a:lnTo>
                <a:lnTo>
                  <a:pt x="655180" y="478434"/>
                </a:lnTo>
                <a:lnTo>
                  <a:pt x="649554" y="475894"/>
                </a:lnTo>
                <a:lnTo>
                  <a:pt x="651141" y="474624"/>
                </a:lnTo>
                <a:lnTo>
                  <a:pt x="652500" y="472084"/>
                </a:lnTo>
                <a:lnTo>
                  <a:pt x="654062" y="468274"/>
                </a:lnTo>
                <a:lnTo>
                  <a:pt x="656691" y="461924"/>
                </a:lnTo>
                <a:lnTo>
                  <a:pt x="653796" y="456844"/>
                </a:lnTo>
                <a:lnTo>
                  <a:pt x="640702" y="451269"/>
                </a:lnTo>
                <a:lnTo>
                  <a:pt x="640702" y="507644"/>
                </a:lnTo>
                <a:lnTo>
                  <a:pt x="636651" y="512724"/>
                </a:lnTo>
                <a:lnTo>
                  <a:pt x="623697" y="505104"/>
                </a:lnTo>
                <a:lnTo>
                  <a:pt x="629361" y="524154"/>
                </a:lnTo>
                <a:lnTo>
                  <a:pt x="624522" y="531774"/>
                </a:lnTo>
                <a:lnTo>
                  <a:pt x="619760" y="512724"/>
                </a:lnTo>
                <a:lnTo>
                  <a:pt x="619125" y="510184"/>
                </a:lnTo>
                <a:lnTo>
                  <a:pt x="604558" y="511644"/>
                </a:lnTo>
                <a:lnTo>
                  <a:pt x="604558" y="555904"/>
                </a:lnTo>
                <a:lnTo>
                  <a:pt x="596265" y="564794"/>
                </a:lnTo>
                <a:lnTo>
                  <a:pt x="591350" y="569874"/>
                </a:lnTo>
                <a:lnTo>
                  <a:pt x="585800" y="571144"/>
                </a:lnTo>
                <a:lnTo>
                  <a:pt x="581621" y="567334"/>
                </a:lnTo>
                <a:lnTo>
                  <a:pt x="577443" y="563524"/>
                </a:lnTo>
                <a:lnTo>
                  <a:pt x="578231" y="559714"/>
                </a:lnTo>
                <a:lnTo>
                  <a:pt x="579462" y="557174"/>
                </a:lnTo>
                <a:lnTo>
                  <a:pt x="575614" y="559714"/>
                </a:lnTo>
                <a:lnTo>
                  <a:pt x="571131" y="559714"/>
                </a:lnTo>
                <a:lnTo>
                  <a:pt x="564578" y="553364"/>
                </a:lnTo>
                <a:lnTo>
                  <a:pt x="562292" y="548284"/>
                </a:lnTo>
                <a:lnTo>
                  <a:pt x="578358" y="531774"/>
                </a:lnTo>
                <a:lnTo>
                  <a:pt x="604558" y="555904"/>
                </a:lnTo>
                <a:lnTo>
                  <a:pt x="604558" y="511644"/>
                </a:lnTo>
                <a:lnTo>
                  <a:pt x="593674" y="512724"/>
                </a:lnTo>
                <a:lnTo>
                  <a:pt x="598817" y="505104"/>
                </a:lnTo>
                <a:lnTo>
                  <a:pt x="621309" y="503834"/>
                </a:lnTo>
                <a:lnTo>
                  <a:pt x="606310" y="493674"/>
                </a:lnTo>
                <a:lnTo>
                  <a:pt x="610362" y="487324"/>
                </a:lnTo>
                <a:lnTo>
                  <a:pt x="640702" y="507644"/>
                </a:lnTo>
                <a:lnTo>
                  <a:pt x="640702" y="451269"/>
                </a:lnTo>
                <a:lnTo>
                  <a:pt x="629386" y="468274"/>
                </a:lnTo>
                <a:lnTo>
                  <a:pt x="623519" y="465734"/>
                </a:lnTo>
                <a:lnTo>
                  <a:pt x="641413" y="444144"/>
                </a:lnTo>
                <a:lnTo>
                  <a:pt x="649846" y="446684"/>
                </a:lnTo>
                <a:lnTo>
                  <a:pt x="656805" y="450494"/>
                </a:lnTo>
                <a:lnTo>
                  <a:pt x="660577" y="456844"/>
                </a:lnTo>
                <a:lnTo>
                  <a:pt x="661365" y="464464"/>
                </a:lnTo>
                <a:lnTo>
                  <a:pt x="661365" y="420014"/>
                </a:lnTo>
                <a:lnTo>
                  <a:pt x="658520" y="420014"/>
                </a:lnTo>
                <a:lnTo>
                  <a:pt x="650532" y="417474"/>
                </a:lnTo>
                <a:lnTo>
                  <a:pt x="645655" y="412394"/>
                </a:lnTo>
                <a:lnTo>
                  <a:pt x="643509" y="406044"/>
                </a:lnTo>
                <a:lnTo>
                  <a:pt x="643737" y="399694"/>
                </a:lnTo>
                <a:lnTo>
                  <a:pt x="646010" y="393344"/>
                </a:lnTo>
                <a:lnTo>
                  <a:pt x="650316" y="388264"/>
                </a:lnTo>
                <a:lnTo>
                  <a:pt x="656729" y="385724"/>
                </a:lnTo>
                <a:lnTo>
                  <a:pt x="665289" y="385724"/>
                </a:lnTo>
                <a:lnTo>
                  <a:pt x="673277" y="388264"/>
                </a:lnTo>
                <a:lnTo>
                  <a:pt x="678154" y="393344"/>
                </a:lnTo>
                <a:lnTo>
                  <a:pt x="680288" y="399694"/>
                </a:lnTo>
                <a:lnTo>
                  <a:pt x="680288" y="355447"/>
                </a:lnTo>
                <a:lnTo>
                  <a:pt x="649871" y="356514"/>
                </a:lnTo>
                <a:lnTo>
                  <a:pt x="649566" y="350164"/>
                </a:lnTo>
                <a:lnTo>
                  <a:pt x="674979" y="348894"/>
                </a:lnTo>
                <a:lnTo>
                  <a:pt x="680554" y="348894"/>
                </a:lnTo>
                <a:lnTo>
                  <a:pt x="675309" y="347624"/>
                </a:lnTo>
                <a:lnTo>
                  <a:pt x="649135" y="338734"/>
                </a:lnTo>
                <a:lnTo>
                  <a:pt x="648843" y="332384"/>
                </a:lnTo>
                <a:lnTo>
                  <a:pt x="674306" y="322224"/>
                </a:lnTo>
                <a:lnTo>
                  <a:pt x="679411" y="320954"/>
                </a:lnTo>
                <a:lnTo>
                  <a:pt x="673823" y="320954"/>
                </a:lnTo>
                <a:lnTo>
                  <a:pt x="648423" y="322224"/>
                </a:lnTo>
                <a:lnTo>
                  <a:pt x="648119" y="314604"/>
                </a:lnTo>
                <a:lnTo>
                  <a:pt x="684263" y="313334"/>
                </a:lnTo>
                <a:lnTo>
                  <a:pt x="684771" y="326034"/>
                </a:lnTo>
                <a:lnTo>
                  <a:pt x="664057" y="333654"/>
                </a:lnTo>
                <a:lnTo>
                  <a:pt x="657720" y="334924"/>
                </a:lnTo>
                <a:lnTo>
                  <a:pt x="657720" y="336194"/>
                </a:lnTo>
                <a:lnTo>
                  <a:pt x="664197" y="337464"/>
                </a:lnTo>
                <a:lnTo>
                  <a:pt x="685507" y="343814"/>
                </a:lnTo>
                <a:lnTo>
                  <a:pt x="686015" y="355244"/>
                </a:lnTo>
                <a:lnTo>
                  <a:pt x="686015" y="282079"/>
                </a:lnTo>
                <a:lnTo>
                  <a:pt x="680745" y="258724"/>
                </a:lnTo>
                <a:lnTo>
                  <a:pt x="679589" y="253644"/>
                </a:lnTo>
                <a:lnTo>
                  <a:pt x="677583" y="248564"/>
                </a:lnTo>
                <a:lnTo>
                  <a:pt x="668553" y="225704"/>
                </a:lnTo>
                <a:lnTo>
                  <a:pt x="667969" y="224231"/>
                </a:lnTo>
                <a:lnTo>
                  <a:pt x="667969" y="246024"/>
                </a:lnTo>
                <a:lnTo>
                  <a:pt x="662076" y="248564"/>
                </a:lnTo>
                <a:lnTo>
                  <a:pt x="662076" y="246024"/>
                </a:lnTo>
                <a:lnTo>
                  <a:pt x="661695" y="243484"/>
                </a:lnTo>
                <a:lnTo>
                  <a:pt x="657720" y="233324"/>
                </a:lnTo>
                <a:lnTo>
                  <a:pt x="651192" y="230784"/>
                </a:lnTo>
                <a:lnTo>
                  <a:pt x="636155" y="237134"/>
                </a:lnTo>
                <a:lnTo>
                  <a:pt x="635000" y="243484"/>
                </a:lnTo>
                <a:lnTo>
                  <a:pt x="638568" y="252374"/>
                </a:lnTo>
                <a:lnTo>
                  <a:pt x="640207" y="254914"/>
                </a:lnTo>
                <a:lnTo>
                  <a:pt x="641654" y="256184"/>
                </a:lnTo>
                <a:lnTo>
                  <a:pt x="636917" y="258356"/>
                </a:lnTo>
                <a:lnTo>
                  <a:pt x="636917" y="350164"/>
                </a:lnTo>
                <a:lnTo>
                  <a:pt x="635596" y="376834"/>
                </a:lnTo>
                <a:lnTo>
                  <a:pt x="624573" y="430174"/>
                </a:lnTo>
                <a:lnTo>
                  <a:pt x="609409" y="468274"/>
                </a:lnTo>
                <a:lnTo>
                  <a:pt x="589178" y="502564"/>
                </a:lnTo>
                <a:lnTo>
                  <a:pt x="564222" y="533044"/>
                </a:lnTo>
                <a:lnTo>
                  <a:pt x="561098" y="536473"/>
                </a:lnTo>
                <a:lnTo>
                  <a:pt x="561098" y="596544"/>
                </a:lnTo>
                <a:lnTo>
                  <a:pt x="554990" y="600354"/>
                </a:lnTo>
                <a:lnTo>
                  <a:pt x="554024" y="599084"/>
                </a:lnTo>
                <a:lnTo>
                  <a:pt x="547268" y="590194"/>
                </a:lnTo>
                <a:lnTo>
                  <a:pt x="535393" y="597446"/>
                </a:lnTo>
                <a:lnTo>
                  <a:pt x="535393" y="614324"/>
                </a:lnTo>
                <a:lnTo>
                  <a:pt x="529297" y="618134"/>
                </a:lnTo>
                <a:lnTo>
                  <a:pt x="525703" y="613054"/>
                </a:lnTo>
                <a:lnTo>
                  <a:pt x="508660" y="588924"/>
                </a:lnTo>
                <a:lnTo>
                  <a:pt x="514756" y="585114"/>
                </a:lnTo>
                <a:lnTo>
                  <a:pt x="535393" y="614324"/>
                </a:lnTo>
                <a:lnTo>
                  <a:pt x="535393" y="597446"/>
                </a:lnTo>
                <a:lnTo>
                  <a:pt x="521677" y="580034"/>
                </a:lnTo>
                <a:lnTo>
                  <a:pt x="530326" y="573684"/>
                </a:lnTo>
                <a:lnTo>
                  <a:pt x="540461" y="567334"/>
                </a:lnTo>
                <a:lnTo>
                  <a:pt x="561098" y="596544"/>
                </a:lnTo>
                <a:lnTo>
                  <a:pt x="561098" y="536473"/>
                </a:lnTo>
                <a:lnTo>
                  <a:pt x="524408" y="568604"/>
                </a:lnTo>
                <a:lnTo>
                  <a:pt x="490270" y="590194"/>
                </a:lnTo>
                <a:lnTo>
                  <a:pt x="454507" y="605485"/>
                </a:lnTo>
                <a:lnTo>
                  <a:pt x="454507" y="616864"/>
                </a:lnTo>
                <a:lnTo>
                  <a:pt x="452996" y="619404"/>
                </a:lnTo>
                <a:lnTo>
                  <a:pt x="426643" y="647344"/>
                </a:lnTo>
                <a:lnTo>
                  <a:pt x="412978" y="661314"/>
                </a:lnTo>
                <a:lnTo>
                  <a:pt x="407581" y="666394"/>
                </a:lnTo>
                <a:lnTo>
                  <a:pt x="404418" y="666394"/>
                </a:lnTo>
                <a:lnTo>
                  <a:pt x="400278" y="658774"/>
                </a:lnTo>
                <a:lnTo>
                  <a:pt x="396151" y="651154"/>
                </a:lnTo>
                <a:lnTo>
                  <a:pt x="395109" y="649884"/>
                </a:lnTo>
                <a:lnTo>
                  <a:pt x="394601" y="648614"/>
                </a:lnTo>
                <a:lnTo>
                  <a:pt x="391502" y="648614"/>
                </a:lnTo>
                <a:lnTo>
                  <a:pt x="390740" y="646074"/>
                </a:lnTo>
                <a:lnTo>
                  <a:pt x="392074" y="632104"/>
                </a:lnTo>
                <a:lnTo>
                  <a:pt x="391185" y="628294"/>
                </a:lnTo>
                <a:lnTo>
                  <a:pt x="389153" y="629564"/>
                </a:lnTo>
                <a:lnTo>
                  <a:pt x="389750" y="630834"/>
                </a:lnTo>
                <a:lnTo>
                  <a:pt x="389293" y="632104"/>
                </a:lnTo>
                <a:lnTo>
                  <a:pt x="379831" y="638454"/>
                </a:lnTo>
                <a:lnTo>
                  <a:pt x="369697" y="644804"/>
                </a:lnTo>
                <a:lnTo>
                  <a:pt x="373735" y="647344"/>
                </a:lnTo>
                <a:lnTo>
                  <a:pt x="376605" y="648614"/>
                </a:lnTo>
                <a:lnTo>
                  <a:pt x="377926" y="652424"/>
                </a:lnTo>
                <a:lnTo>
                  <a:pt x="373938" y="658774"/>
                </a:lnTo>
                <a:lnTo>
                  <a:pt x="370700" y="658774"/>
                </a:lnTo>
                <a:lnTo>
                  <a:pt x="365302" y="654964"/>
                </a:lnTo>
                <a:lnTo>
                  <a:pt x="358571" y="651154"/>
                </a:lnTo>
                <a:lnTo>
                  <a:pt x="351828" y="654964"/>
                </a:lnTo>
                <a:lnTo>
                  <a:pt x="346430" y="658774"/>
                </a:lnTo>
                <a:lnTo>
                  <a:pt x="343192" y="658774"/>
                </a:lnTo>
                <a:lnTo>
                  <a:pt x="339217" y="652424"/>
                </a:lnTo>
                <a:lnTo>
                  <a:pt x="340029" y="649884"/>
                </a:lnTo>
                <a:lnTo>
                  <a:pt x="340537" y="648614"/>
                </a:lnTo>
                <a:lnTo>
                  <a:pt x="343395" y="647344"/>
                </a:lnTo>
                <a:lnTo>
                  <a:pt x="347433" y="644804"/>
                </a:lnTo>
                <a:lnTo>
                  <a:pt x="337312" y="638454"/>
                </a:lnTo>
                <a:lnTo>
                  <a:pt x="327837" y="632104"/>
                </a:lnTo>
                <a:lnTo>
                  <a:pt x="327380" y="630834"/>
                </a:lnTo>
                <a:lnTo>
                  <a:pt x="327990" y="629564"/>
                </a:lnTo>
                <a:lnTo>
                  <a:pt x="325945" y="628294"/>
                </a:lnTo>
                <a:lnTo>
                  <a:pt x="325056" y="632104"/>
                </a:lnTo>
                <a:lnTo>
                  <a:pt x="326402" y="646074"/>
                </a:lnTo>
                <a:lnTo>
                  <a:pt x="325628" y="648614"/>
                </a:lnTo>
                <a:lnTo>
                  <a:pt x="322529" y="648614"/>
                </a:lnTo>
                <a:lnTo>
                  <a:pt x="322021" y="649884"/>
                </a:lnTo>
                <a:lnTo>
                  <a:pt x="320979" y="651154"/>
                </a:lnTo>
                <a:lnTo>
                  <a:pt x="312712" y="666394"/>
                </a:lnTo>
                <a:lnTo>
                  <a:pt x="311061" y="666394"/>
                </a:lnTo>
                <a:lnTo>
                  <a:pt x="271259" y="627024"/>
                </a:lnTo>
                <a:lnTo>
                  <a:pt x="262623" y="616864"/>
                </a:lnTo>
                <a:lnTo>
                  <a:pt x="265633" y="613054"/>
                </a:lnTo>
                <a:lnTo>
                  <a:pt x="269697" y="615594"/>
                </a:lnTo>
                <a:lnTo>
                  <a:pt x="320941" y="633361"/>
                </a:lnTo>
                <a:lnTo>
                  <a:pt x="319252" y="625754"/>
                </a:lnTo>
                <a:lnTo>
                  <a:pt x="329387" y="628294"/>
                </a:lnTo>
                <a:lnTo>
                  <a:pt x="329349" y="627024"/>
                </a:lnTo>
                <a:lnTo>
                  <a:pt x="330276" y="625754"/>
                </a:lnTo>
                <a:lnTo>
                  <a:pt x="331216" y="624484"/>
                </a:lnTo>
                <a:lnTo>
                  <a:pt x="333476" y="625754"/>
                </a:lnTo>
                <a:lnTo>
                  <a:pt x="336321" y="627024"/>
                </a:lnTo>
                <a:lnTo>
                  <a:pt x="342226" y="629564"/>
                </a:lnTo>
                <a:lnTo>
                  <a:pt x="350037" y="634644"/>
                </a:lnTo>
                <a:lnTo>
                  <a:pt x="358571" y="638454"/>
                </a:lnTo>
                <a:lnTo>
                  <a:pt x="367080" y="634644"/>
                </a:lnTo>
                <a:lnTo>
                  <a:pt x="374891" y="629564"/>
                </a:lnTo>
                <a:lnTo>
                  <a:pt x="380796" y="627024"/>
                </a:lnTo>
                <a:lnTo>
                  <a:pt x="383667" y="625754"/>
                </a:lnTo>
                <a:lnTo>
                  <a:pt x="385914" y="624484"/>
                </a:lnTo>
                <a:lnTo>
                  <a:pt x="387781" y="627024"/>
                </a:lnTo>
                <a:lnTo>
                  <a:pt x="387743" y="628294"/>
                </a:lnTo>
                <a:lnTo>
                  <a:pt x="397878" y="625754"/>
                </a:lnTo>
                <a:lnTo>
                  <a:pt x="396176" y="633361"/>
                </a:lnTo>
                <a:lnTo>
                  <a:pt x="418122" y="625754"/>
                </a:lnTo>
                <a:lnTo>
                  <a:pt x="421792" y="624484"/>
                </a:lnTo>
                <a:lnTo>
                  <a:pt x="425450" y="623214"/>
                </a:lnTo>
                <a:lnTo>
                  <a:pt x="447433" y="615594"/>
                </a:lnTo>
                <a:lnTo>
                  <a:pt x="451497" y="613054"/>
                </a:lnTo>
                <a:lnTo>
                  <a:pt x="454507" y="616864"/>
                </a:lnTo>
                <a:lnTo>
                  <a:pt x="454507" y="605485"/>
                </a:lnTo>
                <a:lnTo>
                  <a:pt x="439623" y="610514"/>
                </a:lnTo>
                <a:lnTo>
                  <a:pt x="412635" y="616864"/>
                </a:lnTo>
                <a:lnTo>
                  <a:pt x="385025" y="621944"/>
                </a:lnTo>
                <a:lnTo>
                  <a:pt x="356882" y="623214"/>
                </a:lnTo>
                <a:lnTo>
                  <a:pt x="328726" y="621944"/>
                </a:lnTo>
                <a:lnTo>
                  <a:pt x="301117" y="616864"/>
                </a:lnTo>
                <a:lnTo>
                  <a:pt x="284924" y="613054"/>
                </a:lnTo>
                <a:lnTo>
                  <a:pt x="274129" y="610514"/>
                </a:lnTo>
                <a:lnTo>
                  <a:pt x="235534" y="596544"/>
                </a:lnTo>
                <a:lnTo>
                  <a:pt x="207619" y="581113"/>
                </a:lnTo>
                <a:lnTo>
                  <a:pt x="207619" y="600354"/>
                </a:lnTo>
                <a:lnTo>
                  <a:pt x="204635" y="609244"/>
                </a:lnTo>
                <a:lnTo>
                  <a:pt x="198996" y="614324"/>
                </a:lnTo>
                <a:lnTo>
                  <a:pt x="192252" y="616864"/>
                </a:lnTo>
                <a:lnTo>
                  <a:pt x="184886" y="616864"/>
                </a:lnTo>
                <a:lnTo>
                  <a:pt x="177431" y="614324"/>
                </a:lnTo>
                <a:lnTo>
                  <a:pt x="174993" y="611784"/>
                </a:lnTo>
                <a:lnTo>
                  <a:pt x="171183" y="609244"/>
                </a:lnTo>
                <a:lnTo>
                  <a:pt x="174713" y="604164"/>
                </a:lnTo>
                <a:lnTo>
                  <a:pt x="176098" y="605434"/>
                </a:lnTo>
                <a:lnTo>
                  <a:pt x="177838" y="606704"/>
                </a:lnTo>
                <a:lnTo>
                  <a:pt x="187185" y="613054"/>
                </a:lnTo>
                <a:lnTo>
                  <a:pt x="194017" y="610514"/>
                </a:lnTo>
                <a:lnTo>
                  <a:pt x="198259" y="604164"/>
                </a:lnTo>
                <a:lnTo>
                  <a:pt x="202501" y="597814"/>
                </a:lnTo>
                <a:lnTo>
                  <a:pt x="199301" y="591464"/>
                </a:lnTo>
                <a:lnTo>
                  <a:pt x="193687" y="587654"/>
                </a:lnTo>
                <a:lnTo>
                  <a:pt x="190931" y="586384"/>
                </a:lnTo>
                <a:lnTo>
                  <a:pt x="188341" y="586384"/>
                </a:lnTo>
                <a:lnTo>
                  <a:pt x="186347" y="585114"/>
                </a:lnTo>
                <a:lnTo>
                  <a:pt x="189179" y="580034"/>
                </a:lnTo>
                <a:lnTo>
                  <a:pt x="192506" y="581304"/>
                </a:lnTo>
                <a:lnTo>
                  <a:pt x="195554" y="582574"/>
                </a:lnTo>
                <a:lnTo>
                  <a:pt x="198043" y="583844"/>
                </a:lnTo>
                <a:lnTo>
                  <a:pt x="203314" y="587654"/>
                </a:lnTo>
                <a:lnTo>
                  <a:pt x="206844" y="594004"/>
                </a:lnTo>
                <a:lnTo>
                  <a:pt x="207619" y="600354"/>
                </a:lnTo>
                <a:lnTo>
                  <a:pt x="207619" y="581113"/>
                </a:lnTo>
                <a:lnTo>
                  <a:pt x="206019" y="580034"/>
                </a:lnTo>
                <a:lnTo>
                  <a:pt x="200317" y="576224"/>
                </a:lnTo>
                <a:lnTo>
                  <a:pt x="189344" y="568604"/>
                </a:lnTo>
                <a:lnTo>
                  <a:pt x="163385" y="547382"/>
                </a:lnTo>
                <a:lnTo>
                  <a:pt x="163385" y="558444"/>
                </a:lnTo>
                <a:lnTo>
                  <a:pt x="143510" y="580034"/>
                </a:lnTo>
                <a:lnTo>
                  <a:pt x="151384" y="587654"/>
                </a:lnTo>
                <a:lnTo>
                  <a:pt x="147104" y="591464"/>
                </a:lnTo>
                <a:lnTo>
                  <a:pt x="125831" y="573684"/>
                </a:lnTo>
                <a:lnTo>
                  <a:pt x="130111" y="568604"/>
                </a:lnTo>
                <a:lnTo>
                  <a:pt x="137972" y="576224"/>
                </a:lnTo>
                <a:lnTo>
                  <a:pt x="144589" y="568604"/>
                </a:lnTo>
                <a:lnTo>
                  <a:pt x="157848" y="553364"/>
                </a:lnTo>
                <a:lnTo>
                  <a:pt x="163385" y="558444"/>
                </a:lnTo>
                <a:lnTo>
                  <a:pt x="163385" y="547382"/>
                </a:lnTo>
                <a:lnTo>
                  <a:pt x="158813" y="543204"/>
                </a:lnTo>
                <a:lnTo>
                  <a:pt x="149517" y="533044"/>
                </a:lnTo>
                <a:lnTo>
                  <a:pt x="141795" y="524154"/>
                </a:lnTo>
                <a:lnTo>
                  <a:pt x="140690" y="522884"/>
                </a:lnTo>
                <a:lnTo>
                  <a:pt x="138620" y="520344"/>
                </a:lnTo>
                <a:lnTo>
                  <a:pt x="133248" y="513803"/>
                </a:lnTo>
                <a:lnTo>
                  <a:pt x="133248" y="529234"/>
                </a:lnTo>
                <a:lnTo>
                  <a:pt x="104762" y="550824"/>
                </a:lnTo>
                <a:lnTo>
                  <a:pt x="89890" y="533044"/>
                </a:lnTo>
                <a:lnTo>
                  <a:pt x="96532" y="526694"/>
                </a:lnTo>
                <a:lnTo>
                  <a:pt x="102057" y="521614"/>
                </a:lnTo>
                <a:lnTo>
                  <a:pt x="109258" y="520344"/>
                </a:lnTo>
                <a:lnTo>
                  <a:pt x="117970" y="531774"/>
                </a:lnTo>
                <a:lnTo>
                  <a:pt x="128676" y="524154"/>
                </a:lnTo>
                <a:lnTo>
                  <a:pt x="133248" y="529234"/>
                </a:lnTo>
                <a:lnTo>
                  <a:pt x="133248" y="513803"/>
                </a:lnTo>
                <a:lnTo>
                  <a:pt x="132372" y="512724"/>
                </a:lnTo>
                <a:lnTo>
                  <a:pt x="124587" y="502564"/>
                </a:lnTo>
                <a:lnTo>
                  <a:pt x="122961" y="500024"/>
                </a:lnTo>
                <a:lnTo>
                  <a:pt x="117259" y="491134"/>
                </a:lnTo>
                <a:lnTo>
                  <a:pt x="110502" y="479704"/>
                </a:lnTo>
                <a:lnTo>
                  <a:pt x="104330" y="468274"/>
                </a:lnTo>
                <a:lnTo>
                  <a:pt x="102666" y="464464"/>
                </a:lnTo>
                <a:lnTo>
                  <a:pt x="98767" y="455574"/>
                </a:lnTo>
                <a:lnTo>
                  <a:pt x="98628" y="455206"/>
                </a:lnTo>
                <a:lnTo>
                  <a:pt x="98628" y="480974"/>
                </a:lnTo>
                <a:lnTo>
                  <a:pt x="98298" y="487324"/>
                </a:lnTo>
                <a:lnTo>
                  <a:pt x="94996" y="492404"/>
                </a:lnTo>
                <a:lnTo>
                  <a:pt x="88176" y="497484"/>
                </a:lnTo>
                <a:lnTo>
                  <a:pt x="79959" y="500024"/>
                </a:lnTo>
                <a:lnTo>
                  <a:pt x="73012" y="500024"/>
                </a:lnTo>
                <a:lnTo>
                  <a:pt x="67487" y="496214"/>
                </a:lnTo>
                <a:lnTo>
                  <a:pt x="63563" y="491134"/>
                </a:lnTo>
                <a:lnTo>
                  <a:pt x="61493" y="484784"/>
                </a:lnTo>
                <a:lnTo>
                  <a:pt x="61836" y="478434"/>
                </a:lnTo>
                <a:lnTo>
                  <a:pt x="65125" y="472084"/>
                </a:lnTo>
                <a:lnTo>
                  <a:pt x="71958" y="467004"/>
                </a:lnTo>
                <a:lnTo>
                  <a:pt x="80162" y="464464"/>
                </a:lnTo>
                <a:lnTo>
                  <a:pt x="87122" y="465734"/>
                </a:lnTo>
                <a:lnTo>
                  <a:pt x="92646" y="469544"/>
                </a:lnTo>
                <a:lnTo>
                  <a:pt x="96570" y="474624"/>
                </a:lnTo>
                <a:lnTo>
                  <a:pt x="98628" y="480974"/>
                </a:lnTo>
                <a:lnTo>
                  <a:pt x="98628" y="455206"/>
                </a:lnTo>
                <a:lnTo>
                  <a:pt x="94449" y="444144"/>
                </a:lnTo>
                <a:lnTo>
                  <a:pt x="89166" y="430174"/>
                </a:lnTo>
                <a:lnTo>
                  <a:pt x="82626" y="404774"/>
                </a:lnTo>
                <a:lnTo>
                  <a:pt x="82296" y="403504"/>
                </a:lnTo>
                <a:lnTo>
                  <a:pt x="79146" y="383184"/>
                </a:lnTo>
                <a:lnTo>
                  <a:pt x="79057" y="382625"/>
                </a:lnTo>
                <a:lnTo>
                  <a:pt x="79057" y="435254"/>
                </a:lnTo>
                <a:lnTo>
                  <a:pt x="44081" y="444144"/>
                </a:lnTo>
                <a:lnTo>
                  <a:pt x="42176" y="436524"/>
                </a:lnTo>
                <a:lnTo>
                  <a:pt x="60172" y="432714"/>
                </a:lnTo>
                <a:lnTo>
                  <a:pt x="68707" y="430174"/>
                </a:lnTo>
                <a:lnTo>
                  <a:pt x="62903" y="428904"/>
                </a:lnTo>
                <a:lnTo>
                  <a:pt x="38252" y="422554"/>
                </a:lnTo>
                <a:lnTo>
                  <a:pt x="35991" y="413664"/>
                </a:lnTo>
                <a:lnTo>
                  <a:pt x="70954" y="404774"/>
                </a:lnTo>
                <a:lnTo>
                  <a:pt x="72847" y="412394"/>
                </a:lnTo>
                <a:lnTo>
                  <a:pt x="54813" y="416204"/>
                </a:lnTo>
                <a:lnTo>
                  <a:pt x="46342" y="418744"/>
                </a:lnTo>
                <a:lnTo>
                  <a:pt x="52311" y="420014"/>
                </a:lnTo>
                <a:lnTo>
                  <a:pt x="76784" y="426364"/>
                </a:lnTo>
                <a:lnTo>
                  <a:pt x="79057" y="435254"/>
                </a:lnTo>
                <a:lnTo>
                  <a:pt x="79057" y="382625"/>
                </a:lnTo>
                <a:lnTo>
                  <a:pt x="78155" y="376834"/>
                </a:lnTo>
                <a:lnTo>
                  <a:pt x="77533" y="364134"/>
                </a:lnTo>
                <a:lnTo>
                  <a:pt x="77089" y="355244"/>
                </a:lnTo>
                <a:lnTo>
                  <a:pt x="76847" y="350164"/>
                </a:lnTo>
                <a:lnTo>
                  <a:pt x="76847" y="347624"/>
                </a:lnTo>
                <a:lnTo>
                  <a:pt x="77838" y="328574"/>
                </a:lnTo>
                <a:lnTo>
                  <a:pt x="78155" y="322224"/>
                </a:lnTo>
                <a:lnTo>
                  <a:pt x="80416" y="306984"/>
                </a:lnTo>
                <a:lnTo>
                  <a:pt x="80797" y="304444"/>
                </a:lnTo>
                <a:lnTo>
                  <a:pt x="82296" y="294284"/>
                </a:lnTo>
                <a:lnTo>
                  <a:pt x="84709" y="285394"/>
                </a:lnTo>
                <a:lnTo>
                  <a:pt x="89166" y="268884"/>
                </a:lnTo>
                <a:lnTo>
                  <a:pt x="91452" y="262534"/>
                </a:lnTo>
                <a:lnTo>
                  <a:pt x="97396" y="246024"/>
                </a:lnTo>
                <a:lnTo>
                  <a:pt x="98767" y="242214"/>
                </a:lnTo>
                <a:lnTo>
                  <a:pt x="104330" y="230784"/>
                </a:lnTo>
                <a:lnTo>
                  <a:pt x="110502" y="219354"/>
                </a:lnTo>
                <a:lnTo>
                  <a:pt x="117259" y="207924"/>
                </a:lnTo>
                <a:lnTo>
                  <a:pt x="122961" y="199034"/>
                </a:lnTo>
                <a:lnTo>
                  <a:pt x="124587" y="196494"/>
                </a:lnTo>
                <a:lnTo>
                  <a:pt x="130644" y="187604"/>
                </a:lnTo>
                <a:lnTo>
                  <a:pt x="132372" y="185064"/>
                </a:lnTo>
                <a:lnTo>
                  <a:pt x="140690" y="174904"/>
                </a:lnTo>
                <a:lnTo>
                  <a:pt x="145110" y="169824"/>
                </a:lnTo>
                <a:lnTo>
                  <a:pt x="149517" y="164744"/>
                </a:lnTo>
                <a:lnTo>
                  <a:pt x="158813" y="155854"/>
                </a:lnTo>
                <a:lnTo>
                  <a:pt x="189344" y="130454"/>
                </a:lnTo>
                <a:lnTo>
                  <a:pt x="196659" y="125374"/>
                </a:lnTo>
                <a:lnTo>
                  <a:pt x="200317" y="122834"/>
                </a:lnTo>
                <a:lnTo>
                  <a:pt x="235534" y="102514"/>
                </a:lnTo>
                <a:lnTo>
                  <a:pt x="254431" y="94894"/>
                </a:lnTo>
                <a:lnTo>
                  <a:pt x="274129" y="87274"/>
                </a:lnTo>
                <a:lnTo>
                  <a:pt x="301117" y="80924"/>
                </a:lnTo>
                <a:lnTo>
                  <a:pt x="328726" y="77114"/>
                </a:lnTo>
                <a:lnTo>
                  <a:pt x="356882" y="75844"/>
                </a:lnTo>
                <a:lnTo>
                  <a:pt x="385025" y="77114"/>
                </a:lnTo>
                <a:lnTo>
                  <a:pt x="439623" y="87274"/>
                </a:lnTo>
                <a:lnTo>
                  <a:pt x="478205" y="102514"/>
                </a:lnTo>
                <a:lnTo>
                  <a:pt x="513448" y="122834"/>
                </a:lnTo>
                <a:lnTo>
                  <a:pt x="545185" y="146964"/>
                </a:lnTo>
                <a:lnTo>
                  <a:pt x="573049" y="174904"/>
                </a:lnTo>
                <a:lnTo>
                  <a:pt x="596480" y="207924"/>
                </a:lnTo>
                <a:lnTo>
                  <a:pt x="614984" y="242214"/>
                </a:lnTo>
                <a:lnTo>
                  <a:pt x="631444" y="294284"/>
                </a:lnTo>
                <a:lnTo>
                  <a:pt x="636905" y="347624"/>
                </a:lnTo>
                <a:lnTo>
                  <a:pt x="636917" y="350164"/>
                </a:lnTo>
                <a:lnTo>
                  <a:pt x="636917" y="258356"/>
                </a:lnTo>
                <a:lnTo>
                  <a:pt x="629678" y="243484"/>
                </a:lnTo>
                <a:lnTo>
                  <a:pt x="630440" y="237134"/>
                </a:lnTo>
                <a:lnTo>
                  <a:pt x="634123" y="230784"/>
                </a:lnTo>
                <a:lnTo>
                  <a:pt x="641362" y="226974"/>
                </a:lnTo>
                <a:lnTo>
                  <a:pt x="649541" y="225704"/>
                </a:lnTo>
                <a:lnTo>
                  <a:pt x="656551" y="226974"/>
                </a:lnTo>
                <a:lnTo>
                  <a:pt x="667969" y="246024"/>
                </a:lnTo>
                <a:lnTo>
                  <a:pt x="667969" y="224231"/>
                </a:lnTo>
                <a:lnTo>
                  <a:pt x="663536" y="213004"/>
                </a:lnTo>
                <a:lnTo>
                  <a:pt x="662533" y="210464"/>
                </a:lnTo>
                <a:lnTo>
                  <a:pt x="652487" y="192684"/>
                </a:lnTo>
                <a:lnTo>
                  <a:pt x="644779" y="179044"/>
                </a:lnTo>
                <a:lnTo>
                  <a:pt x="644779" y="192684"/>
                </a:lnTo>
                <a:lnTo>
                  <a:pt x="622769" y="188874"/>
                </a:lnTo>
                <a:lnTo>
                  <a:pt x="614654" y="213004"/>
                </a:lnTo>
                <a:lnTo>
                  <a:pt x="609625" y="205384"/>
                </a:lnTo>
                <a:lnTo>
                  <a:pt x="614121" y="193954"/>
                </a:lnTo>
                <a:lnTo>
                  <a:pt x="617626" y="185064"/>
                </a:lnTo>
                <a:lnTo>
                  <a:pt x="617537" y="183794"/>
                </a:lnTo>
                <a:lnTo>
                  <a:pt x="602310" y="193954"/>
                </a:lnTo>
                <a:lnTo>
                  <a:pt x="598360" y="187604"/>
                </a:lnTo>
                <a:lnTo>
                  <a:pt x="628980" y="168554"/>
                </a:lnTo>
                <a:lnTo>
                  <a:pt x="632942" y="174904"/>
                </a:lnTo>
                <a:lnTo>
                  <a:pt x="619848" y="182524"/>
                </a:lnTo>
                <a:lnTo>
                  <a:pt x="640067" y="186334"/>
                </a:lnTo>
                <a:lnTo>
                  <a:pt x="644779" y="192684"/>
                </a:lnTo>
                <a:lnTo>
                  <a:pt x="644779" y="179044"/>
                </a:lnTo>
                <a:lnTo>
                  <a:pt x="639572" y="169824"/>
                </a:lnTo>
                <a:lnTo>
                  <a:pt x="638594" y="168554"/>
                </a:lnTo>
                <a:lnTo>
                  <a:pt x="637616" y="167284"/>
                </a:lnTo>
                <a:lnTo>
                  <a:pt x="628815" y="155854"/>
                </a:lnTo>
                <a:lnTo>
                  <a:pt x="621957" y="146964"/>
                </a:lnTo>
                <a:lnTo>
                  <a:pt x="611200" y="132994"/>
                </a:lnTo>
                <a:lnTo>
                  <a:pt x="608812" y="130721"/>
                </a:lnTo>
                <a:lnTo>
                  <a:pt x="608812" y="143154"/>
                </a:lnTo>
                <a:lnTo>
                  <a:pt x="604075" y="146964"/>
                </a:lnTo>
                <a:lnTo>
                  <a:pt x="594321" y="136804"/>
                </a:lnTo>
                <a:lnTo>
                  <a:pt x="588302" y="141884"/>
                </a:lnTo>
                <a:lnTo>
                  <a:pt x="597179" y="152044"/>
                </a:lnTo>
                <a:lnTo>
                  <a:pt x="592785" y="155854"/>
                </a:lnTo>
                <a:lnTo>
                  <a:pt x="583920" y="145694"/>
                </a:lnTo>
                <a:lnTo>
                  <a:pt x="577100" y="152044"/>
                </a:lnTo>
                <a:lnTo>
                  <a:pt x="586854" y="163474"/>
                </a:lnTo>
                <a:lnTo>
                  <a:pt x="582117" y="167284"/>
                </a:lnTo>
                <a:lnTo>
                  <a:pt x="567347" y="150774"/>
                </a:lnTo>
                <a:lnTo>
                  <a:pt x="588098" y="132994"/>
                </a:lnTo>
                <a:lnTo>
                  <a:pt x="594029" y="127914"/>
                </a:lnTo>
                <a:lnTo>
                  <a:pt x="608812" y="143154"/>
                </a:lnTo>
                <a:lnTo>
                  <a:pt x="608812" y="130721"/>
                </a:lnTo>
                <a:lnTo>
                  <a:pt x="605878" y="127914"/>
                </a:lnTo>
                <a:lnTo>
                  <a:pt x="577964" y="101244"/>
                </a:lnTo>
                <a:lnTo>
                  <a:pt x="569112" y="94678"/>
                </a:lnTo>
                <a:lnTo>
                  <a:pt x="569112" y="105054"/>
                </a:lnTo>
                <a:lnTo>
                  <a:pt x="547217" y="132994"/>
                </a:lnTo>
                <a:lnTo>
                  <a:pt x="541299" y="127914"/>
                </a:lnTo>
                <a:lnTo>
                  <a:pt x="548297" y="119024"/>
                </a:lnTo>
                <a:lnTo>
                  <a:pt x="559320" y="105054"/>
                </a:lnTo>
                <a:lnTo>
                  <a:pt x="551611" y="99974"/>
                </a:lnTo>
                <a:lnTo>
                  <a:pt x="547230" y="105054"/>
                </a:lnTo>
                <a:lnTo>
                  <a:pt x="541845" y="111404"/>
                </a:lnTo>
                <a:lnTo>
                  <a:pt x="536524" y="116484"/>
                </a:lnTo>
                <a:lnTo>
                  <a:pt x="530961" y="119024"/>
                </a:lnTo>
                <a:lnTo>
                  <a:pt x="524840" y="116484"/>
                </a:lnTo>
                <a:lnTo>
                  <a:pt x="523887" y="116484"/>
                </a:lnTo>
                <a:lnTo>
                  <a:pt x="522922" y="115214"/>
                </a:lnTo>
                <a:lnTo>
                  <a:pt x="522262" y="113944"/>
                </a:lnTo>
                <a:lnTo>
                  <a:pt x="525983" y="110134"/>
                </a:lnTo>
                <a:lnTo>
                  <a:pt x="526300" y="110134"/>
                </a:lnTo>
                <a:lnTo>
                  <a:pt x="526961" y="111404"/>
                </a:lnTo>
                <a:lnTo>
                  <a:pt x="531990" y="115214"/>
                </a:lnTo>
                <a:lnTo>
                  <a:pt x="535203" y="110134"/>
                </a:lnTo>
                <a:lnTo>
                  <a:pt x="537616" y="106324"/>
                </a:lnTo>
                <a:lnTo>
                  <a:pt x="540689" y="102514"/>
                </a:lnTo>
                <a:lnTo>
                  <a:pt x="549948" y="91084"/>
                </a:lnTo>
                <a:lnTo>
                  <a:pt x="569112" y="105054"/>
                </a:lnTo>
                <a:lnTo>
                  <a:pt x="569112" y="94678"/>
                </a:lnTo>
                <a:lnTo>
                  <a:pt x="564286" y="91084"/>
                </a:lnTo>
                <a:lnTo>
                  <a:pt x="540359" y="73304"/>
                </a:lnTo>
                <a:lnTo>
                  <a:pt x="517436" y="60655"/>
                </a:lnTo>
                <a:lnTo>
                  <a:pt x="517436" y="70764"/>
                </a:lnTo>
                <a:lnTo>
                  <a:pt x="501434" y="102514"/>
                </a:lnTo>
                <a:lnTo>
                  <a:pt x="494766" y="98704"/>
                </a:lnTo>
                <a:lnTo>
                  <a:pt x="497941" y="92354"/>
                </a:lnTo>
                <a:lnTo>
                  <a:pt x="508139" y="72034"/>
                </a:lnTo>
                <a:lnTo>
                  <a:pt x="495134" y="65684"/>
                </a:lnTo>
                <a:lnTo>
                  <a:pt x="481761" y="92354"/>
                </a:lnTo>
                <a:lnTo>
                  <a:pt x="475094" y="89814"/>
                </a:lnTo>
                <a:lnTo>
                  <a:pt x="480212" y="79654"/>
                </a:lnTo>
                <a:lnTo>
                  <a:pt x="491096" y="58064"/>
                </a:lnTo>
                <a:lnTo>
                  <a:pt x="517436" y="70764"/>
                </a:lnTo>
                <a:lnTo>
                  <a:pt x="517436" y="60655"/>
                </a:lnTo>
                <a:lnTo>
                  <a:pt x="512749" y="58064"/>
                </a:lnTo>
                <a:lnTo>
                  <a:pt x="498944" y="50444"/>
                </a:lnTo>
                <a:lnTo>
                  <a:pt x="478294" y="42824"/>
                </a:lnTo>
                <a:lnTo>
                  <a:pt x="458355" y="35471"/>
                </a:lnTo>
                <a:lnTo>
                  <a:pt x="458355" y="45364"/>
                </a:lnTo>
                <a:lnTo>
                  <a:pt x="449707" y="79654"/>
                </a:lnTo>
                <a:lnTo>
                  <a:pt x="442493" y="78384"/>
                </a:lnTo>
                <a:lnTo>
                  <a:pt x="448564" y="54254"/>
                </a:lnTo>
                <a:lnTo>
                  <a:pt x="449999" y="47904"/>
                </a:lnTo>
                <a:lnTo>
                  <a:pt x="449846" y="47904"/>
                </a:lnTo>
                <a:lnTo>
                  <a:pt x="446976" y="52984"/>
                </a:lnTo>
                <a:lnTo>
                  <a:pt x="432181" y="75844"/>
                </a:lnTo>
                <a:lnTo>
                  <a:pt x="425310" y="73304"/>
                </a:lnTo>
                <a:lnTo>
                  <a:pt x="425069" y="70764"/>
                </a:lnTo>
                <a:lnTo>
                  <a:pt x="422833" y="46634"/>
                </a:lnTo>
                <a:lnTo>
                  <a:pt x="422452" y="41554"/>
                </a:lnTo>
                <a:lnTo>
                  <a:pt x="422300" y="41554"/>
                </a:lnTo>
                <a:lnTo>
                  <a:pt x="421068" y="46634"/>
                </a:lnTo>
                <a:lnTo>
                  <a:pt x="414997" y="70764"/>
                </a:lnTo>
                <a:lnTo>
                  <a:pt x="407771" y="69494"/>
                </a:lnTo>
                <a:lnTo>
                  <a:pt x="408406" y="66954"/>
                </a:lnTo>
                <a:lnTo>
                  <a:pt x="416407" y="35204"/>
                </a:lnTo>
                <a:lnTo>
                  <a:pt x="428612" y="37744"/>
                </a:lnTo>
                <a:lnTo>
                  <a:pt x="430707" y="59334"/>
                </a:lnTo>
                <a:lnTo>
                  <a:pt x="430745" y="65684"/>
                </a:lnTo>
                <a:lnTo>
                  <a:pt x="430898" y="65684"/>
                </a:lnTo>
                <a:lnTo>
                  <a:pt x="434009" y="60604"/>
                </a:lnTo>
                <a:lnTo>
                  <a:pt x="446151" y="42824"/>
                </a:lnTo>
                <a:lnTo>
                  <a:pt x="458355" y="45364"/>
                </a:lnTo>
                <a:lnTo>
                  <a:pt x="458355" y="35471"/>
                </a:lnTo>
                <a:lnTo>
                  <a:pt x="457644" y="35204"/>
                </a:lnTo>
                <a:lnTo>
                  <a:pt x="454202" y="33934"/>
                </a:lnTo>
                <a:lnTo>
                  <a:pt x="436372" y="30124"/>
                </a:lnTo>
                <a:lnTo>
                  <a:pt x="406679" y="23774"/>
                </a:lnTo>
                <a:lnTo>
                  <a:pt x="382320" y="21920"/>
                </a:lnTo>
                <a:lnTo>
                  <a:pt x="382320" y="49174"/>
                </a:lnTo>
                <a:lnTo>
                  <a:pt x="380631" y="56794"/>
                </a:lnTo>
                <a:lnTo>
                  <a:pt x="376478" y="63144"/>
                </a:lnTo>
                <a:lnTo>
                  <a:pt x="370674" y="65684"/>
                </a:lnTo>
                <a:lnTo>
                  <a:pt x="364032" y="66954"/>
                </a:lnTo>
                <a:lnTo>
                  <a:pt x="357416" y="65684"/>
                </a:lnTo>
                <a:lnTo>
                  <a:pt x="351739" y="61874"/>
                </a:lnTo>
                <a:lnTo>
                  <a:pt x="347789" y="56794"/>
                </a:lnTo>
                <a:lnTo>
                  <a:pt x="346417" y="47904"/>
                </a:lnTo>
                <a:lnTo>
                  <a:pt x="348094" y="40284"/>
                </a:lnTo>
                <a:lnTo>
                  <a:pt x="352234" y="33934"/>
                </a:lnTo>
                <a:lnTo>
                  <a:pt x="355142" y="32664"/>
                </a:lnTo>
                <a:lnTo>
                  <a:pt x="358038" y="31394"/>
                </a:lnTo>
                <a:lnTo>
                  <a:pt x="364693" y="30124"/>
                </a:lnTo>
                <a:lnTo>
                  <a:pt x="371297" y="31394"/>
                </a:lnTo>
                <a:lnTo>
                  <a:pt x="376986" y="35204"/>
                </a:lnTo>
                <a:lnTo>
                  <a:pt x="380936" y="40284"/>
                </a:lnTo>
                <a:lnTo>
                  <a:pt x="382320" y="49174"/>
                </a:lnTo>
                <a:lnTo>
                  <a:pt x="382320" y="21920"/>
                </a:lnTo>
                <a:lnTo>
                  <a:pt x="356882" y="19964"/>
                </a:lnTo>
                <a:lnTo>
                  <a:pt x="323291" y="22542"/>
                </a:lnTo>
                <a:lnTo>
                  <a:pt x="323291" y="68224"/>
                </a:lnTo>
                <a:lnTo>
                  <a:pt x="314020" y="69494"/>
                </a:lnTo>
                <a:lnTo>
                  <a:pt x="297472" y="54254"/>
                </a:lnTo>
                <a:lnTo>
                  <a:pt x="297319" y="54254"/>
                </a:lnTo>
                <a:lnTo>
                  <a:pt x="300456" y="72034"/>
                </a:lnTo>
                <a:lnTo>
                  <a:pt x="293141" y="73304"/>
                </a:lnTo>
                <a:lnTo>
                  <a:pt x="290880" y="60604"/>
                </a:lnTo>
                <a:lnTo>
                  <a:pt x="286829" y="37744"/>
                </a:lnTo>
                <a:lnTo>
                  <a:pt x="294144" y="36474"/>
                </a:lnTo>
                <a:lnTo>
                  <a:pt x="296849" y="51714"/>
                </a:lnTo>
                <a:lnTo>
                  <a:pt x="297002" y="51714"/>
                </a:lnTo>
                <a:lnTo>
                  <a:pt x="306539" y="36474"/>
                </a:lnTo>
                <a:lnTo>
                  <a:pt x="307340" y="35204"/>
                </a:lnTo>
                <a:lnTo>
                  <a:pt x="316052" y="32664"/>
                </a:lnTo>
                <a:lnTo>
                  <a:pt x="303860" y="51714"/>
                </a:lnTo>
                <a:lnTo>
                  <a:pt x="323291" y="68224"/>
                </a:lnTo>
                <a:lnTo>
                  <a:pt x="323291" y="22542"/>
                </a:lnTo>
                <a:lnTo>
                  <a:pt x="307073" y="23774"/>
                </a:lnTo>
                <a:lnTo>
                  <a:pt x="259549" y="33934"/>
                </a:lnTo>
                <a:lnTo>
                  <a:pt x="235839" y="42684"/>
                </a:lnTo>
                <a:lnTo>
                  <a:pt x="235839" y="91084"/>
                </a:lnTo>
                <a:lnTo>
                  <a:pt x="229260" y="94894"/>
                </a:lnTo>
                <a:lnTo>
                  <a:pt x="220624" y="78384"/>
                </a:lnTo>
                <a:lnTo>
                  <a:pt x="216725" y="70764"/>
                </a:lnTo>
                <a:lnTo>
                  <a:pt x="216585" y="70764"/>
                </a:lnTo>
                <a:lnTo>
                  <a:pt x="216712" y="73304"/>
                </a:lnTo>
                <a:lnTo>
                  <a:pt x="216827" y="78384"/>
                </a:lnTo>
                <a:lnTo>
                  <a:pt x="215557" y="102514"/>
                </a:lnTo>
                <a:lnTo>
                  <a:pt x="207683" y="106324"/>
                </a:lnTo>
                <a:lnTo>
                  <a:pt x="200990" y="93624"/>
                </a:lnTo>
                <a:lnTo>
                  <a:pt x="190957" y="74574"/>
                </a:lnTo>
                <a:lnTo>
                  <a:pt x="197535" y="70764"/>
                </a:lnTo>
                <a:lnTo>
                  <a:pt x="206133" y="87274"/>
                </a:lnTo>
                <a:lnTo>
                  <a:pt x="210058" y="94894"/>
                </a:lnTo>
                <a:lnTo>
                  <a:pt x="210197" y="94894"/>
                </a:lnTo>
                <a:lnTo>
                  <a:pt x="210197" y="87274"/>
                </a:lnTo>
                <a:lnTo>
                  <a:pt x="210934" y="70764"/>
                </a:lnTo>
                <a:lnTo>
                  <a:pt x="211048" y="68224"/>
                </a:lnTo>
                <a:lnTo>
                  <a:pt x="211226" y="64414"/>
                </a:lnTo>
                <a:lnTo>
                  <a:pt x="219125" y="60604"/>
                </a:lnTo>
                <a:lnTo>
                  <a:pt x="235839" y="91084"/>
                </a:lnTo>
                <a:lnTo>
                  <a:pt x="235839" y="42684"/>
                </a:lnTo>
                <a:lnTo>
                  <a:pt x="214807" y="50444"/>
                </a:lnTo>
                <a:lnTo>
                  <a:pt x="205600" y="55524"/>
                </a:lnTo>
                <a:lnTo>
                  <a:pt x="209308" y="55524"/>
                </a:lnTo>
                <a:lnTo>
                  <a:pt x="209816" y="61874"/>
                </a:lnTo>
                <a:lnTo>
                  <a:pt x="206248" y="64414"/>
                </a:lnTo>
                <a:lnTo>
                  <a:pt x="200774" y="66954"/>
                </a:lnTo>
                <a:lnTo>
                  <a:pt x="196456" y="68224"/>
                </a:lnTo>
                <a:lnTo>
                  <a:pt x="192138" y="64414"/>
                </a:lnTo>
                <a:lnTo>
                  <a:pt x="193586" y="62153"/>
                </a:lnTo>
                <a:lnTo>
                  <a:pt x="184734" y="67043"/>
                </a:lnTo>
                <a:lnTo>
                  <a:pt x="184734" y="120294"/>
                </a:lnTo>
                <a:lnTo>
                  <a:pt x="179031" y="125374"/>
                </a:lnTo>
                <a:lnTo>
                  <a:pt x="172554" y="117563"/>
                </a:lnTo>
                <a:lnTo>
                  <a:pt x="172554" y="130454"/>
                </a:lnTo>
                <a:lnTo>
                  <a:pt x="154978" y="144424"/>
                </a:lnTo>
                <a:lnTo>
                  <a:pt x="152768" y="141884"/>
                </a:lnTo>
                <a:lnTo>
                  <a:pt x="136258" y="122872"/>
                </a:lnTo>
                <a:lnTo>
                  <a:pt x="136258" y="164744"/>
                </a:lnTo>
                <a:lnTo>
                  <a:pt x="131660" y="169824"/>
                </a:lnTo>
                <a:lnTo>
                  <a:pt x="119354" y="160934"/>
                </a:lnTo>
                <a:lnTo>
                  <a:pt x="110172" y="172364"/>
                </a:lnTo>
                <a:lnTo>
                  <a:pt x="122478" y="181254"/>
                </a:lnTo>
                <a:lnTo>
                  <a:pt x="117894" y="187604"/>
                </a:lnTo>
                <a:lnTo>
                  <a:pt x="102323" y="175094"/>
                </a:lnTo>
                <a:lnTo>
                  <a:pt x="102323" y="211734"/>
                </a:lnTo>
                <a:lnTo>
                  <a:pt x="91808" y="230784"/>
                </a:lnTo>
                <a:lnTo>
                  <a:pt x="81356" y="225831"/>
                </a:lnTo>
                <a:lnTo>
                  <a:pt x="81356" y="256184"/>
                </a:lnTo>
                <a:lnTo>
                  <a:pt x="79235" y="262534"/>
                </a:lnTo>
                <a:lnTo>
                  <a:pt x="50711" y="254914"/>
                </a:lnTo>
                <a:lnTo>
                  <a:pt x="47942" y="263804"/>
                </a:lnTo>
                <a:lnTo>
                  <a:pt x="54876" y="266344"/>
                </a:lnTo>
                <a:lnTo>
                  <a:pt x="63169" y="268884"/>
                </a:lnTo>
                <a:lnTo>
                  <a:pt x="69862" y="271424"/>
                </a:lnTo>
                <a:lnTo>
                  <a:pt x="73799" y="276504"/>
                </a:lnTo>
                <a:lnTo>
                  <a:pt x="73812" y="282854"/>
                </a:lnTo>
                <a:lnTo>
                  <a:pt x="73469" y="282854"/>
                </a:lnTo>
                <a:lnTo>
                  <a:pt x="72885" y="284124"/>
                </a:lnTo>
                <a:lnTo>
                  <a:pt x="72402" y="285394"/>
                </a:lnTo>
                <a:lnTo>
                  <a:pt x="68326" y="284441"/>
                </a:lnTo>
                <a:lnTo>
                  <a:pt x="68326" y="308254"/>
                </a:lnTo>
                <a:lnTo>
                  <a:pt x="66421" y="324916"/>
                </a:lnTo>
                <a:lnTo>
                  <a:pt x="66421" y="370484"/>
                </a:lnTo>
                <a:lnTo>
                  <a:pt x="36728" y="373024"/>
                </a:lnTo>
                <a:lnTo>
                  <a:pt x="37439" y="383184"/>
                </a:lnTo>
                <a:lnTo>
                  <a:pt x="31051" y="383184"/>
                </a:lnTo>
                <a:lnTo>
                  <a:pt x="29108" y="355244"/>
                </a:lnTo>
                <a:lnTo>
                  <a:pt x="35509" y="355244"/>
                </a:lnTo>
                <a:lnTo>
                  <a:pt x="36220" y="365404"/>
                </a:lnTo>
                <a:lnTo>
                  <a:pt x="65925" y="364134"/>
                </a:lnTo>
                <a:lnTo>
                  <a:pt x="66421" y="370484"/>
                </a:lnTo>
                <a:lnTo>
                  <a:pt x="66421" y="324916"/>
                </a:lnTo>
                <a:lnTo>
                  <a:pt x="66001" y="328574"/>
                </a:lnTo>
                <a:lnTo>
                  <a:pt x="30035" y="326034"/>
                </a:lnTo>
                <a:lnTo>
                  <a:pt x="32359" y="304444"/>
                </a:lnTo>
                <a:lnTo>
                  <a:pt x="38735" y="304444"/>
                </a:lnTo>
                <a:lnTo>
                  <a:pt x="37198" y="318414"/>
                </a:lnTo>
                <a:lnTo>
                  <a:pt x="45313" y="319684"/>
                </a:lnTo>
                <a:lnTo>
                  <a:pt x="46710" y="306984"/>
                </a:lnTo>
                <a:lnTo>
                  <a:pt x="52628" y="306984"/>
                </a:lnTo>
                <a:lnTo>
                  <a:pt x="51231" y="320954"/>
                </a:lnTo>
                <a:lnTo>
                  <a:pt x="60426" y="320954"/>
                </a:lnTo>
                <a:lnTo>
                  <a:pt x="61950" y="306984"/>
                </a:lnTo>
                <a:lnTo>
                  <a:pt x="68326" y="308254"/>
                </a:lnTo>
                <a:lnTo>
                  <a:pt x="68326" y="284441"/>
                </a:lnTo>
                <a:lnTo>
                  <a:pt x="66992" y="284124"/>
                </a:lnTo>
                <a:lnTo>
                  <a:pt x="67233" y="282854"/>
                </a:lnTo>
                <a:lnTo>
                  <a:pt x="67640" y="282854"/>
                </a:lnTo>
                <a:lnTo>
                  <a:pt x="69456" y="276504"/>
                </a:lnTo>
                <a:lnTo>
                  <a:pt x="39814" y="268884"/>
                </a:lnTo>
                <a:lnTo>
                  <a:pt x="46685" y="246024"/>
                </a:lnTo>
                <a:lnTo>
                  <a:pt x="81356" y="256184"/>
                </a:lnTo>
                <a:lnTo>
                  <a:pt x="81356" y="225831"/>
                </a:lnTo>
                <a:lnTo>
                  <a:pt x="59690" y="215544"/>
                </a:lnTo>
                <a:lnTo>
                  <a:pt x="63106" y="209194"/>
                </a:lnTo>
                <a:lnTo>
                  <a:pt x="75133" y="214274"/>
                </a:lnTo>
                <a:lnTo>
                  <a:pt x="77851" y="209194"/>
                </a:lnTo>
                <a:lnTo>
                  <a:pt x="83286" y="199034"/>
                </a:lnTo>
                <a:lnTo>
                  <a:pt x="91401" y="202844"/>
                </a:lnTo>
                <a:lnTo>
                  <a:pt x="93421" y="202844"/>
                </a:lnTo>
                <a:lnTo>
                  <a:pt x="98386" y="205384"/>
                </a:lnTo>
                <a:lnTo>
                  <a:pt x="102323" y="211734"/>
                </a:lnTo>
                <a:lnTo>
                  <a:pt x="102323" y="175094"/>
                </a:lnTo>
                <a:lnTo>
                  <a:pt x="89446" y="164744"/>
                </a:lnTo>
                <a:lnTo>
                  <a:pt x="94043" y="159664"/>
                </a:lnTo>
                <a:lnTo>
                  <a:pt x="105498" y="168554"/>
                </a:lnTo>
                <a:lnTo>
                  <a:pt x="112636" y="159664"/>
                </a:lnTo>
                <a:lnTo>
                  <a:pt x="114681" y="157124"/>
                </a:lnTo>
                <a:lnTo>
                  <a:pt x="103225" y="148234"/>
                </a:lnTo>
                <a:lnTo>
                  <a:pt x="107810" y="141884"/>
                </a:lnTo>
                <a:lnTo>
                  <a:pt x="136258" y="164744"/>
                </a:lnTo>
                <a:lnTo>
                  <a:pt x="136258" y="122872"/>
                </a:lnTo>
                <a:lnTo>
                  <a:pt x="131826" y="117754"/>
                </a:lnTo>
                <a:lnTo>
                  <a:pt x="137541" y="112674"/>
                </a:lnTo>
                <a:lnTo>
                  <a:pt x="146202" y="122834"/>
                </a:lnTo>
                <a:lnTo>
                  <a:pt x="159842" y="112674"/>
                </a:lnTo>
                <a:lnTo>
                  <a:pt x="166077" y="117754"/>
                </a:lnTo>
                <a:lnTo>
                  <a:pt x="171107" y="124104"/>
                </a:lnTo>
                <a:lnTo>
                  <a:pt x="172554" y="130454"/>
                </a:lnTo>
                <a:lnTo>
                  <a:pt x="172554" y="117563"/>
                </a:lnTo>
                <a:lnTo>
                  <a:pt x="168503" y="112674"/>
                </a:lnTo>
                <a:lnTo>
                  <a:pt x="155879" y="97434"/>
                </a:lnTo>
                <a:lnTo>
                  <a:pt x="161594" y="93624"/>
                </a:lnTo>
                <a:lnTo>
                  <a:pt x="184734" y="120294"/>
                </a:lnTo>
                <a:lnTo>
                  <a:pt x="184734" y="67043"/>
                </a:lnTo>
                <a:lnTo>
                  <a:pt x="135788" y="101244"/>
                </a:lnTo>
                <a:lnTo>
                  <a:pt x="102539" y="132994"/>
                </a:lnTo>
                <a:lnTo>
                  <a:pt x="74180" y="169824"/>
                </a:lnTo>
                <a:lnTo>
                  <a:pt x="51206" y="210464"/>
                </a:lnTo>
                <a:lnTo>
                  <a:pt x="34150" y="253644"/>
                </a:lnTo>
                <a:lnTo>
                  <a:pt x="23533" y="300634"/>
                </a:lnTo>
                <a:lnTo>
                  <a:pt x="19977" y="347624"/>
                </a:lnTo>
                <a:lnTo>
                  <a:pt x="19977" y="350164"/>
                </a:lnTo>
                <a:lnTo>
                  <a:pt x="23533" y="398424"/>
                </a:lnTo>
                <a:lnTo>
                  <a:pt x="34150" y="444144"/>
                </a:lnTo>
                <a:lnTo>
                  <a:pt x="51206" y="488594"/>
                </a:lnTo>
                <a:lnTo>
                  <a:pt x="74180" y="527964"/>
                </a:lnTo>
                <a:lnTo>
                  <a:pt x="102539" y="564794"/>
                </a:lnTo>
                <a:lnTo>
                  <a:pt x="135788" y="597814"/>
                </a:lnTo>
                <a:lnTo>
                  <a:pt x="173380" y="625754"/>
                </a:lnTo>
                <a:lnTo>
                  <a:pt x="214807" y="647344"/>
                </a:lnTo>
                <a:lnTo>
                  <a:pt x="259549" y="665124"/>
                </a:lnTo>
                <a:lnTo>
                  <a:pt x="307073" y="675284"/>
                </a:lnTo>
                <a:lnTo>
                  <a:pt x="356882" y="677824"/>
                </a:lnTo>
                <a:lnTo>
                  <a:pt x="406679" y="675284"/>
                </a:lnTo>
                <a:lnTo>
                  <a:pt x="448259" y="666394"/>
                </a:lnTo>
                <a:lnTo>
                  <a:pt x="454202" y="665124"/>
                </a:lnTo>
                <a:lnTo>
                  <a:pt x="498944" y="647344"/>
                </a:lnTo>
                <a:lnTo>
                  <a:pt x="540359" y="625754"/>
                </a:lnTo>
                <a:lnTo>
                  <a:pt x="574548" y="600354"/>
                </a:lnTo>
                <a:lnTo>
                  <a:pt x="604812" y="571144"/>
                </a:lnTo>
                <a:lnTo>
                  <a:pt x="639572" y="527964"/>
                </a:lnTo>
                <a:lnTo>
                  <a:pt x="662533" y="488594"/>
                </a:lnTo>
                <a:lnTo>
                  <a:pt x="666432" y="478434"/>
                </a:lnTo>
                <a:lnTo>
                  <a:pt x="679589" y="444144"/>
                </a:lnTo>
                <a:lnTo>
                  <a:pt x="685190" y="420014"/>
                </a:lnTo>
                <a:lnTo>
                  <a:pt x="690206" y="398424"/>
                </a:lnTo>
                <a:lnTo>
                  <a:pt x="691146" y="385724"/>
                </a:lnTo>
                <a:lnTo>
                  <a:pt x="693293" y="356514"/>
                </a:lnTo>
                <a:lnTo>
                  <a:pt x="693762" y="350164"/>
                </a:lnTo>
                <a:lnTo>
                  <a:pt x="693762" y="347624"/>
                </a:lnTo>
                <a:close/>
              </a:path>
              <a:path w="714375" h="697865">
                <a:moveTo>
                  <a:pt x="713765" y="348627"/>
                </a:moveTo>
                <a:lnTo>
                  <a:pt x="710501" y="301320"/>
                </a:lnTo>
                <a:lnTo>
                  <a:pt x="709587" y="296951"/>
                </a:lnTo>
                <a:lnTo>
                  <a:pt x="709587" y="348627"/>
                </a:lnTo>
                <a:lnTo>
                  <a:pt x="707834" y="383235"/>
                </a:lnTo>
                <a:lnTo>
                  <a:pt x="693953" y="450405"/>
                </a:lnTo>
                <a:lnTo>
                  <a:pt x="674852" y="497916"/>
                </a:lnTo>
                <a:lnTo>
                  <a:pt x="649351" y="541274"/>
                </a:lnTo>
                <a:lnTo>
                  <a:pt x="617969" y="580288"/>
                </a:lnTo>
                <a:lnTo>
                  <a:pt x="581190" y="614527"/>
                </a:lnTo>
                <a:lnTo>
                  <a:pt x="539686" y="643343"/>
                </a:lnTo>
                <a:lnTo>
                  <a:pt x="494169" y="666102"/>
                </a:lnTo>
                <a:lnTo>
                  <a:pt x="427062" y="686384"/>
                </a:lnTo>
                <a:lnTo>
                  <a:pt x="356882" y="693178"/>
                </a:lnTo>
                <a:lnTo>
                  <a:pt x="321449" y="691476"/>
                </a:lnTo>
                <a:lnTo>
                  <a:pt x="252679" y="677913"/>
                </a:lnTo>
                <a:lnTo>
                  <a:pt x="204063" y="659257"/>
                </a:lnTo>
                <a:lnTo>
                  <a:pt x="159677" y="634339"/>
                </a:lnTo>
                <a:lnTo>
                  <a:pt x="119735" y="603681"/>
                </a:lnTo>
                <a:lnTo>
                  <a:pt x="84683" y="567766"/>
                </a:lnTo>
                <a:lnTo>
                  <a:pt x="55194" y="527227"/>
                </a:lnTo>
                <a:lnTo>
                  <a:pt x="31889" y="482739"/>
                </a:lnTo>
                <a:lnTo>
                  <a:pt x="11125" y="417207"/>
                </a:lnTo>
                <a:lnTo>
                  <a:pt x="4165" y="348627"/>
                </a:lnTo>
                <a:lnTo>
                  <a:pt x="5905" y="314020"/>
                </a:lnTo>
                <a:lnTo>
                  <a:pt x="19799" y="246849"/>
                </a:lnTo>
                <a:lnTo>
                  <a:pt x="38900" y="199351"/>
                </a:lnTo>
                <a:lnTo>
                  <a:pt x="64414" y="155994"/>
                </a:lnTo>
                <a:lnTo>
                  <a:pt x="95783" y="116967"/>
                </a:lnTo>
                <a:lnTo>
                  <a:pt x="132562" y="82727"/>
                </a:lnTo>
                <a:lnTo>
                  <a:pt x="174053" y="53911"/>
                </a:lnTo>
                <a:lnTo>
                  <a:pt x="219595" y="31153"/>
                </a:lnTo>
                <a:lnTo>
                  <a:pt x="286677" y="10883"/>
                </a:lnTo>
                <a:lnTo>
                  <a:pt x="356882" y="4076"/>
                </a:lnTo>
                <a:lnTo>
                  <a:pt x="392303" y="5778"/>
                </a:lnTo>
                <a:lnTo>
                  <a:pt x="461060" y="19342"/>
                </a:lnTo>
                <a:lnTo>
                  <a:pt x="509689" y="38011"/>
                </a:lnTo>
                <a:lnTo>
                  <a:pt x="554075" y="62915"/>
                </a:lnTo>
                <a:lnTo>
                  <a:pt x="594004" y="93573"/>
                </a:lnTo>
                <a:lnTo>
                  <a:pt x="629069" y="129501"/>
                </a:lnTo>
                <a:lnTo>
                  <a:pt x="658558" y="170040"/>
                </a:lnTo>
                <a:lnTo>
                  <a:pt x="681875" y="214515"/>
                </a:lnTo>
                <a:lnTo>
                  <a:pt x="702627" y="280060"/>
                </a:lnTo>
                <a:lnTo>
                  <a:pt x="709587" y="348627"/>
                </a:lnTo>
                <a:lnTo>
                  <a:pt x="709587" y="296951"/>
                </a:lnTo>
                <a:lnTo>
                  <a:pt x="701014" y="255955"/>
                </a:lnTo>
                <a:lnTo>
                  <a:pt x="685711" y="212928"/>
                </a:lnTo>
                <a:lnTo>
                  <a:pt x="665035" y="172669"/>
                </a:lnTo>
                <a:lnTo>
                  <a:pt x="639394" y="135597"/>
                </a:lnTo>
                <a:lnTo>
                  <a:pt x="609231" y="102108"/>
                </a:lnTo>
                <a:lnTo>
                  <a:pt x="574954" y="72644"/>
                </a:lnTo>
                <a:lnTo>
                  <a:pt x="536994" y="47599"/>
                </a:lnTo>
                <a:lnTo>
                  <a:pt x="495782" y="27393"/>
                </a:lnTo>
                <a:lnTo>
                  <a:pt x="451751" y="12458"/>
                </a:lnTo>
                <a:lnTo>
                  <a:pt x="409778" y="4076"/>
                </a:lnTo>
                <a:lnTo>
                  <a:pt x="356882" y="0"/>
                </a:lnTo>
                <a:lnTo>
                  <a:pt x="308444" y="3187"/>
                </a:lnTo>
                <a:lnTo>
                  <a:pt x="262001" y="12458"/>
                </a:lnTo>
                <a:lnTo>
                  <a:pt x="217957" y="27393"/>
                </a:lnTo>
                <a:lnTo>
                  <a:pt x="176745" y="47599"/>
                </a:lnTo>
                <a:lnTo>
                  <a:pt x="138798" y="72644"/>
                </a:lnTo>
                <a:lnTo>
                  <a:pt x="104521" y="102108"/>
                </a:lnTo>
                <a:lnTo>
                  <a:pt x="74358" y="135597"/>
                </a:lnTo>
                <a:lnTo>
                  <a:pt x="48717" y="172669"/>
                </a:lnTo>
                <a:lnTo>
                  <a:pt x="28041" y="212928"/>
                </a:lnTo>
                <a:lnTo>
                  <a:pt x="12738" y="255955"/>
                </a:lnTo>
                <a:lnTo>
                  <a:pt x="3251" y="301320"/>
                </a:lnTo>
                <a:lnTo>
                  <a:pt x="0" y="348627"/>
                </a:lnTo>
                <a:lnTo>
                  <a:pt x="3251" y="395935"/>
                </a:lnTo>
                <a:lnTo>
                  <a:pt x="12738" y="441312"/>
                </a:lnTo>
                <a:lnTo>
                  <a:pt x="28041" y="484327"/>
                </a:lnTo>
                <a:lnTo>
                  <a:pt x="48717" y="524586"/>
                </a:lnTo>
                <a:lnTo>
                  <a:pt x="74358" y="561670"/>
                </a:lnTo>
                <a:lnTo>
                  <a:pt x="104521" y="595147"/>
                </a:lnTo>
                <a:lnTo>
                  <a:pt x="138798" y="624624"/>
                </a:lnTo>
                <a:lnTo>
                  <a:pt x="176745" y="649668"/>
                </a:lnTo>
                <a:lnTo>
                  <a:pt x="217957" y="669874"/>
                </a:lnTo>
                <a:lnTo>
                  <a:pt x="262001" y="684809"/>
                </a:lnTo>
                <a:lnTo>
                  <a:pt x="308444" y="694080"/>
                </a:lnTo>
                <a:lnTo>
                  <a:pt x="356882" y="697268"/>
                </a:lnTo>
                <a:lnTo>
                  <a:pt x="405307" y="694080"/>
                </a:lnTo>
                <a:lnTo>
                  <a:pt x="451751" y="684809"/>
                </a:lnTo>
                <a:lnTo>
                  <a:pt x="495782" y="669874"/>
                </a:lnTo>
                <a:lnTo>
                  <a:pt x="536994" y="649668"/>
                </a:lnTo>
                <a:lnTo>
                  <a:pt x="574954" y="624624"/>
                </a:lnTo>
                <a:lnTo>
                  <a:pt x="609231" y="595147"/>
                </a:lnTo>
                <a:lnTo>
                  <a:pt x="639394" y="561670"/>
                </a:lnTo>
                <a:lnTo>
                  <a:pt x="665035" y="524586"/>
                </a:lnTo>
                <a:lnTo>
                  <a:pt x="685711" y="484327"/>
                </a:lnTo>
                <a:lnTo>
                  <a:pt x="701014" y="441312"/>
                </a:lnTo>
                <a:lnTo>
                  <a:pt x="710501" y="395935"/>
                </a:lnTo>
                <a:lnTo>
                  <a:pt x="713765" y="348627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0595" y="927002"/>
            <a:ext cx="569239" cy="69726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392467" y="951406"/>
            <a:ext cx="567690" cy="648970"/>
            <a:chOff x="3392467" y="951406"/>
            <a:chExt cx="567690" cy="648970"/>
          </a:xfrm>
        </p:grpSpPr>
        <p:sp>
          <p:nvSpPr>
            <p:cNvPr id="9" name="object 9"/>
            <p:cNvSpPr/>
            <p:nvPr/>
          </p:nvSpPr>
          <p:spPr>
            <a:xfrm>
              <a:off x="3392467" y="951406"/>
              <a:ext cx="567690" cy="648970"/>
            </a:xfrm>
            <a:custGeom>
              <a:avLst/>
              <a:gdLst/>
              <a:ahLst/>
              <a:cxnLst/>
              <a:rect l="l" t="t" r="r" b="b"/>
              <a:pathLst>
                <a:path w="567689" h="648969">
                  <a:moveTo>
                    <a:pt x="567182" y="0"/>
                  </a:moveTo>
                  <a:lnTo>
                    <a:pt x="0" y="0"/>
                  </a:lnTo>
                  <a:lnTo>
                    <a:pt x="0" y="508622"/>
                  </a:lnTo>
                  <a:lnTo>
                    <a:pt x="6916" y="548239"/>
                  </a:lnTo>
                  <a:lnTo>
                    <a:pt x="27497" y="579278"/>
                  </a:lnTo>
                  <a:lnTo>
                    <a:pt x="61491" y="599526"/>
                  </a:lnTo>
                  <a:lnTo>
                    <a:pt x="108648" y="606767"/>
                  </a:lnTo>
                  <a:lnTo>
                    <a:pt x="175348" y="606767"/>
                  </a:lnTo>
                  <a:lnTo>
                    <a:pt x="210432" y="609917"/>
                  </a:lnTo>
                  <a:lnTo>
                    <a:pt x="239617" y="618642"/>
                  </a:lnTo>
                  <a:lnTo>
                    <a:pt x="263763" y="631853"/>
                  </a:lnTo>
                  <a:lnTo>
                    <a:pt x="283730" y="648462"/>
                  </a:lnTo>
                  <a:lnTo>
                    <a:pt x="303647" y="631853"/>
                  </a:lnTo>
                  <a:lnTo>
                    <a:pt x="327728" y="618642"/>
                  </a:lnTo>
                  <a:lnTo>
                    <a:pt x="356902" y="609917"/>
                  </a:lnTo>
                  <a:lnTo>
                    <a:pt x="360170" y="609625"/>
                  </a:lnTo>
                  <a:lnTo>
                    <a:pt x="283730" y="609625"/>
                  </a:lnTo>
                  <a:lnTo>
                    <a:pt x="260050" y="595329"/>
                  </a:lnTo>
                  <a:lnTo>
                    <a:pt x="234173" y="585177"/>
                  </a:lnTo>
                  <a:lnTo>
                    <a:pt x="205979" y="579121"/>
                  </a:lnTo>
                  <a:lnTo>
                    <a:pt x="175348" y="577113"/>
                  </a:lnTo>
                  <a:lnTo>
                    <a:pt x="108648" y="577113"/>
                  </a:lnTo>
                  <a:lnTo>
                    <a:pt x="93179" y="576274"/>
                  </a:lnTo>
                  <a:lnTo>
                    <a:pt x="79203" y="573789"/>
                  </a:lnTo>
                  <a:lnTo>
                    <a:pt x="66818" y="569708"/>
                  </a:lnTo>
                  <a:lnTo>
                    <a:pt x="56121" y="564083"/>
                  </a:lnTo>
                  <a:lnTo>
                    <a:pt x="76299" y="543775"/>
                  </a:lnTo>
                  <a:lnTo>
                    <a:pt x="37769" y="543775"/>
                  </a:lnTo>
                  <a:lnTo>
                    <a:pt x="34307" y="536093"/>
                  </a:lnTo>
                  <a:lnTo>
                    <a:pt x="31765" y="527694"/>
                  </a:lnTo>
                  <a:lnTo>
                    <a:pt x="30200" y="518547"/>
                  </a:lnTo>
                  <a:lnTo>
                    <a:pt x="29667" y="508622"/>
                  </a:lnTo>
                  <a:lnTo>
                    <a:pt x="29667" y="29667"/>
                  </a:lnTo>
                  <a:lnTo>
                    <a:pt x="567182" y="29667"/>
                  </a:lnTo>
                  <a:lnTo>
                    <a:pt x="567182" y="0"/>
                  </a:lnTo>
                  <a:close/>
                </a:path>
                <a:path w="567689" h="648969">
                  <a:moveTo>
                    <a:pt x="567182" y="366306"/>
                  </a:moveTo>
                  <a:lnTo>
                    <a:pt x="537514" y="366306"/>
                  </a:lnTo>
                  <a:lnTo>
                    <a:pt x="537514" y="508622"/>
                  </a:lnTo>
                  <a:lnTo>
                    <a:pt x="534363" y="532504"/>
                  </a:lnTo>
                  <a:lnTo>
                    <a:pt x="522551" y="554583"/>
                  </a:lnTo>
                  <a:lnTo>
                    <a:pt x="498542" y="570805"/>
                  </a:lnTo>
                  <a:lnTo>
                    <a:pt x="458800" y="577113"/>
                  </a:lnTo>
                  <a:lnTo>
                    <a:pt x="392099" y="577113"/>
                  </a:lnTo>
                  <a:lnTo>
                    <a:pt x="361474" y="579121"/>
                  </a:lnTo>
                  <a:lnTo>
                    <a:pt x="333281" y="585177"/>
                  </a:lnTo>
                  <a:lnTo>
                    <a:pt x="307405" y="595329"/>
                  </a:lnTo>
                  <a:lnTo>
                    <a:pt x="283730" y="609625"/>
                  </a:lnTo>
                  <a:lnTo>
                    <a:pt x="360170" y="609625"/>
                  </a:lnTo>
                  <a:lnTo>
                    <a:pt x="392099" y="606767"/>
                  </a:lnTo>
                  <a:lnTo>
                    <a:pt x="458800" y="606767"/>
                  </a:lnTo>
                  <a:lnTo>
                    <a:pt x="505910" y="599526"/>
                  </a:lnTo>
                  <a:lnTo>
                    <a:pt x="539813" y="579278"/>
                  </a:lnTo>
                  <a:lnTo>
                    <a:pt x="560305" y="548239"/>
                  </a:lnTo>
                  <a:lnTo>
                    <a:pt x="567182" y="508622"/>
                  </a:lnTo>
                  <a:lnTo>
                    <a:pt x="567182" y="366306"/>
                  </a:lnTo>
                  <a:close/>
                </a:path>
                <a:path w="567689" h="648969">
                  <a:moveTo>
                    <a:pt x="567182" y="29667"/>
                  </a:moveTo>
                  <a:lnTo>
                    <a:pt x="233121" y="29667"/>
                  </a:lnTo>
                  <a:lnTo>
                    <a:pt x="233121" y="347167"/>
                  </a:lnTo>
                  <a:lnTo>
                    <a:pt x="37769" y="543775"/>
                  </a:lnTo>
                  <a:lnTo>
                    <a:pt x="76299" y="543775"/>
                  </a:lnTo>
                  <a:lnTo>
                    <a:pt x="252641" y="366306"/>
                  </a:lnTo>
                  <a:lnTo>
                    <a:pt x="567182" y="366306"/>
                  </a:lnTo>
                  <a:lnTo>
                    <a:pt x="567182" y="341452"/>
                  </a:lnTo>
                  <a:lnTo>
                    <a:pt x="257975" y="341452"/>
                  </a:lnTo>
                  <a:lnTo>
                    <a:pt x="257975" y="29679"/>
                  </a:lnTo>
                  <a:lnTo>
                    <a:pt x="567182" y="29679"/>
                  </a:lnTo>
                  <a:close/>
                </a:path>
                <a:path w="567689" h="648969">
                  <a:moveTo>
                    <a:pt x="567182" y="29679"/>
                  </a:moveTo>
                  <a:lnTo>
                    <a:pt x="537514" y="29679"/>
                  </a:lnTo>
                  <a:lnTo>
                    <a:pt x="537514" y="341452"/>
                  </a:lnTo>
                  <a:lnTo>
                    <a:pt x="567182" y="341452"/>
                  </a:lnTo>
                  <a:lnTo>
                    <a:pt x="567182" y="29679"/>
                  </a:lnTo>
                  <a:close/>
                </a:path>
              </a:pathLst>
            </a:custGeom>
            <a:solidFill>
              <a:srgbClr val="EC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66668" y="1094455"/>
              <a:ext cx="113068" cy="1248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9296" y="1357044"/>
              <a:ext cx="110096" cy="1248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6600" y="1093623"/>
              <a:ext cx="98170" cy="12482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609538" y="9254490"/>
            <a:ext cx="715985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solidFill>
                  <a:srgbClr val="31425B"/>
                </a:solidFill>
                <a:latin typeface="Arial"/>
                <a:cs typeface="Arial"/>
              </a:rPr>
              <a:t>Комитет по архитектуре и градостроительству города Москвы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08497" y="3791568"/>
            <a:ext cx="7626350" cy="3029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900" b="1" cap="all" dirty="0">
                <a:solidFill>
                  <a:srgbClr val="31425B"/>
                </a:solidFill>
                <a:latin typeface="Arial"/>
                <a:cs typeface="Arial"/>
              </a:rPr>
              <a:t>Транспортное обслуживание населения городов и агломераций</a:t>
            </a:r>
            <a:endParaRPr sz="4900" cap="all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18099" y="9238091"/>
            <a:ext cx="5346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77503F10-9D07-4DE2-BAC4-2FA0B23E199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lang="ru-RU" smtClean="0"/>
              <a:t>1</a:t>
            </a:fld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DB932-747D-4BAB-85FF-F79FD8A1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220" y="163252"/>
            <a:ext cx="9593259" cy="954107"/>
          </a:xfrm>
        </p:spPr>
        <p:txBody>
          <a:bodyPr/>
          <a:lstStyle/>
          <a:p>
            <a:r>
              <a:rPr lang="ru-RU" cap="all" dirty="0"/>
              <a:t>Развитие транспортных систем и экономический успех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0838B0-81E0-47AD-93E7-7E425451AD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lang="ru-RU" smtClean="0"/>
              <a:t>10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94DF7B-35E2-4205-82BF-A6B16E72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89" y="2912550"/>
            <a:ext cx="6448659" cy="4589734"/>
          </a:xfrm>
          <a:prstGeom prst="rect">
            <a:avLst/>
          </a:prstGeom>
        </p:spPr>
      </p:pic>
      <p:sp>
        <p:nvSpPr>
          <p:cNvPr id="8" name="object 34">
            <a:extLst>
              <a:ext uri="{FF2B5EF4-FFF2-40B4-BE49-F238E27FC236}">
                <a16:creationId xmlns:a16="http://schemas.microsoft.com/office/drawing/2014/main" id="{40C27B56-3BD9-4FE3-AF8C-0567A1F7EB5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72578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99084-EED8-47C1-9B78-2BFA78DCB6D7}"/>
              </a:ext>
            </a:extLst>
          </p:cNvPr>
          <p:cNvSpPr txBox="1"/>
          <p:nvPr/>
        </p:nvSpPr>
        <p:spPr>
          <a:xfrm>
            <a:off x="781050" y="1847959"/>
            <a:ext cx="5820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Взаимосвязь рейтинга транспортной системы и уровня экономического благосостояния города</a:t>
            </a:r>
          </a:p>
          <a:p>
            <a:pPr algn="ctr"/>
            <a:r>
              <a:rPr lang="ru-RU" dirty="0"/>
              <a:t>(по показателям </a:t>
            </a:r>
            <a:r>
              <a:rPr lang="en-US" dirty="0" err="1"/>
              <a:t>McKinsey&amp;Company</a:t>
            </a:r>
            <a:r>
              <a:rPr lang="ru-RU" dirty="0"/>
              <a:t>)    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004680"/>
              </p:ext>
            </p:extLst>
          </p:nvPr>
        </p:nvGraphicFramePr>
        <p:xfrm>
          <a:off x="6800848" y="4700029"/>
          <a:ext cx="8098155" cy="456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D52169F-5EC9-417A-9BE7-90C9B0BBC794}"/>
              </a:ext>
            </a:extLst>
          </p:cNvPr>
          <p:cNvSpPr/>
          <p:nvPr/>
        </p:nvSpPr>
        <p:spPr>
          <a:xfrm>
            <a:off x="7000608" y="4230294"/>
            <a:ext cx="75628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ВВП на душу населения и плотность улично-дорожной сети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57969-616D-491E-BBF5-8308DBFAE888}"/>
              </a:ext>
            </a:extLst>
          </p:cNvPr>
          <p:cNvSpPr txBox="1"/>
          <p:nvPr/>
        </p:nvSpPr>
        <p:spPr>
          <a:xfrm>
            <a:off x="680918" y="7643545"/>
            <a:ext cx="579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Транспортные системы 24 городов мира: составляющие успеха. </a:t>
            </a:r>
            <a:r>
              <a:rPr lang="en-US" sz="1100" dirty="0" err="1"/>
              <a:t>McKinsey&amp;Company</a:t>
            </a:r>
            <a:r>
              <a:rPr lang="ru-RU" sz="1100" dirty="0"/>
              <a:t>. Июнь 2018.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E4BEB3-427E-4BD6-802B-C523CEA8B57D}"/>
              </a:ext>
            </a:extLst>
          </p:cNvPr>
          <p:cNvSpPr/>
          <p:nvPr/>
        </p:nvSpPr>
        <p:spPr>
          <a:xfrm>
            <a:off x="7068501" y="1574353"/>
            <a:ext cx="756285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Для того, чтобы город был процветающим, в нем должны быть развитые и хорошо спроектированные улицы. </a:t>
            </a:r>
          </a:p>
          <a:p>
            <a:r>
              <a:rPr lang="ru-RU" dirty="0"/>
              <a:t>Понятие процветания города подразумевает успех, богатство, условия процветания и благополучия, а также возможности для всех.</a:t>
            </a:r>
          </a:p>
          <a:p>
            <a:endParaRPr lang="ru-RU" sz="1000" dirty="0"/>
          </a:p>
          <a:p>
            <a:r>
              <a:rPr lang="en-US" sz="1000" dirty="0"/>
              <a:t>STREETS AS PUBLIC SPACES AND DRIVERS OF URBAN PROSPERITY</a:t>
            </a:r>
          </a:p>
          <a:p>
            <a:r>
              <a:rPr lang="en-US" sz="1000" dirty="0"/>
              <a:t>First published in Nairobi in 2013 by UN-Habitat.</a:t>
            </a:r>
          </a:p>
          <a:p>
            <a:r>
              <a:rPr lang="en-US" sz="1000" dirty="0"/>
              <a:t>Copyright © United Nations Human Settlements </a:t>
            </a:r>
            <a:r>
              <a:rPr lang="en-US" sz="1000" dirty="0" err="1"/>
              <a:t>Programme</a:t>
            </a:r>
            <a:r>
              <a:rPr lang="en-US" sz="1000" dirty="0"/>
              <a:t> 2013</a:t>
            </a:r>
          </a:p>
          <a:p>
            <a:r>
              <a:rPr lang="en-US" sz="1000" dirty="0">
                <a:hlinkClick r:id="rId4"/>
              </a:rPr>
              <a:t>https://unhabitat.org/streets-as-public-spaces-and-drivers-of-urban-prosperity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067769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41FF2-E6C4-4780-86EE-2D6EF30A1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220" y="163252"/>
            <a:ext cx="9593259" cy="954107"/>
          </a:xfrm>
        </p:spPr>
        <p:txBody>
          <a:bodyPr/>
          <a:lstStyle/>
          <a:p>
            <a:r>
              <a:rPr lang="ru-RU" cap="all" dirty="0"/>
              <a:t>Структура передвижений в некоторых агломерациях мира</a:t>
            </a:r>
          </a:p>
        </p:txBody>
      </p:sp>
      <p:sp>
        <p:nvSpPr>
          <p:cNvPr id="7" name="object 34">
            <a:extLst>
              <a:ext uri="{FF2B5EF4-FFF2-40B4-BE49-F238E27FC236}">
                <a16:creationId xmlns:a16="http://schemas.microsoft.com/office/drawing/2014/main" id="{13DBF20E-FEA5-4077-A68C-7EDECE6B9C5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72578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E0A42CD3-AE3F-4D8D-A0F8-06AC85969F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lang="ru-RU" smtClean="0"/>
              <a:t>11</a:t>
            </a:fld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F54A030-5944-4936-A7FA-7978810F12F9}"/>
              </a:ext>
            </a:extLst>
          </p:cNvPr>
          <p:cNvSpPr/>
          <p:nvPr/>
        </p:nvSpPr>
        <p:spPr>
          <a:xfrm>
            <a:off x="7759970" y="9044798"/>
            <a:ext cx="672578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+mn-lt"/>
              </a:rPr>
              <a:t>Sources: NYC: New York Metropolitan Transportation Council (2014). 2010/2011 Regional Household Travel Survey. U.S.: U.S. Department of Transportation, Federal Highway Administration (2011). Summary of Travel Trends: 2009 National Household Travel Survey. Chicago: Singapore Land Transport Authority (2014). “Passenger Transport Mode Shares in World</a:t>
            </a:r>
            <a:r>
              <a:rPr lang="ru-RU" sz="900" dirty="0">
                <a:latin typeface="+mn-lt"/>
              </a:rPr>
              <a:t> </a:t>
            </a:r>
            <a:r>
              <a:rPr lang="en-US" sz="900" dirty="0">
                <a:latin typeface="+mn-lt"/>
              </a:rPr>
              <a:t>Cities.” JOURNEYS. London: Transport for London (2014). Travel in London: Report 7. Paris: </a:t>
            </a:r>
            <a:r>
              <a:rPr lang="en-US" sz="900" dirty="0" err="1">
                <a:latin typeface="+mn-lt"/>
              </a:rPr>
              <a:t>L’Observatoire</a:t>
            </a:r>
            <a:r>
              <a:rPr lang="en-US" sz="900" dirty="0">
                <a:latin typeface="+mn-lt"/>
              </a:rPr>
              <a:t> de la </a:t>
            </a:r>
            <a:r>
              <a:rPr lang="en-US" sz="900" dirty="0" err="1">
                <a:latin typeface="+mn-lt"/>
              </a:rPr>
              <a:t>mobilite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en</a:t>
            </a:r>
            <a:r>
              <a:rPr lang="en-US" sz="900" dirty="0">
                <a:latin typeface="+mn-lt"/>
              </a:rPr>
              <a:t> Ile-de-France, L </a:t>
            </a:r>
            <a:r>
              <a:rPr lang="en-US" sz="900" dirty="0" err="1">
                <a:latin typeface="+mn-lt"/>
              </a:rPr>
              <a:t>Enquete</a:t>
            </a:r>
            <a:r>
              <a:rPr lang="en-US" sz="900" dirty="0">
                <a:latin typeface="+mn-lt"/>
              </a:rPr>
              <a:t> </a:t>
            </a:r>
            <a:r>
              <a:rPr lang="en-US" sz="900" dirty="0" err="1">
                <a:latin typeface="+mn-lt"/>
              </a:rPr>
              <a:t>Globale</a:t>
            </a:r>
            <a:r>
              <a:rPr lang="en-US" sz="900" dirty="0">
                <a:latin typeface="+mn-lt"/>
              </a:rPr>
              <a:t> Transport 2010. Berlin: Rode, Philipp, Christian Hoffmann, Jens </a:t>
            </a:r>
            <a:r>
              <a:rPr lang="en-US" sz="900" dirty="0" err="1">
                <a:latin typeface="+mn-lt"/>
              </a:rPr>
              <a:t>Kandt</a:t>
            </a:r>
            <a:r>
              <a:rPr lang="en-US" sz="900" dirty="0">
                <a:latin typeface="+mn-lt"/>
              </a:rPr>
              <a:t>, Duncan Smith, and Andreas Graff (2015). Toward New Urban Mobility: The case of London and Berlin. Peter Griffiths (ed). LSE Cities/</a:t>
            </a:r>
            <a:r>
              <a:rPr lang="en-US" sz="900" dirty="0" err="1">
                <a:latin typeface="+mn-lt"/>
              </a:rPr>
              <a:t>InnoZ</a:t>
            </a:r>
            <a:r>
              <a:rPr lang="en-US" sz="900" dirty="0">
                <a:latin typeface="+mn-lt"/>
              </a:rPr>
              <a:t>. London School of Economics and Political Science: London. Hong Kong: Smith, Duncan Alexander (2013). Urban Form, Accessibility and Transport Sustainability in World Cities. LSE Cities.</a:t>
            </a:r>
            <a:endParaRPr lang="ru-RU" sz="900" dirty="0">
              <a:latin typeface="+mn-lt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C8B1588C-C8C9-4CE6-900C-BD2493F466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779938"/>
              </p:ext>
            </p:extLst>
          </p:nvPr>
        </p:nvGraphicFramePr>
        <p:xfrm>
          <a:off x="7782286" y="1308100"/>
          <a:ext cx="6867164" cy="7696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DC42BBC-553A-41D9-A753-6C373F90CDD5}"/>
              </a:ext>
            </a:extLst>
          </p:cNvPr>
          <p:cNvSpPr txBox="1"/>
          <p:nvPr/>
        </p:nvSpPr>
        <p:spPr>
          <a:xfrm>
            <a:off x="512506" y="1614419"/>
            <a:ext cx="757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Доли устойчивого</a:t>
            </a:r>
            <a:r>
              <a:rPr lang="ru-RU" baseline="30000" dirty="0"/>
              <a:t>1</a:t>
            </a:r>
            <a:r>
              <a:rPr lang="ru-RU" dirty="0"/>
              <a:t> и личного транспорта в городской агломерации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B26A9A-50BB-42A3-8912-83D312E7C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2" y="2149655"/>
            <a:ext cx="9037887" cy="5254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E7584D-6800-43E4-9DBB-80A346D396D0}"/>
              </a:ext>
            </a:extLst>
          </p:cNvPr>
          <p:cNvSpPr/>
          <p:nvPr/>
        </p:nvSpPr>
        <p:spPr>
          <a:xfrm>
            <a:off x="202924" y="7531952"/>
            <a:ext cx="756285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При расчете доли устойчивого транспорта используется разная методика расчета, в большинстве случаев учитываются пешие передвижения, которые достигают: Барселона - 50%, Париж - 40% Шанхай - 25%, Лондон и Гамбург - порядка 20%, Сингапур - 7%. Доля пеших передвижений в городе в основном рассчитывается на основе проводимых опросов среди жителей.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65DD35-5075-44C8-B8A4-89223BDA693A}"/>
              </a:ext>
            </a:extLst>
          </p:cNvPr>
          <p:cNvSpPr/>
          <p:nvPr/>
        </p:nvSpPr>
        <p:spPr>
          <a:xfrm>
            <a:off x="219436" y="8809348"/>
            <a:ext cx="756285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tabLst>
                <a:tab pos="4907915" algn="l"/>
                <a:tab pos="9049385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1 - устойчивый транспорт включает в себя ОТ, СИМ, такси, каршеринг и пешие передвижения	</a:t>
            </a:r>
          </a:p>
          <a:p>
            <a:pPr>
              <a:spcAft>
                <a:spcPts val="0"/>
              </a:spcAft>
              <a:tabLst>
                <a:tab pos="4907915" algn="l"/>
                <a:tab pos="9049385" algn="l"/>
              </a:tabLst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2 - указана доля без учета пеших передвижений</a:t>
            </a: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9EB5CD-9AC7-4CE7-A69F-377549342AD0}"/>
              </a:ext>
            </a:extLst>
          </p:cNvPr>
          <p:cNvSpPr/>
          <p:nvPr/>
        </p:nvSpPr>
        <p:spPr>
          <a:xfrm>
            <a:off x="949961" y="4127500"/>
            <a:ext cx="106537" cy="92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2748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A6BA2-D5BF-4C7C-B74A-17DCDE8B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220" y="163252"/>
            <a:ext cx="11121230" cy="1431161"/>
          </a:xfrm>
        </p:spPr>
        <p:txBody>
          <a:bodyPr/>
          <a:lstStyle/>
          <a:p>
            <a:r>
              <a:rPr lang="ru-RU" cap="all" dirty="0"/>
              <a:t>Смена приоритетов транспортной политики – как привлечь пассажиров на НГПТ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6655A9-79DB-4DED-803C-9EF9C4AE99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lang="ru-RU" smtClean="0"/>
              <a:t>12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0AF463-6436-4F96-97E7-957B300800C9}"/>
              </a:ext>
            </a:extLst>
          </p:cNvPr>
          <p:cNvSpPr/>
          <p:nvPr/>
        </p:nvSpPr>
        <p:spPr>
          <a:xfrm>
            <a:off x="1072236" y="1449219"/>
            <a:ext cx="5248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Современный подход к транспортному планированию характеризуется комплексностью с оценкой влияния на конечную цель - качество жизни.</a:t>
            </a:r>
          </a:p>
        </p:txBody>
      </p:sp>
      <p:sp>
        <p:nvSpPr>
          <p:cNvPr id="14" name="object 34">
            <a:extLst>
              <a:ext uri="{FF2B5EF4-FFF2-40B4-BE49-F238E27FC236}">
                <a16:creationId xmlns:a16="http://schemas.microsoft.com/office/drawing/2014/main" id="{5771653E-C72C-4599-9A26-827F5173667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72578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EC5F98-7EE9-4EBA-B44D-0E8B5128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3644960"/>
            <a:ext cx="9350057" cy="55904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B5BA31-0479-49F4-93E5-69202B11C3DC}"/>
              </a:ext>
            </a:extLst>
          </p:cNvPr>
          <p:cNvSpPr txBox="1"/>
          <p:nvPr/>
        </p:nvSpPr>
        <p:spPr>
          <a:xfrm>
            <a:off x="1695450" y="9298258"/>
            <a:ext cx="7258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Транспортные системы 24 городов мира: составляющие успеха. </a:t>
            </a:r>
            <a:r>
              <a:rPr lang="en-US" sz="1100" dirty="0" err="1"/>
              <a:t>McKinsey&amp;Company</a:t>
            </a:r>
            <a:r>
              <a:rPr lang="ru-RU" sz="1100" dirty="0"/>
              <a:t>. Июнь 2018.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65009-B9E4-4522-B2E8-2859B19DEA6F}"/>
              </a:ext>
            </a:extLst>
          </p:cNvPr>
          <p:cNvSpPr txBox="1"/>
          <p:nvPr/>
        </p:nvSpPr>
        <p:spPr>
          <a:xfrm>
            <a:off x="6295612" y="1133532"/>
            <a:ext cx="8278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Приоритеты пользователей транспортной системы: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Эффективность транспорта (личного или общественного), включая:</a:t>
            </a:r>
          </a:p>
          <a:p>
            <a:pPr marL="536575" indent="-285750">
              <a:buFont typeface="Wingdings" panose="05000000000000000000" pitchFamily="2" charset="2"/>
              <a:buChar char="v"/>
            </a:pPr>
            <a:r>
              <a:rPr lang="ru-RU" dirty="0"/>
              <a:t>Время в пути (включая ожидание)</a:t>
            </a:r>
          </a:p>
          <a:p>
            <a:pPr marL="536575" indent="-285750">
              <a:buFont typeface="Wingdings" panose="05000000000000000000" pitchFamily="2" charset="2"/>
              <a:buChar char="v"/>
            </a:pPr>
            <a:r>
              <a:rPr lang="ru-RU" dirty="0"/>
              <a:t>Стоимость поездки</a:t>
            </a:r>
          </a:p>
          <a:p>
            <a:pPr marL="536575" indent="-285750">
              <a:buFont typeface="Wingdings" panose="05000000000000000000" pitchFamily="2" charset="2"/>
              <a:buChar char="v"/>
            </a:pPr>
            <a:r>
              <a:rPr lang="ru-RU" dirty="0"/>
              <a:t>Надежность времени в пути и регулярность обслуживания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Комфорт в пути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Удобство использования транспорта, включая доступность остановок, продолжительность ожидания и дальность подхода на пересадках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Безопасность при поездке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8278C63-CD2C-4BA6-AD47-DAB42FE55EC4}"/>
              </a:ext>
            </a:extLst>
          </p:cNvPr>
          <p:cNvSpPr/>
          <p:nvPr/>
        </p:nvSpPr>
        <p:spPr>
          <a:xfrm>
            <a:off x="9455672" y="6781822"/>
            <a:ext cx="1851343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Характеристика маршрута и цели поездки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B257E73-6A27-4D04-AD08-6FA279EA6494}"/>
              </a:ext>
            </a:extLst>
          </p:cNvPr>
          <p:cNvSpPr/>
          <p:nvPr/>
        </p:nvSpPr>
        <p:spPr>
          <a:xfrm>
            <a:off x="11144250" y="5270500"/>
            <a:ext cx="1965037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Характеристика транспортной инфраструктуры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A6B3CDE-F42D-466A-A58D-403F1E697B49}"/>
              </a:ext>
            </a:extLst>
          </p:cNvPr>
          <p:cNvSpPr/>
          <p:nvPr/>
        </p:nvSpPr>
        <p:spPr>
          <a:xfrm>
            <a:off x="12973050" y="6781822"/>
            <a:ext cx="1851343" cy="1213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Характеристика едущего человека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C0FB27E-0500-47E0-B41C-7CF214A3B55E}"/>
              </a:ext>
            </a:extLst>
          </p:cNvPr>
          <p:cNvSpPr/>
          <p:nvPr/>
        </p:nvSpPr>
        <p:spPr>
          <a:xfrm>
            <a:off x="11096341" y="8117545"/>
            <a:ext cx="2324109" cy="15471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Выбор способа передвижения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D214EB9C-484F-4E3E-9A81-B7D1F8808C9F}"/>
              </a:ext>
            </a:extLst>
          </p:cNvPr>
          <p:cNvSpPr/>
          <p:nvPr/>
        </p:nvSpPr>
        <p:spPr>
          <a:xfrm>
            <a:off x="11982450" y="6781822"/>
            <a:ext cx="453229" cy="1213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изогнутая вверх 23">
            <a:extLst>
              <a:ext uri="{FF2B5EF4-FFF2-40B4-BE49-F238E27FC236}">
                <a16:creationId xmlns:a16="http://schemas.microsoft.com/office/drawing/2014/main" id="{EB4A04A1-E5D8-49EE-A65A-9DD7DA9FFB71}"/>
              </a:ext>
            </a:extLst>
          </p:cNvPr>
          <p:cNvSpPr/>
          <p:nvPr/>
        </p:nvSpPr>
        <p:spPr>
          <a:xfrm rot="5400000">
            <a:off x="9989523" y="8220724"/>
            <a:ext cx="891027" cy="97124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изогнутая вверх 24">
            <a:extLst>
              <a:ext uri="{FF2B5EF4-FFF2-40B4-BE49-F238E27FC236}">
                <a16:creationId xmlns:a16="http://schemas.microsoft.com/office/drawing/2014/main" id="{27F70349-1F24-4655-99C3-C07767D9758E}"/>
              </a:ext>
            </a:extLst>
          </p:cNvPr>
          <p:cNvSpPr/>
          <p:nvPr/>
        </p:nvSpPr>
        <p:spPr>
          <a:xfrm rot="5400000" flipV="1">
            <a:off x="13562979" y="8285074"/>
            <a:ext cx="891026" cy="82471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омб 17">
            <a:extLst>
              <a:ext uri="{FF2B5EF4-FFF2-40B4-BE49-F238E27FC236}">
                <a16:creationId xmlns:a16="http://schemas.microsoft.com/office/drawing/2014/main" id="{13B5776B-B2FB-423D-972A-B3C600E278AE}"/>
              </a:ext>
            </a:extLst>
          </p:cNvPr>
          <p:cNvSpPr/>
          <p:nvPr/>
        </p:nvSpPr>
        <p:spPr>
          <a:xfrm>
            <a:off x="4490095" y="6184900"/>
            <a:ext cx="143817" cy="152400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CA1A7-80D6-4EB2-93CA-848EDF83C501}"/>
              </a:ext>
            </a:extLst>
          </p:cNvPr>
          <p:cNvSpPr txBox="1"/>
          <p:nvPr/>
        </p:nvSpPr>
        <p:spPr>
          <a:xfrm>
            <a:off x="4577176" y="600212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0555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02174" y="1369122"/>
            <a:ext cx="7876274" cy="12048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8285" marR="5080" indent="-236220">
              <a:lnSpc>
                <a:spcPct val="100499"/>
              </a:lnSpc>
              <a:spcBef>
                <a:spcPts val="95"/>
              </a:spcBef>
              <a:buChar char="•"/>
              <a:tabLst>
                <a:tab pos="248285" algn="l"/>
                <a:tab pos="248920" algn="l"/>
              </a:tabLst>
            </a:pP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остроени</a:t>
            </a: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каркаса на основе функции каждого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элемента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сети</a:t>
            </a:r>
            <a:endParaRPr lang="ru-RU" sz="175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248285" marR="5080" indent="-236220">
              <a:lnSpc>
                <a:spcPct val="100499"/>
              </a:lnSpc>
              <a:spcBef>
                <a:spcPts val="95"/>
              </a:spcBef>
              <a:buChar char="•"/>
              <a:tabLst>
                <a:tab pos="248285" algn="l"/>
                <a:tab pos="248920" algn="l"/>
              </a:tabLst>
            </a:pP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Создание альтернативных маршрутов</a:t>
            </a:r>
            <a:endParaRPr sz="1750" dirty="0">
              <a:latin typeface="Arial"/>
              <a:cs typeface="Arial"/>
            </a:endParaRPr>
          </a:p>
          <a:p>
            <a:pPr marL="248285" indent="-236220">
              <a:lnSpc>
                <a:spcPct val="100000"/>
              </a:lnSpc>
              <a:spcBef>
                <a:spcPts val="365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Связанность и синхронизация мероприятий</a:t>
            </a:r>
            <a:endParaRPr sz="1750" dirty="0">
              <a:latin typeface="Arial"/>
              <a:cs typeface="Arial"/>
            </a:endParaRPr>
          </a:p>
          <a:p>
            <a:pPr marL="248285" indent="-236220">
              <a:lnSpc>
                <a:spcPct val="100000"/>
              </a:lnSpc>
              <a:spcBef>
                <a:spcPts val="365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Увеличение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доли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мес</a:t>
            </a: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ной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сети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01559" y="7640165"/>
            <a:ext cx="2705100" cy="96393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8285" indent="-236220">
              <a:lnSpc>
                <a:spcPct val="100000"/>
              </a:lnSpc>
              <a:spcBef>
                <a:spcPts val="459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Система логистики</a:t>
            </a:r>
            <a:endParaRPr sz="1750" dirty="0">
              <a:latin typeface="Arial"/>
              <a:cs typeface="Arial"/>
            </a:endParaRPr>
          </a:p>
          <a:p>
            <a:pPr marL="248285" indent="-236220">
              <a:lnSpc>
                <a:spcPct val="100000"/>
              </a:lnSpc>
              <a:spcBef>
                <a:spcPts val="365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Грузовой каркас города</a:t>
            </a:r>
            <a:endParaRPr sz="1750" dirty="0">
              <a:latin typeface="Arial"/>
              <a:cs typeface="Arial"/>
            </a:endParaRPr>
          </a:p>
          <a:p>
            <a:pPr marL="248285" indent="-236220">
              <a:lnSpc>
                <a:spcPct val="100000"/>
              </a:lnSpc>
              <a:spcBef>
                <a:spcPts val="360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Грузовые дроны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57199" y="6261231"/>
            <a:ext cx="7842476" cy="6488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8285" indent="-236220">
              <a:lnSpc>
                <a:spcPct val="100000"/>
              </a:lnSpc>
              <a:spcBef>
                <a:spcPts val="459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Благоустройство пешеходных коммуникаций</a:t>
            </a:r>
            <a:endParaRPr sz="1750" dirty="0">
              <a:latin typeface="Arial"/>
              <a:cs typeface="Arial"/>
            </a:endParaRPr>
          </a:p>
          <a:p>
            <a:pPr marL="248285" indent="-236220">
              <a:lnSpc>
                <a:spcPct val="100000"/>
              </a:lnSpc>
              <a:spcBef>
                <a:spcPts val="360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Формирование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систем велокоммуникаций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1559" y="3949678"/>
            <a:ext cx="8223476" cy="211083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8285" indent="-236220">
              <a:lnSpc>
                <a:spcPct val="100000"/>
              </a:lnSpc>
              <a:spcBef>
                <a:spcPts val="459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Интеграция ЖД в городскую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транспортную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систему</a:t>
            </a: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, в т.ч. пути необщего пользования</a:t>
            </a:r>
          </a:p>
          <a:p>
            <a:pPr marL="248285" indent="-236220">
              <a:lnSpc>
                <a:spcPct val="100000"/>
              </a:lnSpc>
              <a:spcBef>
                <a:spcPts val="459"/>
              </a:spcBef>
              <a:buChar char="•"/>
              <a:tabLst>
                <a:tab pos="248285" algn="l"/>
                <a:tab pos="248920" algn="l"/>
              </a:tabLst>
            </a:pPr>
            <a:r>
              <a:rPr lang="ru-RU" sz="1750" dirty="0">
                <a:latin typeface="Arial"/>
                <a:cs typeface="Arial"/>
              </a:rPr>
              <a:t>Развитие трамвайной сети как скоростного транспорта</a:t>
            </a:r>
            <a:endParaRPr sz="1750" dirty="0">
              <a:latin typeface="Arial"/>
              <a:cs typeface="Arial"/>
            </a:endParaRPr>
          </a:p>
          <a:p>
            <a:pPr marL="248285" marR="467359" indent="-236220">
              <a:lnSpc>
                <a:spcPct val="100499"/>
              </a:lnSpc>
              <a:spcBef>
                <a:spcPts val="350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Градостроительная организациия прилегающих территорий (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сейчас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вдоль железных дорог 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в основном производственные территории с низким потенциалом спроса на поездки)</a:t>
            </a:r>
            <a:endParaRPr sz="1750" dirty="0">
              <a:latin typeface="Arial"/>
              <a:cs typeface="Arial"/>
            </a:endParaRPr>
          </a:p>
          <a:p>
            <a:pPr marL="248285" indent="-236220">
              <a:lnSpc>
                <a:spcPct val="100000"/>
              </a:lnSpc>
              <a:spcBef>
                <a:spcPts val="365"/>
              </a:spcBef>
              <a:buChar char="•"/>
              <a:tabLst>
                <a:tab pos="248285" algn="l"/>
                <a:tab pos="24892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Комфортность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подвижного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состава</a:t>
            </a: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 и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пересадок</a:t>
            </a: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един</a:t>
            </a:r>
            <a:r>
              <a:rPr lang="ru-RU" sz="1750" dirty="0" err="1">
                <a:solidFill>
                  <a:srgbClr val="231F20"/>
                </a:solidFill>
                <a:latin typeface="Arial"/>
                <a:cs typeface="Arial"/>
              </a:rPr>
              <a:t>ый</a:t>
            </a: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dirty="0" err="1">
                <a:solidFill>
                  <a:srgbClr val="231F20"/>
                </a:solidFill>
                <a:latin typeface="Arial"/>
                <a:cs typeface="Arial"/>
              </a:rPr>
              <a:t>тариф</a:t>
            </a:r>
            <a:r>
              <a:rPr lang="ru-RU" sz="1750" dirty="0">
                <a:solidFill>
                  <a:srgbClr val="231F20"/>
                </a:solidFill>
                <a:latin typeface="Arial"/>
                <a:cs typeface="Arial"/>
              </a:rPr>
              <a:t> на поездки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6990" y="8675945"/>
            <a:ext cx="3959860" cy="114427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73355" indent="-161290">
              <a:lnSpc>
                <a:spcPct val="100000"/>
              </a:lnSpc>
              <a:spcBef>
                <a:spcPts val="935"/>
              </a:spcBef>
              <a:buChar char="•"/>
              <a:tabLst>
                <a:tab pos="17399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Разработка нормативов</a:t>
            </a:r>
            <a:endParaRPr sz="1750">
              <a:latin typeface="Arial"/>
              <a:cs typeface="Arial"/>
            </a:endParaRPr>
          </a:p>
          <a:p>
            <a:pPr marL="173355" indent="-161290">
              <a:lnSpc>
                <a:spcPct val="100000"/>
              </a:lnSpc>
              <a:spcBef>
                <a:spcPts val="835"/>
              </a:spcBef>
              <a:buChar char="•"/>
              <a:tabLst>
                <a:tab pos="17399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Инфраструктура электротранспорта</a:t>
            </a:r>
            <a:endParaRPr sz="1750">
              <a:latin typeface="Arial"/>
              <a:cs typeface="Arial"/>
            </a:endParaRPr>
          </a:p>
          <a:p>
            <a:pPr marL="173355" indent="-161290">
              <a:lnSpc>
                <a:spcPct val="100000"/>
              </a:lnSpc>
              <a:spcBef>
                <a:spcPts val="835"/>
              </a:spcBef>
              <a:buChar char="•"/>
              <a:tabLst>
                <a:tab pos="173990" algn="l"/>
              </a:tabLst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Экологи и утилизация</a:t>
            </a:r>
            <a:endParaRPr sz="17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817" y="1530655"/>
            <a:ext cx="4680585" cy="1052582"/>
          </a:xfrm>
          <a:prstGeom prst="rect">
            <a:avLst/>
          </a:prstGeom>
          <a:ln w="53619">
            <a:solidFill>
              <a:srgbClr val="00AEEF"/>
            </a:solidFill>
          </a:ln>
        </p:spPr>
        <p:txBody>
          <a:bodyPr vert="horz" wrap="square" lIns="0" tIns="220345" rIns="0" bIns="0" rtlCol="0">
            <a:noAutofit/>
          </a:bodyPr>
          <a:lstStyle/>
          <a:p>
            <a:pPr marL="782320">
              <a:lnSpc>
                <a:spcPct val="100000"/>
              </a:lnSpc>
              <a:spcBef>
                <a:spcPts val="1735"/>
              </a:spcBef>
            </a:pPr>
            <a:r>
              <a:rPr sz="2150" b="1" dirty="0">
                <a:solidFill>
                  <a:srgbClr val="231F20"/>
                </a:solidFill>
                <a:latin typeface="Arial"/>
                <a:cs typeface="Arial"/>
              </a:rPr>
              <a:t>Каркас</a:t>
            </a:r>
            <a:endParaRPr sz="2150" dirty="0">
              <a:latin typeface="Arial"/>
              <a:cs typeface="Arial"/>
            </a:endParaRPr>
          </a:p>
          <a:p>
            <a:pPr marL="782320">
              <a:lnSpc>
                <a:spcPct val="100000"/>
              </a:lnSpc>
              <a:spcBef>
                <a:spcPts val="40"/>
              </a:spcBef>
            </a:pPr>
            <a:r>
              <a:rPr sz="2150" b="1" dirty="0">
                <a:solidFill>
                  <a:srgbClr val="231F20"/>
                </a:solidFill>
                <a:latin typeface="Arial"/>
                <a:cs typeface="Arial"/>
              </a:rPr>
              <a:t>улично-дорожной сети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60883" y="1784515"/>
            <a:ext cx="305435" cy="610870"/>
          </a:xfrm>
          <a:custGeom>
            <a:avLst/>
            <a:gdLst/>
            <a:ahLst/>
            <a:cxnLst/>
            <a:rect l="l" t="t" r="r" b="b"/>
            <a:pathLst>
              <a:path w="305435" h="610869">
                <a:moveTo>
                  <a:pt x="0" y="0"/>
                </a:moveTo>
                <a:lnTo>
                  <a:pt x="0" y="610488"/>
                </a:lnTo>
                <a:lnTo>
                  <a:pt x="305244" y="305244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06817" y="2982137"/>
            <a:ext cx="4680585" cy="1052596"/>
          </a:xfrm>
          <a:prstGeom prst="rect">
            <a:avLst/>
          </a:prstGeom>
          <a:ln w="53619">
            <a:solidFill>
              <a:srgbClr val="00AEEF"/>
            </a:solidFill>
          </a:ln>
        </p:spPr>
        <p:txBody>
          <a:bodyPr vert="horz" wrap="square" lIns="0" tIns="49530" rIns="0" bIns="0" rtlCol="0">
            <a:noAutofit/>
          </a:bodyPr>
          <a:lstStyle/>
          <a:p>
            <a:pPr marL="782320" marR="222885">
              <a:lnSpc>
                <a:spcPct val="101499"/>
              </a:lnSpc>
              <a:spcBef>
                <a:spcPts val="390"/>
              </a:spcBef>
            </a:pPr>
            <a:r>
              <a:rPr sz="2150" b="1" dirty="0">
                <a:solidFill>
                  <a:srgbClr val="231F20"/>
                </a:solidFill>
                <a:latin typeface="Arial"/>
                <a:cs typeface="Arial"/>
              </a:rPr>
              <a:t>Развитие наземного городского пассажирского транспорта</a:t>
            </a:r>
            <a:endParaRPr sz="21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0883" y="3236004"/>
            <a:ext cx="305435" cy="610870"/>
          </a:xfrm>
          <a:custGeom>
            <a:avLst/>
            <a:gdLst/>
            <a:ahLst/>
            <a:cxnLst/>
            <a:rect l="l" t="t" r="r" b="b"/>
            <a:pathLst>
              <a:path w="305435" h="610870">
                <a:moveTo>
                  <a:pt x="0" y="0"/>
                </a:moveTo>
                <a:lnTo>
                  <a:pt x="0" y="610488"/>
                </a:lnTo>
                <a:lnTo>
                  <a:pt x="305244" y="305244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06815" y="4621516"/>
            <a:ext cx="4680585" cy="986907"/>
          </a:xfrm>
          <a:prstGeom prst="rect">
            <a:avLst/>
          </a:prstGeom>
          <a:ln w="53619">
            <a:solidFill>
              <a:srgbClr val="00AEEF"/>
            </a:solidFill>
          </a:ln>
        </p:spPr>
        <p:txBody>
          <a:bodyPr vert="horz" wrap="square" lIns="0" tIns="215265" rIns="0" bIns="0" rtlCol="0">
            <a:noAutofit/>
          </a:bodyPr>
          <a:lstStyle/>
          <a:p>
            <a:pPr marL="782320" marR="476250">
              <a:lnSpc>
                <a:spcPct val="101499"/>
              </a:lnSpc>
              <a:spcBef>
                <a:spcPts val="1695"/>
              </a:spcBef>
            </a:pPr>
            <a:r>
              <a:rPr sz="2150" b="1" dirty="0">
                <a:solidFill>
                  <a:srgbClr val="231F20"/>
                </a:solidFill>
                <a:latin typeface="Arial"/>
                <a:cs typeface="Arial"/>
              </a:rPr>
              <a:t>Развитие скоростного внеуличного транспорта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60883" y="4633869"/>
            <a:ext cx="305435" cy="610870"/>
          </a:xfrm>
          <a:custGeom>
            <a:avLst/>
            <a:gdLst/>
            <a:ahLst/>
            <a:cxnLst/>
            <a:rect l="l" t="t" r="r" b="b"/>
            <a:pathLst>
              <a:path w="305435" h="610870">
                <a:moveTo>
                  <a:pt x="0" y="0"/>
                </a:moveTo>
                <a:lnTo>
                  <a:pt x="0" y="610489"/>
                </a:lnTo>
                <a:lnTo>
                  <a:pt x="305244" y="305244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06816" y="7745240"/>
            <a:ext cx="4680585" cy="738023"/>
          </a:xfrm>
          <a:prstGeom prst="rect">
            <a:avLst/>
          </a:prstGeom>
          <a:ln w="53619">
            <a:solidFill>
              <a:srgbClr val="00AEEF"/>
            </a:solidFill>
          </a:ln>
        </p:spPr>
        <p:txBody>
          <a:bodyPr vert="horz" wrap="square" lIns="0" tIns="6985" rIns="0" bIns="0" rtlCol="0" anchor="ctr">
            <a:noAutofit/>
          </a:bodyPr>
          <a:lstStyle/>
          <a:p>
            <a:pPr marL="782320">
              <a:lnSpc>
                <a:spcPct val="100000"/>
              </a:lnSpc>
            </a:pPr>
            <a:r>
              <a:rPr sz="2150" b="1" dirty="0" err="1">
                <a:solidFill>
                  <a:srgbClr val="231F20"/>
                </a:solidFill>
                <a:latin typeface="Arial"/>
                <a:cs typeface="Arial"/>
              </a:rPr>
              <a:t>Грузовой</a:t>
            </a:r>
            <a:r>
              <a:rPr sz="2150" b="1" dirty="0">
                <a:solidFill>
                  <a:srgbClr val="231F20"/>
                </a:solidFill>
                <a:latin typeface="Arial"/>
                <a:cs typeface="Arial"/>
              </a:rPr>
              <a:t> каркас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60882" y="7817370"/>
            <a:ext cx="305435" cy="610870"/>
          </a:xfrm>
          <a:custGeom>
            <a:avLst/>
            <a:gdLst/>
            <a:ahLst/>
            <a:cxnLst/>
            <a:rect l="l" t="t" r="r" b="b"/>
            <a:pathLst>
              <a:path w="305435" h="610870">
                <a:moveTo>
                  <a:pt x="0" y="0"/>
                </a:moveTo>
                <a:lnTo>
                  <a:pt x="0" y="610488"/>
                </a:lnTo>
                <a:lnTo>
                  <a:pt x="305244" y="305244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06815" y="6171288"/>
            <a:ext cx="4680585" cy="1052596"/>
          </a:xfrm>
          <a:prstGeom prst="rect">
            <a:avLst/>
          </a:prstGeom>
          <a:ln w="53619">
            <a:solidFill>
              <a:srgbClr val="00AEEF"/>
            </a:solidFill>
          </a:ln>
        </p:spPr>
        <p:txBody>
          <a:bodyPr vert="horz" wrap="square" lIns="0" tIns="49530" rIns="0" bIns="0" rtlCol="0">
            <a:noAutofit/>
          </a:bodyPr>
          <a:lstStyle/>
          <a:p>
            <a:pPr marL="782320" marR="1538605">
              <a:lnSpc>
                <a:spcPct val="101499"/>
              </a:lnSpc>
              <a:spcBef>
                <a:spcPts val="390"/>
              </a:spcBef>
            </a:pPr>
            <a:r>
              <a:rPr lang="ru-RU" sz="2150" b="1" dirty="0">
                <a:solidFill>
                  <a:srgbClr val="231F20"/>
                </a:solidFill>
                <a:latin typeface="Arial"/>
                <a:cs typeface="Arial"/>
              </a:rPr>
              <a:t>Обеспечение пешеходной доступности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60882" y="6305581"/>
            <a:ext cx="305435" cy="610870"/>
          </a:xfrm>
          <a:custGeom>
            <a:avLst/>
            <a:gdLst/>
            <a:ahLst/>
            <a:cxnLst/>
            <a:rect l="l" t="t" r="r" b="b"/>
            <a:pathLst>
              <a:path w="305435" h="610870">
                <a:moveTo>
                  <a:pt x="0" y="0"/>
                </a:moveTo>
                <a:lnTo>
                  <a:pt x="0" y="610489"/>
                </a:lnTo>
                <a:lnTo>
                  <a:pt x="305244" y="305244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60883" y="9041960"/>
            <a:ext cx="305435" cy="610870"/>
          </a:xfrm>
          <a:custGeom>
            <a:avLst/>
            <a:gdLst/>
            <a:ahLst/>
            <a:cxnLst/>
            <a:rect l="l" t="t" r="r" b="b"/>
            <a:pathLst>
              <a:path w="305435" h="610870">
                <a:moveTo>
                  <a:pt x="0" y="0"/>
                </a:moveTo>
                <a:lnTo>
                  <a:pt x="0" y="610489"/>
                </a:lnTo>
                <a:lnTo>
                  <a:pt x="305244" y="305244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06817" y="8896622"/>
            <a:ext cx="4680585" cy="833886"/>
          </a:xfrm>
          <a:prstGeom prst="rect">
            <a:avLst/>
          </a:prstGeom>
          <a:ln w="53619">
            <a:solidFill>
              <a:srgbClr val="00AEEF"/>
            </a:solidFill>
          </a:ln>
        </p:spPr>
        <p:txBody>
          <a:bodyPr vert="horz" wrap="square" lIns="0" tIns="6985" rIns="0" bIns="0" rtlCol="0" anchor="ctr">
            <a:noAutofit/>
          </a:bodyPr>
          <a:lstStyle/>
          <a:p>
            <a:pPr marL="33020" algn="ctr">
              <a:lnSpc>
                <a:spcPct val="100000"/>
              </a:lnSpc>
            </a:pPr>
            <a:r>
              <a:rPr sz="2150" b="1" dirty="0" err="1">
                <a:solidFill>
                  <a:srgbClr val="231F20"/>
                </a:solidFill>
                <a:latin typeface="Arial"/>
                <a:cs typeface="Arial"/>
              </a:rPr>
              <a:t>Изменение</a:t>
            </a:r>
            <a:r>
              <a:rPr sz="2150" b="1" dirty="0">
                <a:solidFill>
                  <a:srgbClr val="231F20"/>
                </a:solidFill>
                <a:latin typeface="Arial"/>
                <a:cs typeface="Arial"/>
              </a:rPr>
              <a:t> технологий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766220" y="163252"/>
            <a:ext cx="9925685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МЕРОПРИЯТИЯ ПО РАЗВИТИЮ ТРАНСПОРТНОЙ СИСТЕМЫ ГОРОДА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1180467" y="3301747"/>
            <a:ext cx="583565" cy="544830"/>
            <a:chOff x="1180467" y="3301747"/>
            <a:chExt cx="583565" cy="544830"/>
          </a:xfrm>
        </p:grpSpPr>
        <p:sp>
          <p:nvSpPr>
            <p:cNvPr id="21" name="object 21"/>
            <p:cNvSpPr/>
            <p:nvPr/>
          </p:nvSpPr>
          <p:spPr>
            <a:xfrm>
              <a:off x="1419440" y="3699065"/>
              <a:ext cx="99695" cy="41910"/>
            </a:xfrm>
            <a:custGeom>
              <a:avLst/>
              <a:gdLst/>
              <a:ahLst/>
              <a:cxnLst/>
              <a:rect l="l" t="t" r="r" b="b"/>
              <a:pathLst>
                <a:path w="99694" h="41910">
                  <a:moveTo>
                    <a:pt x="78320" y="31089"/>
                  </a:moveTo>
                  <a:lnTo>
                    <a:pt x="75285" y="28041"/>
                  </a:lnTo>
                  <a:lnTo>
                    <a:pt x="27686" y="28041"/>
                  </a:lnTo>
                  <a:lnTo>
                    <a:pt x="23939" y="28041"/>
                  </a:lnTo>
                  <a:lnTo>
                    <a:pt x="20904" y="31089"/>
                  </a:lnTo>
                  <a:lnTo>
                    <a:pt x="20904" y="38582"/>
                  </a:lnTo>
                  <a:lnTo>
                    <a:pt x="23939" y="41617"/>
                  </a:lnTo>
                  <a:lnTo>
                    <a:pt x="75285" y="41617"/>
                  </a:lnTo>
                  <a:lnTo>
                    <a:pt x="78320" y="38582"/>
                  </a:lnTo>
                  <a:lnTo>
                    <a:pt x="78320" y="31089"/>
                  </a:lnTo>
                  <a:close/>
                </a:path>
                <a:path w="99694" h="41910">
                  <a:moveTo>
                    <a:pt x="99237" y="3035"/>
                  </a:moveTo>
                  <a:lnTo>
                    <a:pt x="96202" y="0"/>
                  </a:lnTo>
                  <a:lnTo>
                    <a:pt x="3035" y="0"/>
                  </a:lnTo>
                  <a:lnTo>
                    <a:pt x="0" y="3035"/>
                  </a:lnTo>
                  <a:lnTo>
                    <a:pt x="0" y="10528"/>
                  </a:lnTo>
                  <a:lnTo>
                    <a:pt x="3035" y="13563"/>
                  </a:lnTo>
                  <a:lnTo>
                    <a:pt x="96202" y="13563"/>
                  </a:lnTo>
                  <a:lnTo>
                    <a:pt x="99237" y="10528"/>
                  </a:lnTo>
                  <a:lnTo>
                    <a:pt x="99237" y="6781"/>
                  </a:lnTo>
                  <a:lnTo>
                    <a:pt x="99237" y="30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9086" y="3688264"/>
              <a:ext cx="68313" cy="6832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5701" y="3688264"/>
              <a:ext cx="68313" cy="6832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80465" y="3301758"/>
              <a:ext cx="583565" cy="544830"/>
            </a:xfrm>
            <a:custGeom>
              <a:avLst/>
              <a:gdLst/>
              <a:ahLst/>
              <a:cxnLst/>
              <a:rect l="l" t="t" r="r" b="b"/>
              <a:pathLst>
                <a:path w="583564" h="544829">
                  <a:moveTo>
                    <a:pt x="416610" y="45085"/>
                  </a:moveTo>
                  <a:lnTo>
                    <a:pt x="413575" y="42049"/>
                  </a:lnTo>
                  <a:lnTo>
                    <a:pt x="409829" y="42049"/>
                  </a:lnTo>
                  <a:lnTo>
                    <a:pt x="169075" y="42049"/>
                  </a:lnTo>
                  <a:lnTo>
                    <a:pt x="166039" y="45085"/>
                  </a:lnTo>
                  <a:lnTo>
                    <a:pt x="166039" y="52590"/>
                  </a:lnTo>
                  <a:lnTo>
                    <a:pt x="169075" y="55626"/>
                  </a:lnTo>
                  <a:lnTo>
                    <a:pt x="413575" y="55626"/>
                  </a:lnTo>
                  <a:lnTo>
                    <a:pt x="416610" y="52590"/>
                  </a:lnTo>
                  <a:lnTo>
                    <a:pt x="416610" y="45085"/>
                  </a:lnTo>
                  <a:close/>
                </a:path>
                <a:path w="583564" h="544829">
                  <a:moveTo>
                    <a:pt x="583323" y="207098"/>
                  </a:moveTo>
                  <a:lnTo>
                    <a:pt x="581837" y="199174"/>
                  </a:lnTo>
                  <a:lnTo>
                    <a:pt x="581571" y="198742"/>
                  </a:lnTo>
                  <a:lnTo>
                    <a:pt x="577773" y="192532"/>
                  </a:lnTo>
                  <a:lnTo>
                    <a:pt x="571677" y="187731"/>
                  </a:lnTo>
                  <a:lnTo>
                    <a:pt x="569734" y="187121"/>
                  </a:lnTo>
                  <a:lnTo>
                    <a:pt x="569734" y="202488"/>
                  </a:lnTo>
                  <a:lnTo>
                    <a:pt x="569734" y="264147"/>
                  </a:lnTo>
                  <a:lnTo>
                    <a:pt x="565988" y="267893"/>
                  </a:lnTo>
                  <a:lnTo>
                    <a:pt x="548665" y="267893"/>
                  </a:lnTo>
                  <a:lnTo>
                    <a:pt x="544918" y="264147"/>
                  </a:lnTo>
                  <a:lnTo>
                    <a:pt x="544918" y="202488"/>
                  </a:lnTo>
                  <a:lnTo>
                    <a:pt x="548665" y="198742"/>
                  </a:lnTo>
                  <a:lnTo>
                    <a:pt x="565988" y="198742"/>
                  </a:lnTo>
                  <a:lnTo>
                    <a:pt x="569734" y="202488"/>
                  </a:lnTo>
                  <a:lnTo>
                    <a:pt x="569734" y="187121"/>
                  </a:lnTo>
                  <a:lnTo>
                    <a:pt x="564108" y="185343"/>
                  </a:lnTo>
                  <a:lnTo>
                    <a:pt x="561047" y="170726"/>
                  </a:lnTo>
                  <a:lnTo>
                    <a:pt x="554659" y="161366"/>
                  </a:lnTo>
                  <a:lnTo>
                    <a:pt x="552907" y="158788"/>
                  </a:lnTo>
                  <a:lnTo>
                    <a:pt x="540905" y="150736"/>
                  </a:lnTo>
                  <a:lnTo>
                    <a:pt x="526262" y="147789"/>
                  </a:lnTo>
                  <a:lnTo>
                    <a:pt x="517613" y="147789"/>
                  </a:lnTo>
                  <a:lnTo>
                    <a:pt x="517613" y="122580"/>
                  </a:lnTo>
                  <a:lnTo>
                    <a:pt x="513816" y="103860"/>
                  </a:lnTo>
                  <a:lnTo>
                    <a:pt x="511073" y="90284"/>
                  </a:lnTo>
                  <a:lnTo>
                    <a:pt x="507961" y="74904"/>
                  </a:lnTo>
                  <a:lnTo>
                    <a:pt x="504050" y="69113"/>
                  </a:lnTo>
                  <a:lnTo>
                    <a:pt x="504050" y="116205"/>
                  </a:lnTo>
                  <a:lnTo>
                    <a:pt x="504050" y="351802"/>
                  </a:lnTo>
                  <a:lnTo>
                    <a:pt x="297497" y="351802"/>
                  </a:lnTo>
                  <a:lnTo>
                    <a:pt x="297497" y="103860"/>
                  </a:lnTo>
                  <a:lnTo>
                    <a:pt x="502424" y="103860"/>
                  </a:lnTo>
                  <a:lnTo>
                    <a:pt x="503491" y="109943"/>
                  </a:lnTo>
                  <a:lnTo>
                    <a:pt x="504050" y="116205"/>
                  </a:lnTo>
                  <a:lnTo>
                    <a:pt x="504050" y="69113"/>
                  </a:lnTo>
                  <a:lnTo>
                    <a:pt x="499160" y="61874"/>
                  </a:lnTo>
                  <a:lnTo>
                    <a:pt x="499160" y="90284"/>
                  </a:lnTo>
                  <a:lnTo>
                    <a:pt x="283921" y="90284"/>
                  </a:lnTo>
                  <a:lnTo>
                    <a:pt x="283921" y="103860"/>
                  </a:lnTo>
                  <a:lnTo>
                    <a:pt x="283921" y="351802"/>
                  </a:lnTo>
                  <a:lnTo>
                    <a:pt x="80111" y="351802"/>
                  </a:lnTo>
                  <a:lnTo>
                    <a:pt x="80111" y="161366"/>
                  </a:lnTo>
                  <a:lnTo>
                    <a:pt x="80111" y="116205"/>
                  </a:lnTo>
                  <a:lnTo>
                    <a:pt x="80670" y="109943"/>
                  </a:lnTo>
                  <a:lnTo>
                    <a:pt x="81724" y="103860"/>
                  </a:lnTo>
                  <a:lnTo>
                    <a:pt x="283921" y="103860"/>
                  </a:lnTo>
                  <a:lnTo>
                    <a:pt x="283921" y="90284"/>
                  </a:lnTo>
                  <a:lnTo>
                    <a:pt x="84988" y="90284"/>
                  </a:lnTo>
                  <a:lnTo>
                    <a:pt x="100203" y="59563"/>
                  </a:lnTo>
                  <a:lnTo>
                    <a:pt x="123901" y="35267"/>
                  </a:lnTo>
                  <a:lnTo>
                    <a:pt x="154178" y="19304"/>
                  </a:lnTo>
                  <a:lnTo>
                    <a:pt x="189128" y="13563"/>
                  </a:lnTo>
                  <a:lnTo>
                    <a:pt x="395033" y="13563"/>
                  </a:lnTo>
                  <a:lnTo>
                    <a:pt x="429971" y="19304"/>
                  </a:lnTo>
                  <a:lnTo>
                    <a:pt x="460235" y="35267"/>
                  </a:lnTo>
                  <a:lnTo>
                    <a:pt x="483933" y="59563"/>
                  </a:lnTo>
                  <a:lnTo>
                    <a:pt x="499160" y="90284"/>
                  </a:lnTo>
                  <a:lnTo>
                    <a:pt x="499160" y="61874"/>
                  </a:lnTo>
                  <a:lnTo>
                    <a:pt x="481660" y="35941"/>
                  </a:lnTo>
                  <a:lnTo>
                    <a:pt x="448500" y="13563"/>
                  </a:lnTo>
                  <a:lnTo>
                    <a:pt x="442696" y="9639"/>
                  </a:lnTo>
                  <a:lnTo>
                    <a:pt x="395033" y="0"/>
                  </a:lnTo>
                  <a:lnTo>
                    <a:pt x="189128" y="0"/>
                  </a:lnTo>
                  <a:lnTo>
                    <a:pt x="141452" y="9639"/>
                  </a:lnTo>
                  <a:lnTo>
                    <a:pt x="102476" y="35941"/>
                  </a:lnTo>
                  <a:lnTo>
                    <a:pt x="76174" y="74904"/>
                  </a:lnTo>
                  <a:lnTo>
                    <a:pt x="66535" y="122580"/>
                  </a:lnTo>
                  <a:lnTo>
                    <a:pt x="66535" y="147789"/>
                  </a:lnTo>
                  <a:lnTo>
                    <a:pt x="57061" y="147789"/>
                  </a:lnTo>
                  <a:lnTo>
                    <a:pt x="42405" y="150736"/>
                  </a:lnTo>
                  <a:lnTo>
                    <a:pt x="30403" y="158788"/>
                  </a:lnTo>
                  <a:lnTo>
                    <a:pt x="22263" y="170726"/>
                  </a:lnTo>
                  <a:lnTo>
                    <a:pt x="19215" y="185343"/>
                  </a:lnTo>
                  <a:lnTo>
                    <a:pt x="11633" y="187744"/>
                  </a:lnTo>
                  <a:lnTo>
                    <a:pt x="5537" y="192544"/>
                  </a:lnTo>
                  <a:lnTo>
                    <a:pt x="1473" y="199174"/>
                  </a:lnTo>
                  <a:lnTo>
                    <a:pt x="0" y="207098"/>
                  </a:lnTo>
                  <a:lnTo>
                    <a:pt x="0" y="259537"/>
                  </a:lnTo>
                  <a:lnTo>
                    <a:pt x="1727" y="268058"/>
                  </a:lnTo>
                  <a:lnTo>
                    <a:pt x="6426" y="275031"/>
                  </a:lnTo>
                  <a:lnTo>
                    <a:pt x="13398" y="279730"/>
                  </a:lnTo>
                  <a:lnTo>
                    <a:pt x="21932" y="281457"/>
                  </a:lnTo>
                  <a:lnTo>
                    <a:pt x="30048" y="281457"/>
                  </a:lnTo>
                  <a:lnTo>
                    <a:pt x="38569" y="279730"/>
                  </a:lnTo>
                  <a:lnTo>
                    <a:pt x="45542" y="275031"/>
                  </a:lnTo>
                  <a:lnTo>
                    <a:pt x="50253" y="268058"/>
                  </a:lnTo>
                  <a:lnTo>
                    <a:pt x="50279" y="267893"/>
                  </a:lnTo>
                  <a:lnTo>
                    <a:pt x="51981" y="259537"/>
                  </a:lnTo>
                  <a:lnTo>
                    <a:pt x="51981" y="207098"/>
                  </a:lnTo>
                  <a:lnTo>
                    <a:pt x="50495" y="199174"/>
                  </a:lnTo>
                  <a:lnTo>
                    <a:pt x="50228" y="198742"/>
                  </a:lnTo>
                  <a:lnTo>
                    <a:pt x="46418" y="192532"/>
                  </a:lnTo>
                  <a:lnTo>
                    <a:pt x="40322" y="187731"/>
                  </a:lnTo>
                  <a:lnTo>
                    <a:pt x="38392" y="187121"/>
                  </a:lnTo>
                  <a:lnTo>
                    <a:pt x="38392" y="202488"/>
                  </a:lnTo>
                  <a:lnTo>
                    <a:pt x="38392" y="264147"/>
                  </a:lnTo>
                  <a:lnTo>
                    <a:pt x="34658" y="267893"/>
                  </a:lnTo>
                  <a:lnTo>
                    <a:pt x="17322" y="267893"/>
                  </a:lnTo>
                  <a:lnTo>
                    <a:pt x="13576" y="264147"/>
                  </a:lnTo>
                  <a:lnTo>
                    <a:pt x="13576" y="202488"/>
                  </a:lnTo>
                  <a:lnTo>
                    <a:pt x="17322" y="198742"/>
                  </a:lnTo>
                  <a:lnTo>
                    <a:pt x="34658" y="198742"/>
                  </a:lnTo>
                  <a:lnTo>
                    <a:pt x="38392" y="202488"/>
                  </a:lnTo>
                  <a:lnTo>
                    <a:pt x="38392" y="187121"/>
                  </a:lnTo>
                  <a:lnTo>
                    <a:pt x="32791" y="185343"/>
                  </a:lnTo>
                  <a:lnTo>
                    <a:pt x="34785" y="176009"/>
                  </a:lnTo>
                  <a:lnTo>
                    <a:pt x="39992" y="168376"/>
                  </a:lnTo>
                  <a:lnTo>
                    <a:pt x="47675" y="163245"/>
                  </a:lnTo>
                  <a:lnTo>
                    <a:pt x="57061" y="161366"/>
                  </a:lnTo>
                  <a:lnTo>
                    <a:pt x="66535" y="161366"/>
                  </a:lnTo>
                  <a:lnTo>
                    <a:pt x="66535" y="439000"/>
                  </a:lnTo>
                  <a:lnTo>
                    <a:pt x="69583" y="442036"/>
                  </a:lnTo>
                  <a:lnTo>
                    <a:pt x="77063" y="442036"/>
                  </a:lnTo>
                  <a:lnTo>
                    <a:pt x="80111" y="439000"/>
                  </a:lnTo>
                  <a:lnTo>
                    <a:pt x="80111" y="365379"/>
                  </a:lnTo>
                  <a:lnTo>
                    <a:pt x="504050" y="365379"/>
                  </a:lnTo>
                  <a:lnTo>
                    <a:pt x="504050" y="435254"/>
                  </a:lnTo>
                  <a:lnTo>
                    <a:pt x="500519" y="452628"/>
                  </a:lnTo>
                  <a:lnTo>
                    <a:pt x="490931" y="466839"/>
                  </a:lnTo>
                  <a:lnTo>
                    <a:pt x="476707" y="476440"/>
                  </a:lnTo>
                  <a:lnTo>
                    <a:pt x="459968" y="479831"/>
                  </a:lnTo>
                  <a:lnTo>
                    <a:pt x="459968" y="493522"/>
                  </a:lnTo>
                  <a:lnTo>
                    <a:pt x="459968" y="524573"/>
                  </a:lnTo>
                  <a:lnTo>
                    <a:pt x="453377" y="531164"/>
                  </a:lnTo>
                  <a:lnTo>
                    <a:pt x="429653" y="531164"/>
                  </a:lnTo>
                  <a:lnTo>
                    <a:pt x="423075" y="524573"/>
                  </a:lnTo>
                  <a:lnTo>
                    <a:pt x="423075" y="493534"/>
                  </a:lnTo>
                  <a:lnTo>
                    <a:pt x="459752" y="493522"/>
                  </a:lnTo>
                  <a:lnTo>
                    <a:pt x="459968" y="493522"/>
                  </a:lnTo>
                  <a:lnTo>
                    <a:pt x="459968" y="479831"/>
                  </a:lnTo>
                  <a:lnTo>
                    <a:pt x="459333" y="479958"/>
                  </a:lnTo>
                  <a:lnTo>
                    <a:pt x="161226" y="479958"/>
                  </a:lnTo>
                  <a:lnTo>
                    <a:pt x="161226" y="493534"/>
                  </a:lnTo>
                  <a:lnTo>
                    <a:pt x="161226" y="524573"/>
                  </a:lnTo>
                  <a:lnTo>
                    <a:pt x="154635" y="531164"/>
                  </a:lnTo>
                  <a:lnTo>
                    <a:pt x="130911" y="531164"/>
                  </a:lnTo>
                  <a:lnTo>
                    <a:pt x="124320" y="524573"/>
                  </a:lnTo>
                  <a:lnTo>
                    <a:pt x="124320" y="493522"/>
                  </a:lnTo>
                  <a:lnTo>
                    <a:pt x="124650" y="493534"/>
                  </a:lnTo>
                  <a:lnTo>
                    <a:pt x="161226" y="493534"/>
                  </a:lnTo>
                  <a:lnTo>
                    <a:pt x="161226" y="479958"/>
                  </a:lnTo>
                  <a:lnTo>
                    <a:pt x="124815" y="479958"/>
                  </a:lnTo>
                  <a:lnTo>
                    <a:pt x="114617" y="478790"/>
                  </a:lnTo>
                  <a:lnTo>
                    <a:pt x="105130" y="475424"/>
                  </a:lnTo>
                  <a:lnTo>
                    <a:pt x="96634" y="469976"/>
                  </a:lnTo>
                  <a:lnTo>
                    <a:pt x="89471" y="462635"/>
                  </a:lnTo>
                  <a:lnTo>
                    <a:pt x="87172" y="459663"/>
                  </a:lnTo>
                  <a:lnTo>
                    <a:pt x="82905" y="459130"/>
                  </a:lnTo>
                  <a:lnTo>
                    <a:pt x="76987" y="463727"/>
                  </a:lnTo>
                  <a:lnTo>
                    <a:pt x="76454" y="467995"/>
                  </a:lnTo>
                  <a:lnTo>
                    <a:pt x="78740" y="470954"/>
                  </a:lnTo>
                  <a:lnTo>
                    <a:pt x="85420" y="478218"/>
                  </a:lnTo>
                  <a:lnTo>
                    <a:pt x="93091" y="484174"/>
                  </a:lnTo>
                  <a:lnTo>
                    <a:pt x="101587" y="488734"/>
                  </a:lnTo>
                  <a:lnTo>
                    <a:pt x="110629" y="491782"/>
                  </a:lnTo>
                  <a:lnTo>
                    <a:pt x="110744" y="516470"/>
                  </a:lnTo>
                  <a:lnTo>
                    <a:pt x="112966" y="527469"/>
                  </a:lnTo>
                  <a:lnTo>
                    <a:pt x="119037" y="536460"/>
                  </a:lnTo>
                  <a:lnTo>
                    <a:pt x="128016" y="542518"/>
                  </a:lnTo>
                  <a:lnTo>
                    <a:pt x="139014" y="544753"/>
                  </a:lnTo>
                  <a:lnTo>
                    <a:pt x="146532" y="544753"/>
                  </a:lnTo>
                  <a:lnTo>
                    <a:pt x="157530" y="542518"/>
                  </a:lnTo>
                  <a:lnTo>
                    <a:pt x="166509" y="536460"/>
                  </a:lnTo>
                  <a:lnTo>
                    <a:pt x="170078" y="531164"/>
                  </a:lnTo>
                  <a:lnTo>
                    <a:pt x="172580" y="527469"/>
                  </a:lnTo>
                  <a:lnTo>
                    <a:pt x="174802" y="516470"/>
                  </a:lnTo>
                  <a:lnTo>
                    <a:pt x="174802" y="493534"/>
                  </a:lnTo>
                  <a:lnTo>
                    <a:pt x="409486" y="493534"/>
                  </a:lnTo>
                  <a:lnTo>
                    <a:pt x="409486" y="516470"/>
                  </a:lnTo>
                  <a:lnTo>
                    <a:pt x="411708" y="527469"/>
                  </a:lnTo>
                  <a:lnTo>
                    <a:pt x="417779" y="536460"/>
                  </a:lnTo>
                  <a:lnTo>
                    <a:pt x="426770" y="542518"/>
                  </a:lnTo>
                  <a:lnTo>
                    <a:pt x="437769" y="544753"/>
                  </a:lnTo>
                  <a:lnTo>
                    <a:pt x="445274" y="544753"/>
                  </a:lnTo>
                  <a:lnTo>
                    <a:pt x="473544" y="516470"/>
                  </a:lnTo>
                  <a:lnTo>
                    <a:pt x="473544" y="493522"/>
                  </a:lnTo>
                  <a:lnTo>
                    <a:pt x="473544" y="491782"/>
                  </a:lnTo>
                  <a:lnTo>
                    <a:pt x="514273" y="454672"/>
                  </a:lnTo>
                  <a:lnTo>
                    <a:pt x="517613" y="435254"/>
                  </a:lnTo>
                  <a:lnTo>
                    <a:pt x="517613" y="365379"/>
                  </a:lnTo>
                  <a:lnTo>
                    <a:pt x="517613" y="351802"/>
                  </a:lnTo>
                  <a:lnTo>
                    <a:pt x="517613" y="161366"/>
                  </a:lnTo>
                  <a:lnTo>
                    <a:pt x="526262" y="161366"/>
                  </a:lnTo>
                  <a:lnTo>
                    <a:pt x="535635" y="163245"/>
                  </a:lnTo>
                  <a:lnTo>
                    <a:pt x="543318" y="168376"/>
                  </a:lnTo>
                  <a:lnTo>
                    <a:pt x="548551" y="176009"/>
                  </a:lnTo>
                  <a:lnTo>
                    <a:pt x="550545" y="185343"/>
                  </a:lnTo>
                  <a:lnTo>
                    <a:pt x="542975" y="187744"/>
                  </a:lnTo>
                  <a:lnTo>
                    <a:pt x="536892" y="192544"/>
                  </a:lnTo>
                  <a:lnTo>
                    <a:pt x="532815" y="199174"/>
                  </a:lnTo>
                  <a:lnTo>
                    <a:pt x="531342" y="207098"/>
                  </a:lnTo>
                  <a:lnTo>
                    <a:pt x="531342" y="259537"/>
                  </a:lnTo>
                  <a:lnTo>
                    <a:pt x="533069" y="268058"/>
                  </a:lnTo>
                  <a:lnTo>
                    <a:pt x="537768" y="275031"/>
                  </a:lnTo>
                  <a:lnTo>
                    <a:pt x="544728" y="279730"/>
                  </a:lnTo>
                  <a:lnTo>
                    <a:pt x="553262" y="281457"/>
                  </a:lnTo>
                  <a:lnTo>
                    <a:pt x="561390" y="281457"/>
                  </a:lnTo>
                  <a:lnTo>
                    <a:pt x="569912" y="279730"/>
                  </a:lnTo>
                  <a:lnTo>
                    <a:pt x="576884" y="275031"/>
                  </a:lnTo>
                  <a:lnTo>
                    <a:pt x="581596" y="268058"/>
                  </a:lnTo>
                  <a:lnTo>
                    <a:pt x="581621" y="267893"/>
                  </a:lnTo>
                  <a:lnTo>
                    <a:pt x="583323" y="259537"/>
                  </a:lnTo>
                  <a:lnTo>
                    <a:pt x="583323" y="2070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263035" y="1692191"/>
            <a:ext cx="52705" cy="723265"/>
          </a:xfrm>
          <a:custGeom>
            <a:avLst/>
            <a:gdLst/>
            <a:ahLst/>
            <a:cxnLst/>
            <a:rect l="l" t="t" r="r" b="b"/>
            <a:pathLst>
              <a:path w="52705" h="723264">
                <a:moveTo>
                  <a:pt x="48806" y="0"/>
                </a:moveTo>
                <a:lnTo>
                  <a:pt x="3289" y="0"/>
                </a:lnTo>
                <a:lnTo>
                  <a:pt x="0" y="3289"/>
                </a:lnTo>
                <a:lnTo>
                  <a:pt x="0" y="719937"/>
                </a:lnTo>
                <a:lnTo>
                  <a:pt x="3289" y="723226"/>
                </a:lnTo>
                <a:lnTo>
                  <a:pt x="48806" y="723226"/>
                </a:lnTo>
                <a:lnTo>
                  <a:pt x="52095" y="719937"/>
                </a:lnTo>
                <a:lnTo>
                  <a:pt x="52095" y="708520"/>
                </a:lnTo>
                <a:lnTo>
                  <a:pt x="14706" y="708520"/>
                </a:lnTo>
                <a:lnTo>
                  <a:pt x="14706" y="14706"/>
                </a:lnTo>
                <a:lnTo>
                  <a:pt x="52095" y="14706"/>
                </a:lnTo>
                <a:lnTo>
                  <a:pt x="52095" y="3289"/>
                </a:lnTo>
                <a:lnTo>
                  <a:pt x="48806" y="0"/>
                </a:lnTo>
                <a:close/>
              </a:path>
              <a:path w="52705" h="723264">
                <a:moveTo>
                  <a:pt x="52095" y="14706"/>
                </a:moveTo>
                <a:lnTo>
                  <a:pt x="37388" y="14706"/>
                </a:lnTo>
                <a:lnTo>
                  <a:pt x="37388" y="708520"/>
                </a:lnTo>
                <a:lnTo>
                  <a:pt x="52095" y="708520"/>
                </a:lnTo>
                <a:lnTo>
                  <a:pt x="52095" y="14706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29128" y="1692191"/>
            <a:ext cx="52705" cy="723265"/>
          </a:xfrm>
          <a:custGeom>
            <a:avLst/>
            <a:gdLst/>
            <a:ahLst/>
            <a:cxnLst/>
            <a:rect l="l" t="t" r="r" b="b"/>
            <a:pathLst>
              <a:path w="52705" h="723264">
                <a:moveTo>
                  <a:pt x="48806" y="0"/>
                </a:moveTo>
                <a:lnTo>
                  <a:pt x="3289" y="0"/>
                </a:lnTo>
                <a:lnTo>
                  <a:pt x="0" y="3289"/>
                </a:lnTo>
                <a:lnTo>
                  <a:pt x="0" y="719937"/>
                </a:lnTo>
                <a:lnTo>
                  <a:pt x="3289" y="723226"/>
                </a:lnTo>
                <a:lnTo>
                  <a:pt x="48806" y="723226"/>
                </a:lnTo>
                <a:lnTo>
                  <a:pt x="52095" y="719937"/>
                </a:lnTo>
                <a:lnTo>
                  <a:pt x="52095" y="708520"/>
                </a:lnTo>
                <a:lnTo>
                  <a:pt x="14706" y="708520"/>
                </a:lnTo>
                <a:lnTo>
                  <a:pt x="14706" y="14706"/>
                </a:lnTo>
                <a:lnTo>
                  <a:pt x="52095" y="14706"/>
                </a:lnTo>
                <a:lnTo>
                  <a:pt x="52095" y="3289"/>
                </a:lnTo>
                <a:lnTo>
                  <a:pt x="48806" y="0"/>
                </a:lnTo>
                <a:close/>
              </a:path>
              <a:path w="52705" h="723264">
                <a:moveTo>
                  <a:pt x="52095" y="14706"/>
                </a:moveTo>
                <a:lnTo>
                  <a:pt x="37388" y="14706"/>
                </a:lnTo>
                <a:lnTo>
                  <a:pt x="37388" y="708520"/>
                </a:lnTo>
                <a:lnTo>
                  <a:pt x="52095" y="708520"/>
                </a:lnTo>
                <a:lnTo>
                  <a:pt x="52095" y="14706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64779" y="1695934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40" h="85725">
                <a:moveTo>
                  <a:pt x="11404" y="0"/>
                </a:moveTo>
                <a:lnTo>
                  <a:pt x="3289" y="0"/>
                </a:lnTo>
                <a:lnTo>
                  <a:pt x="0" y="3289"/>
                </a:lnTo>
                <a:lnTo>
                  <a:pt x="0" y="82359"/>
                </a:lnTo>
                <a:lnTo>
                  <a:pt x="3289" y="85648"/>
                </a:lnTo>
                <a:lnTo>
                  <a:pt x="7353" y="85648"/>
                </a:lnTo>
                <a:lnTo>
                  <a:pt x="11404" y="85648"/>
                </a:lnTo>
                <a:lnTo>
                  <a:pt x="14706" y="82359"/>
                </a:lnTo>
                <a:lnTo>
                  <a:pt x="14706" y="3289"/>
                </a:lnTo>
                <a:lnTo>
                  <a:pt x="11404" y="0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64779" y="1852589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40" h="85725">
                <a:moveTo>
                  <a:pt x="11404" y="0"/>
                </a:moveTo>
                <a:lnTo>
                  <a:pt x="3289" y="0"/>
                </a:lnTo>
                <a:lnTo>
                  <a:pt x="0" y="3289"/>
                </a:lnTo>
                <a:lnTo>
                  <a:pt x="0" y="82359"/>
                </a:lnTo>
                <a:lnTo>
                  <a:pt x="3289" y="85648"/>
                </a:lnTo>
                <a:lnTo>
                  <a:pt x="7353" y="85648"/>
                </a:lnTo>
                <a:lnTo>
                  <a:pt x="11404" y="85648"/>
                </a:lnTo>
                <a:lnTo>
                  <a:pt x="14706" y="82359"/>
                </a:lnTo>
                <a:lnTo>
                  <a:pt x="14706" y="3289"/>
                </a:lnTo>
                <a:lnTo>
                  <a:pt x="11404" y="0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64779" y="2009246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40" h="85725">
                <a:moveTo>
                  <a:pt x="11404" y="0"/>
                </a:moveTo>
                <a:lnTo>
                  <a:pt x="3289" y="0"/>
                </a:lnTo>
                <a:lnTo>
                  <a:pt x="0" y="3289"/>
                </a:lnTo>
                <a:lnTo>
                  <a:pt x="0" y="82359"/>
                </a:lnTo>
                <a:lnTo>
                  <a:pt x="3289" y="85648"/>
                </a:lnTo>
                <a:lnTo>
                  <a:pt x="7353" y="85648"/>
                </a:lnTo>
                <a:lnTo>
                  <a:pt x="11404" y="85648"/>
                </a:lnTo>
                <a:lnTo>
                  <a:pt x="14706" y="82359"/>
                </a:lnTo>
                <a:lnTo>
                  <a:pt x="14706" y="3289"/>
                </a:lnTo>
                <a:lnTo>
                  <a:pt x="11404" y="0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64779" y="2165900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40" h="85725">
                <a:moveTo>
                  <a:pt x="11404" y="0"/>
                </a:moveTo>
                <a:lnTo>
                  <a:pt x="3289" y="0"/>
                </a:lnTo>
                <a:lnTo>
                  <a:pt x="0" y="3289"/>
                </a:lnTo>
                <a:lnTo>
                  <a:pt x="0" y="82359"/>
                </a:lnTo>
                <a:lnTo>
                  <a:pt x="3289" y="85648"/>
                </a:lnTo>
                <a:lnTo>
                  <a:pt x="7353" y="85648"/>
                </a:lnTo>
                <a:lnTo>
                  <a:pt x="11404" y="85648"/>
                </a:lnTo>
                <a:lnTo>
                  <a:pt x="14706" y="82359"/>
                </a:lnTo>
                <a:lnTo>
                  <a:pt x="14706" y="3289"/>
                </a:lnTo>
                <a:lnTo>
                  <a:pt x="11404" y="0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64779" y="2322555"/>
            <a:ext cx="15240" cy="85725"/>
          </a:xfrm>
          <a:custGeom>
            <a:avLst/>
            <a:gdLst/>
            <a:ahLst/>
            <a:cxnLst/>
            <a:rect l="l" t="t" r="r" b="b"/>
            <a:pathLst>
              <a:path w="15240" h="85725">
                <a:moveTo>
                  <a:pt x="11404" y="0"/>
                </a:moveTo>
                <a:lnTo>
                  <a:pt x="3289" y="0"/>
                </a:lnTo>
                <a:lnTo>
                  <a:pt x="0" y="3289"/>
                </a:lnTo>
                <a:lnTo>
                  <a:pt x="0" y="82359"/>
                </a:lnTo>
                <a:lnTo>
                  <a:pt x="3289" y="85648"/>
                </a:lnTo>
                <a:lnTo>
                  <a:pt x="7353" y="85648"/>
                </a:lnTo>
                <a:lnTo>
                  <a:pt x="11404" y="85648"/>
                </a:lnTo>
                <a:lnTo>
                  <a:pt x="14706" y="82359"/>
                </a:lnTo>
                <a:lnTo>
                  <a:pt x="14706" y="3289"/>
                </a:lnTo>
                <a:lnTo>
                  <a:pt x="11404" y="0"/>
                </a:lnTo>
                <a:close/>
              </a:path>
            </a:pathLst>
          </a:custGeom>
          <a:solidFill>
            <a:srgbClr val="1216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80465" y="4769211"/>
            <a:ext cx="618490" cy="691515"/>
          </a:xfrm>
          <a:custGeom>
            <a:avLst/>
            <a:gdLst/>
            <a:ahLst/>
            <a:cxnLst/>
            <a:rect l="l" t="t" r="r" b="b"/>
            <a:pathLst>
              <a:path w="618489" h="691514">
                <a:moveTo>
                  <a:pt x="198945" y="149567"/>
                </a:moveTo>
                <a:lnTo>
                  <a:pt x="196176" y="146799"/>
                </a:lnTo>
                <a:lnTo>
                  <a:pt x="168325" y="146799"/>
                </a:lnTo>
                <a:lnTo>
                  <a:pt x="165544" y="149567"/>
                </a:lnTo>
                <a:lnTo>
                  <a:pt x="165544" y="156413"/>
                </a:lnTo>
                <a:lnTo>
                  <a:pt x="168325" y="159181"/>
                </a:lnTo>
                <a:lnTo>
                  <a:pt x="171742" y="159181"/>
                </a:lnTo>
                <a:lnTo>
                  <a:pt x="196176" y="159181"/>
                </a:lnTo>
                <a:lnTo>
                  <a:pt x="198945" y="156413"/>
                </a:lnTo>
                <a:lnTo>
                  <a:pt x="198945" y="149567"/>
                </a:lnTo>
                <a:close/>
              </a:path>
              <a:path w="618489" h="691514">
                <a:moveTo>
                  <a:pt x="211531" y="404799"/>
                </a:moveTo>
                <a:lnTo>
                  <a:pt x="209080" y="392684"/>
                </a:lnTo>
                <a:lnTo>
                  <a:pt x="202387" y="382778"/>
                </a:lnTo>
                <a:lnTo>
                  <a:pt x="192493" y="376097"/>
                </a:lnTo>
                <a:lnTo>
                  <a:pt x="180378" y="373646"/>
                </a:lnTo>
                <a:lnTo>
                  <a:pt x="176961" y="373646"/>
                </a:lnTo>
                <a:lnTo>
                  <a:pt x="174180" y="376415"/>
                </a:lnTo>
                <a:lnTo>
                  <a:pt x="174180" y="383260"/>
                </a:lnTo>
                <a:lnTo>
                  <a:pt x="176961" y="386029"/>
                </a:lnTo>
                <a:lnTo>
                  <a:pt x="180378" y="386029"/>
                </a:lnTo>
                <a:lnTo>
                  <a:pt x="187667" y="387515"/>
                </a:lnTo>
                <a:lnTo>
                  <a:pt x="193636" y="391541"/>
                </a:lnTo>
                <a:lnTo>
                  <a:pt x="197662" y="397510"/>
                </a:lnTo>
                <a:lnTo>
                  <a:pt x="199148" y="404799"/>
                </a:lnTo>
                <a:lnTo>
                  <a:pt x="197662" y="412102"/>
                </a:lnTo>
                <a:lnTo>
                  <a:pt x="193636" y="418071"/>
                </a:lnTo>
                <a:lnTo>
                  <a:pt x="187667" y="422097"/>
                </a:lnTo>
                <a:lnTo>
                  <a:pt x="180378" y="423570"/>
                </a:lnTo>
                <a:lnTo>
                  <a:pt x="173075" y="422097"/>
                </a:lnTo>
                <a:lnTo>
                  <a:pt x="167106" y="418071"/>
                </a:lnTo>
                <a:lnTo>
                  <a:pt x="163080" y="412102"/>
                </a:lnTo>
                <a:lnTo>
                  <a:pt x="161607" y="404799"/>
                </a:lnTo>
                <a:lnTo>
                  <a:pt x="161607" y="399783"/>
                </a:lnTo>
                <a:lnTo>
                  <a:pt x="163563" y="395071"/>
                </a:lnTo>
                <a:lnTo>
                  <a:pt x="169519" y="389115"/>
                </a:lnTo>
                <a:lnTo>
                  <a:pt x="169519" y="385191"/>
                </a:lnTo>
                <a:lnTo>
                  <a:pt x="164680" y="380352"/>
                </a:lnTo>
                <a:lnTo>
                  <a:pt x="160769" y="380352"/>
                </a:lnTo>
                <a:lnTo>
                  <a:pt x="152463" y="388658"/>
                </a:lnTo>
                <a:lnTo>
                  <a:pt x="149225" y="396481"/>
                </a:lnTo>
                <a:lnTo>
                  <a:pt x="149225" y="404799"/>
                </a:lnTo>
                <a:lnTo>
                  <a:pt x="151676" y="416915"/>
                </a:lnTo>
                <a:lnTo>
                  <a:pt x="158356" y="426821"/>
                </a:lnTo>
                <a:lnTo>
                  <a:pt x="168262" y="433501"/>
                </a:lnTo>
                <a:lnTo>
                  <a:pt x="180378" y="435952"/>
                </a:lnTo>
                <a:lnTo>
                  <a:pt x="192493" y="433501"/>
                </a:lnTo>
                <a:lnTo>
                  <a:pt x="202387" y="426821"/>
                </a:lnTo>
                <a:lnTo>
                  <a:pt x="209080" y="416915"/>
                </a:lnTo>
                <a:lnTo>
                  <a:pt x="211531" y="404799"/>
                </a:lnTo>
                <a:close/>
              </a:path>
              <a:path w="618489" h="691514">
                <a:moveTo>
                  <a:pt x="354203" y="149567"/>
                </a:moveTo>
                <a:lnTo>
                  <a:pt x="351421" y="146799"/>
                </a:lnTo>
                <a:lnTo>
                  <a:pt x="266458" y="146799"/>
                </a:lnTo>
                <a:lnTo>
                  <a:pt x="263677" y="149567"/>
                </a:lnTo>
                <a:lnTo>
                  <a:pt x="263677" y="156413"/>
                </a:lnTo>
                <a:lnTo>
                  <a:pt x="266458" y="159181"/>
                </a:lnTo>
                <a:lnTo>
                  <a:pt x="269875" y="159181"/>
                </a:lnTo>
                <a:lnTo>
                  <a:pt x="351421" y="159181"/>
                </a:lnTo>
                <a:lnTo>
                  <a:pt x="354203" y="156413"/>
                </a:lnTo>
                <a:lnTo>
                  <a:pt x="354203" y="149567"/>
                </a:lnTo>
                <a:close/>
              </a:path>
              <a:path w="618489" h="691514">
                <a:moveTo>
                  <a:pt x="357149" y="417893"/>
                </a:moveTo>
                <a:lnTo>
                  <a:pt x="354368" y="415124"/>
                </a:lnTo>
                <a:lnTo>
                  <a:pt x="350951" y="415124"/>
                </a:lnTo>
                <a:lnTo>
                  <a:pt x="263499" y="415124"/>
                </a:lnTo>
                <a:lnTo>
                  <a:pt x="260731" y="417893"/>
                </a:lnTo>
                <a:lnTo>
                  <a:pt x="260731" y="424738"/>
                </a:lnTo>
                <a:lnTo>
                  <a:pt x="263499" y="427507"/>
                </a:lnTo>
                <a:lnTo>
                  <a:pt x="354368" y="427507"/>
                </a:lnTo>
                <a:lnTo>
                  <a:pt x="357149" y="424738"/>
                </a:lnTo>
                <a:lnTo>
                  <a:pt x="357149" y="417893"/>
                </a:lnTo>
                <a:close/>
              </a:path>
              <a:path w="618489" h="691514">
                <a:moveTo>
                  <a:pt x="379780" y="388175"/>
                </a:moveTo>
                <a:lnTo>
                  <a:pt x="376999" y="385406"/>
                </a:lnTo>
                <a:lnTo>
                  <a:pt x="373583" y="385406"/>
                </a:lnTo>
                <a:lnTo>
                  <a:pt x="240893" y="385406"/>
                </a:lnTo>
                <a:lnTo>
                  <a:pt x="238125" y="388175"/>
                </a:lnTo>
                <a:lnTo>
                  <a:pt x="238125" y="395020"/>
                </a:lnTo>
                <a:lnTo>
                  <a:pt x="240893" y="397789"/>
                </a:lnTo>
                <a:lnTo>
                  <a:pt x="376999" y="397789"/>
                </a:lnTo>
                <a:lnTo>
                  <a:pt x="379780" y="395020"/>
                </a:lnTo>
                <a:lnTo>
                  <a:pt x="379780" y="388175"/>
                </a:lnTo>
                <a:close/>
              </a:path>
              <a:path w="618489" h="691514">
                <a:moveTo>
                  <a:pt x="449846" y="149567"/>
                </a:moveTo>
                <a:lnTo>
                  <a:pt x="447078" y="146799"/>
                </a:lnTo>
                <a:lnTo>
                  <a:pt x="419227" y="146799"/>
                </a:lnTo>
                <a:lnTo>
                  <a:pt x="416445" y="149567"/>
                </a:lnTo>
                <a:lnTo>
                  <a:pt x="416445" y="156413"/>
                </a:lnTo>
                <a:lnTo>
                  <a:pt x="419227" y="159181"/>
                </a:lnTo>
                <a:lnTo>
                  <a:pt x="422643" y="159181"/>
                </a:lnTo>
                <a:lnTo>
                  <a:pt x="447078" y="159181"/>
                </a:lnTo>
                <a:lnTo>
                  <a:pt x="449846" y="156413"/>
                </a:lnTo>
                <a:lnTo>
                  <a:pt x="449846" y="149567"/>
                </a:lnTo>
                <a:close/>
              </a:path>
              <a:path w="618489" h="691514">
                <a:moveTo>
                  <a:pt x="467385" y="404799"/>
                </a:moveTo>
                <a:lnTo>
                  <a:pt x="464921" y="392684"/>
                </a:lnTo>
                <a:lnTo>
                  <a:pt x="458241" y="382778"/>
                </a:lnTo>
                <a:lnTo>
                  <a:pt x="448348" y="376097"/>
                </a:lnTo>
                <a:lnTo>
                  <a:pt x="436232" y="373646"/>
                </a:lnTo>
                <a:lnTo>
                  <a:pt x="432816" y="373646"/>
                </a:lnTo>
                <a:lnTo>
                  <a:pt x="430034" y="376415"/>
                </a:lnTo>
                <a:lnTo>
                  <a:pt x="430034" y="383260"/>
                </a:lnTo>
                <a:lnTo>
                  <a:pt x="432816" y="386029"/>
                </a:lnTo>
                <a:lnTo>
                  <a:pt x="436232" y="386029"/>
                </a:lnTo>
                <a:lnTo>
                  <a:pt x="443522" y="387515"/>
                </a:lnTo>
                <a:lnTo>
                  <a:pt x="449491" y="391541"/>
                </a:lnTo>
                <a:lnTo>
                  <a:pt x="453517" y="397510"/>
                </a:lnTo>
                <a:lnTo>
                  <a:pt x="455002" y="404799"/>
                </a:lnTo>
                <a:lnTo>
                  <a:pt x="453517" y="412102"/>
                </a:lnTo>
                <a:lnTo>
                  <a:pt x="449491" y="418071"/>
                </a:lnTo>
                <a:lnTo>
                  <a:pt x="443522" y="422097"/>
                </a:lnTo>
                <a:lnTo>
                  <a:pt x="436232" y="423570"/>
                </a:lnTo>
                <a:lnTo>
                  <a:pt x="428929" y="422097"/>
                </a:lnTo>
                <a:lnTo>
                  <a:pt x="422960" y="418071"/>
                </a:lnTo>
                <a:lnTo>
                  <a:pt x="418934" y="412102"/>
                </a:lnTo>
                <a:lnTo>
                  <a:pt x="417461" y="404799"/>
                </a:lnTo>
                <a:lnTo>
                  <a:pt x="417461" y="399783"/>
                </a:lnTo>
                <a:lnTo>
                  <a:pt x="419417" y="395071"/>
                </a:lnTo>
                <a:lnTo>
                  <a:pt x="425373" y="389115"/>
                </a:lnTo>
                <a:lnTo>
                  <a:pt x="425373" y="385191"/>
                </a:lnTo>
                <a:lnTo>
                  <a:pt x="420535" y="380352"/>
                </a:lnTo>
                <a:lnTo>
                  <a:pt x="416623" y="380352"/>
                </a:lnTo>
                <a:lnTo>
                  <a:pt x="408317" y="388658"/>
                </a:lnTo>
                <a:lnTo>
                  <a:pt x="405079" y="396481"/>
                </a:lnTo>
                <a:lnTo>
                  <a:pt x="405079" y="404799"/>
                </a:lnTo>
                <a:lnTo>
                  <a:pt x="407530" y="416915"/>
                </a:lnTo>
                <a:lnTo>
                  <a:pt x="414210" y="426821"/>
                </a:lnTo>
                <a:lnTo>
                  <a:pt x="424103" y="433501"/>
                </a:lnTo>
                <a:lnTo>
                  <a:pt x="436232" y="435952"/>
                </a:lnTo>
                <a:lnTo>
                  <a:pt x="448348" y="433501"/>
                </a:lnTo>
                <a:lnTo>
                  <a:pt x="458241" y="426821"/>
                </a:lnTo>
                <a:lnTo>
                  <a:pt x="464921" y="416915"/>
                </a:lnTo>
                <a:lnTo>
                  <a:pt x="467385" y="404799"/>
                </a:lnTo>
                <a:close/>
              </a:path>
              <a:path w="618489" h="691514">
                <a:moveTo>
                  <a:pt x="467804" y="201980"/>
                </a:moveTo>
                <a:lnTo>
                  <a:pt x="465836" y="192252"/>
                </a:lnTo>
                <a:lnTo>
                  <a:pt x="463880" y="189357"/>
                </a:lnTo>
                <a:lnTo>
                  <a:pt x="460476" y="184302"/>
                </a:lnTo>
                <a:lnTo>
                  <a:pt x="455422" y="180898"/>
                </a:lnTo>
                <a:lnTo>
                  <a:pt x="455422" y="195021"/>
                </a:lnTo>
                <a:lnTo>
                  <a:pt x="455422" y="336042"/>
                </a:lnTo>
                <a:lnTo>
                  <a:pt x="449770" y="341706"/>
                </a:lnTo>
                <a:lnTo>
                  <a:pt x="378256" y="341706"/>
                </a:lnTo>
                <a:lnTo>
                  <a:pt x="378256" y="189357"/>
                </a:lnTo>
                <a:lnTo>
                  <a:pt x="449770" y="189357"/>
                </a:lnTo>
                <a:lnTo>
                  <a:pt x="455422" y="195021"/>
                </a:lnTo>
                <a:lnTo>
                  <a:pt x="455422" y="180898"/>
                </a:lnTo>
                <a:lnTo>
                  <a:pt x="452526" y="178943"/>
                </a:lnTo>
                <a:lnTo>
                  <a:pt x="442798" y="176974"/>
                </a:lnTo>
                <a:lnTo>
                  <a:pt x="365874" y="176974"/>
                </a:lnTo>
                <a:lnTo>
                  <a:pt x="365874" y="189357"/>
                </a:lnTo>
                <a:lnTo>
                  <a:pt x="365874" y="341706"/>
                </a:lnTo>
                <a:lnTo>
                  <a:pt x="252882" y="341706"/>
                </a:lnTo>
                <a:lnTo>
                  <a:pt x="252882" y="189357"/>
                </a:lnTo>
                <a:lnTo>
                  <a:pt x="365874" y="189357"/>
                </a:lnTo>
                <a:lnTo>
                  <a:pt x="365874" y="176974"/>
                </a:lnTo>
                <a:lnTo>
                  <a:pt x="240499" y="176974"/>
                </a:lnTo>
                <a:lnTo>
                  <a:pt x="240499" y="189357"/>
                </a:lnTo>
                <a:lnTo>
                  <a:pt x="240499" y="341706"/>
                </a:lnTo>
                <a:lnTo>
                  <a:pt x="168109" y="341706"/>
                </a:lnTo>
                <a:lnTo>
                  <a:pt x="162445" y="336042"/>
                </a:lnTo>
                <a:lnTo>
                  <a:pt x="162445" y="195021"/>
                </a:lnTo>
                <a:lnTo>
                  <a:pt x="168109" y="189357"/>
                </a:lnTo>
                <a:lnTo>
                  <a:pt x="240499" y="189357"/>
                </a:lnTo>
                <a:lnTo>
                  <a:pt x="240499" y="176974"/>
                </a:lnTo>
                <a:lnTo>
                  <a:pt x="175069" y="176974"/>
                </a:lnTo>
                <a:lnTo>
                  <a:pt x="165341" y="178943"/>
                </a:lnTo>
                <a:lnTo>
                  <a:pt x="157403" y="184302"/>
                </a:lnTo>
                <a:lnTo>
                  <a:pt x="152031" y="192252"/>
                </a:lnTo>
                <a:lnTo>
                  <a:pt x="150063" y="201980"/>
                </a:lnTo>
                <a:lnTo>
                  <a:pt x="150063" y="329082"/>
                </a:lnTo>
                <a:lnTo>
                  <a:pt x="152031" y="338810"/>
                </a:lnTo>
                <a:lnTo>
                  <a:pt x="157403" y="346760"/>
                </a:lnTo>
                <a:lnTo>
                  <a:pt x="165341" y="352120"/>
                </a:lnTo>
                <a:lnTo>
                  <a:pt x="175069" y="354088"/>
                </a:lnTo>
                <a:lnTo>
                  <a:pt x="442798" y="354088"/>
                </a:lnTo>
                <a:lnTo>
                  <a:pt x="452526" y="352120"/>
                </a:lnTo>
                <a:lnTo>
                  <a:pt x="460476" y="346760"/>
                </a:lnTo>
                <a:lnTo>
                  <a:pt x="463880" y="341706"/>
                </a:lnTo>
                <a:lnTo>
                  <a:pt x="465836" y="338810"/>
                </a:lnTo>
                <a:lnTo>
                  <a:pt x="467804" y="329082"/>
                </a:lnTo>
                <a:lnTo>
                  <a:pt x="467804" y="201980"/>
                </a:lnTo>
                <a:close/>
              </a:path>
              <a:path w="618489" h="691514">
                <a:moveTo>
                  <a:pt x="617893" y="308940"/>
                </a:moveTo>
                <a:lnTo>
                  <a:pt x="616356" y="277914"/>
                </a:lnTo>
                <a:lnTo>
                  <a:pt x="611784" y="247446"/>
                </a:lnTo>
                <a:lnTo>
                  <a:pt x="605510" y="222821"/>
                </a:lnTo>
                <a:lnTo>
                  <a:pt x="605510" y="308940"/>
                </a:lnTo>
                <a:lnTo>
                  <a:pt x="601891" y="355523"/>
                </a:lnTo>
                <a:lnTo>
                  <a:pt x="591337" y="400138"/>
                </a:lnTo>
                <a:lnTo>
                  <a:pt x="574217" y="442112"/>
                </a:lnTo>
                <a:lnTo>
                  <a:pt x="550951" y="480809"/>
                </a:lnTo>
                <a:lnTo>
                  <a:pt x="521931" y="515594"/>
                </a:lnTo>
                <a:lnTo>
                  <a:pt x="487578" y="545807"/>
                </a:lnTo>
                <a:lnTo>
                  <a:pt x="448271" y="570801"/>
                </a:lnTo>
                <a:lnTo>
                  <a:pt x="436295" y="544334"/>
                </a:lnTo>
                <a:lnTo>
                  <a:pt x="436295" y="574357"/>
                </a:lnTo>
                <a:lnTo>
                  <a:pt x="184099" y="574357"/>
                </a:lnTo>
                <a:lnTo>
                  <a:pt x="185026" y="571931"/>
                </a:lnTo>
                <a:lnTo>
                  <a:pt x="203720" y="523430"/>
                </a:lnTo>
                <a:lnTo>
                  <a:pt x="413245" y="523430"/>
                </a:lnTo>
                <a:lnTo>
                  <a:pt x="436295" y="574357"/>
                </a:lnTo>
                <a:lnTo>
                  <a:pt x="436295" y="544334"/>
                </a:lnTo>
                <a:lnTo>
                  <a:pt x="426847" y="523430"/>
                </a:lnTo>
                <a:lnTo>
                  <a:pt x="450088" y="523430"/>
                </a:lnTo>
                <a:lnTo>
                  <a:pt x="467944" y="519811"/>
                </a:lnTo>
                <a:lnTo>
                  <a:pt x="480936" y="511048"/>
                </a:lnTo>
                <a:lnTo>
                  <a:pt x="482549" y="509955"/>
                </a:lnTo>
                <a:lnTo>
                  <a:pt x="492404" y="495350"/>
                </a:lnTo>
                <a:lnTo>
                  <a:pt x="495871" y="478205"/>
                </a:lnTo>
                <a:lnTo>
                  <a:pt x="496023" y="477481"/>
                </a:lnTo>
                <a:lnTo>
                  <a:pt x="496023" y="465823"/>
                </a:lnTo>
                <a:lnTo>
                  <a:pt x="496023" y="203847"/>
                </a:lnTo>
                <a:lnTo>
                  <a:pt x="487438" y="161480"/>
                </a:lnTo>
                <a:lnTo>
                  <a:pt x="483641" y="155854"/>
                </a:lnTo>
                <a:lnTo>
                  <a:pt x="483641" y="203847"/>
                </a:lnTo>
                <a:lnTo>
                  <a:pt x="483641" y="465823"/>
                </a:lnTo>
                <a:lnTo>
                  <a:pt x="483616" y="478205"/>
                </a:lnTo>
                <a:lnTo>
                  <a:pt x="480771" y="491007"/>
                </a:lnTo>
                <a:lnTo>
                  <a:pt x="473544" y="501434"/>
                </a:lnTo>
                <a:lnTo>
                  <a:pt x="462965" y="508469"/>
                </a:lnTo>
                <a:lnTo>
                  <a:pt x="450088" y="511048"/>
                </a:lnTo>
                <a:lnTo>
                  <a:pt x="167805" y="511048"/>
                </a:lnTo>
                <a:lnTo>
                  <a:pt x="154914" y="508469"/>
                </a:lnTo>
                <a:lnTo>
                  <a:pt x="144335" y="501434"/>
                </a:lnTo>
                <a:lnTo>
                  <a:pt x="137109" y="491007"/>
                </a:lnTo>
                <a:lnTo>
                  <a:pt x="134277" y="478205"/>
                </a:lnTo>
                <a:lnTo>
                  <a:pt x="483616" y="478205"/>
                </a:lnTo>
                <a:lnTo>
                  <a:pt x="483616" y="465823"/>
                </a:lnTo>
                <a:lnTo>
                  <a:pt x="134251" y="465823"/>
                </a:lnTo>
                <a:lnTo>
                  <a:pt x="134251" y="203847"/>
                </a:lnTo>
                <a:lnTo>
                  <a:pt x="141846" y="166293"/>
                </a:lnTo>
                <a:lnTo>
                  <a:pt x="162560" y="135597"/>
                </a:lnTo>
                <a:lnTo>
                  <a:pt x="193255" y="114884"/>
                </a:lnTo>
                <a:lnTo>
                  <a:pt x="230809" y="107289"/>
                </a:lnTo>
                <a:lnTo>
                  <a:pt x="387083" y="107289"/>
                </a:lnTo>
                <a:lnTo>
                  <a:pt x="424624" y="114884"/>
                </a:lnTo>
                <a:lnTo>
                  <a:pt x="455320" y="135597"/>
                </a:lnTo>
                <a:lnTo>
                  <a:pt x="476034" y="166293"/>
                </a:lnTo>
                <a:lnTo>
                  <a:pt x="483641" y="203847"/>
                </a:lnTo>
                <a:lnTo>
                  <a:pt x="483641" y="155854"/>
                </a:lnTo>
                <a:lnTo>
                  <a:pt x="464070" y="126847"/>
                </a:lnTo>
                <a:lnTo>
                  <a:pt x="435089" y="107289"/>
                </a:lnTo>
                <a:lnTo>
                  <a:pt x="429437" y="103479"/>
                </a:lnTo>
                <a:lnTo>
                  <a:pt x="387083" y="94907"/>
                </a:lnTo>
                <a:lnTo>
                  <a:pt x="230809" y="94907"/>
                </a:lnTo>
                <a:lnTo>
                  <a:pt x="188442" y="103479"/>
                </a:lnTo>
                <a:lnTo>
                  <a:pt x="153809" y="126847"/>
                </a:lnTo>
                <a:lnTo>
                  <a:pt x="130441" y="161480"/>
                </a:lnTo>
                <a:lnTo>
                  <a:pt x="121869" y="203847"/>
                </a:lnTo>
                <a:lnTo>
                  <a:pt x="121869" y="477481"/>
                </a:lnTo>
                <a:lnTo>
                  <a:pt x="125476" y="495350"/>
                </a:lnTo>
                <a:lnTo>
                  <a:pt x="135331" y="509955"/>
                </a:lnTo>
                <a:lnTo>
                  <a:pt x="149936" y="519811"/>
                </a:lnTo>
                <a:lnTo>
                  <a:pt x="167805" y="523430"/>
                </a:lnTo>
                <a:lnTo>
                  <a:pt x="190449" y="523430"/>
                </a:lnTo>
                <a:lnTo>
                  <a:pt x="171754" y="571931"/>
                </a:lnTo>
                <a:lnTo>
                  <a:pt x="131927" y="547027"/>
                </a:lnTo>
                <a:lnTo>
                  <a:pt x="97104" y="516788"/>
                </a:lnTo>
                <a:lnTo>
                  <a:pt x="67691" y="481901"/>
                </a:lnTo>
                <a:lnTo>
                  <a:pt x="44107" y="443001"/>
                </a:lnTo>
                <a:lnTo>
                  <a:pt x="26746" y="400773"/>
                </a:lnTo>
                <a:lnTo>
                  <a:pt x="16040" y="355866"/>
                </a:lnTo>
                <a:lnTo>
                  <a:pt x="12382" y="308940"/>
                </a:lnTo>
                <a:lnTo>
                  <a:pt x="16268" y="260896"/>
                </a:lnTo>
                <a:lnTo>
                  <a:pt x="27520" y="215303"/>
                </a:lnTo>
                <a:lnTo>
                  <a:pt x="45529" y="172770"/>
                </a:lnTo>
                <a:lnTo>
                  <a:pt x="69672" y="133908"/>
                </a:lnTo>
                <a:lnTo>
                  <a:pt x="99339" y="99339"/>
                </a:lnTo>
                <a:lnTo>
                  <a:pt x="133908" y="69672"/>
                </a:lnTo>
                <a:lnTo>
                  <a:pt x="172770" y="45529"/>
                </a:lnTo>
                <a:lnTo>
                  <a:pt x="215303" y="27520"/>
                </a:lnTo>
                <a:lnTo>
                  <a:pt x="260908" y="16268"/>
                </a:lnTo>
                <a:lnTo>
                  <a:pt x="308952" y="12382"/>
                </a:lnTo>
                <a:lnTo>
                  <a:pt x="356984" y="16268"/>
                </a:lnTo>
                <a:lnTo>
                  <a:pt x="402577" y="27520"/>
                </a:lnTo>
                <a:lnTo>
                  <a:pt x="445122" y="45529"/>
                </a:lnTo>
                <a:lnTo>
                  <a:pt x="483971" y="69672"/>
                </a:lnTo>
                <a:lnTo>
                  <a:pt x="518553" y="99339"/>
                </a:lnTo>
                <a:lnTo>
                  <a:pt x="548208" y="133908"/>
                </a:lnTo>
                <a:lnTo>
                  <a:pt x="572350" y="172770"/>
                </a:lnTo>
                <a:lnTo>
                  <a:pt x="590359" y="215303"/>
                </a:lnTo>
                <a:lnTo>
                  <a:pt x="601611" y="260896"/>
                </a:lnTo>
                <a:lnTo>
                  <a:pt x="605510" y="308940"/>
                </a:lnTo>
                <a:lnTo>
                  <a:pt x="605510" y="222821"/>
                </a:lnTo>
                <a:lnTo>
                  <a:pt x="580682" y="161810"/>
                </a:lnTo>
                <a:lnTo>
                  <a:pt x="547522" y="112623"/>
                </a:lnTo>
                <a:lnTo>
                  <a:pt x="505256" y="70358"/>
                </a:lnTo>
                <a:lnTo>
                  <a:pt x="456069" y="37198"/>
                </a:lnTo>
                <a:lnTo>
                  <a:pt x="400202" y="13690"/>
                </a:lnTo>
                <a:lnTo>
                  <a:pt x="395071" y="12382"/>
                </a:lnTo>
                <a:lnTo>
                  <a:pt x="370420" y="6096"/>
                </a:lnTo>
                <a:lnTo>
                  <a:pt x="339966" y="1524"/>
                </a:lnTo>
                <a:lnTo>
                  <a:pt x="308952" y="0"/>
                </a:lnTo>
                <a:lnTo>
                  <a:pt x="277914" y="1524"/>
                </a:lnTo>
                <a:lnTo>
                  <a:pt x="217678" y="13690"/>
                </a:lnTo>
                <a:lnTo>
                  <a:pt x="161810" y="37198"/>
                </a:lnTo>
                <a:lnTo>
                  <a:pt x="112623" y="70358"/>
                </a:lnTo>
                <a:lnTo>
                  <a:pt x="70358" y="112623"/>
                </a:lnTo>
                <a:lnTo>
                  <a:pt x="37198" y="161810"/>
                </a:lnTo>
                <a:lnTo>
                  <a:pt x="13677" y="217678"/>
                </a:lnTo>
                <a:lnTo>
                  <a:pt x="1524" y="277914"/>
                </a:lnTo>
                <a:lnTo>
                  <a:pt x="0" y="308940"/>
                </a:lnTo>
                <a:lnTo>
                  <a:pt x="3048" y="352412"/>
                </a:lnTo>
                <a:lnTo>
                  <a:pt x="12090" y="394728"/>
                </a:lnTo>
                <a:lnTo>
                  <a:pt x="26949" y="435317"/>
                </a:lnTo>
                <a:lnTo>
                  <a:pt x="47485" y="473583"/>
                </a:lnTo>
                <a:lnTo>
                  <a:pt x="71742" y="506920"/>
                </a:lnTo>
                <a:lnTo>
                  <a:pt x="100076" y="536600"/>
                </a:lnTo>
                <a:lnTo>
                  <a:pt x="132054" y="562267"/>
                </a:lnTo>
                <a:lnTo>
                  <a:pt x="167284" y="583552"/>
                </a:lnTo>
                <a:lnTo>
                  <a:pt x="127800" y="685977"/>
                </a:lnTo>
                <a:lnTo>
                  <a:pt x="129387" y="689559"/>
                </a:lnTo>
                <a:lnTo>
                  <a:pt x="133311" y="691070"/>
                </a:lnTo>
                <a:lnTo>
                  <a:pt x="134061" y="691210"/>
                </a:lnTo>
                <a:lnTo>
                  <a:pt x="137287" y="691210"/>
                </a:lnTo>
                <a:lnTo>
                  <a:pt x="139636" y="689698"/>
                </a:lnTo>
                <a:lnTo>
                  <a:pt x="157683" y="642899"/>
                </a:lnTo>
                <a:lnTo>
                  <a:pt x="465912" y="642899"/>
                </a:lnTo>
                <a:lnTo>
                  <a:pt x="466559" y="642785"/>
                </a:lnTo>
                <a:lnTo>
                  <a:pt x="467156" y="642594"/>
                </a:lnTo>
                <a:lnTo>
                  <a:pt x="486740" y="685876"/>
                </a:lnTo>
                <a:lnTo>
                  <a:pt x="488988" y="687235"/>
                </a:lnTo>
                <a:lnTo>
                  <a:pt x="492201" y="687235"/>
                </a:lnTo>
                <a:lnTo>
                  <a:pt x="493064" y="687057"/>
                </a:lnTo>
                <a:lnTo>
                  <a:pt x="497014" y="685279"/>
                </a:lnTo>
                <a:lnTo>
                  <a:pt x="498398" y="681609"/>
                </a:lnTo>
                <a:lnTo>
                  <a:pt x="480745" y="642594"/>
                </a:lnTo>
                <a:lnTo>
                  <a:pt x="475272" y="630516"/>
                </a:lnTo>
                <a:lnTo>
                  <a:pt x="461695" y="600506"/>
                </a:lnTo>
                <a:lnTo>
                  <a:pt x="461695" y="630516"/>
                </a:lnTo>
                <a:lnTo>
                  <a:pt x="162445" y="630516"/>
                </a:lnTo>
                <a:lnTo>
                  <a:pt x="179324" y="586740"/>
                </a:lnTo>
                <a:lnTo>
                  <a:pt x="441896" y="586740"/>
                </a:lnTo>
                <a:lnTo>
                  <a:pt x="461695" y="630516"/>
                </a:lnTo>
                <a:lnTo>
                  <a:pt x="461695" y="600506"/>
                </a:lnTo>
                <a:lnTo>
                  <a:pt x="455472" y="586740"/>
                </a:lnTo>
                <a:lnTo>
                  <a:pt x="453377" y="582104"/>
                </a:lnTo>
                <a:lnTo>
                  <a:pt x="465937" y="574357"/>
                </a:lnTo>
                <a:lnTo>
                  <a:pt x="471703" y="570801"/>
                </a:lnTo>
                <a:lnTo>
                  <a:pt x="487730" y="560920"/>
                </a:lnTo>
                <a:lnTo>
                  <a:pt x="518947" y="535546"/>
                </a:lnTo>
                <a:lnTo>
                  <a:pt x="546633" y="506310"/>
                </a:lnTo>
                <a:lnTo>
                  <a:pt x="570407" y="473583"/>
                </a:lnTo>
                <a:lnTo>
                  <a:pt x="590931" y="435317"/>
                </a:lnTo>
                <a:lnTo>
                  <a:pt x="605790" y="394728"/>
                </a:lnTo>
                <a:lnTo>
                  <a:pt x="614832" y="352412"/>
                </a:lnTo>
                <a:lnTo>
                  <a:pt x="617893" y="3089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96162" y="6494864"/>
            <a:ext cx="617855" cy="332740"/>
          </a:xfrm>
          <a:custGeom>
            <a:avLst/>
            <a:gdLst/>
            <a:ahLst/>
            <a:cxnLst/>
            <a:rect l="l" t="t" r="r" b="b"/>
            <a:pathLst>
              <a:path w="617855" h="332740">
                <a:moveTo>
                  <a:pt x="418604" y="60794"/>
                </a:moveTo>
                <a:lnTo>
                  <a:pt x="416953" y="55219"/>
                </a:lnTo>
                <a:lnTo>
                  <a:pt x="408038" y="50393"/>
                </a:lnTo>
                <a:lnTo>
                  <a:pt x="402475" y="52044"/>
                </a:lnTo>
                <a:lnTo>
                  <a:pt x="389978" y="75057"/>
                </a:lnTo>
                <a:lnTo>
                  <a:pt x="380034" y="75057"/>
                </a:lnTo>
                <a:lnTo>
                  <a:pt x="380034" y="93408"/>
                </a:lnTo>
                <a:lnTo>
                  <a:pt x="321919" y="200507"/>
                </a:lnTo>
                <a:lnTo>
                  <a:pt x="296938" y="200507"/>
                </a:lnTo>
                <a:lnTo>
                  <a:pt x="295122" y="186740"/>
                </a:lnTo>
                <a:lnTo>
                  <a:pt x="291833" y="173482"/>
                </a:lnTo>
                <a:lnTo>
                  <a:pt x="287159" y="160832"/>
                </a:lnTo>
                <a:lnTo>
                  <a:pt x="281178" y="148882"/>
                </a:lnTo>
                <a:lnTo>
                  <a:pt x="261277" y="106387"/>
                </a:lnTo>
                <a:lnTo>
                  <a:pt x="255206" y="93408"/>
                </a:lnTo>
                <a:lnTo>
                  <a:pt x="380034" y="93408"/>
                </a:lnTo>
                <a:lnTo>
                  <a:pt x="380034" y="75057"/>
                </a:lnTo>
                <a:lnTo>
                  <a:pt x="246621" y="75057"/>
                </a:lnTo>
                <a:lnTo>
                  <a:pt x="238950" y="58661"/>
                </a:lnTo>
                <a:lnTo>
                  <a:pt x="284797" y="58661"/>
                </a:lnTo>
                <a:lnTo>
                  <a:pt x="288912" y="54559"/>
                </a:lnTo>
                <a:lnTo>
                  <a:pt x="288912" y="44424"/>
                </a:lnTo>
                <a:lnTo>
                  <a:pt x="284797" y="40309"/>
                </a:lnTo>
                <a:lnTo>
                  <a:pt x="196824" y="40309"/>
                </a:lnTo>
                <a:lnTo>
                  <a:pt x="192722" y="44424"/>
                </a:lnTo>
                <a:lnTo>
                  <a:pt x="192722" y="54559"/>
                </a:lnTo>
                <a:lnTo>
                  <a:pt x="196824" y="58661"/>
                </a:lnTo>
                <a:lnTo>
                  <a:pt x="218694" y="58661"/>
                </a:lnTo>
                <a:lnTo>
                  <a:pt x="241033" y="106387"/>
                </a:lnTo>
                <a:lnTo>
                  <a:pt x="238480" y="104978"/>
                </a:lnTo>
                <a:lnTo>
                  <a:pt x="225933" y="98031"/>
                </a:lnTo>
                <a:lnTo>
                  <a:pt x="209638" y="91821"/>
                </a:lnTo>
                <a:lnTo>
                  <a:pt x="192341" y="87960"/>
                </a:lnTo>
                <a:lnTo>
                  <a:pt x="174231" y="86626"/>
                </a:lnTo>
                <a:lnTo>
                  <a:pt x="142722" y="91198"/>
                </a:lnTo>
                <a:lnTo>
                  <a:pt x="113296" y="104622"/>
                </a:lnTo>
                <a:lnTo>
                  <a:pt x="86614" y="126479"/>
                </a:lnTo>
                <a:lnTo>
                  <a:pt x="63385" y="156337"/>
                </a:lnTo>
                <a:lnTo>
                  <a:pt x="53479" y="170014"/>
                </a:lnTo>
                <a:lnTo>
                  <a:pt x="41948" y="180657"/>
                </a:lnTo>
                <a:lnTo>
                  <a:pt x="27495" y="187934"/>
                </a:lnTo>
                <a:lnTo>
                  <a:pt x="8826" y="191528"/>
                </a:lnTo>
                <a:lnTo>
                  <a:pt x="3771" y="191909"/>
                </a:lnTo>
                <a:lnTo>
                  <a:pt x="0" y="196329"/>
                </a:lnTo>
                <a:lnTo>
                  <a:pt x="774" y="206425"/>
                </a:lnTo>
                <a:lnTo>
                  <a:pt x="5168" y="210210"/>
                </a:lnTo>
                <a:lnTo>
                  <a:pt x="10236" y="209816"/>
                </a:lnTo>
                <a:lnTo>
                  <a:pt x="35102" y="204711"/>
                </a:lnTo>
                <a:lnTo>
                  <a:pt x="53822" y="194741"/>
                </a:lnTo>
                <a:lnTo>
                  <a:pt x="67919" y="181406"/>
                </a:lnTo>
                <a:lnTo>
                  <a:pt x="78905" y="166141"/>
                </a:lnTo>
                <a:lnTo>
                  <a:pt x="94640" y="144818"/>
                </a:lnTo>
                <a:lnTo>
                  <a:pt x="115595" y="125095"/>
                </a:lnTo>
                <a:lnTo>
                  <a:pt x="142036" y="110617"/>
                </a:lnTo>
                <a:lnTo>
                  <a:pt x="174231" y="104978"/>
                </a:lnTo>
                <a:lnTo>
                  <a:pt x="202222" y="108788"/>
                </a:lnTo>
                <a:lnTo>
                  <a:pt x="227368" y="119519"/>
                </a:lnTo>
                <a:lnTo>
                  <a:pt x="248627" y="136131"/>
                </a:lnTo>
                <a:lnTo>
                  <a:pt x="264998" y="157607"/>
                </a:lnTo>
                <a:lnTo>
                  <a:pt x="265214" y="158064"/>
                </a:lnTo>
                <a:lnTo>
                  <a:pt x="265722" y="158877"/>
                </a:lnTo>
                <a:lnTo>
                  <a:pt x="270471" y="168554"/>
                </a:lnTo>
                <a:lnTo>
                  <a:pt x="274231" y="178752"/>
                </a:lnTo>
                <a:lnTo>
                  <a:pt x="276923" y="189433"/>
                </a:lnTo>
                <a:lnTo>
                  <a:pt x="278498" y="200507"/>
                </a:lnTo>
                <a:lnTo>
                  <a:pt x="165303" y="200507"/>
                </a:lnTo>
                <a:lnTo>
                  <a:pt x="161188" y="204609"/>
                </a:lnTo>
                <a:lnTo>
                  <a:pt x="161188" y="214744"/>
                </a:lnTo>
                <a:lnTo>
                  <a:pt x="165303" y="218859"/>
                </a:lnTo>
                <a:lnTo>
                  <a:pt x="278498" y="218859"/>
                </a:lnTo>
                <a:lnTo>
                  <a:pt x="267919" y="256324"/>
                </a:lnTo>
                <a:lnTo>
                  <a:pt x="245097" y="286651"/>
                </a:lnTo>
                <a:lnTo>
                  <a:pt x="212915" y="306971"/>
                </a:lnTo>
                <a:lnTo>
                  <a:pt x="174231" y="314375"/>
                </a:lnTo>
                <a:lnTo>
                  <a:pt x="137045" y="307505"/>
                </a:lnTo>
                <a:lnTo>
                  <a:pt x="105498" y="288531"/>
                </a:lnTo>
                <a:lnTo>
                  <a:pt x="82372" y="259892"/>
                </a:lnTo>
                <a:lnTo>
                  <a:pt x="70510" y="224066"/>
                </a:lnTo>
                <a:lnTo>
                  <a:pt x="69824" y="219036"/>
                </a:lnTo>
                <a:lnTo>
                  <a:pt x="65201" y="215531"/>
                </a:lnTo>
                <a:lnTo>
                  <a:pt x="55156" y="216916"/>
                </a:lnTo>
                <a:lnTo>
                  <a:pt x="51638" y="221538"/>
                </a:lnTo>
                <a:lnTo>
                  <a:pt x="52336" y="226555"/>
                </a:lnTo>
                <a:lnTo>
                  <a:pt x="66281" y="268681"/>
                </a:lnTo>
                <a:lnTo>
                  <a:pt x="93446" y="302336"/>
                </a:lnTo>
                <a:lnTo>
                  <a:pt x="130530" y="324650"/>
                </a:lnTo>
                <a:lnTo>
                  <a:pt x="174231" y="332727"/>
                </a:lnTo>
                <a:lnTo>
                  <a:pt x="220052" y="323875"/>
                </a:lnTo>
                <a:lnTo>
                  <a:pt x="234962" y="314375"/>
                </a:lnTo>
                <a:lnTo>
                  <a:pt x="258102" y="299631"/>
                </a:lnTo>
                <a:lnTo>
                  <a:pt x="284873" y="263474"/>
                </a:lnTo>
                <a:lnTo>
                  <a:pt x="296938" y="218859"/>
                </a:lnTo>
                <a:lnTo>
                  <a:pt x="330746" y="218859"/>
                </a:lnTo>
                <a:lnTo>
                  <a:pt x="333844" y="217004"/>
                </a:lnTo>
                <a:lnTo>
                  <a:pt x="400900" y="93408"/>
                </a:lnTo>
                <a:lnTo>
                  <a:pt x="410857" y="75057"/>
                </a:lnTo>
                <a:lnTo>
                  <a:pt x="418604" y="60794"/>
                </a:lnTo>
                <a:close/>
              </a:path>
              <a:path w="617855" h="332740">
                <a:moveTo>
                  <a:pt x="617639" y="209677"/>
                </a:moveTo>
                <a:lnTo>
                  <a:pt x="607961" y="161836"/>
                </a:lnTo>
                <a:lnTo>
                  <a:pt x="599300" y="149009"/>
                </a:lnTo>
                <a:lnTo>
                  <a:pt x="599300" y="209677"/>
                </a:lnTo>
                <a:lnTo>
                  <a:pt x="591058" y="250393"/>
                </a:lnTo>
                <a:lnTo>
                  <a:pt x="568591" y="283667"/>
                </a:lnTo>
                <a:lnTo>
                  <a:pt x="535317" y="306133"/>
                </a:lnTo>
                <a:lnTo>
                  <a:pt x="494601" y="314363"/>
                </a:lnTo>
                <a:lnTo>
                  <a:pt x="453885" y="306133"/>
                </a:lnTo>
                <a:lnTo>
                  <a:pt x="420598" y="283667"/>
                </a:lnTo>
                <a:lnTo>
                  <a:pt x="398145" y="250393"/>
                </a:lnTo>
                <a:lnTo>
                  <a:pt x="389902" y="209677"/>
                </a:lnTo>
                <a:lnTo>
                  <a:pt x="394601" y="178650"/>
                </a:lnTo>
                <a:lnTo>
                  <a:pt x="407720" y="151307"/>
                </a:lnTo>
                <a:lnTo>
                  <a:pt x="427875" y="129070"/>
                </a:lnTo>
                <a:lnTo>
                  <a:pt x="453618" y="113347"/>
                </a:lnTo>
                <a:lnTo>
                  <a:pt x="465264" y="148475"/>
                </a:lnTo>
                <a:lnTo>
                  <a:pt x="475538" y="180136"/>
                </a:lnTo>
                <a:lnTo>
                  <a:pt x="482917" y="203187"/>
                </a:lnTo>
                <a:lnTo>
                  <a:pt x="487083" y="216344"/>
                </a:lnTo>
                <a:lnTo>
                  <a:pt x="490702" y="218846"/>
                </a:lnTo>
                <a:lnTo>
                  <a:pt x="495515" y="218846"/>
                </a:lnTo>
                <a:lnTo>
                  <a:pt x="496443" y="218706"/>
                </a:lnTo>
                <a:lnTo>
                  <a:pt x="502196" y="216903"/>
                </a:lnTo>
                <a:lnTo>
                  <a:pt x="504875" y="211747"/>
                </a:lnTo>
                <a:lnTo>
                  <a:pt x="500024" y="196430"/>
                </a:lnTo>
                <a:lnTo>
                  <a:pt x="492493" y="172885"/>
                </a:lnTo>
                <a:lnTo>
                  <a:pt x="482498" y="142113"/>
                </a:lnTo>
                <a:lnTo>
                  <a:pt x="472960" y="113347"/>
                </a:lnTo>
                <a:lnTo>
                  <a:pt x="471081" y="107670"/>
                </a:lnTo>
                <a:lnTo>
                  <a:pt x="478650" y="105930"/>
                </a:lnTo>
                <a:lnTo>
                  <a:pt x="486511" y="104978"/>
                </a:lnTo>
                <a:lnTo>
                  <a:pt x="494601" y="104978"/>
                </a:lnTo>
                <a:lnTo>
                  <a:pt x="535317" y="113220"/>
                </a:lnTo>
                <a:lnTo>
                  <a:pt x="568591" y="135686"/>
                </a:lnTo>
                <a:lnTo>
                  <a:pt x="591058" y="168973"/>
                </a:lnTo>
                <a:lnTo>
                  <a:pt x="599300" y="209677"/>
                </a:lnTo>
                <a:lnTo>
                  <a:pt x="599300" y="149009"/>
                </a:lnTo>
                <a:lnTo>
                  <a:pt x="555294" y="104978"/>
                </a:lnTo>
                <a:lnTo>
                  <a:pt x="512229" y="90195"/>
                </a:lnTo>
                <a:lnTo>
                  <a:pt x="494601" y="86626"/>
                </a:lnTo>
                <a:lnTo>
                  <a:pt x="487045" y="86868"/>
                </a:lnTo>
                <a:lnTo>
                  <a:pt x="479615" y="87541"/>
                </a:lnTo>
                <a:lnTo>
                  <a:pt x="472313" y="88658"/>
                </a:lnTo>
                <a:lnTo>
                  <a:pt x="465150" y="90195"/>
                </a:lnTo>
                <a:lnTo>
                  <a:pt x="459257" y="73266"/>
                </a:lnTo>
                <a:lnTo>
                  <a:pt x="445058" y="36042"/>
                </a:lnTo>
                <a:lnTo>
                  <a:pt x="432371" y="18224"/>
                </a:lnTo>
                <a:lnTo>
                  <a:pt x="423519" y="10363"/>
                </a:lnTo>
                <a:lnTo>
                  <a:pt x="408127" y="3213"/>
                </a:lnTo>
                <a:lnTo>
                  <a:pt x="389902" y="0"/>
                </a:lnTo>
                <a:lnTo>
                  <a:pt x="376618" y="139"/>
                </a:lnTo>
                <a:lnTo>
                  <a:pt x="347306" y="10769"/>
                </a:lnTo>
                <a:lnTo>
                  <a:pt x="350380" y="20421"/>
                </a:lnTo>
                <a:lnTo>
                  <a:pt x="355523" y="23075"/>
                </a:lnTo>
                <a:lnTo>
                  <a:pt x="360349" y="21551"/>
                </a:lnTo>
                <a:lnTo>
                  <a:pt x="369455" y="19431"/>
                </a:lnTo>
                <a:lnTo>
                  <a:pt x="410806" y="24193"/>
                </a:lnTo>
                <a:lnTo>
                  <a:pt x="436702" y="64770"/>
                </a:lnTo>
                <a:lnTo>
                  <a:pt x="447700" y="95923"/>
                </a:lnTo>
                <a:lnTo>
                  <a:pt x="416966" y="114287"/>
                </a:lnTo>
                <a:lnTo>
                  <a:pt x="392887" y="140512"/>
                </a:lnTo>
                <a:lnTo>
                  <a:pt x="377177" y="172885"/>
                </a:lnTo>
                <a:lnTo>
                  <a:pt x="371551" y="209677"/>
                </a:lnTo>
                <a:lnTo>
                  <a:pt x="381241" y="257530"/>
                </a:lnTo>
                <a:lnTo>
                  <a:pt x="407631" y="296646"/>
                </a:lnTo>
                <a:lnTo>
                  <a:pt x="446760" y="323037"/>
                </a:lnTo>
                <a:lnTo>
                  <a:pt x="494601" y="332714"/>
                </a:lnTo>
                <a:lnTo>
                  <a:pt x="542455" y="323037"/>
                </a:lnTo>
                <a:lnTo>
                  <a:pt x="555294" y="314363"/>
                </a:lnTo>
                <a:lnTo>
                  <a:pt x="581558" y="296646"/>
                </a:lnTo>
                <a:lnTo>
                  <a:pt x="607961" y="257530"/>
                </a:lnTo>
                <a:lnTo>
                  <a:pt x="617639" y="2096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84516" y="7897933"/>
            <a:ext cx="614045" cy="374015"/>
          </a:xfrm>
          <a:custGeom>
            <a:avLst/>
            <a:gdLst/>
            <a:ahLst/>
            <a:cxnLst/>
            <a:rect l="l" t="t" r="r" b="b"/>
            <a:pathLst>
              <a:path w="614044" h="374015">
                <a:moveTo>
                  <a:pt x="379577" y="267703"/>
                </a:moveTo>
                <a:lnTo>
                  <a:pt x="377050" y="265137"/>
                </a:lnTo>
                <a:lnTo>
                  <a:pt x="179743" y="265137"/>
                </a:lnTo>
                <a:lnTo>
                  <a:pt x="177203" y="267703"/>
                </a:lnTo>
                <a:lnTo>
                  <a:pt x="177203" y="274040"/>
                </a:lnTo>
                <a:lnTo>
                  <a:pt x="179743" y="276606"/>
                </a:lnTo>
                <a:lnTo>
                  <a:pt x="373926" y="276606"/>
                </a:lnTo>
                <a:lnTo>
                  <a:pt x="377050" y="276606"/>
                </a:lnTo>
                <a:lnTo>
                  <a:pt x="379577" y="274040"/>
                </a:lnTo>
                <a:lnTo>
                  <a:pt x="379577" y="267703"/>
                </a:lnTo>
                <a:close/>
              </a:path>
              <a:path w="614044" h="374015">
                <a:moveTo>
                  <a:pt x="481799" y="236855"/>
                </a:moveTo>
                <a:lnTo>
                  <a:pt x="479272" y="234289"/>
                </a:lnTo>
                <a:lnTo>
                  <a:pt x="440131" y="234289"/>
                </a:lnTo>
                <a:lnTo>
                  <a:pt x="437603" y="236855"/>
                </a:lnTo>
                <a:lnTo>
                  <a:pt x="437603" y="243192"/>
                </a:lnTo>
                <a:lnTo>
                  <a:pt x="440131" y="245757"/>
                </a:lnTo>
                <a:lnTo>
                  <a:pt x="476148" y="245757"/>
                </a:lnTo>
                <a:lnTo>
                  <a:pt x="479272" y="245757"/>
                </a:lnTo>
                <a:lnTo>
                  <a:pt x="481799" y="243192"/>
                </a:lnTo>
                <a:lnTo>
                  <a:pt x="481799" y="236855"/>
                </a:lnTo>
                <a:close/>
              </a:path>
              <a:path w="614044" h="374015">
                <a:moveTo>
                  <a:pt x="614006" y="245541"/>
                </a:moveTo>
                <a:lnTo>
                  <a:pt x="593153" y="203758"/>
                </a:lnTo>
                <a:lnTo>
                  <a:pt x="577253" y="187452"/>
                </a:lnTo>
                <a:lnTo>
                  <a:pt x="577253" y="203758"/>
                </a:lnTo>
                <a:lnTo>
                  <a:pt x="450951" y="203758"/>
                </a:lnTo>
                <a:lnTo>
                  <a:pt x="448005" y="200774"/>
                </a:lnTo>
                <a:lnTo>
                  <a:pt x="448005" y="119189"/>
                </a:lnTo>
                <a:lnTo>
                  <a:pt x="450951" y="116205"/>
                </a:lnTo>
                <a:lnTo>
                  <a:pt x="491909" y="116205"/>
                </a:lnTo>
                <a:lnTo>
                  <a:pt x="577253" y="203758"/>
                </a:lnTo>
                <a:lnTo>
                  <a:pt x="577253" y="187452"/>
                </a:lnTo>
                <a:lnTo>
                  <a:pt x="507822" y="116205"/>
                </a:lnTo>
                <a:lnTo>
                  <a:pt x="475284" y="82816"/>
                </a:lnTo>
                <a:lnTo>
                  <a:pt x="474192" y="81699"/>
                </a:lnTo>
                <a:lnTo>
                  <a:pt x="474052" y="81610"/>
                </a:lnTo>
                <a:lnTo>
                  <a:pt x="473811" y="81407"/>
                </a:lnTo>
                <a:lnTo>
                  <a:pt x="443318" y="71348"/>
                </a:lnTo>
                <a:lnTo>
                  <a:pt x="404088" y="71348"/>
                </a:lnTo>
                <a:lnTo>
                  <a:pt x="404088" y="7797"/>
                </a:lnTo>
                <a:lnTo>
                  <a:pt x="396405" y="0"/>
                </a:lnTo>
                <a:lnTo>
                  <a:pt x="90563" y="0"/>
                </a:lnTo>
                <a:lnTo>
                  <a:pt x="88023" y="2565"/>
                </a:lnTo>
                <a:lnTo>
                  <a:pt x="88023" y="8902"/>
                </a:lnTo>
                <a:lnTo>
                  <a:pt x="90563" y="11480"/>
                </a:lnTo>
                <a:lnTo>
                  <a:pt x="390169" y="11480"/>
                </a:lnTo>
                <a:lnTo>
                  <a:pt x="392785" y="14122"/>
                </a:lnTo>
                <a:lnTo>
                  <a:pt x="392785" y="294817"/>
                </a:lnTo>
                <a:lnTo>
                  <a:pt x="390169" y="297459"/>
                </a:lnTo>
                <a:lnTo>
                  <a:pt x="176377" y="297459"/>
                </a:lnTo>
                <a:lnTo>
                  <a:pt x="168402" y="286092"/>
                </a:lnTo>
                <a:lnTo>
                  <a:pt x="157784" y="277266"/>
                </a:lnTo>
                <a:lnTo>
                  <a:pt x="145084" y="271551"/>
                </a:lnTo>
                <a:lnTo>
                  <a:pt x="130860" y="269519"/>
                </a:lnTo>
                <a:lnTo>
                  <a:pt x="127736" y="269519"/>
                </a:lnTo>
                <a:lnTo>
                  <a:pt x="125209" y="272084"/>
                </a:lnTo>
                <a:lnTo>
                  <a:pt x="125209" y="278422"/>
                </a:lnTo>
                <a:lnTo>
                  <a:pt x="127736" y="280987"/>
                </a:lnTo>
                <a:lnTo>
                  <a:pt x="130860" y="280987"/>
                </a:lnTo>
                <a:lnTo>
                  <a:pt x="146456" y="284187"/>
                </a:lnTo>
                <a:lnTo>
                  <a:pt x="159194" y="292912"/>
                </a:lnTo>
                <a:lnTo>
                  <a:pt x="167792" y="305841"/>
                </a:lnTo>
                <a:lnTo>
                  <a:pt x="170954" y="321652"/>
                </a:lnTo>
                <a:lnTo>
                  <a:pt x="167792" y="337464"/>
                </a:lnTo>
                <a:lnTo>
                  <a:pt x="159194" y="350393"/>
                </a:lnTo>
                <a:lnTo>
                  <a:pt x="146456" y="359117"/>
                </a:lnTo>
                <a:lnTo>
                  <a:pt x="130860" y="362318"/>
                </a:lnTo>
                <a:lnTo>
                  <a:pt x="115265" y="359117"/>
                </a:lnTo>
                <a:lnTo>
                  <a:pt x="102514" y="350393"/>
                </a:lnTo>
                <a:lnTo>
                  <a:pt x="93916" y="337464"/>
                </a:lnTo>
                <a:lnTo>
                  <a:pt x="90766" y="321652"/>
                </a:lnTo>
                <a:lnTo>
                  <a:pt x="90766" y="316039"/>
                </a:lnTo>
                <a:lnTo>
                  <a:pt x="104101" y="291211"/>
                </a:lnTo>
                <a:lnTo>
                  <a:pt x="104025" y="287578"/>
                </a:lnTo>
                <a:lnTo>
                  <a:pt x="99529" y="283197"/>
                </a:lnTo>
                <a:lnTo>
                  <a:pt x="95948" y="283260"/>
                </a:lnTo>
                <a:lnTo>
                  <a:pt x="90398" y="289115"/>
                </a:lnTo>
                <a:lnTo>
                  <a:pt x="87617" y="293077"/>
                </a:lnTo>
                <a:lnTo>
                  <a:pt x="85344" y="297459"/>
                </a:lnTo>
                <a:lnTo>
                  <a:pt x="13919" y="297459"/>
                </a:lnTo>
                <a:lnTo>
                  <a:pt x="11315" y="294817"/>
                </a:lnTo>
                <a:lnTo>
                  <a:pt x="11315" y="14122"/>
                </a:lnTo>
                <a:lnTo>
                  <a:pt x="13919" y="11480"/>
                </a:lnTo>
                <a:lnTo>
                  <a:pt x="45554" y="11480"/>
                </a:lnTo>
                <a:lnTo>
                  <a:pt x="48082" y="8902"/>
                </a:lnTo>
                <a:lnTo>
                  <a:pt x="48082" y="2565"/>
                </a:lnTo>
                <a:lnTo>
                  <a:pt x="45554" y="0"/>
                </a:lnTo>
                <a:lnTo>
                  <a:pt x="7683" y="0"/>
                </a:lnTo>
                <a:lnTo>
                  <a:pt x="0" y="7797"/>
                </a:lnTo>
                <a:lnTo>
                  <a:pt x="0" y="301142"/>
                </a:lnTo>
                <a:lnTo>
                  <a:pt x="7683" y="308940"/>
                </a:lnTo>
                <a:lnTo>
                  <a:pt x="81000" y="308940"/>
                </a:lnTo>
                <a:lnTo>
                  <a:pt x="79997" y="313004"/>
                </a:lnTo>
                <a:lnTo>
                  <a:pt x="79451" y="317271"/>
                </a:lnTo>
                <a:lnTo>
                  <a:pt x="79451" y="321652"/>
                </a:lnTo>
                <a:lnTo>
                  <a:pt x="83489" y="341934"/>
                </a:lnTo>
                <a:lnTo>
                  <a:pt x="94526" y="358508"/>
                </a:lnTo>
                <a:lnTo>
                  <a:pt x="110871" y="369697"/>
                </a:lnTo>
                <a:lnTo>
                  <a:pt x="130860" y="373799"/>
                </a:lnTo>
                <a:lnTo>
                  <a:pt x="150850" y="369697"/>
                </a:lnTo>
                <a:lnTo>
                  <a:pt x="161620" y="362318"/>
                </a:lnTo>
                <a:lnTo>
                  <a:pt x="167195" y="358508"/>
                </a:lnTo>
                <a:lnTo>
                  <a:pt x="178219" y="341934"/>
                </a:lnTo>
                <a:lnTo>
                  <a:pt x="182270" y="321652"/>
                </a:lnTo>
                <a:lnTo>
                  <a:pt x="182270" y="317271"/>
                </a:lnTo>
                <a:lnTo>
                  <a:pt x="181724" y="313004"/>
                </a:lnTo>
                <a:lnTo>
                  <a:pt x="180721" y="308940"/>
                </a:lnTo>
                <a:lnTo>
                  <a:pt x="396405" y="308940"/>
                </a:lnTo>
                <a:lnTo>
                  <a:pt x="404088" y="301142"/>
                </a:lnTo>
                <a:lnTo>
                  <a:pt x="404088" y="297459"/>
                </a:lnTo>
                <a:lnTo>
                  <a:pt x="404088" y="82816"/>
                </a:lnTo>
                <a:lnTo>
                  <a:pt x="451739" y="82816"/>
                </a:lnTo>
                <a:lnTo>
                  <a:pt x="459803" y="85420"/>
                </a:lnTo>
                <a:lnTo>
                  <a:pt x="466661" y="90297"/>
                </a:lnTo>
                <a:lnTo>
                  <a:pt x="480720" y="104724"/>
                </a:lnTo>
                <a:lnTo>
                  <a:pt x="454571" y="104724"/>
                </a:lnTo>
                <a:lnTo>
                  <a:pt x="447624" y="106146"/>
                </a:lnTo>
                <a:lnTo>
                  <a:pt x="441934" y="110032"/>
                </a:lnTo>
                <a:lnTo>
                  <a:pt x="438111" y="115798"/>
                </a:lnTo>
                <a:lnTo>
                  <a:pt x="436702" y="122859"/>
                </a:lnTo>
                <a:lnTo>
                  <a:pt x="436702" y="197104"/>
                </a:lnTo>
                <a:lnTo>
                  <a:pt x="438111" y="204152"/>
                </a:lnTo>
                <a:lnTo>
                  <a:pt x="441934" y="209918"/>
                </a:lnTo>
                <a:lnTo>
                  <a:pt x="447624" y="213804"/>
                </a:lnTo>
                <a:lnTo>
                  <a:pt x="454571" y="215226"/>
                </a:lnTo>
                <a:lnTo>
                  <a:pt x="588441" y="215226"/>
                </a:lnTo>
                <a:lnTo>
                  <a:pt x="591642" y="218528"/>
                </a:lnTo>
                <a:lnTo>
                  <a:pt x="596392" y="224370"/>
                </a:lnTo>
                <a:lnTo>
                  <a:pt x="599846" y="230924"/>
                </a:lnTo>
                <a:lnTo>
                  <a:pt x="601967" y="238036"/>
                </a:lnTo>
                <a:lnTo>
                  <a:pt x="602691" y="245541"/>
                </a:lnTo>
                <a:lnTo>
                  <a:pt x="602653" y="277876"/>
                </a:lnTo>
                <a:lnTo>
                  <a:pt x="601002" y="286181"/>
                </a:lnTo>
                <a:lnTo>
                  <a:pt x="596404" y="293077"/>
                </a:lnTo>
                <a:lnTo>
                  <a:pt x="589597" y="297738"/>
                </a:lnTo>
                <a:lnTo>
                  <a:pt x="581266" y="299453"/>
                </a:lnTo>
                <a:lnTo>
                  <a:pt x="553948" y="299453"/>
                </a:lnTo>
                <a:lnTo>
                  <a:pt x="553478" y="299529"/>
                </a:lnTo>
                <a:lnTo>
                  <a:pt x="545630" y="287362"/>
                </a:lnTo>
                <a:lnTo>
                  <a:pt x="534835" y="277876"/>
                </a:lnTo>
                <a:lnTo>
                  <a:pt x="521728" y="271716"/>
                </a:lnTo>
                <a:lnTo>
                  <a:pt x="506945" y="269519"/>
                </a:lnTo>
                <a:lnTo>
                  <a:pt x="503821" y="269519"/>
                </a:lnTo>
                <a:lnTo>
                  <a:pt x="501294" y="272084"/>
                </a:lnTo>
                <a:lnTo>
                  <a:pt x="501294" y="278422"/>
                </a:lnTo>
                <a:lnTo>
                  <a:pt x="503821" y="280987"/>
                </a:lnTo>
                <a:lnTo>
                  <a:pt x="506945" y="280987"/>
                </a:lnTo>
                <a:lnTo>
                  <a:pt x="522541" y="284187"/>
                </a:lnTo>
                <a:lnTo>
                  <a:pt x="535279" y="292912"/>
                </a:lnTo>
                <a:lnTo>
                  <a:pt x="543877" y="305841"/>
                </a:lnTo>
                <a:lnTo>
                  <a:pt x="547039" y="321652"/>
                </a:lnTo>
                <a:lnTo>
                  <a:pt x="543877" y="337464"/>
                </a:lnTo>
                <a:lnTo>
                  <a:pt x="535279" y="350393"/>
                </a:lnTo>
                <a:lnTo>
                  <a:pt x="522541" y="359117"/>
                </a:lnTo>
                <a:lnTo>
                  <a:pt x="506945" y="362318"/>
                </a:lnTo>
                <a:lnTo>
                  <a:pt x="491350" y="359117"/>
                </a:lnTo>
                <a:lnTo>
                  <a:pt x="478599" y="350393"/>
                </a:lnTo>
                <a:lnTo>
                  <a:pt x="470001" y="337464"/>
                </a:lnTo>
                <a:lnTo>
                  <a:pt x="466852" y="321652"/>
                </a:lnTo>
                <a:lnTo>
                  <a:pt x="467588" y="313867"/>
                </a:lnTo>
                <a:lnTo>
                  <a:pt x="480187" y="291211"/>
                </a:lnTo>
                <a:lnTo>
                  <a:pt x="480110" y="287578"/>
                </a:lnTo>
                <a:lnTo>
                  <a:pt x="475602" y="283184"/>
                </a:lnTo>
                <a:lnTo>
                  <a:pt x="472033" y="283260"/>
                </a:lnTo>
                <a:lnTo>
                  <a:pt x="466394" y="289217"/>
                </a:lnTo>
                <a:lnTo>
                  <a:pt x="463511" y="293306"/>
                </a:lnTo>
                <a:lnTo>
                  <a:pt x="461264" y="297713"/>
                </a:lnTo>
                <a:lnTo>
                  <a:pt x="460768" y="297561"/>
                </a:lnTo>
                <a:lnTo>
                  <a:pt x="460248" y="297459"/>
                </a:lnTo>
                <a:lnTo>
                  <a:pt x="423710" y="297459"/>
                </a:lnTo>
                <a:lnTo>
                  <a:pt x="421182" y="300024"/>
                </a:lnTo>
                <a:lnTo>
                  <a:pt x="421284" y="306463"/>
                </a:lnTo>
                <a:lnTo>
                  <a:pt x="423710" y="308940"/>
                </a:lnTo>
                <a:lnTo>
                  <a:pt x="457085" y="308940"/>
                </a:lnTo>
                <a:lnTo>
                  <a:pt x="456082" y="313004"/>
                </a:lnTo>
                <a:lnTo>
                  <a:pt x="455536" y="317271"/>
                </a:lnTo>
                <a:lnTo>
                  <a:pt x="455536" y="321652"/>
                </a:lnTo>
                <a:lnTo>
                  <a:pt x="459574" y="341934"/>
                </a:lnTo>
                <a:lnTo>
                  <a:pt x="470611" y="358508"/>
                </a:lnTo>
                <a:lnTo>
                  <a:pt x="486956" y="369697"/>
                </a:lnTo>
                <a:lnTo>
                  <a:pt x="506945" y="373799"/>
                </a:lnTo>
                <a:lnTo>
                  <a:pt x="526935" y="369697"/>
                </a:lnTo>
                <a:lnTo>
                  <a:pt x="537705" y="362318"/>
                </a:lnTo>
                <a:lnTo>
                  <a:pt x="543280" y="358508"/>
                </a:lnTo>
                <a:lnTo>
                  <a:pt x="554304" y="341934"/>
                </a:lnTo>
                <a:lnTo>
                  <a:pt x="558355" y="321652"/>
                </a:lnTo>
                <a:lnTo>
                  <a:pt x="558279" y="317271"/>
                </a:lnTo>
                <a:lnTo>
                  <a:pt x="557974" y="314388"/>
                </a:lnTo>
                <a:lnTo>
                  <a:pt x="557250" y="310921"/>
                </a:lnTo>
                <a:lnTo>
                  <a:pt x="581266" y="310921"/>
                </a:lnTo>
                <a:lnTo>
                  <a:pt x="593280" y="308597"/>
                </a:lnTo>
                <a:lnTo>
                  <a:pt x="603313" y="302247"/>
                </a:lnTo>
                <a:lnTo>
                  <a:pt x="605345" y="299529"/>
                </a:lnTo>
                <a:lnTo>
                  <a:pt x="610450" y="292735"/>
                </a:lnTo>
                <a:lnTo>
                  <a:pt x="613841" y="280987"/>
                </a:lnTo>
                <a:lnTo>
                  <a:pt x="613943" y="280555"/>
                </a:lnTo>
                <a:lnTo>
                  <a:pt x="614006" y="245541"/>
                </a:lnTo>
                <a:close/>
              </a:path>
            </a:pathLst>
          </a:custGeom>
          <a:solidFill>
            <a:srgbClr val="444A6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1196167" y="9078372"/>
            <a:ext cx="550545" cy="550545"/>
            <a:chOff x="1196167" y="9078372"/>
            <a:chExt cx="550545" cy="550545"/>
          </a:xfrm>
        </p:grpSpPr>
        <p:sp>
          <p:nvSpPr>
            <p:cNvPr id="36" name="object 36"/>
            <p:cNvSpPr/>
            <p:nvPr/>
          </p:nvSpPr>
          <p:spPr>
            <a:xfrm>
              <a:off x="1289626" y="9171851"/>
              <a:ext cx="363220" cy="363220"/>
            </a:xfrm>
            <a:custGeom>
              <a:avLst/>
              <a:gdLst/>
              <a:ahLst/>
              <a:cxnLst/>
              <a:rect l="l" t="t" r="r" b="b"/>
              <a:pathLst>
                <a:path w="363219" h="363220">
                  <a:moveTo>
                    <a:pt x="132707" y="320852"/>
                  </a:moveTo>
                  <a:lnTo>
                    <a:pt x="106210" y="320852"/>
                  </a:lnTo>
                  <a:lnTo>
                    <a:pt x="113474" y="324549"/>
                  </a:lnTo>
                  <a:lnTo>
                    <a:pt x="120913" y="327863"/>
                  </a:lnTo>
                  <a:lnTo>
                    <a:pt x="128509" y="330786"/>
                  </a:lnTo>
                  <a:lnTo>
                    <a:pt x="136245" y="333311"/>
                  </a:lnTo>
                  <a:lnTo>
                    <a:pt x="136245" y="356311"/>
                  </a:lnTo>
                  <a:lnTo>
                    <a:pt x="142989" y="363054"/>
                  </a:lnTo>
                  <a:lnTo>
                    <a:pt x="220103" y="363054"/>
                  </a:lnTo>
                  <a:lnTo>
                    <a:pt x="226860" y="356311"/>
                  </a:lnTo>
                  <a:lnTo>
                    <a:pt x="226860" y="352336"/>
                  </a:lnTo>
                  <a:lnTo>
                    <a:pt x="148907" y="352336"/>
                  </a:lnTo>
                  <a:lnTo>
                    <a:pt x="146977" y="350393"/>
                  </a:lnTo>
                  <a:lnTo>
                    <a:pt x="146977" y="326821"/>
                  </a:lnTo>
                  <a:lnTo>
                    <a:pt x="145351" y="324700"/>
                  </a:lnTo>
                  <a:lnTo>
                    <a:pt x="143001" y="324078"/>
                  </a:lnTo>
                  <a:lnTo>
                    <a:pt x="133910" y="321306"/>
                  </a:lnTo>
                  <a:lnTo>
                    <a:pt x="132707" y="320852"/>
                  </a:lnTo>
                  <a:close/>
                </a:path>
                <a:path w="363219" h="363220">
                  <a:moveTo>
                    <a:pt x="257238" y="308343"/>
                  </a:moveTo>
                  <a:lnTo>
                    <a:pt x="220090" y="324078"/>
                  </a:lnTo>
                  <a:lnTo>
                    <a:pt x="217754" y="324700"/>
                  </a:lnTo>
                  <a:lnTo>
                    <a:pt x="216128" y="326821"/>
                  </a:lnTo>
                  <a:lnTo>
                    <a:pt x="216128" y="350393"/>
                  </a:lnTo>
                  <a:lnTo>
                    <a:pt x="214185" y="352336"/>
                  </a:lnTo>
                  <a:lnTo>
                    <a:pt x="226860" y="352336"/>
                  </a:lnTo>
                  <a:lnTo>
                    <a:pt x="226860" y="333311"/>
                  </a:lnTo>
                  <a:lnTo>
                    <a:pt x="234596" y="330786"/>
                  </a:lnTo>
                  <a:lnTo>
                    <a:pt x="242192" y="327863"/>
                  </a:lnTo>
                  <a:lnTo>
                    <a:pt x="249807" y="324459"/>
                  </a:lnTo>
                  <a:lnTo>
                    <a:pt x="256895" y="320852"/>
                  </a:lnTo>
                  <a:lnTo>
                    <a:pt x="272059" y="320852"/>
                  </a:lnTo>
                  <a:lnTo>
                    <a:pt x="259892" y="308686"/>
                  </a:lnTo>
                  <a:lnTo>
                    <a:pt x="257238" y="308343"/>
                  </a:lnTo>
                  <a:close/>
                </a:path>
                <a:path w="363219" h="363220">
                  <a:moveTo>
                    <a:pt x="80530" y="25882"/>
                  </a:moveTo>
                  <a:lnTo>
                    <a:pt x="29006" y="77368"/>
                  </a:lnTo>
                  <a:lnTo>
                    <a:pt x="27431" y="81153"/>
                  </a:lnTo>
                  <a:lnTo>
                    <a:pt x="27431" y="89128"/>
                  </a:lnTo>
                  <a:lnTo>
                    <a:pt x="29044" y="93014"/>
                  </a:lnTo>
                  <a:lnTo>
                    <a:pt x="42138" y="106108"/>
                  </a:lnTo>
                  <a:lnTo>
                    <a:pt x="38443" y="113366"/>
                  </a:lnTo>
                  <a:lnTo>
                    <a:pt x="35134" y="120802"/>
                  </a:lnTo>
                  <a:lnTo>
                    <a:pt x="32215" y="128400"/>
                  </a:lnTo>
                  <a:lnTo>
                    <a:pt x="29692" y="136144"/>
                  </a:lnTo>
                  <a:lnTo>
                    <a:pt x="6794" y="136144"/>
                  </a:lnTo>
                  <a:lnTo>
                    <a:pt x="38" y="142887"/>
                  </a:lnTo>
                  <a:lnTo>
                    <a:pt x="0" y="215658"/>
                  </a:lnTo>
                  <a:lnTo>
                    <a:pt x="1600" y="219532"/>
                  </a:lnTo>
                  <a:lnTo>
                    <a:pt x="7251" y="225183"/>
                  </a:lnTo>
                  <a:lnTo>
                    <a:pt x="11036" y="226745"/>
                  </a:lnTo>
                  <a:lnTo>
                    <a:pt x="29692" y="226745"/>
                  </a:lnTo>
                  <a:lnTo>
                    <a:pt x="32215" y="234489"/>
                  </a:lnTo>
                  <a:lnTo>
                    <a:pt x="35134" y="242087"/>
                  </a:lnTo>
                  <a:lnTo>
                    <a:pt x="38443" y="249523"/>
                  </a:lnTo>
                  <a:lnTo>
                    <a:pt x="42138" y="256781"/>
                  </a:lnTo>
                  <a:lnTo>
                    <a:pt x="28930" y="269989"/>
                  </a:lnTo>
                  <a:lnTo>
                    <a:pt x="27368" y="273773"/>
                  </a:lnTo>
                  <a:lnTo>
                    <a:pt x="27368" y="281800"/>
                  </a:lnTo>
                  <a:lnTo>
                    <a:pt x="28930" y="285584"/>
                  </a:lnTo>
                  <a:lnTo>
                    <a:pt x="77355" y="334035"/>
                  </a:lnTo>
                  <a:lnTo>
                    <a:pt x="81229" y="335648"/>
                  </a:lnTo>
                  <a:lnTo>
                    <a:pt x="89204" y="335648"/>
                  </a:lnTo>
                  <a:lnTo>
                    <a:pt x="92989" y="334086"/>
                  </a:lnTo>
                  <a:lnTo>
                    <a:pt x="102150" y="324916"/>
                  </a:lnTo>
                  <a:lnTo>
                    <a:pt x="84061" y="324916"/>
                  </a:lnTo>
                  <a:lnTo>
                    <a:pt x="82943" y="324459"/>
                  </a:lnTo>
                  <a:lnTo>
                    <a:pt x="38544" y="280022"/>
                  </a:lnTo>
                  <a:lnTo>
                    <a:pt x="38188" y="279158"/>
                  </a:lnTo>
                  <a:lnTo>
                    <a:pt x="38188" y="276415"/>
                  </a:lnTo>
                  <a:lnTo>
                    <a:pt x="38544" y="275551"/>
                  </a:lnTo>
                  <a:lnTo>
                    <a:pt x="54305" y="259791"/>
                  </a:lnTo>
                  <a:lnTo>
                    <a:pt x="54660" y="257136"/>
                  </a:lnTo>
                  <a:lnTo>
                    <a:pt x="38925" y="219989"/>
                  </a:lnTo>
                  <a:lnTo>
                    <a:pt x="38290" y="217652"/>
                  </a:lnTo>
                  <a:lnTo>
                    <a:pt x="36169" y="216014"/>
                  </a:lnTo>
                  <a:lnTo>
                    <a:pt x="13893" y="216014"/>
                  </a:lnTo>
                  <a:lnTo>
                    <a:pt x="12814" y="215569"/>
                  </a:lnTo>
                  <a:lnTo>
                    <a:pt x="11188" y="213956"/>
                  </a:lnTo>
                  <a:lnTo>
                    <a:pt x="10731" y="212839"/>
                  </a:lnTo>
                  <a:lnTo>
                    <a:pt x="10769" y="148805"/>
                  </a:lnTo>
                  <a:lnTo>
                    <a:pt x="12699" y="146862"/>
                  </a:lnTo>
                  <a:lnTo>
                    <a:pt x="36169" y="146862"/>
                  </a:lnTo>
                  <a:lnTo>
                    <a:pt x="38290" y="145237"/>
                  </a:lnTo>
                  <a:lnTo>
                    <a:pt x="53454" y="107861"/>
                  </a:lnTo>
                  <a:lnTo>
                    <a:pt x="54660" y="105752"/>
                  </a:lnTo>
                  <a:lnTo>
                    <a:pt x="54305" y="103098"/>
                  </a:lnTo>
                  <a:lnTo>
                    <a:pt x="38620" y="87414"/>
                  </a:lnTo>
                  <a:lnTo>
                    <a:pt x="38163" y="86309"/>
                  </a:lnTo>
                  <a:lnTo>
                    <a:pt x="38163" y="84023"/>
                  </a:lnTo>
                  <a:lnTo>
                    <a:pt x="38633" y="82918"/>
                  </a:lnTo>
                  <a:lnTo>
                    <a:pt x="83921" y="37655"/>
                  </a:lnTo>
                  <a:lnTo>
                    <a:pt x="101828" y="37655"/>
                  </a:lnTo>
                  <a:lnTo>
                    <a:pt x="90068" y="25895"/>
                  </a:lnTo>
                  <a:lnTo>
                    <a:pt x="80530" y="25882"/>
                  </a:lnTo>
                  <a:close/>
                </a:path>
                <a:path w="363219" h="363220">
                  <a:moveTo>
                    <a:pt x="272059" y="320852"/>
                  </a:moveTo>
                  <a:lnTo>
                    <a:pt x="256895" y="320852"/>
                  </a:lnTo>
                  <a:lnTo>
                    <a:pt x="270116" y="334086"/>
                  </a:lnTo>
                  <a:lnTo>
                    <a:pt x="273900" y="335648"/>
                  </a:lnTo>
                  <a:lnTo>
                    <a:pt x="281876" y="335648"/>
                  </a:lnTo>
                  <a:lnTo>
                    <a:pt x="285762" y="334035"/>
                  </a:lnTo>
                  <a:lnTo>
                    <a:pt x="294872" y="324916"/>
                  </a:lnTo>
                  <a:lnTo>
                    <a:pt x="276758" y="324916"/>
                  </a:lnTo>
                  <a:lnTo>
                    <a:pt x="275666" y="324459"/>
                  </a:lnTo>
                  <a:lnTo>
                    <a:pt x="272059" y="320852"/>
                  </a:lnTo>
                  <a:close/>
                </a:path>
                <a:path w="363219" h="363220">
                  <a:moveTo>
                    <a:pt x="106197" y="308838"/>
                  </a:moveTo>
                  <a:lnTo>
                    <a:pt x="103898" y="308838"/>
                  </a:lnTo>
                  <a:lnTo>
                    <a:pt x="102514" y="309372"/>
                  </a:lnTo>
                  <a:lnTo>
                    <a:pt x="87426" y="324472"/>
                  </a:lnTo>
                  <a:lnTo>
                    <a:pt x="86347" y="324916"/>
                  </a:lnTo>
                  <a:lnTo>
                    <a:pt x="102150" y="324916"/>
                  </a:lnTo>
                  <a:lnTo>
                    <a:pt x="106210" y="320852"/>
                  </a:lnTo>
                  <a:lnTo>
                    <a:pt x="132707" y="320852"/>
                  </a:lnTo>
                  <a:lnTo>
                    <a:pt x="125020" y="317952"/>
                  </a:lnTo>
                  <a:lnTo>
                    <a:pt x="116361" y="314029"/>
                  </a:lnTo>
                  <a:lnTo>
                    <a:pt x="107962" y="309549"/>
                  </a:lnTo>
                  <a:lnTo>
                    <a:pt x="107124" y="309067"/>
                  </a:lnTo>
                  <a:lnTo>
                    <a:pt x="106197" y="308838"/>
                  </a:lnTo>
                  <a:close/>
                </a:path>
                <a:path w="363219" h="363220">
                  <a:moveTo>
                    <a:pt x="294353" y="37655"/>
                  </a:moveTo>
                  <a:lnTo>
                    <a:pt x="279171" y="37655"/>
                  </a:lnTo>
                  <a:lnTo>
                    <a:pt x="324477" y="82931"/>
                  </a:lnTo>
                  <a:lnTo>
                    <a:pt x="324936" y="84023"/>
                  </a:lnTo>
                  <a:lnTo>
                    <a:pt x="324942" y="86309"/>
                  </a:lnTo>
                  <a:lnTo>
                    <a:pt x="324472" y="87414"/>
                  </a:lnTo>
                  <a:lnTo>
                    <a:pt x="308800" y="103098"/>
                  </a:lnTo>
                  <a:lnTo>
                    <a:pt x="308444" y="105752"/>
                  </a:lnTo>
                  <a:lnTo>
                    <a:pt x="324180" y="142900"/>
                  </a:lnTo>
                  <a:lnTo>
                    <a:pt x="324802" y="145237"/>
                  </a:lnTo>
                  <a:lnTo>
                    <a:pt x="326936" y="146862"/>
                  </a:lnTo>
                  <a:lnTo>
                    <a:pt x="350431" y="146862"/>
                  </a:lnTo>
                  <a:lnTo>
                    <a:pt x="352374" y="148805"/>
                  </a:lnTo>
                  <a:lnTo>
                    <a:pt x="352374" y="214083"/>
                  </a:lnTo>
                  <a:lnTo>
                    <a:pt x="350431" y="216014"/>
                  </a:lnTo>
                  <a:lnTo>
                    <a:pt x="326936" y="216014"/>
                  </a:lnTo>
                  <a:lnTo>
                    <a:pt x="324815" y="217652"/>
                  </a:lnTo>
                  <a:lnTo>
                    <a:pt x="309651" y="255028"/>
                  </a:lnTo>
                  <a:lnTo>
                    <a:pt x="308444" y="257136"/>
                  </a:lnTo>
                  <a:lnTo>
                    <a:pt x="308800" y="259791"/>
                  </a:lnTo>
                  <a:lnTo>
                    <a:pt x="325424" y="276415"/>
                  </a:lnTo>
                  <a:lnTo>
                    <a:pt x="325424" y="279158"/>
                  </a:lnTo>
                  <a:lnTo>
                    <a:pt x="280161" y="324459"/>
                  </a:lnTo>
                  <a:lnTo>
                    <a:pt x="279044" y="324916"/>
                  </a:lnTo>
                  <a:lnTo>
                    <a:pt x="294872" y="324916"/>
                  </a:lnTo>
                  <a:lnTo>
                    <a:pt x="337197" y="282549"/>
                  </a:lnTo>
                  <a:lnTo>
                    <a:pt x="337197" y="273011"/>
                  </a:lnTo>
                  <a:lnTo>
                    <a:pt x="320967" y="256781"/>
                  </a:lnTo>
                  <a:lnTo>
                    <a:pt x="324662" y="249523"/>
                  </a:lnTo>
                  <a:lnTo>
                    <a:pt x="327971" y="242087"/>
                  </a:lnTo>
                  <a:lnTo>
                    <a:pt x="330889" y="234489"/>
                  </a:lnTo>
                  <a:lnTo>
                    <a:pt x="333413" y="226745"/>
                  </a:lnTo>
                  <a:lnTo>
                    <a:pt x="356349" y="226745"/>
                  </a:lnTo>
                  <a:lnTo>
                    <a:pt x="363092" y="220002"/>
                  </a:lnTo>
                  <a:lnTo>
                    <a:pt x="363092" y="142887"/>
                  </a:lnTo>
                  <a:lnTo>
                    <a:pt x="356349" y="136144"/>
                  </a:lnTo>
                  <a:lnTo>
                    <a:pt x="333413" y="136144"/>
                  </a:lnTo>
                  <a:lnTo>
                    <a:pt x="330887" y="128400"/>
                  </a:lnTo>
                  <a:lnTo>
                    <a:pt x="327966" y="120802"/>
                  </a:lnTo>
                  <a:lnTo>
                    <a:pt x="324656" y="113366"/>
                  </a:lnTo>
                  <a:lnTo>
                    <a:pt x="320967" y="106108"/>
                  </a:lnTo>
                  <a:lnTo>
                    <a:pt x="334060" y="93014"/>
                  </a:lnTo>
                  <a:lnTo>
                    <a:pt x="335660" y="89128"/>
                  </a:lnTo>
                  <a:lnTo>
                    <a:pt x="335639" y="81153"/>
                  </a:lnTo>
                  <a:lnTo>
                    <a:pt x="334048" y="77330"/>
                  </a:lnTo>
                  <a:lnTo>
                    <a:pt x="294353" y="37655"/>
                  </a:lnTo>
                  <a:close/>
                </a:path>
                <a:path w="363219" h="363220">
                  <a:moveTo>
                    <a:pt x="101828" y="37655"/>
                  </a:moveTo>
                  <a:lnTo>
                    <a:pt x="86664" y="37655"/>
                  </a:lnTo>
                  <a:lnTo>
                    <a:pt x="103212" y="54203"/>
                  </a:lnTo>
                  <a:lnTo>
                    <a:pt x="105867" y="54546"/>
                  </a:lnTo>
                  <a:lnTo>
                    <a:pt x="107962" y="53340"/>
                  </a:lnTo>
                  <a:lnTo>
                    <a:pt x="116361" y="48860"/>
                  </a:lnTo>
                  <a:lnTo>
                    <a:pt x="125024" y="44937"/>
                  </a:lnTo>
                  <a:lnTo>
                    <a:pt x="132720" y="42037"/>
                  </a:lnTo>
                  <a:lnTo>
                    <a:pt x="106210" y="42037"/>
                  </a:lnTo>
                  <a:lnTo>
                    <a:pt x="101828" y="37655"/>
                  </a:lnTo>
                  <a:close/>
                </a:path>
                <a:path w="363219" h="363220">
                  <a:moveTo>
                    <a:pt x="226860" y="10731"/>
                  </a:moveTo>
                  <a:lnTo>
                    <a:pt x="214185" y="10731"/>
                  </a:lnTo>
                  <a:lnTo>
                    <a:pt x="216128" y="12661"/>
                  </a:lnTo>
                  <a:lnTo>
                    <a:pt x="216128" y="36068"/>
                  </a:lnTo>
                  <a:lnTo>
                    <a:pt x="217754" y="38188"/>
                  </a:lnTo>
                  <a:lnTo>
                    <a:pt x="220132" y="38823"/>
                  </a:lnTo>
                  <a:lnTo>
                    <a:pt x="229203" y="41588"/>
                  </a:lnTo>
                  <a:lnTo>
                    <a:pt x="238087" y="44938"/>
                  </a:lnTo>
                  <a:lnTo>
                    <a:pt x="246744" y="48860"/>
                  </a:lnTo>
                  <a:lnTo>
                    <a:pt x="255142" y="53340"/>
                  </a:lnTo>
                  <a:lnTo>
                    <a:pt x="257251" y="54546"/>
                  </a:lnTo>
                  <a:lnTo>
                    <a:pt x="259892" y="54203"/>
                  </a:lnTo>
                  <a:lnTo>
                    <a:pt x="272059" y="42037"/>
                  </a:lnTo>
                  <a:lnTo>
                    <a:pt x="256895" y="42037"/>
                  </a:lnTo>
                  <a:lnTo>
                    <a:pt x="249630" y="38340"/>
                  </a:lnTo>
                  <a:lnTo>
                    <a:pt x="242192" y="35026"/>
                  </a:lnTo>
                  <a:lnTo>
                    <a:pt x="234596" y="32103"/>
                  </a:lnTo>
                  <a:lnTo>
                    <a:pt x="226899" y="29591"/>
                  </a:lnTo>
                  <a:lnTo>
                    <a:pt x="226860" y="10731"/>
                  </a:lnTo>
                  <a:close/>
                </a:path>
                <a:path w="363219" h="363220">
                  <a:moveTo>
                    <a:pt x="220103" y="0"/>
                  </a:moveTo>
                  <a:lnTo>
                    <a:pt x="142989" y="0"/>
                  </a:lnTo>
                  <a:lnTo>
                    <a:pt x="136245" y="6756"/>
                  </a:lnTo>
                  <a:lnTo>
                    <a:pt x="136245" y="29591"/>
                  </a:lnTo>
                  <a:lnTo>
                    <a:pt x="128509" y="32108"/>
                  </a:lnTo>
                  <a:lnTo>
                    <a:pt x="120913" y="35028"/>
                  </a:lnTo>
                  <a:lnTo>
                    <a:pt x="113474" y="38340"/>
                  </a:lnTo>
                  <a:lnTo>
                    <a:pt x="106210" y="42037"/>
                  </a:lnTo>
                  <a:lnTo>
                    <a:pt x="132720" y="42037"/>
                  </a:lnTo>
                  <a:lnTo>
                    <a:pt x="133928" y="41583"/>
                  </a:lnTo>
                  <a:lnTo>
                    <a:pt x="143048" y="38811"/>
                  </a:lnTo>
                  <a:lnTo>
                    <a:pt x="145338" y="38188"/>
                  </a:lnTo>
                  <a:lnTo>
                    <a:pt x="146977" y="36068"/>
                  </a:lnTo>
                  <a:lnTo>
                    <a:pt x="146977" y="12661"/>
                  </a:lnTo>
                  <a:lnTo>
                    <a:pt x="148907" y="10731"/>
                  </a:lnTo>
                  <a:lnTo>
                    <a:pt x="226860" y="10731"/>
                  </a:lnTo>
                  <a:lnTo>
                    <a:pt x="226860" y="6756"/>
                  </a:lnTo>
                  <a:lnTo>
                    <a:pt x="220103" y="0"/>
                  </a:lnTo>
                  <a:close/>
                </a:path>
                <a:path w="363219" h="363220">
                  <a:moveTo>
                    <a:pt x="282574" y="25882"/>
                  </a:moveTo>
                  <a:lnTo>
                    <a:pt x="273024" y="25895"/>
                  </a:lnTo>
                  <a:lnTo>
                    <a:pt x="256895" y="42037"/>
                  </a:lnTo>
                  <a:lnTo>
                    <a:pt x="272059" y="42037"/>
                  </a:lnTo>
                  <a:lnTo>
                    <a:pt x="276440" y="37655"/>
                  </a:lnTo>
                  <a:lnTo>
                    <a:pt x="294353" y="37655"/>
                  </a:lnTo>
                  <a:lnTo>
                    <a:pt x="282574" y="258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0503" y="9272699"/>
              <a:ext cx="161353" cy="16136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196162" y="9078379"/>
              <a:ext cx="550545" cy="550545"/>
            </a:xfrm>
            <a:custGeom>
              <a:avLst/>
              <a:gdLst/>
              <a:ahLst/>
              <a:cxnLst/>
              <a:rect l="l" t="t" r="r" b="b"/>
              <a:pathLst>
                <a:path w="550544" h="550545">
                  <a:moveTo>
                    <a:pt x="330428" y="8001"/>
                  </a:moveTo>
                  <a:lnTo>
                    <a:pt x="287756" y="292"/>
                  </a:lnTo>
                  <a:lnTo>
                    <a:pt x="275018" y="0"/>
                  </a:lnTo>
                  <a:lnTo>
                    <a:pt x="225640" y="4445"/>
                  </a:lnTo>
                  <a:lnTo>
                    <a:pt x="179146" y="17233"/>
                  </a:lnTo>
                  <a:lnTo>
                    <a:pt x="136321" y="37604"/>
                  </a:lnTo>
                  <a:lnTo>
                    <a:pt x="97929" y="64757"/>
                  </a:lnTo>
                  <a:lnTo>
                    <a:pt x="64757" y="97917"/>
                  </a:lnTo>
                  <a:lnTo>
                    <a:pt x="37604" y="136309"/>
                  </a:lnTo>
                  <a:lnTo>
                    <a:pt x="17233" y="179146"/>
                  </a:lnTo>
                  <a:lnTo>
                    <a:pt x="4432" y="225640"/>
                  </a:lnTo>
                  <a:lnTo>
                    <a:pt x="0" y="275005"/>
                  </a:lnTo>
                  <a:lnTo>
                    <a:pt x="1054" y="299199"/>
                  </a:lnTo>
                  <a:lnTo>
                    <a:pt x="9423" y="346519"/>
                  </a:lnTo>
                  <a:lnTo>
                    <a:pt x="25425" y="390486"/>
                  </a:lnTo>
                  <a:lnTo>
                    <a:pt x="47891" y="429920"/>
                  </a:lnTo>
                  <a:lnTo>
                    <a:pt x="61556" y="448208"/>
                  </a:lnTo>
                  <a:lnTo>
                    <a:pt x="57772" y="453821"/>
                  </a:lnTo>
                  <a:lnTo>
                    <a:pt x="54952" y="460019"/>
                  </a:lnTo>
                  <a:lnTo>
                    <a:pt x="53174" y="466725"/>
                  </a:lnTo>
                  <a:lnTo>
                    <a:pt x="52565" y="473824"/>
                  </a:lnTo>
                  <a:lnTo>
                    <a:pt x="55803" y="489813"/>
                  </a:lnTo>
                  <a:lnTo>
                    <a:pt x="64617" y="502894"/>
                  </a:lnTo>
                  <a:lnTo>
                    <a:pt x="77685" y="511708"/>
                  </a:lnTo>
                  <a:lnTo>
                    <a:pt x="93675" y="514946"/>
                  </a:lnTo>
                  <a:lnTo>
                    <a:pt x="109664" y="511708"/>
                  </a:lnTo>
                  <a:lnTo>
                    <a:pt x="120764" y="504215"/>
                  </a:lnTo>
                  <a:lnTo>
                    <a:pt x="122732" y="502894"/>
                  </a:lnTo>
                  <a:lnTo>
                    <a:pt x="131546" y="489813"/>
                  </a:lnTo>
                  <a:lnTo>
                    <a:pt x="134785" y="473824"/>
                  </a:lnTo>
                  <a:lnTo>
                    <a:pt x="131546" y="457835"/>
                  </a:lnTo>
                  <a:lnTo>
                    <a:pt x="124066" y="446747"/>
                  </a:lnTo>
                  <a:lnTo>
                    <a:pt x="124066" y="473824"/>
                  </a:lnTo>
                  <a:lnTo>
                    <a:pt x="121666" y="485648"/>
                  </a:lnTo>
                  <a:lnTo>
                    <a:pt x="115150" y="495300"/>
                  </a:lnTo>
                  <a:lnTo>
                    <a:pt x="105486" y="501827"/>
                  </a:lnTo>
                  <a:lnTo>
                    <a:pt x="93675" y="504215"/>
                  </a:lnTo>
                  <a:lnTo>
                    <a:pt x="81864" y="501827"/>
                  </a:lnTo>
                  <a:lnTo>
                    <a:pt x="72199" y="495300"/>
                  </a:lnTo>
                  <a:lnTo>
                    <a:pt x="65671" y="485648"/>
                  </a:lnTo>
                  <a:lnTo>
                    <a:pt x="63284" y="473824"/>
                  </a:lnTo>
                  <a:lnTo>
                    <a:pt x="65671" y="462013"/>
                  </a:lnTo>
                  <a:lnTo>
                    <a:pt x="72199" y="452348"/>
                  </a:lnTo>
                  <a:lnTo>
                    <a:pt x="81864" y="445833"/>
                  </a:lnTo>
                  <a:lnTo>
                    <a:pt x="93675" y="443445"/>
                  </a:lnTo>
                  <a:lnTo>
                    <a:pt x="105486" y="445833"/>
                  </a:lnTo>
                  <a:lnTo>
                    <a:pt x="115150" y="452348"/>
                  </a:lnTo>
                  <a:lnTo>
                    <a:pt x="121666" y="462013"/>
                  </a:lnTo>
                  <a:lnTo>
                    <a:pt x="124066" y="473824"/>
                  </a:lnTo>
                  <a:lnTo>
                    <a:pt x="124066" y="446747"/>
                  </a:lnTo>
                  <a:lnTo>
                    <a:pt x="122732" y="444766"/>
                  </a:lnTo>
                  <a:lnTo>
                    <a:pt x="120764" y="443445"/>
                  </a:lnTo>
                  <a:lnTo>
                    <a:pt x="116763" y="440740"/>
                  </a:lnTo>
                  <a:lnTo>
                    <a:pt x="109664" y="435952"/>
                  </a:lnTo>
                  <a:lnTo>
                    <a:pt x="93675" y="432714"/>
                  </a:lnTo>
                  <a:lnTo>
                    <a:pt x="86982" y="433260"/>
                  </a:lnTo>
                  <a:lnTo>
                    <a:pt x="80632" y="434835"/>
                  </a:lnTo>
                  <a:lnTo>
                    <a:pt x="74714" y="437362"/>
                  </a:lnTo>
                  <a:lnTo>
                    <a:pt x="69303" y="440740"/>
                  </a:lnTo>
                  <a:lnTo>
                    <a:pt x="44208" y="403542"/>
                  </a:lnTo>
                  <a:lnTo>
                    <a:pt x="25844" y="362877"/>
                  </a:lnTo>
                  <a:lnTo>
                    <a:pt x="14554" y="319697"/>
                  </a:lnTo>
                  <a:lnTo>
                    <a:pt x="10718" y="275005"/>
                  </a:lnTo>
                  <a:lnTo>
                    <a:pt x="14986" y="227558"/>
                  </a:lnTo>
                  <a:lnTo>
                    <a:pt x="27279" y="182880"/>
                  </a:lnTo>
                  <a:lnTo>
                    <a:pt x="46850" y="141719"/>
                  </a:lnTo>
                  <a:lnTo>
                    <a:pt x="72961" y="104825"/>
                  </a:lnTo>
                  <a:lnTo>
                    <a:pt x="104825" y="72961"/>
                  </a:lnTo>
                  <a:lnTo>
                    <a:pt x="141719" y="46850"/>
                  </a:lnTo>
                  <a:lnTo>
                    <a:pt x="182892" y="27279"/>
                  </a:lnTo>
                  <a:lnTo>
                    <a:pt x="227571" y="14986"/>
                  </a:lnTo>
                  <a:lnTo>
                    <a:pt x="275018" y="10718"/>
                  </a:lnTo>
                  <a:lnTo>
                    <a:pt x="287261" y="10998"/>
                  </a:lnTo>
                  <a:lnTo>
                    <a:pt x="299466" y="11849"/>
                  </a:lnTo>
                  <a:lnTo>
                    <a:pt x="311607" y="13246"/>
                  </a:lnTo>
                  <a:lnTo>
                    <a:pt x="323621" y="15201"/>
                  </a:lnTo>
                  <a:lnTo>
                    <a:pt x="326529" y="15735"/>
                  </a:lnTo>
                  <a:lnTo>
                    <a:pt x="329336" y="13830"/>
                  </a:lnTo>
                  <a:lnTo>
                    <a:pt x="329920" y="10718"/>
                  </a:lnTo>
                  <a:lnTo>
                    <a:pt x="330428" y="8001"/>
                  </a:lnTo>
                  <a:close/>
                </a:path>
                <a:path w="550544" h="550545">
                  <a:moveTo>
                    <a:pt x="550024" y="275005"/>
                  </a:moveTo>
                  <a:lnTo>
                    <a:pt x="545719" y="226314"/>
                  </a:lnTo>
                  <a:lnTo>
                    <a:pt x="532853" y="179324"/>
                  </a:lnTo>
                  <a:lnTo>
                    <a:pt x="513867" y="138785"/>
                  </a:lnTo>
                  <a:lnTo>
                    <a:pt x="494055" y="109270"/>
                  </a:lnTo>
                  <a:lnTo>
                    <a:pt x="492048" y="106578"/>
                  </a:lnTo>
                  <a:lnTo>
                    <a:pt x="488467" y="101803"/>
                  </a:lnTo>
                  <a:lnTo>
                    <a:pt x="492239" y="96189"/>
                  </a:lnTo>
                  <a:lnTo>
                    <a:pt x="495071" y="89979"/>
                  </a:lnTo>
                  <a:lnTo>
                    <a:pt x="496849" y="83286"/>
                  </a:lnTo>
                  <a:lnTo>
                    <a:pt x="497459" y="76187"/>
                  </a:lnTo>
                  <a:lnTo>
                    <a:pt x="494220" y="60198"/>
                  </a:lnTo>
                  <a:lnTo>
                    <a:pt x="486727" y="49098"/>
                  </a:lnTo>
                  <a:lnTo>
                    <a:pt x="486727" y="76187"/>
                  </a:lnTo>
                  <a:lnTo>
                    <a:pt x="484339" y="88011"/>
                  </a:lnTo>
                  <a:lnTo>
                    <a:pt x="477812" y="97663"/>
                  </a:lnTo>
                  <a:lnTo>
                    <a:pt x="468160" y="104190"/>
                  </a:lnTo>
                  <a:lnTo>
                    <a:pt x="456336" y="106578"/>
                  </a:lnTo>
                  <a:lnTo>
                    <a:pt x="444525" y="104190"/>
                  </a:lnTo>
                  <a:lnTo>
                    <a:pt x="434860" y="97663"/>
                  </a:lnTo>
                  <a:lnTo>
                    <a:pt x="428345" y="88011"/>
                  </a:lnTo>
                  <a:lnTo>
                    <a:pt x="425945" y="76187"/>
                  </a:lnTo>
                  <a:lnTo>
                    <a:pt x="428345" y="64376"/>
                  </a:lnTo>
                  <a:lnTo>
                    <a:pt x="434860" y="54711"/>
                  </a:lnTo>
                  <a:lnTo>
                    <a:pt x="444525" y="48183"/>
                  </a:lnTo>
                  <a:lnTo>
                    <a:pt x="456336" y="45796"/>
                  </a:lnTo>
                  <a:lnTo>
                    <a:pt x="468160" y="48183"/>
                  </a:lnTo>
                  <a:lnTo>
                    <a:pt x="477812" y="54711"/>
                  </a:lnTo>
                  <a:lnTo>
                    <a:pt x="484339" y="64376"/>
                  </a:lnTo>
                  <a:lnTo>
                    <a:pt x="486727" y="76187"/>
                  </a:lnTo>
                  <a:lnTo>
                    <a:pt x="486727" y="49098"/>
                  </a:lnTo>
                  <a:lnTo>
                    <a:pt x="485406" y="47129"/>
                  </a:lnTo>
                  <a:lnTo>
                    <a:pt x="483425" y="45796"/>
                  </a:lnTo>
                  <a:lnTo>
                    <a:pt x="472325" y="38315"/>
                  </a:lnTo>
                  <a:lnTo>
                    <a:pt x="456336" y="35077"/>
                  </a:lnTo>
                  <a:lnTo>
                    <a:pt x="440347" y="38315"/>
                  </a:lnTo>
                  <a:lnTo>
                    <a:pt x="427278" y="47129"/>
                  </a:lnTo>
                  <a:lnTo>
                    <a:pt x="418465" y="60198"/>
                  </a:lnTo>
                  <a:lnTo>
                    <a:pt x="415226" y="76187"/>
                  </a:lnTo>
                  <a:lnTo>
                    <a:pt x="418465" y="92176"/>
                  </a:lnTo>
                  <a:lnTo>
                    <a:pt x="427278" y="105244"/>
                  </a:lnTo>
                  <a:lnTo>
                    <a:pt x="440347" y="114071"/>
                  </a:lnTo>
                  <a:lnTo>
                    <a:pt x="456336" y="117309"/>
                  </a:lnTo>
                  <a:lnTo>
                    <a:pt x="463042" y="116763"/>
                  </a:lnTo>
                  <a:lnTo>
                    <a:pt x="469392" y="115176"/>
                  </a:lnTo>
                  <a:lnTo>
                    <a:pt x="475310" y="112649"/>
                  </a:lnTo>
                  <a:lnTo>
                    <a:pt x="480720" y="109270"/>
                  </a:lnTo>
                  <a:lnTo>
                    <a:pt x="505828" y="146469"/>
                  </a:lnTo>
                  <a:lnTo>
                    <a:pt x="524192" y="187121"/>
                  </a:lnTo>
                  <a:lnTo>
                    <a:pt x="535457" y="230289"/>
                  </a:lnTo>
                  <a:lnTo>
                    <a:pt x="539292" y="275005"/>
                  </a:lnTo>
                  <a:lnTo>
                    <a:pt x="535025" y="322453"/>
                  </a:lnTo>
                  <a:lnTo>
                    <a:pt x="522732" y="367131"/>
                  </a:lnTo>
                  <a:lnTo>
                    <a:pt x="503161" y="408292"/>
                  </a:lnTo>
                  <a:lnTo>
                    <a:pt x="477062" y="445185"/>
                  </a:lnTo>
                  <a:lnTo>
                    <a:pt x="445185" y="477062"/>
                  </a:lnTo>
                  <a:lnTo>
                    <a:pt x="408292" y="503161"/>
                  </a:lnTo>
                  <a:lnTo>
                    <a:pt x="367131" y="522732"/>
                  </a:lnTo>
                  <a:lnTo>
                    <a:pt x="322453" y="535025"/>
                  </a:lnTo>
                  <a:lnTo>
                    <a:pt x="275005" y="539292"/>
                  </a:lnTo>
                  <a:lnTo>
                    <a:pt x="261188" y="538937"/>
                  </a:lnTo>
                  <a:lnTo>
                    <a:pt x="247434" y="537857"/>
                  </a:lnTo>
                  <a:lnTo>
                    <a:pt x="233768" y="536079"/>
                  </a:lnTo>
                  <a:lnTo>
                    <a:pt x="220256" y="533590"/>
                  </a:lnTo>
                  <a:lnTo>
                    <a:pt x="217360" y="532993"/>
                  </a:lnTo>
                  <a:lnTo>
                    <a:pt x="214515" y="534835"/>
                  </a:lnTo>
                  <a:lnTo>
                    <a:pt x="260629" y="549656"/>
                  </a:lnTo>
                  <a:lnTo>
                    <a:pt x="275005" y="550024"/>
                  </a:lnTo>
                  <a:lnTo>
                    <a:pt x="324383" y="545579"/>
                  </a:lnTo>
                  <a:lnTo>
                    <a:pt x="370878" y="532790"/>
                  </a:lnTo>
                  <a:lnTo>
                    <a:pt x="413715" y="512419"/>
                  </a:lnTo>
                  <a:lnTo>
                    <a:pt x="452107" y="485267"/>
                  </a:lnTo>
                  <a:lnTo>
                    <a:pt x="485267" y="452094"/>
                  </a:lnTo>
                  <a:lnTo>
                    <a:pt x="512432" y="413702"/>
                  </a:lnTo>
                  <a:lnTo>
                    <a:pt x="532790" y="370865"/>
                  </a:lnTo>
                  <a:lnTo>
                    <a:pt x="545592" y="324370"/>
                  </a:lnTo>
                  <a:lnTo>
                    <a:pt x="550024" y="2750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81115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280691D-E7CD-4154-9298-CD2437D78134}"/>
              </a:ext>
            </a:extLst>
          </p:cNvPr>
          <p:cNvSpPr/>
          <p:nvPr/>
        </p:nvSpPr>
        <p:spPr>
          <a:xfrm>
            <a:off x="6382385" y="3014787"/>
            <a:ext cx="75628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Организация приоритета НГПТ перед другими участниками дорожного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4207167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8801" y="1835690"/>
            <a:ext cx="4602480" cy="1834610"/>
          </a:xfrm>
          <a:prstGeom prst="rect">
            <a:avLst/>
          </a:prstGeom>
          <a:solidFill>
            <a:srgbClr val="D4E3E9"/>
          </a:solidFill>
        </p:spPr>
        <p:txBody>
          <a:bodyPr vert="horz" wrap="square" lIns="0" tIns="39370" rIns="0" bIns="0" rtlCol="0">
            <a:noAutofit/>
          </a:bodyPr>
          <a:lstStyle/>
          <a:p>
            <a:pPr marL="178435">
              <a:lnSpc>
                <a:spcPct val="100000"/>
              </a:lnSpc>
              <a:spcBef>
                <a:spcPts val="31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Вывод №1</a:t>
            </a:r>
            <a:endParaRPr sz="2000" dirty="0">
              <a:latin typeface="Arial"/>
              <a:cs typeface="Arial"/>
            </a:endParaRPr>
          </a:p>
          <a:p>
            <a:pPr marL="178435" marR="158750">
              <a:lnSpc>
                <a:spcPts val="1610"/>
              </a:lnSpc>
              <a:spcBef>
                <a:spcPts val="540"/>
              </a:spcBef>
            </a:pPr>
            <a:r>
              <a:rPr sz="1500" b="1" dirty="0">
                <a:solidFill>
                  <a:srgbClr val="2D5B72"/>
                </a:solidFill>
                <a:latin typeface="Arial"/>
                <a:cs typeface="Arial"/>
              </a:rPr>
              <a:t>Развитие транспортной </a:t>
            </a:r>
            <a:r>
              <a:rPr sz="1500" b="1" dirty="0" err="1">
                <a:solidFill>
                  <a:srgbClr val="2D5B72"/>
                </a:solidFill>
                <a:latin typeface="Arial"/>
                <a:cs typeface="Arial"/>
              </a:rPr>
              <a:t>инфраструктуры</a:t>
            </a:r>
            <a:r>
              <a:rPr sz="1500" b="1" dirty="0">
                <a:solidFill>
                  <a:srgbClr val="2D5B72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rgbClr val="2D5B72"/>
                </a:solidFill>
                <a:latin typeface="Arial"/>
                <a:cs typeface="Arial"/>
              </a:rPr>
              <a:t>повышает благосостояние в городе и </a:t>
            </a:r>
            <a:r>
              <a:rPr sz="1500" b="1" dirty="0" err="1">
                <a:solidFill>
                  <a:srgbClr val="2D5B72"/>
                </a:solidFill>
                <a:latin typeface="Arial"/>
                <a:cs typeface="Arial"/>
              </a:rPr>
              <a:t>капитализирует</a:t>
            </a:r>
            <a:r>
              <a:rPr sz="1500" b="1" dirty="0">
                <a:solidFill>
                  <a:srgbClr val="2D5B72"/>
                </a:solidFill>
                <a:latin typeface="Arial"/>
                <a:cs typeface="Arial"/>
              </a:rPr>
              <a:t> </a:t>
            </a:r>
            <a:r>
              <a:rPr sz="1500" b="1" dirty="0" err="1">
                <a:solidFill>
                  <a:srgbClr val="2D5B72"/>
                </a:solidFill>
                <a:latin typeface="Arial"/>
                <a:cs typeface="Arial"/>
              </a:rPr>
              <a:t>землю</a:t>
            </a:r>
            <a:r>
              <a:rPr sz="1500" b="1" dirty="0">
                <a:solidFill>
                  <a:srgbClr val="2D5B72"/>
                </a:solidFill>
                <a:latin typeface="Arial"/>
                <a:cs typeface="Arial"/>
              </a:rPr>
              <a:t>.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Повышается стоимость недвижимости и возрастает спрос на развитие территорий.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13607" y="1638313"/>
            <a:ext cx="4765096" cy="2108187"/>
          </a:xfrm>
          <a:prstGeom prst="rect">
            <a:avLst/>
          </a:prstGeom>
          <a:solidFill>
            <a:srgbClr val="D4E3E9"/>
          </a:solidFill>
        </p:spPr>
        <p:txBody>
          <a:bodyPr vert="horz" wrap="square" lIns="0" tIns="39370" rIns="0" bIns="0" rtlCol="0">
            <a:noAutofit/>
          </a:bodyPr>
          <a:lstStyle/>
          <a:p>
            <a:pPr marL="178435">
              <a:lnSpc>
                <a:spcPct val="100000"/>
              </a:lnSpc>
              <a:spcBef>
                <a:spcPts val="31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Вывод №2</a:t>
            </a:r>
            <a:endParaRPr sz="2000" dirty="0">
              <a:latin typeface="Arial"/>
              <a:cs typeface="Arial"/>
            </a:endParaRPr>
          </a:p>
          <a:p>
            <a:pPr marL="178435" marR="64769">
              <a:lnSpc>
                <a:spcPts val="1610"/>
              </a:lnSpc>
              <a:spcBef>
                <a:spcPts val="54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Значительным препятствием в обеспечении преимущественного пользования общественным транспортом является </a:t>
            </a:r>
            <a:r>
              <a:rPr sz="1500" b="1" dirty="0">
                <a:solidFill>
                  <a:srgbClr val="2D5B72"/>
                </a:solidFill>
                <a:latin typeface="Arial"/>
                <a:cs typeface="Arial"/>
              </a:rPr>
              <a:t>низкий уровень комфорта пользования общественным транспортом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(устаревший подвижной состав, </a:t>
            </a:r>
            <a:r>
              <a:rPr sz="1500" dirty="0" err="1">
                <a:solidFill>
                  <a:srgbClr val="231F20"/>
                </a:solidFill>
                <a:latin typeface="Arial"/>
                <a:cs typeface="Arial"/>
              </a:rPr>
              <a:t>неудобное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dirty="0" err="1">
                <a:solidFill>
                  <a:srgbClr val="231F20"/>
                </a:solidFill>
                <a:latin typeface="Arial"/>
                <a:cs typeface="Arial"/>
              </a:rPr>
              <a:t>расписание</a:t>
            </a: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, переполнение салона, не эффективная маршрутная сеть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 и </a:t>
            </a:r>
            <a:r>
              <a:rPr sz="1500" dirty="0" err="1">
                <a:solidFill>
                  <a:srgbClr val="231F20"/>
                </a:solidFill>
                <a:latin typeface="Arial"/>
                <a:cs typeface="Arial"/>
              </a:rPr>
              <a:t>т.д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.)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1401" y="5613158"/>
            <a:ext cx="4602480" cy="3010142"/>
          </a:xfrm>
          <a:prstGeom prst="rect">
            <a:avLst/>
          </a:prstGeom>
          <a:solidFill>
            <a:srgbClr val="D4E3E9"/>
          </a:solidFill>
        </p:spPr>
        <p:txBody>
          <a:bodyPr vert="horz" wrap="square" lIns="0" tIns="66675" rIns="0" bIns="0" rtlCol="0">
            <a:noAutofit/>
          </a:bodyPr>
          <a:lstStyle/>
          <a:p>
            <a:pPr marL="178435">
              <a:lnSpc>
                <a:spcPct val="100000"/>
              </a:lnSpc>
              <a:spcBef>
                <a:spcPts val="525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Вывод №3</a:t>
            </a:r>
            <a:endParaRPr sz="2000" dirty="0">
              <a:latin typeface="Arial"/>
              <a:cs typeface="Arial"/>
            </a:endParaRPr>
          </a:p>
          <a:p>
            <a:pPr marL="178435" marR="163830">
              <a:lnSpc>
                <a:spcPts val="1610"/>
              </a:lnSpc>
              <a:spcBef>
                <a:spcPts val="535"/>
              </a:spcBef>
            </a:pP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Тренды на транспортно-ориентированное развитие и смешанную застройку снижают потребность в передвижениях</a:t>
            </a:r>
            <a:r>
              <a:rPr sz="15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178435" marR="189230">
              <a:lnSpc>
                <a:spcPts val="1610"/>
              </a:lnSpc>
              <a:spcBef>
                <a:spcPts val="1075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Требуется комплексный </a:t>
            </a:r>
            <a:r>
              <a:rPr sz="1500" dirty="0" err="1">
                <a:solidFill>
                  <a:srgbClr val="231F20"/>
                </a:solidFill>
                <a:latin typeface="Arial"/>
                <a:cs typeface="Arial"/>
              </a:rPr>
              <a:t>подход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для развития транспортно-ориентированной и смешанной застройки:</a:t>
            </a:r>
          </a:p>
          <a:p>
            <a:pPr marL="464185" marR="189230" indent="-285750">
              <a:lnSpc>
                <a:spcPts val="1610"/>
              </a:lnSpc>
              <a:spcBef>
                <a:spcPts val="1075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Минимизация потерь времени на поездки в течение рабочего дня;</a:t>
            </a:r>
          </a:p>
          <a:p>
            <a:pPr marL="464185" marR="189230" indent="-285750">
              <a:lnSpc>
                <a:spcPts val="1610"/>
              </a:lnSpc>
              <a:spcBef>
                <a:spcPts val="1075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Минимизация рисков покупки/смены/аренды жилья</a:t>
            </a:r>
            <a:endParaRPr sz="15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3999" y="1638291"/>
            <a:ext cx="2225040" cy="2225040"/>
            <a:chOff x="503999" y="1638291"/>
            <a:chExt cx="2225040" cy="22250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155" y="1639453"/>
              <a:ext cx="2222684" cy="22226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5161" y="1639453"/>
              <a:ext cx="2223135" cy="2223135"/>
            </a:xfrm>
            <a:custGeom>
              <a:avLst/>
              <a:gdLst/>
              <a:ahLst/>
              <a:cxnLst/>
              <a:rect l="l" t="t" r="r" b="b"/>
              <a:pathLst>
                <a:path w="2223135" h="2223135">
                  <a:moveTo>
                    <a:pt x="1111338" y="2222677"/>
                  </a:moveTo>
                  <a:lnTo>
                    <a:pt x="1159546" y="2221651"/>
                  </a:lnTo>
                  <a:lnTo>
                    <a:pt x="1207229" y="2218598"/>
                  </a:lnTo>
                  <a:lnTo>
                    <a:pt x="1254346" y="2213562"/>
                  </a:lnTo>
                  <a:lnTo>
                    <a:pt x="1300855" y="2206583"/>
                  </a:lnTo>
                  <a:lnTo>
                    <a:pt x="1346714" y="2197703"/>
                  </a:lnTo>
                  <a:lnTo>
                    <a:pt x="1391882" y="2186965"/>
                  </a:lnTo>
                  <a:lnTo>
                    <a:pt x="1436317" y="2174409"/>
                  </a:lnTo>
                  <a:lnTo>
                    <a:pt x="1479977" y="2160078"/>
                  </a:lnTo>
                  <a:lnTo>
                    <a:pt x="1522820" y="2144013"/>
                  </a:lnTo>
                  <a:lnTo>
                    <a:pt x="1564806" y="2126256"/>
                  </a:lnTo>
                  <a:lnTo>
                    <a:pt x="1605891" y="2106848"/>
                  </a:lnTo>
                  <a:lnTo>
                    <a:pt x="1646035" y="2085832"/>
                  </a:lnTo>
                  <a:lnTo>
                    <a:pt x="1685195" y="2063248"/>
                  </a:lnTo>
                  <a:lnTo>
                    <a:pt x="1723331" y="2039139"/>
                  </a:lnTo>
                  <a:lnTo>
                    <a:pt x="1760400" y="2013547"/>
                  </a:lnTo>
                  <a:lnTo>
                    <a:pt x="1796360" y="1986513"/>
                  </a:lnTo>
                  <a:lnTo>
                    <a:pt x="1831171" y="1958078"/>
                  </a:lnTo>
                  <a:lnTo>
                    <a:pt x="1864789" y="1928285"/>
                  </a:lnTo>
                  <a:lnTo>
                    <a:pt x="1897175" y="1897175"/>
                  </a:lnTo>
                  <a:lnTo>
                    <a:pt x="1928285" y="1864789"/>
                  </a:lnTo>
                  <a:lnTo>
                    <a:pt x="1958078" y="1831171"/>
                  </a:lnTo>
                  <a:lnTo>
                    <a:pt x="1986513" y="1796360"/>
                  </a:lnTo>
                  <a:lnTo>
                    <a:pt x="2013547" y="1760400"/>
                  </a:lnTo>
                  <a:lnTo>
                    <a:pt x="2039139" y="1723331"/>
                  </a:lnTo>
                  <a:lnTo>
                    <a:pt x="2063248" y="1685195"/>
                  </a:lnTo>
                  <a:lnTo>
                    <a:pt x="2085832" y="1646035"/>
                  </a:lnTo>
                  <a:lnTo>
                    <a:pt x="2106848" y="1605891"/>
                  </a:lnTo>
                  <a:lnTo>
                    <a:pt x="2126256" y="1564806"/>
                  </a:lnTo>
                  <a:lnTo>
                    <a:pt x="2144013" y="1522820"/>
                  </a:lnTo>
                  <a:lnTo>
                    <a:pt x="2160078" y="1479977"/>
                  </a:lnTo>
                  <a:lnTo>
                    <a:pt x="2174409" y="1436317"/>
                  </a:lnTo>
                  <a:lnTo>
                    <a:pt x="2186965" y="1391882"/>
                  </a:lnTo>
                  <a:lnTo>
                    <a:pt x="2197703" y="1346714"/>
                  </a:lnTo>
                  <a:lnTo>
                    <a:pt x="2206583" y="1300855"/>
                  </a:lnTo>
                  <a:lnTo>
                    <a:pt x="2213562" y="1254346"/>
                  </a:lnTo>
                  <a:lnTo>
                    <a:pt x="2218598" y="1207229"/>
                  </a:lnTo>
                  <a:lnTo>
                    <a:pt x="2221651" y="1159546"/>
                  </a:lnTo>
                  <a:lnTo>
                    <a:pt x="2222677" y="1111338"/>
                  </a:lnTo>
                  <a:lnTo>
                    <a:pt x="2221651" y="1063131"/>
                  </a:lnTo>
                  <a:lnTo>
                    <a:pt x="2218598" y="1015447"/>
                  </a:lnTo>
                  <a:lnTo>
                    <a:pt x="2213562" y="968331"/>
                  </a:lnTo>
                  <a:lnTo>
                    <a:pt x="2206583" y="921822"/>
                  </a:lnTo>
                  <a:lnTo>
                    <a:pt x="2197703" y="875962"/>
                  </a:lnTo>
                  <a:lnTo>
                    <a:pt x="2186965" y="830795"/>
                  </a:lnTo>
                  <a:lnTo>
                    <a:pt x="2174409" y="786360"/>
                  </a:lnTo>
                  <a:lnTo>
                    <a:pt x="2160078" y="742700"/>
                  </a:lnTo>
                  <a:lnTo>
                    <a:pt x="2144013" y="699856"/>
                  </a:lnTo>
                  <a:lnTo>
                    <a:pt x="2126256" y="657871"/>
                  </a:lnTo>
                  <a:lnTo>
                    <a:pt x="2106848" y="616786"/>
                  </a:lnTo>
                  <a:lnTo>
                    <a:pt x="2085832" y="576642"/>
                  </a:lnTo>
                  <a:lnTo>
                    <a:pt x="2063248" y="537481"/>
                  </a:lnTo>
                  <a:lnTo>
                    <a:pt x="2039139" y="499346"/>
                  </a:lnTo>
                  <a:lnTo>
                    <a:pt x="2013547" y="462277"/>
                  </a:lnTo>
                  <a:lnTo>
                    <a:pt x="1986513" y="426316"/>
                  </a:lnTo>
                  <a:lnTo>
                    <a:pt x="1958078" y="391506"/>
                  </a:lnTo>
                  <a:lnTo>
                    <a:pt x="1928285" y="357887"/>
                  </a:lnTo>
                  <a:lnTo>
                    <a:pt x="1897175" y="325502"/>
                  </a:lnTo>
                  <a:lnTo>
                    <a:pt x="1864789" y="294392"/>
                  </a:lnTo>
                  <a:lnTo>
                    <a:pt x="1831171" y="264599"/>
                  </a:lnTo>
                  <a:lnTo>
                    <a:pt x="1796360" y="236164"/>
                  </a:lnTo>
                  <a:lnTo>
                    <a:pt x="1760400" y="209130"/>
                  </a:lnTo>
                  <a:lnTo>
                    <a:pt x="1723331" y="183537"/>
                  </a:lnTo>
                  <a:lnTo>
                    <a:pt x="1685195" y="159429"/>
                  </a:lnTo>
                  <a:lnTo>
                    <a:pt x="1646035" y="136845"/>
                  </a:lnTo>
                  <a:lnTo>
                    <a:pt x="1605891" y="115829"/>
                  </a:lnTo>
                  <a:lnTo>
                    <a:pt x="1564806" y="96421"/>
                  </a:lnTo>
                  <a:lnTo>
                    <a:pt x="1522820" y="78664"/>
                  </a:lnTo>
                  <a:lnTo>
                    <a:pt x="1479977" y="62599"/>
                  </a:lnTo>
                  <a:lnTo>
                    <a:pt x="1436317" y="48268"/>
                  </a:lnTo>
                  <a:lnTo>
                    <a:pt x="1391882" y="35712"/>
                  </a:lnTo>
                  <a:lnTo>
                    <a:pt x="1346714" y="24974"/>
                  </a:lnTo>
                  <a:lnTo>
                    <a:pt x="1300855" y="16094"/>
                  </a:lnTo>
                  <a:lnTo>
                    <a:pt x="1254346" y="9115"/>
                  </a:lnTo>
                  <a:lnTo>
                    <a:pt x="1207229" y="4079"/>
                  </a:lnTo>
                  <a:lnTo>
                    <a:pt x="1159546" y="1026"/>
                  </a:lnTo>
                  <a:lnTo>
                    <a:pt x="1111338" y="0"/>
                  </a:lnTo>
                  <a:lnTo>
                    <a:pt x="1063131" y="1026"/>
                  </a:lnTo>
                  <a:lnTo>
                    <a:pt x="1015447" y="4079"/>
                  </a:lnTo>
                  <a:lnTo>
                    <a:pt x="968331" y="9115"/>
                  </a:lnTo>
                  <a:lnTo>
                    <a:pt x="921822" y="16094"/>
                  </a:lnTo>
                  <a:lnTo>
                    <a:pt x="875962" y="24974"/>
                  </a:lnTo>
                  <a:lnTo>
                    <a:pt x="830795" y="35712"/>
                  </a:lnTo>
                  <a:lnTo>
                    <a:pt x="786360" y="48268"/>
                  </a:lnTo>
                  <a:lnTo>
                    <a:pt x="742700" y="62599"/>
                  </a:lnTo>
                  <a:lnTo>
                    <a:pt x="699856" y="78664"/>
                  </a:lnTo>
                  <a:lnTo>
                    <a:pt x="657871" y="96421"/>
                  </a:lnTo>
                  <a:lnTo>
                    <a:pt x="616786" y="115829"/>
                  </a:lnTo>
                  <a:lnTo>
                    <a:pt x="576642" y="136845"/>
                  </a:lnTo>
                  <a:lnTo>
                    <a:pt x="537481" y="159429"/>
                  </a:lnTo>
                  <a:lnTo>
                    <a:pt x="499346" y="183537"/>
                  </a:lnTo>
                  <a:lnTo>
                    <a:pt x="462277" y="209130"/>
                  </a:lnTo>
                  <a:lnTo>
                    <a:pt x="426316" y="236164"/>
                  </a:lnTo>
                  <a:lnTo>
                    <a:pt x="391506" y="264599"/>
                  </a:lnTo>
                  <a:lnTo>
                    <a:pt x="357887" y="294392"/>
                  </a:lnTo>
                  <a:lnTo>
                    <a:pt x="325502" y="325502"/>
                  </a:lnTo>
                  <a:lnTo>
                    <a:pt x="294392" y="357887"/>
                  </a:lnTo>
                  <a:lnTo>
                    <a:pt x="264599" y="391506"/>
                  </a:lnTo>
                  <a:lnTo>
                    <a:pt x="236164" y="426316"/>
                  </a:lnTo>
                  <a:lnTo>
                    <a:pt x="209130" y="462277"/>
                  </a:lnTo>
                  <a:lnTo>
                    <a:pt x="183537" y="499346"/>
                  </a:lnTo>
                  <a:lnTo>
                    <a:pt x="159429" y="537481"/>
                  </a:lnTo>
                  <a:lnTo>
                    <a:pt x="136845" y="576642"/>
                  </a:lnTo>
                  <a:lnTo>
                    <a:pt x="115829" y="616786"/>
                  </a:lnTo>
                  <a:lnTo>
                    <a:pt x="96421" y="657871"/>
                  </a:lnTo>
                  <a:lnTo>
                    <a:pt x="78664" y="699856"/>
                  </a:lnTo>
                  <a:lnTo>
                    <a:pt x="62599" y="742700"/>
                  </a:lnTo>
                  <a:lnTo>
                    <a:pt x="48268" y="786360"/>
                  </a:lnTo>
                  <a:lnTo>
                    <a:pt x="35712" y="830795"/>
                  </a:lnTo>
                  <a:lnTo>
                    <a:pt x="24974" y="875962"/>
                  </a:lnTo>
                  <a:lnTo>
                    <a:pt x="16094" y="921822"/>
                  </a:lnTo>
                  <a:lnTo>
                    <a:pt x="9115" y="968331"/>
                  </a:lnTo>
                  <a:lnTo>
                    <a:pt x="4079" y="1015447"/>
                  </a:lnTo>
                  <a:lnTo>
                    <a:pt x="1026" y="1063131"/>
                  </a:lnTo>
                  <a:lnTo>
                    <a:pt x="0" y="1111338"/>
                  </a:lnTo>
                  <a:lnTo>
                    <a:pt x="1026" y="1159546"/>
                  </a:lnTo>
                  <a:lnTo>
                    <a:pt x="4079" y="1207229"/>
                  </a:lnTo>
                  <a:lnTo>
                    <a:pt x="9115" y="1254346"/>
                  </a:lnTo>
                  <a:lnTo>
                    <a:pt x="16094" y="1300855"/>
                  </a:lnTo>
                  <a:lnTo>
                    <a:pt x="24974" y="1346714"/>
                  </a:lnTo>
                  <a:lnTo>
                    <a:pt x="35712" y="1391882"/>
                  </a:lnTo>
                  <a:lnTo>
                    <a:pt x="48268" y="1436317"/>
                  </a:lnTo>
                  <a:lnTo>
                    <a:pt x="62599" y="1479977"/>
                  </a:lnTo>
                  <a:lnTo>
                    <a:pt x="78664" y="1522820"/>
                  </a:lnTo>
                  <a:lnTo>
                    <a:pt x="96421" y="1564806"/>
                  </a:lnTo>
                  <a:lnTo>
                    <a:pt x="115829" y="1605891"/>
                  </a:lnTo>
                  <a:lnTo>
                    <a:pt x="136845" y="1646035"/>
                  </a:lnTo>
                  <a:lnTo>
                    <a:pt x="159429" y="1685195"/>
                  </a:lnTo>
                  <a:lnTo>
                    <a:pt x="183537" y="1723331"/>
                  </a:lnTo>
                  <a:lnTo>
                    <a:pt x="209130" y="1760400"/>
                  </a:lnTo>
                  <a:lnTo>
                    <a:pt x="236164" y="1796360"/>
                  </a:lnTo>
                  <a:lnTo>
                    <a:pt x="264599" y="1831171"/>
                  </a:lnTo>
                  <a:lnTo>
                    <a:pt x="294392" y="1864789"/>
                  </a:lnTo>
                  <a:lnTo>
                    <a:pt x="325502" y="1897175"/>
                  </a:lnTo>
                  <a:lnTo>
                    <a:pt x="357887" y="1928285"/>
                  </a:lnTo>
                  <a:lnTo>
                    <a:pt x="391506" y="1958078"/>
                  </a:lnTo>
                  <a:lnTo>
                    <a:pt x="426316" y="1986513"/>
                  </a:lnTo>
                  <a:lnTo>
                    <a:pt x="462277" y="2013547"/>
                  </a:lnTo>
                  <a:lnTo>
                    <a:pt x="499346" y="2039139"/>
                  </a:lnTo>
                  <a:lnTo>
                    <a:pt x="537481" y="2063248"/>
                  </a:lnTo>
                  <a:lnTo>
                    <a:pt x="576642" y="2085832"/>
                  </a:lnTo>
                  <a:lnTo>
                    <a:pt x="616786" y="2106848"/>
                  </a:lnTo>
                  <a:lnTo>
                    <a:pt x="657871" y="2126256"/>
                  </a:lnTo>
                  <a:lnTo>
                    <a:pt x="699856" y="2144013"/>
                  </a:lnTo>
                  <a:lnTo>
                    <a:pt x="742700" y="2160078"/>
                  </a:lnTo>
                  <a:lnTo>
                    <a:pt x="786360" y="2174409"/>
                  </a:lnTo>
                  <a:lnTo>
                    <a:pt x="830795" y="2186965"/>
                  </a:lnTo>
                  <a:lnTo>
                    <a:pt x="875962" y="2197703"/>
                  </a:lnTo>
                  <a:lnTo>
                    <a:pt x="921822" y="2206583"/>
                  </a:lnTo>
                  <a:lnTo>
                    <a:pt x="968331" y="2213562"/>
                  </a:lnTo>
                  <a:lnTo>
                    <a:pt x="1015447" y="2218598"/>
                  </a:lnTo>
                  <a:lnTo>
                    <a:pt x="1063131" y="2221651"/>
                  </a:lnTo>
                  <a:lnTo>
                    <a:pt x="1111338" y="222267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039731" y="5613158"/>
            <a:ext cx="4602480" cy="2781542"/>
          </a:xfrm>
          <a:prstGeom prst="rect">
            <a:avLst/>
          </a:prstGeom>
          <a:solidFill>
            <a:srgbClr val="DEF2ED"/>
          </a:solidFill>
        </p:spPr>
        <p:txBody>
          <a:bodyPr vert="horz" wrap="square" lIns="0" tIns="39370" rIns="0" bIns="0" rtlCol="0">
            <a:noAutofit/>
          </a:bodyPr>
          <a:lstStyle/>
          <a:p>
            <a:pPr marL="178435">
              <a:lnSpc>
                <a:spcPct val="100000"/>
              </a:lnSpc>
              <a:spcBef>
                <a:spcPts val="310"/>
              </a:spcBef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Вывод №4</a:t>
            </a:r>
            <a:endParaRPr sz="2000" dirty="0">
              <a:latin typeface="Arial"/>
              <a:cs typeface="Arial"/>
            </a:endParaRPr>
          </a:p>
          <a:p>
            <a:pPr marL="178435" marR="311150">
              <a:lnSpc>
                <a:spcPts val="1610"/>
              </a:lnSpc>
              <a:spcBef>
                <a:spcPts val="540"/>
              </a:spcBef>
            </a:pPr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Базовым элементом транспортной инфраструктуры остаётся развитая улично-дорожная сеть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обеспечивая в том числе и привлекательность общественного транспорта.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ВЫВОДЫ ПО ТРАНСПОРТНОМУ РАЗВИТИЮ АГЛОМЕРАЦИИ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73495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795F54C-5217-453C-9BA9-EE24130F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936" y="1917700"/>
            <a:ext cx="2515000" cy="16780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6C30A13-EFD9-4A34-8D82-765F80654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866" y="6261100"/>
            <a:ext cx="2608036" cy="15425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5E349A-1B01-4086-89C2-197DE252E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95" y="6415279"/>
            <a:ext cx="2387956" cy="138432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A3478C-6A87-4CD6-BD62-99CA04F7D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64" y="6160937"/>
            <a:ext cx="2753338" cy="18460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17B46A-CC16-409C-BDA9-FD628DC59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56" y="4779143"/>
            <a:ext cx="2338387" cy="15309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3026E-AA34-4231-BF65-EB81E9C5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220" y="163252"/>
            <a:ext cx="9593259" cy="477054"/>
          </a:xfrm>
        </p:spPr>
        <p:txBody>
          <a:bodyPr/>
          <a:lstStyle/>
          <a:p>
            <a:r>
              <a:rPr lang="ru-RU" cap="all" dirty="0"/>
              <a:t>Предложения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66663-ED7A-45F6-87A3-F5E0483411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lang="ru-RU" smtClean="0"/>
              <a:t>15</a:t>
            </a:fld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77D097D-29A7-4A2D-B871-5CCB0DB01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185738"/>
              </p:ext>
            </p:extLst>
          </p:nvPr>
        </p:nvGraphicFramePr>
        <p:xfrm>
          <a:off x="171450" y="1308100"/>
          <a:ext cx="14630400" cy="7967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6910">
                  <a:extLst>
                    <a:ext uri="{9D8B030D-6E8A-4147-A177-3AD203B41FA5}">
                      <a16:colId xmlns:a16="http://schemas.microsoft.com/office/drawing/2014/main" val="3911493436"/>
                    </a:ext>
                  </a:extLst>
                </a:gridCol>
                <a:gridCol w="10773490">
                  <a:extLst>
                    <a:ext uri="{9D8B030D-6E8A-4147-A177-3AD203B41FA5}">
                      <a16:colId xmlns:a16="http://schemas.microsoft.com/office/drawing/2014/main" val="597331128"/>
                    </a:ext>
                  </a:extLst>
                </a:gridCol>
              </a:tblGrid>
              <a:tr h="60207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Цель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Предлагаемое мероприятие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2927887"/>
                  </a:ext>
                </a:extLst>
              </a:tr>
              <a:tr h="975801">
                <a:tc>
                  <a:txBody>
                    <a:bodyPr/>
                    <a:lstStyle/>
                    <a:p>
                      <a:r>
                        <a:rPr lang="ru-RU" sz="1800" dirty="0"/>
                        <a:t>Повышение качества транспортного обслуживания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Оценка текущего состояния транспортного обслуживания населения в городах, включая затраты времени на передвижения, скорость движения НГПТ, с последующим постоянным мониторингом передвижений населения и качества транспортного обслуживания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282555"/>
                  </a:ext>
                </a:extLst>
              </a:tr>
              <a:tr h="78432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Оценка текущего состояния транспортной инфраструктуры, в том числе улично-дорожной сети, достаточности пропускной/провозной способности транспортной инфраструктуры и надёжности её работы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566405"/>
                  </a:ext>
                </a:extLst>
              </a:tr>
              <a:tr h="81774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Введение целевых показателей транспортного обслуживания и состояния 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транспортной инфраструктуры</a:t>
                      </a:r>
                      <a:r>
                        <a:rPr lang="ru-RU" sz="1800" dirty="0"/>
                        <a:t> (например, сокращение затрат времени на ежедневные поездки, доля УДС от площади города, плотность УДС и другие)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810418"/>
                  </a:ext>
                </a:extLst>
              </a:tr>
              <a:tr h="66240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Определить потребности в развитии транспортной инфраструктуры городов и агломераций, необходимый объём финансирования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68520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ru-RU" sz="1800" dirty="0"/>
                        <a:t>Снижение транспортного спроса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Определить пути решения задачи снижения транспортного спроса за счёт сбалансированного градостроительного развития, улучшения резидентной мобильности и снижения потерь времени на поездки в течение рабочего дня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004208"/>
                  </a:ext>
                </a:extLst>
              </a:tr>
              <a:tr h="975801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Формирование системы управления развитием транспортных систем городов и агломераций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Определить федеральный орган исполнительной власти, ответственный за транспортное обслуживание  населения городов и развитие транспортной инфраструктуры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31366"/>
                  </a:ext>
                </a:extLst>
              </a:tr>
              <a:tr h="621121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Разработать стандарт  качества транспортного обслуживания населения городов и агломераций, основанный на целевых показателях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077347"/>
                  </a:ext>
                </a:extLst>
              </a:tr>
              <a:tr h="621121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Утвердить норматив финансирования развития транспортных систем и транспортного обслуживания населения городов и агломераций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003774"/>
                  </a:ext>
                </a:extLst>
              </a:tr>
              <a:tr h="857780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Сформировать систему методической помощи администрациям городов и субъектов Российской Федерации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676577"/>
                  </a:ext>
                </a:extLst>
              </a:tr>
            </a:tbl>
          </a:graphicData>
        </a:graphic>
      </p:graphicFrame>
      <p:sp>
        <p:nvSpPr>
          <p:cNvPr id="9" name="object 20">
            <a:extLst>
              <a:ext uri="{FF2B5EF4-FFF2-40B4-BE49-F238E27FC236}">
                <a16:creationId xmlns:a16="http://schemas.microsoft.com/office/drawing/2014/main" id="{21DE7D28-C653-47BB-BA4E-856B274ADD6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73495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</p:spTree>
    <p:extLst>
      <p:ext uri="{BB962C8B-B14F-4D97-AF65-F5344CB8AC3E}">
        <p14:creationId xmlns:p14="http://schemas.microsoft.com/office/powerpoint/2010/main" val="246929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36804" y="0"/>
            <a:ext cx="583565" cy="10692130"/>
            <a:chOff x="14536804" y="0"/>
            <a:chExt cx="583565" cy="10692130"/>
          </a:xfrm>
        </p:grpSpPr>
        <p:sp>
          <p:nvSpPr>
            <p:cNvPr id="3" name="object 3"/>
            <p:cNvSpPr/>
            <p:nvPr/>
          </p:nvSpPr>
          <p:spPr>
            <a:xfrm>
              <a:off x="14887804" y="0"/>
              <a:ext cx="232410" cy="7900670"/>
            </a:xfrm>
            <a:custGeom>
              <a:avLst/>
              <a:gdLst/>
              <a:ahLst/>
              <a:cxnLst/>
              <a:rect l="l" t="t" r="r" b="b"/>
              <a:pathLst>
                <a:path w="232409" h="7900670">
                  <a:moveTo>
                    <a:pt x="0" y="7900200"/>
                  </a:moveTo>
                  <a:lnTo>
                    <a:pt x="232182" y="7900200"/>
                  </a:lnTo>
                  <a:lnTo>
                    <a:pt x="232182" y="0"/>
                  </a:lnTo>
                  <a:lnTo>
                    <a:pt x="0" y="0"/>
                  </a:lnTo>
                  <a:lnTo>
                    <a:pt x="0" y="7900200"/>
                  </a:lnTo>
                  <a:close/>
                </a:path>
              </a:pathLst>
            </a:custGeom>
            <a:solidFill>
              <a:srgbClr val="00C6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87804" y="7900213"/>
              <a:ext cx="232410" cy="2792095"/>
            </a:xfrm>
            <a:custGeom>
              <a:avLst/>
              <a:gdLst/>
              <a:ahLst/>
              <a:cxnLst/>
              <a:rect l="l" t="t" r="r" b="b"/>
              <a:pathLst>
                <a:path w="232409" h="2792095">
                  <a:moveTo>
                    <a:pt x="232182" y="0"/>
                  </a:moveTo>
                  <a:lnTo>
                    <a:pt x="0" y="0"/>
                  </a:lnTo>
                  <a:lnTo>
                    <a:pt x="0" y="2791790"/>
                  </a:lnTo>
                  <a:lnTo>
                    <a:pt x="232182" y="2791790"/>
                  </a:lnTo>
                  <a:lnTo>
                    <a:pt x="232182" y="0"/>
                  </a:lnTo>
                  <a:close/>
                </a:path>
              </a:pathLst>
            </a:custGeom>
            <a:solidFill>
              <a:srgbClr val="3440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36804" y="10108802"/>
              <a:ext cx="496797" cy="241198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10130320"/>
            <a:ext cx="9966960" cy="209550"/>
          </a:xfrm>
          <a:custGeom>
            <a:avLst/>
            <a:gdLst/>
            <a:ahLst/>
            <a:cxnLst/>
            <a:rect l="l" t="t" r="r" b="b"/>
            <a:pathLst>
              <a:path w="9966960" h="209550">
                <a:moveTo>
                  <a:pt x="9966591" y="0"/>
                </a:moveTo>
                <a:lnTo>
                  <a:pt x="0" y="0"/>
                </a:lnTo>
                <a:lnTo>
                  <a:pt x="0" y="208953"/>
                </a:lnTo>
                <a:lnTo>
                  <a:pt x="9966591" y="208953"/>
                </a:lnTo>
                <a:lnTo>
                  <a:pt x="996659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9995" y="1155242"/>
            <a:ext cx="13356590" cy="29845"/>
          </a:xfrm>
          <a:custGeom>
            <a:avLst/>
            <a:gdLst/>
            <a:ahLst/>
            <a:cxnLst/>
            <a:rect l="l" t="t" r="r" b="b"/>
            <a:pathLst>
              <a:path w="13356590" h="29844">
                <a:moveTo>
                  <a:pt x="13356005" y="0"/>
                </a:moveTo>
                <a:lnTo>
                  <a:pt x="0" y="0"/>
                </a:lnTo>
                <a:lnTo>
                  <a:pt x="0" y="29514"/>
                </a:lnTo>
                <a:lnTo>
                  <a:pt x="13356005" y="29514"/>
                </a:lnTo>
                <a:lnTo>
                  <a:pt x="13356005" y="0"/>
                </a:lnTo>
                <a:close/>
              </a:path>
            </a:pathLst>
          </a:custGeom>
          <a:solidFill>
            <a:srgbClr val="25D1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64209" y="468750"/>
            <a:ext cx="399415" cy="389890"/>
          </a:xfrm>
          <a:custGeom>
            <a:avLst/>
            <a:gdLst/>
            <a:ahLst/>
            <a:cxnLst/>
            <a:rect l="l" t="t" r="r" b="b"/>
            <a:pathLst>
              <a:path w="399414" h="389890">
                <a:moveTo>
                  <a:pt x="103200" y="25631"/>
                </a:moveTo>
                <a:lnTo>
                  <a:pt x="43846" y="73659"/>
                </a:lnTo>
                <a:lnTo>
                  <a:pt x="20285" y="109219"/>
                </a:lnTo>
                <a:lnTo>
                  <a:pt x="5271" y="151129"/>
                </a:lnTo>
                <a:lnTo>
                  <a:pt x="0" y="195579"/>
                </a:lnTo>
                <a:lnTo>
                  <a:pt x="5271" y="240029"/>
                </a:lnTo>
                <a:lnTo>
                  <a:pt x="20285" y="280669"/>
                </a:lnTo>
                <a:lnTo>
                  <a:pt x="43846" y="317499"/>
                </a:lnTo>
                <a:lnTo>
                  <a:pt x="74753" y="347979"/>
                </a:lnTo>
                <a:lnTo>
                  <a:pt x="111810" y="370839"/>
                </a:lnTo>
                <a:lnTo>
                  <a:pt x="153819" y="384809"/>
                </a:lnTo>
                <a:lnTo>
                  <a:pt x="199580" y="389889"/>
                </a:lnTo>
                <a:lnTo>
                  <a:pt x="245341" y="384809"/>
                </a:lnTo>
                <a:lnTo>
                  <a:pt x="249160" y="383539"/>
                </a:lnTo>
                <a:lnTo>
                  <a:pt x="172440" y="383539"/>
                </a:lnTo>
                <a:lnTo>
                  <a:pt x="167750" y="379729"/>
                </a:lnTo>
                <a:lnTo>
                  <a:pt x="157576" y="368853"/>
                </a:lnTo>
                <a:lnTo>
                  <a:pt x="148878" y="359409"/>
                </a:lnTo>
                <a:lnTo>
                  <a:pt x="144653" y="355599"/>
                </a:lnTo>
                <a:lnTo>
                  <a:pt x="99110" y="355599"/>
                </a:lnTo>
                <a:lnTo>
                  <a:pt x="91859" y="351789"/>
                </a:lnTo>
                <a:lnTo>
                  <a:pt x="89598" y="349249"/>
                </a:lnTo>
                <a:lnTo>
                  <a:pt x="91694" y="346709"/>
                </a:lnTo>
                <a:lnTo>
                  <a:pt x="105638" y="346709"/>
                </a:lnTo>
                <a:lnTo>
                  <a:pt x="108153" y="342899"/>
                </a:lnTo>
                <a:lnTo>
                  <a:pt x="106248" y="339089"/>
                </a:lnTo>
                <a:lnTo>
                  <a:pt x="75336" y="339089"/>
                </a:lnTo>
                <a:lnTo>
                  <a:pt x="62738" y="327659"/>
                </a:lnTo>
                <a:lnTo>
                  <a:pt x="65278" y="325119"/>
                </a:lnTo>
                <a:lnTo>
                  <a:pt x="74215" y="325119"/>
                </a:lnTo>
                <a:lnTo>
                  <a:pt x="81699" y="316229"/>
                </a:lnTo>
                <a:lnTo>
                  <a:pt x="89567" y="316229"/>
                </a:lnTo>
                <a:lnTo>
                  <a:pt x="88059" y="314959"/>
                </a:lnTo>
                <a:lnTo>
                  <a:pt x="50266" y="314959"/>
                </a:lnTo>
                <a:lnTo>
                  <a:pt x="41452" y="303529"/>
                </a:lnTo>
                <a:lnTo>
                  <a:pt x="45389" y="300989"/>
                </a:lnTo>
                <a:lnTo>
                  <a:pt x="48666" y="298449"/>
                </a:lnTo>
                <a:lnTo>
                  <a:pt x="52920" y="297179"/>
                </a:lnTo>
                <a:lnTo>
                  <a:pt x="70565" y="297179"/>
                </a:lnTo>
                <a:lnTo>
                  <a:pt x="66620" y="292099"/>
                </a:lnTo>
                <a:lnTo>
                  <a:pt x="62925" y="287019"/>
                </a:lnTo>
                <a:lnTo>
                  <a:pt x="33515" y="287019"/>
                </a:lnTo>
                <a:lnTo>
                  <a:pt x="28282" y="284479"/>
                </a:lnTo>
                <a:lnTo>
                  <a:pt x="23444" y="274319"/>
                </a:lnTo>
                <a:lnTo>
                  <a:pt x="23901" y="267969"/>
                </a:lnTo>
                <a:lnTo>
                  <a:pt x="37769" y="261619"/>
                </a:lnTo>
                <a:lnTo>
                  <a:pt x="48029" y="261619"/>
                </a:lnTo>
                <a:lnTo>
                  <a:pt x="46710" y="259079"/>
                </a:lnTo>
                <a:lnTo>
                  <a:pt x="43871" y="251459"/>
                </a:lnTo>
                <a:lnTo>
                  <a:pt x="14325" y="251459"/>
                </a:lnTo>
                <a:lnTo>
                  <a:pt x="13208" y="247649"/>
                </a:lnTo>
                <a:lnTo>
                  <a:pt x="23863" y="245109"/>
                </a:lnTo>
                <a:lnTo>
                  <a:pt x="28905" y="243839"/>
                </a:lnTo>
                <a:lnTo>
                  <a:pt x="25476" y="242569"/>
                </a:lnTo>
                <a:lnTo>
                  <a:pt x="10871" y="238759"/>
                </a:lnTo>
                <a:lnTo>
                  <a:pt x="9537" y="233679"/>
                </a:lnTo>
                <a:lnTo>
                  <a:pt x="30251" y="228599"/>
                </a:lnTo>
                <a:lnTo>
                  <a:pt x="37276" y="228599"/>
                </a:lnTo>
                <a:lnTo>
                  <a:pt x="36963" y="227329"/>
                </a:lnTo>
                <a:lnTo>
                  <a:pt x="35125" y="215899"/>
                </a:lnTo>
                <a:lnTo>
                  <a:pt x="6604" y="215899"/>
                </a:lnTo>
                <a:lnTo>
                  <a:pt x="5461" y="199389"/>
                </a:lnTo>
                <a:lnTo>
                  <a:pt x="33882" y="199389"/>
                </a:lnTo>
                <a:lnTo>
                  <a:pt x="34008" y="189229"/>
                </a:lnTo>
                <a:lnTo>
                  <a:pt x="34260" y="184149"/>
                </a:lnTo>
                <a:lnTo>
                  <a:pt x="27317" y="184149"/>
                </a:lnTo>
                <a:lnTo>
                  <a:pt x="6007" y="181609"/>
                </a:lnTo>
                <a:lnTo>
                  <a:pt x="7378" y="168909"/>
                </a:lnTo>
                <a:lnTo>
                  <a:pt x="36146" y="168909"/>
                </a:lnTo>
                <a:lnTo>
                  <a:pt x="36963" y="163829"/>
                </a:lnTo>
                <a:lnTo>
                  <a:pt x="38528" y="157479"/>
                </a:lnTo>
                <a:lnTo>
                  <a:pt x="31102" y="157479"/>
                </a:lnTo>
                <a:lnTo>
                  <a:pt x="27901" y="156209"/>
                </a:lnTo>
                <a:lnTo>
                  <a:pt x="28282" y="156209"/>
                </a:lnTo>
                <a:lnTo>
                  <a:pt x="29349" y="152399"/>
                </a:lnTo>
                <a:lnTo>
                  <a:pt x="23355" y="151129"/>
                </a:lnTo>
                <a:lnTo>
                  <a:pt x="11798" y="147319"/>
                </a:lnTo>
                <a:lnTo>
                  <a:pt x="15875" y="134619"/>
                </a:lnTo>
                <a:lnTo>
                  <a:pt x="45764" y="134619"/>
                </a:lnTo>
                <a:lnTo>
                  <a:pt x="46710" y="132079"/>
                </a:lnTo>
                <a:lnTo>
                  <a:pt x="50008" y="125729"/>
                </a:lnTo>
                <a:lnTo>
                  <a:pt x="42595" y="125729"/>
                </a:lnTo>
                <a:lnTo>
                  <a:pt x="23571" y="115569"/>
                </a:lnTo>
                <a:lnTo>
                  <a:pt x="25590" y="111759"/>
                </a:lnTo>
                <a:lnTo>
                  <a:pt x="34788" y="111759"/>
                </a:lnTo>
                <a:lnTo>
                  <a:pt x="37553" y="106679"/>
                </a:lnTo>
                <a:lnTo>
                  <a:pt x="61134" y="106679"/>
                </a:lnTo>
                <a:lnTo>
                  <a:pt x="62001" y="105409"/>
                </a:lnTo>
                <a:lnTo>
                  <a:pt x="66620" y="99059"/>
                </a:lnTo>
                <a:lnTo>
                  <a:pt x="58039" y="99059"/>
                </a:lnTo>
                <a:lnTo>
                  <a:pt x="41198" y="86359"/>
                </a:lnTo>
                <a:lnTo>
                  <a:pt x="43916" y="83819"/>
                </a:lnTo>
                <a:lnTo>
                  <a:pt x="54330" y="83819"/>
                </a:lnTo>
                <a:lnTo>
                  <a:pt x="56146" y="81279"/>
                </a:lnTo>
                <a:lnTo>
                  <a:pt x="49352" y="76199"/>
                </a:lnTo>
                <a:lnTo>
                  <a:pt x="52070" y="73659"/>
                </a:lnTo>
                <a:lnTo>
                  <a:pt x="78954" y="73659"/>
                </a:lnTo>
                <a:lnTo>
                  <a:pt x="66294" y="58419"/>
                </a:lnTo>
                <a:lnTo>
                  <a:pt x="69672" y="55879"/>
                </a:lnTo>
                <a:lnTo>
                  <a:pt x="81534" y="55879"/>
                </a:lnTo>
                <a:lnTo>
                  <a:pt x="82880" y="54609"/>
                </a:lnTo>
                <a:lnTo>
                  <a:pt x="87388" y="54609"/>
                </a:lnTo>
                <a:lnTo>
                  <a:pt x="80530" y="46989"/>
                </a:lnTo>
                <a:lnTo>
                  <a:pt x="83921" y="44449"/>
                </a:lnTo>
                <a:lnTo>
                  <a:pt x="107251" y="44449"/>
                </a:lnTo>
                <a:lnTo>
                  <a:pt x="101307" y="33019"/>
                </a:lnTo>
                <a:lnTo>
                  <a:pt x="105206" y="30479"/>
                </a:lnTo>
                <a:lnTo>
                  <a:pt x="113153" y="30479"/>
                </a:lnTo>
                <a:lnTo>
                  <a:pt x="113209" y="29209"/>
                </a:lnTo>
                <a:lnTo>
                  <a:pt x="104571" y="29209"/>
                </a:lnTo>
                <a:lnTo>
                  <a:pt x="102006" y="26669"/>
                </a:lnTo>
                <a:lnTo>
                  <a:pt x="103200" y="25631"/>
                </a:lnTo>
                <a:close/>
              </a:path>
              <a:path w="399414" h="389890">
                <a:moveTo>
                  <a:pt x="181254" y="360679"/>
                </a:moveTo>
                <a:lnTo>
                  <a:pt x="180749" y="363142"/>
                </a:lnTo>
                <a:lnTo>
                  <a:pt x="180823" y="364222"/>
                </a:lnTo>
                <a:lnTo>
                  <a:pt x="181533" y="372109"/>
                </a:lnTo>
                <a:lnTo>
                  <a:pt x="181076" y="373379"/>
                </a:lnTo>
                <a:lnTo>
                  <a:pt x="178930" y="373379"/>
                </a:lnTo>
                <a:lnTo>
                  <a:pt x="178320" y="374649"/>
                </a:lnTo>
                <a:lnTo>
                  <a:pt x="173418" y="383539"/>
                </a:lnTo>
                <a:lnTo>
                  <a:pt x="227736" y="383539"/>
                </a:lnTo>
                <a:lnTo>
                  <a:pt x="224935" y="378459"/>
                </a:lnTo>
                <a:lnTo>
                  <a:pt x="191477" y="378459"/>
                </a:lnTo>
                <a:lnTo>
                  <a:pt x="189115" y="374649"/>
                </a:lnTo>
                <a:lnTo>
                  <a:pt x="189890" y="373379"/>
                </a:lnTo>
                <a:lnTo>
                  <a:pt x="191592" y="372109"/>
                </a:lnTo>
                <a:lnTo>
                  <a:pt x="193979" y="370839"/>
                </a:lnTo>
                <a:lnTo>
                  <a:pt x="187985" y="367029"/>
                </a:lnTo>
                <a:lnTo>
                  <a:pt x="182384" y="363219"/>
                </a:lnTo>
                <a:lnTo>
                  <a:pt x="182105" y="361949"/>
                </a:lnTo>
                <a:lnTo>
                  <a:pt x="182460" y="361949"/>
                </a:lnTo>
                <a:lnTo>
                  <a:pt x="181254" y="360679"/>
                </a:lnTo>
                <a:close/>
              </a:path>
              <a:path w="399414" h="389890">
                <a:moveTo>
                  <a:pt x="299808" y="351789"/>
                </a:moveTo>
                <a:lnTo>
                  <a:pt x="255612" y="351789"/>
                </a:lnTo>
                <a:lnTo>
                  <a:pt x="257390" y="354329"/>
                </a:lnTo>
                <a:lnTo>
                  <a:pt x="256501" y="355599"/>
                </a:lnTo>
                <a:lnTo>
                  <a:pt x="240901" y="372109"/>
                </a:lnTo>
                <a:lnTo>
                  <a:pt x="232806" y="379729"/>
                </a:lnTo>
                <a:lnTo>
                  <a:pt x="229612" y="383539"/>
                </a:lnTo>
                <a:lnTo>
                  <a:pt x="249160" y="383539"/>
                </a:lnTo>
                <a:lnTo>
                  <a:pt x="287350" y="370839"/>
                </a:lnTo>
                <a:lnTo>
                  <a:pt x="314113" y="354329"/>
                </a:lnTo>
                <a:lnTo>
                  <a:pt x="301688" y="354329"/>
                </a:lnTo>
                <a:lnTo>
                  <a:pt x="299808" y="351789"/>
                </a:lnTo>
                <a:close/>
              </a:path>
              <a:path w="399414" h="389890">
                <a:moveTo>
                  <a:pt x="200583" y="374649"/>
                </a:moveTo>
                <a:lnTo>
                  <a:pt x="196583" y="377189"/>
                </a:lnTo>
                <a:lnTo>
                  <a:pt x="193395" y="378459"/>
                </a:lnTo>
                <a:lnTo>
                  <a:pt x="207759" y="378459"/>
                </a:lnTo>
                <a:lnTo>
                  <a:pt x="204571" y="377189"/>
                </a:lnTo>
                <a:lnTo>
                  <a:pt x="200583" y="374649"/>
                </a:lnTo>
                <a:close/>
              </a:path>
              <a:path w="399414" h="389890">
                <a:moveTo>
                  <a:pt x="219900" y="360679"/>
                </a:moveTo>
                <a:lnTo>
                  <a:pt x="218694" y="361949"/>
                </a:lnTo>
                <a:lnTo>
                  <a:pt x="219049" y="361949"/>
                </a:lnTo>
                <a:lnTo>
                  <a:pt x="218770" y="363219"/>
                </a:lnTo>
                <a:lnTo>
                  <a:pt x="213169" y="367029"/>
                </a:lnTo>
                <a:lnTo>
                  <a:pt x="207175" y="370839"/>
                </a:lnTo>
                <a:lnTo>
                  <a:pt x="209562" y="372109"/>
                </a:lnTo>
                <a:lnTo>
                  <a:pt x="211251" y="373379"/>
                </a:lnTo>
                <a:lnTo>
                  <a:pt x="212039" y="374649"/>
                </a:lnTo>
                <a:lnTo>
                  <a:pt x="209677" y="378459"/>
                </a:lnTo>
                <a:lnTo>
                  <a:pt x="224935" y="378459"/>
                </a:lnTo>
                <a:lnTo>
                  <a:pt x="222834" y="374649"/>
                </a:lnTo>
                <a:lnTo>
                  <a:pt x="222224" y="373379"/>
                </a:lnTo>
                <a:lnTo>
                  <a:pt x="220078" y="373379"/>
                </a:lnTo>
                <a:lnTo>
                  <a:pt x="219633" y="372109"/>
                </a:lnTo>
                <a:lnTo>
                  <a:pt x="220332" y="364222"/>
                </a:lnTo>
                <a:lnTo>
                  <a:pt x="220405" y="363142"/>
                </a:lnTo>
                <a:lnTo>
                  <a:pt x="219900" y="360679"/>
                </a:lnTo>
                <a:close/>
              </a:path>
              <a:path w="399414" h="389890">
                <a:moveTo>
                  <a:pt x="178320" y="364222"/>
                </a:moveTo>
                <a:lnTo>
                  <a:pt x="178320" y="369569"/>
                </a:lnTo>
                <a:lnTo>
                  <a:pt x="177596" y="369569"/>
                </a:lnTo>
                <a:lnTo>
                  <a:pt x="178460" y="370839"/>
                </a:lnTo>
                <a:lnTo>
                  <a:pt x="179463" y="369569"/>
                </a:lnTo>
                <a:lnTo>
                  <a:pt x="178320" y="364222"/>
                </a:lnTo>
                <a:close/>
              </a:path>
              <a:path w="399414" h="389890">
                <a:moveTo>
                  <a:pt x="222834" y="364222"/>
                </a:moveTo>
                <a:lnTo>
                  <a:pt x="221691" y="369569"/>
                </a:lnTo>
                <a:lnTo>
                  <a:pt x="222681" y="370839"/>
                </a:lnTo>
                <a:lnTo>
                  <a:pt x="223545" y="369569"/>
                </a:lnTo>
                <a:lnTo>
                  <a:pt x="222834" y="369569"/>
                </a:lnTo>
                <a:lnTo>
                  <a:pt x="222834" y="364222"/>
                </a:lnTo>
                <a:close/>
              </a:path>
              <a:path w="399414" h="389890">
                <a:moveTo>
                  <a:pt x="176039" y="368862"/>
                </a:moveTo>
                <a:lnTo>
                  <a:pt x="177165" y="369569"/>
                </a:lnTo>
                <a:lnTo>
                  <a:pt x="177596" y="369569"/>
                </a:lnTo>
                <a:lnTo>
                  <a:pt x="176039" y="368862"/>
                </a:lnTo>
                <a:close/>
              </a:path>
              <a:path w="399414" h="389890">
                <a:moveTo>
                  <a:pt x="225129" y="368853"/>
                </a:moveTo>
                <a:lnTo>
                  <a:pt x="223545" y="369569"/>
                </a:lnTo>
                <a:lnTo>
                  <a:pt x="223989" y="369569"/>
                </a:lnTo>
                <a:lnTo>
                  <a:pt x="225129" y="368853"/>
                </a:lnTo>
                <a:close/>
              </a:path>
              <a:path w="399414" h="389890">
                <a:moveTo>
                  <a:pt x="175145" y="368299"/>
                </a:moveTo>
                <a:lnTo>
                  <a:pt x="174802" y="368299"/>
                </a:lnTo>
                <a:lnTo>
                  <a:pt x="176039" y="368862"/>
                </a:lnTo>
                <a:lnTo>
                  <a:pt x="175145" y="368299"/>
                </a:lnTo>
                <a:close/>
              </a:path>
              <a:path w="399414" h="389890">
                <a:moveTo>
                  <a:pt x="226352" y="368299"/>
                </a:moveTo>
                <a:lnTo>
                  <a:pt x="226009" y="368299"/>
                </a:lnTo>
                <a:lnTo>
                  <a:pt x="225129" y="368853"/>
                </a:lnTo>
                <a:lnTo>
                  <a:pt x="226352" y="368299"/>
                </a:lnTo>
                <a:close/>
              </a:path>
              <a:path w="399414" h="389890">
                <a:moveTo>
                  <a:pt x="216776" y="358139"/>
                </a:moveTo>
                <a:lnTo>
                  <a:pt x="184378" y="358139"/>
                </a:lnTo>
                <a:lnTo>
                  <a:pt x="186448" y="359409"/>
                </a:lnTo>
                <a:lnTo>
                  <a:pt x="193865" y="363219"/>
                </a:lnTo>
                <a:lnTo>
                  <a:pt x="200583" y="367029"/>
                </a:lnTo>
                <a:lnTo>
                  <a:pt x="207289" y="363219"/>
                </a:lnTo>
                <a:lnTo>
                  <a:pt x="214706" y="359409"/>
                </a:lnTo>
                <a:lnTo>
                  <a:pt x="216776" y="358139"/>
                </a:lnTo>
                <a:close/>
              </a:path>
              <a:path w="399414" h="389890">
                <a:moveTo>
                  <a:pt x="178089" y="363142"/>
                </a:moveTo>
                <a:lnTo>
                  <a:pt x="178320" y="364222"/>
                </a:lnTo>
                <a:lnTo>
                  <a:pt x="178320" y="363219"/>
                </a:lnTo>
                <a:lnTo>
                  <a:pt x="178089" y="363142"/>
                </a:lnTo>
                <a:close/>
              </a:path>
              <a:path w="399414" h="389890">
                <a:moveTo>
                  <a:pt x="223065" y="363142"/>
                </a:moveTo>
                <a:lnTo>
                  <a:pt x="222834" y="363219"/>
                </a:lnTo>
                <a:lnTo>
                  <a:pt x="222834" y="364222"/>
                </a:lnTo>
                <a:lnTo>
                  <a:pt x="223065" y="363142"/>
                </a:lnTo>
                <a:close/>
              </a:path>
              <a:path w="399414" h="389890">
                <a:moveTo>
                  <a:pt x="155898" y="351789"/>
                </a:moveTo>
                <a:lnTo>
                  <a:pt x="145542" y="351789"/>
                </a:lnTo>
                <a:lnTo>
                  <a:pt x="147942" y="353059"/>
                </a:lnTo>
                <a:lnTo>
                  <a:pt x="178089" y="363142"/>
                </a:lnTo>
                <a:lnTo>
                  <a:pt x="177292" y="359409"/>
                </a:lnTo>
                <a:lnTo>
                  <a:pt x="183826" y="359409"/>
                </a:lnTo>
                <a:lnTo>
                  <a:pt x="184378" y="358139"/>
                </a:lnTo>
                <a:lnTo>
                  <a:pt x="199580" y="358139"/>
                </a:lnTo>
                <a:lnTo>
                  <a:pt x="182908" y="356869"/>
                </a:lnTo>
                <a:lnTo>
                  <a:pt x="166554" y="354329"/>
                </a:lnTo>
                <a:lnTo>
                  <a:pt x="155898" y="351789"/>
                </a:lnTo>
                <a:close/>
              </a:path>
              <a:path w="399414" h="389890">
                <a:moveTo>
                  <a:pt x="234226" y="359409"/>
                </a:moveTo>
                <a:lnTo>
                  <a:pt x="223862" y="359409"/>
                </a:lnTo>
                <a:lnTo>
                  <a:pt x="223065" y="363142"/>
                </a:lnTo>
                <a:lnTo>
                  <a:pt x="234226" y="359409"/>
                </a:lnTo>
                <a:close/>
              </a:path>
              <a:path w="399414" h="389890">
                <a:moveTo>
                  <a:pt x="183275" y="360675"/>
                </a:moveTo>
                <a:close/>
              </a:path>
              <a:path w="399414" h="389890">
                <a:moveTo>
                  <a:pt x="217879" y="360675"/>
                </a:moveTo>
                <a:close/>
              </a:path>
              <a:path w="399414" h="389890">
                <a:moveTo>
                  <a:pt x="183826" y="359409"/>
                </a:moveTo>
                <a:lnTo>
                  <a:pt x="177292" y="359409"/>
                </a:lnTo>
                <a:lnTo>
                  <a:pt x="183275" y="360675"/>
                </a:lnTo>
                <a:lnTo>
                  <a:pt x="183826" y="359409"/>
                </a:lnTo>
                <a:close/>
              </a:path>
              <a:path w="399414" h="389890">
                <a:moveTo>
                  <a:pt x="254723" y="17779"/>
                </a:moveTo>
                <a:lnTo>
                  <a:pt x="252945" y="20319"/>
                </a:lnTo>
                <a:lnTo>
                  <a:pt x="244170" y="33019"/>
                </a:lnTo>
                <a:lnTo>
                  <a:pt x="199580" y="33019"/>
                </a:lnTo>
                <a:lnTo>
                  <a:pt x="216246" y="34289"/>
                </a:lnTo>
                <a:lnTo>
                  <a:pt x="232600" y="36829"/>
                </a:lnTo>
                <a:lnTo>
                  <a:pt x="271430" y="49529"/>
                </a:lnTo>
                <a:lnTo>
                  <a:pt x="305066" y="71119"/>
                </a:lnTo>
                <a:lnTo>
                  <a:pt x="332535" y="99059"/>
                </a:lnTo>
                <a:lnTo>
                  <a:pt x="349139" y="125729"/>
                </a:lnTo>
                <a:lnTo>
                  <a:pt x="352437" y="132079"/>
                </a:lnTo>
                <a:lnTo>
                  <a:pt x="358122" y="147319"/>
                </a:lnTo>
                <a:lnTo>
                  <a:pt x="362196" y="163829"/>
                </a:lnTo>
                <a:lnTo>
                  <a:pt x="364648" y="179069"/>
                </a:lnTo>
                <a:lnTo>
                  <a:pt x="365467" y="195579"/>
                </a:lnTo>
                <a:lnTo>
                  <a:pt x="364648" y="212089"/>
                </a:lnTo>
                <a:lnTo>
                  <a:pt x="362196" y="227329"/>
                </a:lnTo>
                <a:lnTo>
                  <a:pt x="358122" y="243839"/>
                </a:lnTo>
                <a:lnTo>
                  <a:pt x="352437" y="259079"/>
                </a:lnTo>
                <a:lnTo>
                  <a:pt x="349139" y="265429"/>
                </a:lnTo>
                <a:lnTo>
                  <a:pt x="345482" y="273049"/>
                </a:lnTo>
                <a:lnTo>
                  <a:pt x="322382" y="304799"/>
                </a:lnTo>
                <a:lnTo>
                  <a:pt x="292303" y="330199"/>
                </a:lnTo>
                <a:lnTo>
                  <a:pt x="248583" y="350519"/>
                </a:lnTo>
                <a:lnTo>
                  <a:pt x="199580" y="358139"/>
                </a:lnTo>
                <a:lnTo>
                  <a:pt x="216776" y="358139"/>
                </a:lnTo>
                <a:lnTo>
                  <a:pt x="217879" y="360675"/>
                </a:lnTo>
                <a:lnTo>
                  <a:pt x="223862" y="359409"/>
                </a:lnTo>
                <a:lnTo>
                  <a:pt x="234226" y="359409"/>
                </a:lnTo>
                <a:lnTo>
                  <a:pt x="253212" y="353059"/>
                </a:lnTo>
                <a:lnTo>
                  <a:pt x="255612" y="351789"/>
                </a:lnTo>
                <a:lnTo>
                  <a:pt x="299808" y="351789"/>
                </a:lnTo>
                <a:lnTo>
                  <a:pt x="289471" y="337819"/>
                </a:lnTo>
                <a:lnTo>
                  <a:pt x="293077" y="335279"/>
                </a:lnTo>
                <a:lnTo>
                  <a:pt x="297518" y="335279"/>
                </a:lnTo>
                <a:lnTo>
                  <a:pt x="297180" y="332739"/>
                </a:lnTo>
                <a:lnTo>
                  <a:pt x="308305" y="325119"/>
                </a:lnTo>
                <a:lnTo>
                  <a:pt x="333506" y="325119"/>
                </a:lnTo>
                <a:lnTo>
                  <a:pt x="330212" y="322579"/>
                </a:lnTo>
                <a:lnTo>
                  <a:pt x="330669" y="320039"/>
                </a:lnTo>
                <a:lnTo>
                  <a:pt x="326466" y="320039"/>
                </a:lnTo>
                <a:lnTo>
                  <a:pt x="322580" y="316229"/>
                </a:lnTo>
                <a:lnTo>
                  <a:pt x="321233" y="313689"/>
                </a:lnTo>
                <a:lnTo>
                  <a:pt x="330746" y="303529"/>
                </a:lnTo>
                <a:lnTo>
                  <a:pt x="358089" y="303529"/>
                </a:lnTo>
                <a:lnTo>
                  <a:pt x="355208" y="292099"/>
                </a:lnTo>
                <a:lnTo>
                  <a:pt x="339826" y="292099"/>
                </a:lnTo>
                <a:lnTo>
                  <a:pt x="342861" y="288289"/>
                </a:lnTo>
                <a:lnTo>
                  <a:pt x="356184" y="287019"/>
                </a:lnTo>
                <a:lnTo>
                  <a:pt x="347306" y="280669"/>
                </a:lnTo>
                <a:lnTo>
                  <a:pt x="349707" y="278129"/>
                </a:lnTo>
                <a:lnTo>
                  <a:pt x="379813" y="278129"/>
                </a:lnTo>
                <a:lnTo>
                  <a:pt x="382159" y="271779"/>
                </a:lnTo>
                <a:lnTo>
                  <a:pt x="376237" y="271779"/>
                </a:lnTo>
                <a:lnTo>
                  <a:pt x="372910" y="270509"/>
                </a:lnTo>
                <a:lnTo>
                  <a:pt x="373849" y="269239"/>
                </a:lnTo>
                <a:lnTo>
                  <a:pt x="374662" y="267969"/>
                </a:lnTo>
                <a:lnTo>
                  <a:pt x="375900" y="265429"/>
                </a:lnTo>
                <a:lnTo>
                  <a:pt x="360972" y="265429"/>
                </a:lnTo>
                <a:lnTo>
                  <a:pt x="357492" y="264159"/>
                </a:lnTo>
                <a:lnTo>
                  <a:pt x="357632" y="262889"/>
                </a:lnTo>
                <a:lnTo>
                  <a:pt x="358114" y="260349"/>
                </a:lnTo>
                <a:lnTo>
                  <a:pt x="360819" y="253999"/>
                </a:lnTo>
                <a:lnTo>
                  <a:pt x="365861" y="250189"/>
                </a:lnTo>
                <a:lnTo>
                  <a:pt x="390136" y="250189"/>
                </a:lnTo>
                <a:lnTo>
                  <a:pt x="393889" y="240029"/>
                </a:lnTo>
                <a:lnTo>
                  <a:pt x="394040" y="238759"/>
                </a:lnTo>
                <a:lnTo>
                  <a:pt x="385851" y="238759"/>
                </a:lnTo>
                <a:lnTo>
                  <a:pt x="370586" y="236219"/>
                </a:lnTo>
                <a:lnTo>
                  <a:pt x="368452" y="229869"/>
                </a:lnTo>
                <a:lnTo>
                  <a:pt x="370484" y="219709"/>
                </a:lnTo>
                <a:lnTo>
                  <a:pt x="374599" y="215899"/>
                </a:lnTo>
                <a:lnTo>
                  <a:pt x="396751" y="215899"/>
                </a:lnTo>
                <a:lnTo>
                  <a:pt x="398558" y="200659"/>
                </a:lnTo>
                <a:lnTo>
                  <a:pt x="373100" y="200659"/>
                </a:lnTo>
                <a:lnTo>
                  <a:pt x="372922" y="195579"/>
                </a:lnTo>
                <a:lnTo>
                  <a:pt x="391274" y="195579"/>
                </a:lnTo>
                <a:lnTo>
                  <a:pt x="388162" y="194309"/>
                </a:lnTo>
                <a:lnTo>
                  <a:pt x="372668" y="189229"/>
                </a:lnTo>
                <a:lnTo>
                  <a:pt x="372491" y="185419"/>
                </a:lnTo>
                <a:lnTo>
                  <a:pt x="387578" y="180339"/>
                </a:lnTo>
                <a:lnTo>
                  <a:pt x="390588" y="179069"/>
                </a:lnTo>
                <a:lnTo>
                  <a:pt x="372237" y="179069"/>
                </a:lnTo>
                <a:lnTo>
                  <a:pt x="372059" y="175259"/>
                </a:lnTo>
                <a:lnTo>
                  <a:pt x="393471" y="173989"/>
                </a:lnTo>
                <a:lnTo>
                  <a:pt x="396600" y="173989"/>
                </a:lnTo>
                <a:lnTo>
                  <a:pt x="393889" y="151129"/>
                </a:lnTo>
                <a:lnTo>
                  <a:pt x="390704" y="142239"/>
                </a:lnTo>
                <a:lnTo>
                  <a:pt x="364947" y="142239"/>
                </a:lnTo>
                <a:lnTo>
                  <a:pt x="363639" y="139699"/>
                </a:lnTo>
                <a:lnTo>
                  <a:pt x="362686" y="138429"/>
                </a:lnTo>
                <a:lnTo>
                  <a:pt x="360095" y="132079"/>
                </a:lnTo>
                <a:lnTo>
                  <a:pt x="360781" y="125729"/>
                </a:lnTo>
                <a:lnTo>
                  <a:pt x="374929" y="120649"/>
                </a:lnTo>
                <a:lnTo>
                  <a:pt x="382970" y="120649"/>
                </a:lnTo>
                <a:lnTo>
                  <a:pt x="380695" y="114299"/>
                </a:lnTo>
                <a:lnTo>
                  <a:pt x="352247" y="114299"/>
                </a:lnTo>
                <a:lnTo>
                  <a:pt x="349262" y="110489"/>
                </a:lnTo>
                <a:lnTo>
                  <a:pt x="352104" y="102869"/>
                </a:lnTo>
                <a:lnTo>
                  <a:pt x="344932" y="102869"/>
                </a:lnTo>
                <a:lnTo>
                  <a:pt x="342595" y="100329"/>
                </a:lnTo>
                <a:lnTo>
                  <a:pt x="360730" y="88899"/>
                </a:lnTo>
                <a:lnTo>
                  <a:pt x="365412" y="88899"/>
                </a:lnTo>
                <a:lnTo>
                  <a:pt x="364570" y="87629"/>
                </a:lnTo>
                <a:lnTo>
                  <a:pt x="332968" y="87629"/>
                </a:lnTo>
                <a:lnTo>
                  <a:pt x="324231" y="78739"/>
                </a:lnTo>
                <a:lnTo>
                  <a:pt x="337157" y="67309"/>
                </a:lnTo>
                <a:lnTo>
                  <a:pt x="312305" y="67309"/>
                </a:lnTo>
                <a:lnTo>
                  <a:pt x="308800" y="64769"/>
                </a:lnTo>
                <a:lnTo>
                  <a:pt x="310740" y="62229"/>
                </a:lnTo>
                <a:lnTo>
                  <a:pt x="304190" y="62229"/>
                </a:lnTo>
                <a:lnTo>
                  <a:pt x="298488" y="57149"/>
                </a:lnTo>
                <a:lnTo>
                  <a:pt x="297916" y="57149"/>
                </a:lnTo>
                <a:lnTo>
                  <a:pt x="297522" y="55879"/>
                </a:lnTo>
                <a:lnTo>
                  <a:pt x="299732" y="53339"/>
                </a:lnTo>
                <a:lnTo>
                  <a:pt x="305784" y="53339"/>
                </a:lnTo>
                <a:lnTo>
                  <a:pt x="306616" y="52069"/>
                </a:lnTo>
                <a:lnTo>
                  <a:pt x="308441" y="49529"/>
                </a:lnTo>
                <a:lnTo>
                  <a:pt x="285191" y="49529"/>
                </a:lnTo>
                <a:lnTo>
                  <a:pt x="281241" y="46989"/>
                </a:lnTo>
                <a:lnTo>
                  <a:pt x="283219" y="43179"/>
                </a:lnTo>
                <a:lnTo>
                  <a:pt x="273532" y="43179"/>
                </a:lnTo>
                <a:lnTo>
                  <a:pt x="269595" y="41909"/>
                </a:lnTo>
                <a:lnTo>
                  <a:pt x="272753" y="35559"/>
                </a:lnTo>
                <a:lnTo>
                  <a:pt x="254558" y="35559"/>
                </a:lnTo>
                <a:lnTo>
                  <a:pt x="250278" y="34289"/>
                </a:lnTo>
                <a:lnTo>
                  <a:pt x="253873" y="20319"/>
                </a:lnTo>
                <a:lnTo>
                  <a:pt x="254723" y="17779"/>
                </a:lnTo>
                <a:close/>
              </a:path>
              <a:path w="399414" h="389890">
                <a:moveTo>
                  <a:pt x="111363" y="332739"/>
                </a:moveTo>
                <a:lnTo>
                  <a:pt x="102235" y="332739"/>
                </a:lnTo>
                <a:lnTo>
                  <a:pt x="104038" y="334009"/>
                </a:lnTo>
                <a:lnTo>
                  <a:pt x="110109" y="337819"/>
                </a:lnTo>
                <a:lnTo>
                  <a:pt x="113512" y="342899"/>
                </a:lnTo>
                <a:lnTo>
                  <a:pt x="109410" y="349249"/>
                </a:lnTo>
                <a:lnTo>
                  <a:pt x="105537" y="355599"/>
                </a:lnTo>
                <a:lnTo>
                  <a:pt x="144653" y="355599"/>
                </a:lnTo>
                <a:lnTo>
                  <a:pt x="143764" y="354329"/>
                </a:lnTo>
                <a:lnTo>
                  <a:pt x="145542" y="351789"/>
                </a:lnTo>
                <a:lnTo>
                  <a:pt x="155898" y="351789"/>
                </a:lnTo>
                <a:lnTo>
                  <a:pt x="150570" y="350519"/>
                </a:lnTo>
                <a:lnTo>
                  <a:pt x="135013" y="345439"/>
                </a:lnTo>
                <a:lnTo>
                  <a:pt x="127719" y="341629"/>
                </a:lnTo>
                <a:lnTo>
                  <a:pt x="120578" y="337819"/>
                </a:lnTo>
                <a:lnTo>
                  <a:pt x="113616" y="334009"/>
                </a:lnTo>
                <a:lnTo>
                  <a:pt x="111363" y="332739"/>
                </a:lnTo>
                <a:close/>
              </a:path>
              <a:path w="399414" h="389890">
                <a:moveTo>
                  <a:pt x="297518" y="335279"/>
                </a:moveTo>
                <a:lnTo>
                  <a:pt x="293077" y="335279"/>
                </a:lnTo>
                <a:lnTo>
                  <a:pt x="305308" y="351789"/>
                </a:lnTo>
                <a:lnTo>
                  <a:pt x="301688" y="354329"/>
                </a:lnTo>
                <a:lnTo>
                  <a:pt x="314113" y="354329"/>
                </a:lnTo>
                <a:lnTo>
                  <a:pt x="324407" y="347979"/>
                </a:lnTo>
                <a:lnTo>
                  <a:pt x="328270" y="344169"/>
                </a:lnTo>
                <a:lnTo>
                  <a:pt x="303707" y="344169"/>
                </a:lnTo>
                <a:lnTo>
                  <a:pt x="300342" y="340359"/>
                </a:lnTo>
                <a:lnTo>
                  <a:pt x="297688" y="336549"/>
                </a:lnTo>
                <a:lnTo>
                  <a:pt x="297518" y="335279"/>
                </a:lnTo>
                <a:close/>
              </a:path>
              <a:path w="399414" h="389890">
                <a:moveTo>
                  <a:pt x="105638" y="346709"/>
                </a:moveTo>
                <a:lnTo>
                  <a:pt x="92519" y="346709"/>
                </a:lnTo>
                <a:lnTo>
                  <a:pt x="93548" y="347979"/>
                </a:lnTo>
                <a:lnTo>
                  <a:pt x="99072" y="351789"/>
                </a:lnTo>
                <a:lnTo>
                  <a:pt x="103124" y="350519"/>
                </a:lnTo>
                <a:lnTo>
                  <a:pt x="105638" y="346709"/>
                </a:lnTo>
                <a:close/>
              </a:path>
              <a:path w="399414" h="389890">
                <a:moveTo>
                  <a:pt x="312331" y="337819"/>
                </a:moveTo>
                <a:lnTo>
                  <a:pt x="303707" y="344169"/>
                </a:lnTo>
                <a:lnTo>
                  <a:pt x="316915" y="344169"/>
                </a:lnTo>
                <a:lnTo>
                  <a:pt x="312331" y="337819"/>
                </a:lnTo>
                <a:close/>
              </a:path>
              <a:path w="399414" h="389890">
                <a:moveTo>
                  <a:pt x="333506" y="325119"/>
                </a:moveTo>
                <a:lnTo>
                  <a:pt x="308305" y="325119"/>
                </a:lnTo>
                <a:lnTo>
                  <a:pt x="320522" y="341629"/>
                </a:lnTo>
                <a:lnTo>
                  <a:pt x="316915" y="344169"/>
                </a:lnTo>
                <a:lnTo>
                  <a:pt x="328270" y="344169"/>
                </a:lnTo>
                <a:lnTo>
                  <a:pt x="346300" y="326389"/>
                </a:lnTo>
                <a:lnTo>
                  <a:pt x="335153" y="326389"/>
                </a:lnTo>
                <a:lnTo>
                  <a:pt x="333506" y="325119"/>
                </a:lnTo>
                <a:close/>
              </a:path>
              <a:path w="399414" h="389890">
                <a:moveTo>
                  <a:pt x="89567" y="316229"/>
                </a:moveTo>
                <a:lnTo>
                  <a:pt x="81699" y="316229"/>
                </a:lnTo>
                <a:lnTo>
                  <a:pt x="84988" y="320039"/>
                </a:lnTo>
                <a:lnTo>
                  <a:pt x="73215" y="332739"/>
                </a:lnTo>
                <a:lnTo>
                  <a:pt x="77876" y="336549"/>
                </a:lnTo>
                <a:lnTo>
                  <a:pt x="75336" y="339089"/>
                </a:lnTo>
                <a:lnTo>
                  <a:pt x="106248" y="339089"/>
                </a:lnTo>
                <a:lnTo>
                  <a:pt x="101295" y="336549"/>
                </a:lnTo>
                <a:lnTo>
                  <a:pt x="99758" y="335279"/>
                </a:lnTo>
                <a:lnTo>
                  <a:pt x="98577" y="335279"/>
                </a:lnTo>
                <a:lnTo>
                  <a:pt x="100266" y="332739"/>
                </a:lnTo>
                <a:lnTo>
                  <a:pt x="111363" y="332739"/>
                </a:lnTo>
                <a:lnTo>
                  <a:pt x="106857" y="330199"/>
                </a:lnTo>
                <a:lnTo>
                  <a:pt x="100367" y="325119"/>
                </a:lnTo>
                <a:lnTo>
                  <a:pt x="94094" y="320039"/>
                </a:lnTo>
                <a:lnTo>
                  <a:pt x="89567" y="316229"/>
                </a:lnTo>
                <a:close/>
              </a:path>
              <a:path w="399414" h="389890">
                <a:moveTo>
                  <a:pt x="74215" y="325119"/>
                </a:moveTo>
                <a:lnTo>
                  <a:pt x="65278" y="325119"/>
                </a:lnTo>
                <a:lnTo>
                  <a:pt x="69938" y="330199"/>
                </a:lnTo>
                <a:lnTo>
                  <a:pt x="74215" y="325119"/>
                </a:lnTo>
                <a:close/>
              </a:path>
              <a:path w="399414" h="389890">
                <a:moveTo>
                  <a:pt x="357593" y="288289"/>
                </a:moveTo>
                <a:lnTo>
                  <a:pt x="360946" y="299719"/>
                </a:lnTo>
                <a:lnTo>
                  <a:pt x="358089" y="303529"/>
                </a:lnTo>
                <a:lnTo>
                  <a:pt x="330746" y="303529"/>
                </a:lnTo>
                <a:lnTo>
                  <a:pt x="346265" y="317499"/>
                </a:lnTo>
                <a:lnTo>
                  <a:pt x="341350" y="322579"/>
                </a:lnTo>
                <a:lnTo>
                  <a:pt x="338442" y="326389"/>
                </a:lnTo>
                <a:lnTo>
                  <a:pt x="346300" y="326389"/>
                </a:lnTo>
                <a:lnTo>
                  <a:pt x="355314" y="317499"/>
                </a:lnTo>
                <a:lnTo>
                  <a:pt x="371563" y="292099"/>
                </a:lnTo>
                <a:lnTo>
                  <a:pt x="365277" y="292099"/>
                </a:lnTo>
                <a:lnTo>
                  <a:pt x="357593" y="288289"/>
                </a:lnTo>
                <a:close/>
              </a:path>
              <a:path w="399414" h="389890">
                <a:moveTo>
                  <a:pt x="331393" y="318769"/>
                </a:moveTo>
                <a:lnTo>
                  <a:pt x="329120" y="320039"/>
                </a:lnTo>
                <a:lnTo>
                  <a:pt x="330669" y="320039"/>
                </a:lnTo>
                <a:lnTo>
                  <a:pt x="331393" y="318769"/>
                </a:lnTo>
                <a:close/>
              </a:path>
              <a:path w="399414" h="389890">
                <a:moveTo>
                  <a:pt x="71551" y="298449"/>
                </a:moveTo>
                <a:lnTo>
                  <a:pt x="64427" y="298449"/>
                </a:lnTo>
                <a:lnTo>
                  <a:pt x="67132" y="302259"/>
                </a:lnTo>
                <a:lnTo>
                  <a:pt x="50266" y="314959"/>
                </a:lnTo>
                <a:lnTo>
                  <a:pt x="88059" y="314959"/>
                </a:lnTo>
                <a:lnTo>
                  <a:pt x="82283" y="309879"/>
                </a:lnTo>
                <a:lnTo>
                  <a:pt x="76778" y="304799"/>
                </a:lnTo>
                <a:lnTo>
                  <a:pt x="71551" y="298449"/>
                </a:lnTo>
                <a:close/>
              </a:path>
              <a:path w="399414" h="389890">
                <a:moveTo>
                  <a:pt x="70565" y="297179"/>
                </a:moveTo>
                <a:lnTo>
                  <a:pt x="52920" y="297179"/>
                </a:lnTo>
                <a:lnTo>
                  <a:pt x="58089" y="303529"/>
                </a:lnTo>
                <a:lnTo>
                  <a:pt x="64427" y="298449"/>
                </a:lnTo>
                <a:lnTo>
                  <a:pt x="71551" y="298449"/>
                </a:lnTo>
                <a:lnTo>
                  <a:pt x="70565" y="297179"/>
                </a:lnTo>
                <a:close/>
              </a:path>
              <a:path w="399414" h="389890">
                <a:moveTo>
                  <a:pt x="354888" y="290829"/>
                </a:moveTo>
                <a:lnTo>
                  <a:pt x="339826" y="292099"/>
                </a:lnTo>
                <a:lnTo>
                  <a:pt x="355208" y="292099"/>
                </a:lnTo>
                <a:lnTo>
                  <a:pt x="354888" y="290829"/>
                </a:lnTo>
                <a:close/>
              </a:path>
              <a:path w="399414" h="389890">
                <a:moveTo>
                  <a:pt x="379813" y="278129"/>
                </a:moveTo>
                <a:lnTo>
                  <a:pt x="349707" y="278129"/>
                </a:lnTo>
                <a:lnTo>
                  <a:pt x="367665" y="289559"/>
                </a:lnTo>
                <a:lnTo>
                  <a:pt x="365277" y="292099"/>
                </a:lnTo>
                <a:lnTo>
                  <a:pt x="371563" y="292099"/>
                </a:lnTo>
                <a:lnTo>
                  <a:pt x="378875" y="280669"/>
                </a:lnTo>
                <a:lnTo>
                  <a:pt x="379813" y="278129"/>
                </a:lnTo>
                <a:close/>
              </a:path>
              <a:path w="399414" h="389890">
                <a:moveTo>
                  <a:pt x="48029" y="261619"/>
                </a:moveTo>
                <a:lnTo>
                  <a:pt x="37769" y="261619"/>
                </a:lnTo>
                <a:lnTo>
                  <a:pt x="42989" y="265429"/>
                </a:lnTo>
                <a:lnTo>
                  <a:pt x="47828" y="274319"/>
                </a:lnTo>
                <a:lnTo>
                  <a:pt x="47371" y="280669"/>
                </a:lnTo>
                <a:lnTo>
                  <a:pt x="33515" y="287019"/>
                </a:lnTo>
                <a:lnTo>
                  <a:pt x="62925" y="287019"/>
                </a:lnTo>
                <a:lnTo>
                  <a:pt x="62001" y="285749"/>
                </a:lnTo>
                <a:lnTo>
                  <a:pt x="57667" y="279399"/>
                </a:lnTo>
                <a:lnTo>
                  <a:pt x="53665" y="273049"/>
                </a:lnTo>
                <a:lnTo>
                  <a:pt x="50008" y="265429"/>
                </a:lnTo>
                <a:lnTo>
                  <a:pt x="48029" y="261619"/>
                </a:lnTo>
                <a:close/>
              </a:path>
              <a:path w="399414" h="389890">
                <a:moveTo>
                  <a:pt x="390136" y="250189"/>
                </a:moveTo>
                <a:lnTo>
                  <a:pt x="365861" y="250189"/>
                </a:lnTo>
                <a:lnTo>
                  <a:pt x="379907" y="255269"/>
                </a:lnTo>
                <a:lnTo>
                  <a:pt x="381330" y="261619"/>
                </a:lnTo>
                <a:lnTo>
                  <a:pt x="378739" y="267969"/>
                </a:lnTo>
                <a:lnTo>
                  <a:pt x="378091" y="269239"/>
                </a:lnTo>
                <a:lnTo>
                  <a:pt x="377342" y="270509"/>
                </a:lnTo>
                <a:lnTo>
                  <a:pt x="376237" y="271779"/>
                </a:lnTo>
                <a:lnTo>
                  <a:pt x="382159" y="271779"/>
                </a:lnTo>
                <a:lnTo>
                  <a:pt x="390136" y="250189"/>
                </a:lnTo>
                <a:close/>
              </a:path>
              <a:path w="399414" h="389890">
                <a:moveTo>
                  <a:pt x="366585" y="255269"/>
                </a:moveTo>
                <a:lnTo>
                  <a:pt x="363296" y="257809"/>
                </a:lnTo>
                <a:lnTo>
                  <a:pt x="361086" y="262889"/>
                </a:lnTo>
                <a:lnTo>
                  <a:pt x="360972" y="265429"/>
                </a:lnTo>
                <a:lnTo>
                  <a:pt x="375900" y="265429"/>
                </a:lnTo>
                <a:lnTo>
                  <a:pt x="377139" y="262889"/>
                </a:lnTo>
                <a:lnTo>
                  <a:pt x="375424" y="259079"/>
                </a:lnTo>
                <a:lnTo>
                  <a:pt x="366585" y="255269"/>
                </a:lnTo>
                <a:close/>
              </a:path>
              <a:path w="399414" h="389890">
                <a:moveTo>
                  <a:pt x="37276" y="228599"/>
                </a:moveTo>
                <a:lnTo>
                  <a:pt x="30251" y="228599"/>
                </a:lnTo>
                <a:lnTo>
                  <a:pt x="31369" y="232409"/>
                </a:lnTo>
                <a:lnTo>
                  <a:pt x="20688" y="234949"/>
                </a:lnTo>
                <a:lnTo>
                  <a:pt x="15659" y="236219"/>
                </a:lnTo>
                <a:lnTo>
                  <a:pt x="19202" y="237489"/>
                </a:lnTo>
                <a:lnTo>
                  <a:pt x="33693" y="241299"/>
                </a:lnTo>
                <a:lnTo>
                  <a:pt x="35039" y="246379"/>
                </a:lnTo>
                <a:lnTo>
                  <a:pt x="14325" y="251459"/>
                </a:lnTo>
                <a:lnTo>
                  <a:pt x="43871" y="251459"/>
                </a:lnTo>
                <a:lnTo>
                  <a:pt x="41033" y="243839"/>
                </a:lnTo>
                <a:lnTo>
                  <a:pt x="37276" y="228599"/>
                </a:lnTo>
                <a:close/>
              </a:path>
              <a:path w="399414" h="389890">
                <a:moveTo>
                  <a:pt x="396751" y="215899"/>
                </a:moveTo>
                <a:lnTo>
                  <a:pt x="374599" y="215899"/>
                </a:lnTo>
                <a:lnTo>
                  <a:pt x="389864" y="218439"/>
                </a:lnTo>
                <a:lnTo>
                  <a:pt x="391998" y="223519"/>
                </a:lnTo>
                <a:lnTo>
                  <a:pt x="390982" y="229869"/>
                </a:lnTo>
                <a:lnTo>
                  <a:pt x="389978" y="234949"/>
                </a:lnTo>
                <a:lnTo>
                  <a:pt x="385851" y="238759"/>
                </a:lnTo>
                <a:lnTo>
                  <a:pt x="394040" y="238759"/>
                </a:lnTo>
                <a:lnTo>
                  <a:pt x="396751" y="215899"/>
                </a:lnTo>
                <a:close/>
              </a:path>
              <a:path w="399414" h="389890">
                <a:moveTo>
                  <a:pt x="34134" y="204469"/>
                </a:moveTo>
                <a:lnTo>
                  <a:pt x="27266" y="204469"/>
                </a:lnTo>
                <a:lnTo>
                  <a:pt x="27559" y="208279"/>
                </a:lnTo>
                <a:lnTo>
                  <a:pt x="9969" y="209549"/>
                </a:lnTo>
                <a:lnTo>
                  <a:pt x="10388" y="215899"/>
                </a:lnTo>
                <a:lnTo>
                  <a:pt x="35125" y="215899"/>
                </a:lnTo>
                <a:lnTo>
                  <a:pt x="34512" y="212089"/>
                </a:lnTo>
                <a:lnTo>
                  <a:pt x="34134" y="204469"/>
                </a:lnTo>
                <a:close/>
              </a:path>
              <a:path w="399414" h="389890">
                <a:moveTo>
                  <a:pt x="33882" y="199389"/>
                </a:moveTo>
                <a:lnTo>
                  <a:pt x="9245" y="199389"/>
                </a:lnTo>
                <a:lnTo>
                  <a:pt x="9677" y="205739"/>
                </a:lnTo>
                <a:lnTo>
                  <a:pt x="27266" y="204469"/>
                </a:lnTo>
                <a:lnTo>
                  <a:pt x="34134" y="204469"/>
                </a:lnTo>
                <a:lnTo>
                  <a:pt x="33882" y="199389"/>
                </a:lnTo>
                <a:close/>
              </a:path>
              <a:path w="399414" h="389890">
                <a:moveTo>
                  <a:pt x="396600" y="173989"/>
                </a:moveTo>
                <a:lnTo>
                  <a:pt x="393471" y="173989"/>
                </a:lnTo>
                <a:lnTo>
                  <a:pt x="393763" y="181609"/>
                </a:lnTo>
                <a:lnTo>
                  <a:pt x="381495" y="186689"/>
                </a:lnTo>
                <a:lnTo>
                  <a:pt x="377748" y="187959"/>
                </a:lnTo>
                <a:lnTo>
                  <a:pt x="381584" y="187959"/>
                </a:lnTo>
                <a:lnTo>
                  <a:pt x="394208" y="191769"/>
                </a:lnTo>
                <a:lnTo>
                  <a:pt x="394500" y="199389"/>
                </a:lnTo>
                <a:lnTo>
                  <a:pt x="373100" y="200659"/>
                </a:lnTo>
                <a:lnTo>
                  <a:pt x="398558" y="200659"/>
                </a:lnTo>
                <a:lnTo>
                  <a:pt x="399161" y="195579"/>
                </a:lnTo>
                <a:lnTo>
                  <a:pt x="396600" y="173989"/>
                </a:lnTo>
                <a:close/>
              </a:path>
              <a:path w="399414" h="389890">
                <a:moveTo>
                  <a:pt x="35942" y="170179"/>
                </a:moveTo>
                <a:lnTo>
                  <a:pt x="24917" y="170179"/>
                </a:lnTo>
                <a:lnTo>
                  <a:pt x="28689" y="171449"/>
                </a:lnTo>
                <a:lnTo>
                  <a:pt x="27317" y="184149"/>
                </a:lnTo>
                <a:lnTo>
                  <a:pt x="34260" y="184149"/>
                </a:lnTo>
                <a:lnTo>
                  <a:pt x="34512" y="179069"/>
                </a:lnTo>
                <a:lnTo>
                  <a:pt x="35942" y="170179"/>
                </a:lnTo>
                <a:close/>
              </a:path>
              <a:path w="399414" h="389890">
                <a:moveTo>
                  <a:pt x="24917" y="170179"/>
                </a:moveTo>
                <a:lnTo>
                  <a:pt x="15887" y="170179"/>
                </a:lnTo>
                <a:lnTo>
                  <a:pt x="19380" y="171449"/>
                </a:lnTo>
                <a:lnTo>
                  <a:pt x="18554" y="177799"/>
                </a:lnTo>
                <a:lnTo>
                  <a:pt x="24003" y="179069"/>
                </a:lnTo>
                <a:lnTo>
                  <a:pt x="24917" y="170179"/>
                </a:lnTo>
                <a:close/>
              </a:path>
              <a:path w="399414" h="389890">
                <a:moveTo>
                  <a:pt x="36146" y="168909"/>
                </a:moveTo>
                <a:lnTo>
                  <a:pt x="11163" y="168909"/>
                </a:lnTo>
                <a:lnTo>
                  <a:pt x="10248" y="177799"/>
                </a:lnTo>
                <a:lnTo>
                  <a:pt x="15062" y="177799"/>
                </a:lnTo>
                <a:lnTo>
                  <a:pt x="15887" y="170179"/>
                </a:lnTo>
                <a:lnTo>
                  <a:pt x="35942" y="170179"/>
                </a:lnTo>
                <a:lnTo>
                  <a:pt x="36146" y="168909"/>
                </a:lnTo>
                <a:close/>
              </a:path>
              <a:path w="399414" h="389890">
                <a:moveTo>
                  <a:pt x="18249" y="139699"/>
                </a:moveTo>
                <a:lnTo>
                  <a:pt x="16611" y="144779"/>
                </a:lnTo>
                <a:lnTo>
                  <a:pt x="27609" y="148589"/>
                </a:lnTo>
                <a:lnTo>
                  <a:pt x="33769" y="149859"/>
                </a:lnTo>
                <a:lnTo>
                  <a:pt x="31940" y="156209"/>
                </a:lnTo>
                <a:lnTo>
                  <a:pt x="31724" y="156209"/>
                </a:lnTo>
                <a:lnTo>
                  <a:pt x="31381" y="157479"/>
                </a:lnTo>
                <a:lnTo>
                  <a:pt x="38528" y="157479"/>
                </a:lnTo>
                <a:lnTo>
                  <a:pt x="41033" y="147319"/>
                </a:lnTo>
                <a:lnTo>
                  <a:pt x="41979" y="144779"/>
                </a:lnTo>
                <a:lnTo>
                  <a:pt x="35140" y="144779"/>
                </a:lnTo>
                <a:lnTo>
                  <a:pt x="18249" y="139699"/>
                </a:lnTo>
                <a:close/>
              </a:path>
              <a:path w="399414" h="389890">
                <a:moveTo>
                  <a:pt x="45764" y="134619"/>
                </a:moveTo>
                <a:lnTo>
                  <a:pt x="15875" y="134619"/>
                </a:lnTo>
                <a:lnTo>
                  <a:pt x="36398" y="140969"/>
                </a:lnTo>
                <a:lnTo>
                  <a:pt x="35140" y="144779"/>
                </a:lnTo>
                <a:lnTo>
                  <a:pt x="41979" y="144779"/>
                </a:lnTo>
                <a:lnTo>
                  <a:pt x="45764" y="134619"/>
                </a:lnTo>
                <a:close/>
              </a:path>
              <a:path w="399414" h="389890">
                <a:moveTo>
                  <a:pt x="373875" y="125729"/>
                </a:moveTo>
                <a:lnTo>
                  <a:pt x="364985" y="129539"/>
                </a:lnTo>
                <a:lnTo>
                  <a:pt x="364286" y="133349"/>
                </a:lnTo>
                <a:lnTo>
                  <a:pt x="366407" y="138429"/>
                </a:lnTo>
                <a:lnTo>
                  <a:pt x="367385" y="139699"/>
                </a:lnTo>
                <a:lnTo>
                  <a:pt x="368236" y="139699"/>
                </a:lnTo>
                <a:lnTo>
                  <a:pt x="364947" y="142239"/>
                </a:lnTo>
                <a:lnTo>
                  <a:pt x="390704" y="142239"/>
                </a:lnTo>
                <a:lnTo>
                  <a:pt x="388429" y="135889"/>
                </a:lnTo>
                <a:lnTo>
                  <a:pt x="380326" y="135889"/>
                </a:lnTo>
                <a:lnTo>
                  <a:pt x="380326" y="134619"/>
                </a:lnTo>
                <a:lnTo>
                  <a:pt x="380111" y="133349"/>
                </a:lnTo>
                <a:lnTo>
                  <a:pt x="377748" y="126999"/>
                </a:lnTo>
                <a:lnTo>
                  <a:pt x="373875" y="125729"/>
                </a:lnTo>
                <a:close/>
              </a:path>
              <a:path w="399414" h="389890">
                <a:moveTo>
                  <a:pt x="382970" y="120649"/>
                </a:moveTo>
                <a:lnTo>
                  <a:pt x="374929" y="120649"/>
                </a:lnTo>
                <a:lnTo>
                  <a:pt x="380288" y="123189"/>
                </a:lnTo>
                <a:lnTo>
                  <a:pt x="382765" y="129539"/>
                </a:lnTo>
                <a:lnTo>
                  <a:pt x="383717" y="133349"/>
                </a:lnTo>
                <a:lnTo>
                  <a:pt x="383819" y="134619"/>
                </a:lnTo>
                <a:lnTo>
                  <a:pt x="380326" y="135889"/>
                </a:lnTo>
                <a:lnTo>
                  <a:pt x="388429" y="135889"/>
                </a:lnTo>
                <a:lnTo>
                  <a:pt x="382970" y="120649"/>
                </a:lnTo>
                <a:close/>
              </a:path>
              <a:path w="399414" h="389890">
                <a:moveTo>
                  <a:pt x="61134" y="106679"/>
                </a:moveTo>
                <a:lnTo>
                  <a:pt x="37553" y="106679"/>
                </a:lnTo>
                <a:lnTo>
                  <a:pt x="42354" y="107949"/>
                </a:lnTo>
                <a:lnTo>
                  <a:pt x="46482" y="110489"/>
                </a:lnTo>
                <a:lnTo>
                  <a:pt x="48818" y="114299"/>
                </a:lnTo>
                <a:lnTo>
                  <a:pt x="42595" y="125729"/>
                </a:lnTo>
                <a:lnTo>
                  <a:pt x="50008" y="125729"/>
                </a:lnTo>
                <a:lnTo>
                  <a:pt x="53665" y="118109"/>
                </a:lnTo>
                <a:lnTo>
                  <a:pt x="57667" y="111759"/>
                </a:lnTo>
                <a:lnTo>
                  <a:pt x="61134" y="106679"/>
                </a:lnTo>
                <a:close/>
              </a:path>
              <a:path w="399414" h="389890">
                <a:moveTo>
                  <a:pt x="34788" y="111759"/>
                </a:moveTo>
                <a:lnTo>
                  <a:pt x="25590" y="111759"/>
                </a:lnTo>
                <a:lnTo>
                  <a:pt x="32715" y="115569"/>
                </a:lnTo>
                <a:lnTo>
                  <a:pt x="34788" y="111759"/>
                </a:lnTo>
                <a:close/>
              </a:path>
              <a:path w="399414" h="389890">
                <a:moveTo>
                  <a:pt x="357047" y="100329"/>
                </a:moveTo>
                <a:lnTo>
                  <a:pt x="352247" y="114299"/>
                </a:lnTo>
                <a:lnTo>
                  <a:pt x="380695" y="114299"/>
                </a:lnTo>
                <a:lnTo>
                  <a:pt x="378875" y="109219"/>
                </a:lnTo>
                <a:lnTo>
                  <a:pt x="374667" y="102869"/>
                </a:lnTo>
                <a:lnTo>
                  <a:pt x="370078" y="102869"/>
                </a:lnTo>
                <a:lnTo>
                  <a:pt x="357047" y="100329"/>
                </a:lnTo>
                <a:close/>
              </a:path>
              <a:path w="399414" h="389890">
                <a:moveTo>
                  <a:pt x="353999" y="97789"/>
                </a:moveTo>
                <a:lnTo>
                  <a:pt x="344932" y="102869"/>
                </a:lnTo>
                <a:lnTo>
                  <a:pt x="352104" y="102869"/>
                </a:lnTo>
                <a:lnTo>
                  <a:pt x="353999" y="97789"/>
                </a:lnTo>
                <a:close/>
              </a:path>
              <a:path w="399414" h="389890">
                <a:moveTo>
                  <a:pt x="365412" y="88899"/>
                </a:moveTo>
                <a:lnTo>
                  <a:pt x="360730" y="88899"/>
                </a:lnTo>
                <a:lnTo>
                  <a:pt x="363067" y="92709"/>
                </a:lnTo>
                <a:lnTo>
                  <a:pt x="355320" y="96519"/>
                </a:lnTo>
                <a:lnTo>
                  <a:pt x="367296" y="99059"/>
                </a:lnTo>
                <a:lnTo>
                  <a:pt x="370078" y="102869"/>
                </a:lnTo>
                <a:lnTo>
                  <a:pt x="374667" y="102869"/>
                </a:lnTo>
                <a:lnTo>
                  <a:pt x="365412" y="88899"/>
                </a:lnTo>
                <a:close/>
              </a:path>
              <a:path w="399414" h="389890">
                <a:moveTo>
                  <a:pt x="58915" y="83819"/>
                </a:moveTo>
                <a:lnTo>
                  <a:pt x="53467" y="90169"/>
                </a:lnTo>
                <a:lnTo>
                  <a:pt x="60756" y="96519"/>
                </a:lnTo>
                <a:lnTo>
                  <a:pt x="58039" y="99059"/>
                </a:lnTo>
                <a:lnTo>
                  <a:pt x="66620" y="99059"/>
                </a:lnTo>
                <a:lnTo>
                  <a:pt x="71551" y="92709"/>
                </a:lnTo>
                <a:lnTo>
                  <a:pt x="74687" y="88899"/>
                </a:lnTo>
                <a:lnTo>
                  <a:pt x="66192" y="88899"/>
                </a:lnTo>
                <a:lnTo>
                  <a:pt x="58915" y="83819"/>
                </a:lnTo>
                <a:close/>
              </a:path>
              <a:path w="399414" h="389890">
                <a:moveTo>
                  <a:pt x="54330" y="83819"/>
                </a:moveTo>
                <a:lnTo>
                  <a:pt x="43916" y="83819"/>
                </a:lnTo>
                <a:lnTo>
                  <a:pt x="50698" y="88899"/>
                </a:lnTo>
                <a:lnTo>
                  <a:pt x="54330" y="83819"/>
                </a:lnTo>
                <a:close/>
              </a:path>
              <a:path w="399414" h="389890">
                <a:moveTo>
                  <a:pt x="78954" y="73659"/>
                </a:moveTo>
                <a:lnTo>
                  <a:pt x="52070" y="73659"/>
                </a:lnTo>
                <a:lnTo>
                  <a:pt x="68922" y="86359"/>
                </a:lnTo>
                <a:lnTo>
                  <a:pt x="66192" y="88899"/>
                </a:lnTo>
                <a:lnTo>
                  <a:pt x="74687" y="88899"/>
                </a:lnTo>
                <a:lnTo>
                  <a:pt x="76778" y="86359"/>
                </a:lnTo>
                <a:lnTo>
                  <a:pt x="82283" y="81279"/>
                </a:lnTo>
                <a:lnTo>
                  <a:pt x="88059" y="76199"/>
                </a:lnTo>
                <a:lnTo>
                  <a:pt x="89567" y="74929"/>
                </a:lnTo>
                <a:lnTo>
                  <a:pt x="80010" y="74929"/>
                </a:lnTo>
                <a:lnTo>
                  <a:pt x="78954" y="73659"/>
                </a:lnTo>
                <a:close/>
              </a:path>
              <a:path w="399414" h="389890">
                <a:moveTo>
                  <a:pt x="334035" y="74929"/>
                </a:moveTo>
                <a:lnTo>
                  <a:pt x="329996" y="78739"/>
                </a:lnTo>
                <a:lnTo>
                  <a:pt x="335775" y="85089"/>
                </a:lnTo>
                <a:lnTo>
                  <a:pt x="332968" y="87629"/>
                </a:lnTo>
                <a:lnTo>
                  <a:pt x="364570" y="87629"/>
                </a:lnTo>
                <a:lnTo>
                  <a:pt x="360363" y="81279"/>
                </a:lnTo>
                <a:lnTo>
                  <a:pt x="339293" y="81279"/>
                </a:lnTo>
                <a:lnTo>
                  <a:pt x="334035" y="74929"/>
                </a:lnTo>
                <a:close/>
              </a:path>
              <a:path w="399414" h="389890">
                <a:moveTo>
                  <a:pt x="340207" y="69849"/>
                </a:moveTo>
                <a:lnTo>
                  <a:pt x="336638" y="73659"/>
                </a:lnTo>
                <a:lnTo>
                  <a:pt x="341896" y="78739"/>
                </a:lnTo>
                <a:lnTo>
                  <a:pt x="339293" y="81279"/>
                </a:lnTo>
                <a:lnTo>
                  <a:pt x="360363" y="81279"/>
                </a:lnTo>
                <a:lnTo>
                  <a:pt x="356997" y="76199"/>
                </a:lnTo>
                <a:lnTo>
                  <a:pt x="345973" y="76199"/>
                </a:lnTo>
                <a:lnTo>
                  <a:pt x="340207" y="69849"/>
                </a:lnTo>
                <a:close/>
              </a:path>
              <a:path w="399414" h="389890">
                <a:moveTo>
                  <a:pt x="346300" y="64769"/>
                </a:moveTo>
                <a:lnTo>
                  <a:pt x="340029" y="64769"/>
                </a:lnTo>
                <a:lnTo>
                  <a:pt x="348780" y="73659"/>
                </a:lnTo>
                <a:lnTo>
                  <a:pt x="345973" y="76199"/>
                </a:lnTo>
                <a:lnTo>
                  <a:pt x="356997" y="76199"/>
                </a:lnTo>
                <a:lnTo>
                  <a:pt x="355314" y="73659"/>
                </a:lnTo>
                <a:lnTo>
                  <a:pt x="346300" y="64769"/>
                </a:lnTo>
                <a:close/>
              </a:path>
              <a:path w="399414" h="389890">
                <a:moveTo>
                  <a:pt x="87388" y="54609"/>
                </a:moveTo>
                <a:lnTo>
                  <a:pt x="82880" y="54609"/>
                </a:lnTo>
                <a:lnTo>
                  <a:pt x="86575" y="58419"/>
                </a:lnTo>
                <a:lnTo>
                  <a:pt x="89560" y="62229"/>
                </a:lnTo>
                <a:lnTo>
                  <a:pt x="90411" y="66039"/>
                </a:lnTo>
                <a:lnTo>
                  <a:pt x="80010" y="74929"/>
                </a:lnTo>
                <a:lnTo>
                  <a:pt x="89567" y="74929"/>
                </a:lnTo>
                <a:lnTo>
                  <a:pt x="94094" y="71119"/>
                </a:lnTo>
                <a:lnTo>
                  <a:pt x="100367" y="66039"/>
                </a:lnTo>
                <a:lnTo>
                  <a:pt x="105235" y="62229"/>
                </a:lnTo>
                <a:lnTo>
                  <a:pt x="94246" y="62229"/>
                </a:lnTo>
                <a:lnTo>
                  <a:pt x="87388" y="54609"/>
                </a:lnTo>
                <a:close/>
              </a:path>
              <a:path w="399414" h="389890">
                <a:moveTo>
                  <a:pt x="322348" y="41909"/>
                </a:moveTo>
                <a:lnTo>
                  <a:pt x="313918" y="41909"/>
                </a:lnTo>
                <a:lnTo>
                  <a:pt x="325272" y="50799"/>
                </a:lnTo>
                <a:lnTo>
                  <a:pt x="312305" y="67309"/>
                </a:lnTo>
                <a:lnTo>
                  <a:pt x="337157" y="67309"/>
                </a:lnTo>
                <a:lnTo>
                  <a:pt x="340029" y="64769"/>
                </a:lnTo>
                <a:lnTo>
                  <a:pt x="346300" y="64769"/>
                </a:lnTo>
                <a:lnTo>
                  <a:pt x="324407" y="43179"/>
                </a:lnTo>
                <a:lnTo>
                  <a:pt x="322348" y="41909"/>
                </a:lnTo>
                <a:close/>
              </a:path>
              <a:path w="399414" h="389890">
                <a:moveTo>
                  <a:pt x="81534" y="55879"/>
                </a:moveTo>
                <a:lnTo>
                  <a:pt x="69672" y="55879"/>
                </a:lnTo>
                <a:lnTo>
                  <a:pt x="74803" y="62229"/>
                </a:lnTo>
                <a:lnTo>
                  <a:pt x="81534" y="55879"/>
                </a:lnTo>
                <a:close/>
              </a:path>
              <a:path w="399414" h="389890">
                <a:moveTo>
                  <a:pt x="107251" y="44449"/>
                </a:moveTo>
                <a:lnTo>
                  <a:pt x="83921" y="44449"/>
                </a:lnTo>
                <a:lnTo>
                  <a:pt x="97624" y="59689"/>
                </a:lnTo>
                <a:lnTo>
                  <a:pt x="94246" y="62229"/>
                </a:lnTo>
                <a:lnTo>
                  <a:pt x="105235" y="62229"/>
                </a:lnTo>
                <a:lnTo>
                  <a:pt x="106857" y="60959"/>
                </a:lnTo>
                <a:lnTo>
                  <a:pt x="113616" y="57149"/>
                </a:lnTo>
                <a:lnTo>
                  <a:pt x="120578" y="53339"/>
                </a:lnTo>
                <a:lnTo>
                  <a:pt x="122958" y="52069"/>
                </a:lnTo>
                <a:lnTo>
                  <a:pt x="111213" y="52069"/>
                </a:lnTo>
                <a:lnTo>
                  <a:pt x="107251" y="44449"/>
                </a:lnTo>
                <a:close/>
              </a:path>
              <a:path w="399414" h="389890">
                <a:moveTo>
                  <a:pt x="314909" y="48259"/>
                </a:moveTo>
                <a:lnTo>
                  <a:pt x="307962" y="57149"/>
                </a:lnTo>
                <a:lnTo>
                  <a:pt x="304190" y="62229"/>
                </a:lnTo>
                <a:lnTo>
                  <a:pt x="310740" y="62229"/>
                </a:lnTo>
                <a:lnTo>
                  <a:pt x="319468" y="50799"/>
                </a:lnTo>
                <a:lnTo>
                  <a:pt x="314909" y="48259"/>
                </a:lnTo>
                <a:close/>
              </a:path>
              <a:path w="399414" h="389890">
                <a:moveTo>
                  <a:pt x="305784" y="53339"/>
                </a:moveTo>
                <a:lnTo>
                  <a:pt x="299732" y="53339"/>
                </a:lnTo>
                <a:lnTo>
                  <a:pt x="299910" y="54609"/>
                </a:lnTo>
                <a:lnTo>
                  <a:pt x="300570" y="54609"/>
                </a:lnTo>
                <a:lnTo>
                  <a:pt x="303288" y="57149"/>
                </a:lnTo>
                <a:lnTo>
                  <a:pt x="305784" y="53339"/>
                </a:lnTo>
                <a:close/>
              </a:path>
              <a:path w="399414" h="389890">
                <a:moveTo>
                  <a:pt x="116573" y="30479"/>
                </a:moveTo>
                <a:lnTo>
                  <a:pt x="116609" y="35559"/>
                </a:lnTo>
                <a:lnTo>
                  <a:pt x="115887" y="49529"/>
                </a:lnTo>
                <a:lnTo>
                  <a:pt x="111213" y="52069"/>
                </a:lnTo>
                <a:lnTo>
                  <a:pt x="122958" y="52069"/>
                </a:lnTo>
                <a:lnTo>
                  <a:pt x="127719" y="49529"/>
                </a:lnTo>
                <a:lnTo>
                  <a:pt x="135013" y="45719"/>
                </a:lnTo>
                <a:lnTo>
                  <a:pt x="138902" y="44449"/>
                </a:lnTo>
                <a:lnTo>
                  <a:pt x="123990" y="44449"/>
                </a:lnTo>
                <a:lnTo>
                  <a:pt x="118884" y="35559"/>
                </a:lnTo>
                <a:lnTo>
                  <a:pt x="116573" y="30479"/>
                </a:lnTo>
                <a:close/>
              </a:path>
              <a:path w="399414" h="389890">
                <a:moveTo>
                  <a:pt x="291467" y="22859"/>
                </a:moveTo>
                <a:lnTo>
                  <a:pt x="279069" y="22859"/>
                </a:lnTo>
                <a:lnTo>
                  <a:pt x="294665" y="30479"/>
                </a:lnTo>
                <a:lnTo>
                  <a:pt x="285191" y="49529"/>
                </a:lnTo>
                <a:lnTo>
                  <a:pt x="308441" y="49529"/>
                </a:lnTo>
                <a:lnTo>
                  <a:pt x="313918" y="41909"/>
                </a:lnTo>
                <a:lnTo>
                  <a:pt x="322348" y="41909"/>
                </a:lnTo>
                <a:lnTo>
                  <a:pt x="291467" y="22859"/>
                </a:lnTo>
                <a:close/>
              </a:path>
              <a:path w="399414" h="389890">
                <a:moveTo>
                  <a:pt x="113153" y="30479"/>
                </a:moveTo>
                <a:lnTo>
                  <a:pt x="105206" y="30479"/>
                </a:lnTo>
                <a:lnTo>
                  <a:pt x="110299" y="40639"/>
                </a:lnTo>
                <a:lnTo>
                  <a:pt x="112623" y="44449"/>
                </a:lnTo>
                <a:lnTo>
                  <a:pt x="112705" y="40639"/>
                </a:lnTo>
                <a:lnTo>
                  <a:pt x="113153" y="30479"/>
                </a:lnTo>
                <a:close/>
              </a:path>
              <a:path w="399414" h="389890">
                <a:moveTo>
                  <a:pt x="160423" y="24129"/>
                </a:moveTo>
                <a:lnTo>
                  <a:pt x="117995" y="24129"/>
                </a:lnTo>
                <a:lnTo>
                  <a:pt x="127901" y="43179"/>
                </a:lnTo>
                <a:lnTo>
                  <a:pt x="123990" y="44449"/>
                </a:lnTo>
                <a:lnTo>
                  <a:pt x="138902" y="44449"/>
                </a:lnTo>
                <a:lnTo>
                  <a:pt x="150570" y="40639"/>
                </a:lnTo>
                <a:lnTo>
                  <a:pt x="166554" y="36829"/>
                </a:lnTo>
                <a:lnTo>
                  <a:pt x="182908" y="34289"/>
                </a:lnTo>
                <a:lnTo>
                  <a:pt x="199580" y="33019"/>
                </a:lnTo>
                <a:lnTo>
                  <a:pt x="244170" y="33019"/>
                </a:lnTo>
                <a:lnTo>
                  <a:pt x="240106" y="31749"/>
                </a:lnTo>
                <a:lnTo>
                  <a:pt x="161823" y="31749"/>
                </a:lnTo>
                <a:lnTo>
                  <a:pt x="160423" y="24129"/>
                </a:lnTo>
                <a:close/>
              </a:path>
              <a:path w="399414" h="389890">
                <a:moveTo>
                  <a:pt x="281457" y="27939"/>
                </a:moveTo>
                <a:lnTo>
                  <a:pt x="273532" y="43179"/>
                </a:lnTo>
                <a:lnTo>
                  <a:pt x="283219" y="43179"/>
                </a:lnTo>
                <a:lnTo>
                  <a:pt x="289153" y="31749"/>
                </a:lnTo>
                <a:lnTo>
                  <a:pt x="281457" y="27939"/>
                </a:lnTo>
                <a:close/>
              </a:path>
              <a:path w="399414" h="389890">
                <a:moveTo>
                  <a:pt x="268255" y="13969"/>
                </a:moveTo>
                <a:lnTo>
                  <a:pt x="252450" y="13969"/>
                </a:lnTo>
                <a:lnTo>
                  <a:pt x="259676" y="15239"/>
                </a:lnTo>
                <a:lnTo>
                  <a:pt x="254558" y="35559"/>
                </a:lnTo>
                <a:lnTo>
                  <a:pt x="272753" y="35559"/>
                </a:lnTo>
                <a:lnTo>
                  <a:pt x="279069" y="22859"/>
                </a:lnTo>
                <a:lnTo>
                  <a:pt x="291467" y="22859"/>
                </a:lnTo>
                <a:lnTo>
                  <a:pt x="287350" y="20319"/>
                </a:lnTo>
                <a:lnTo>
                  <a:pt x="268255" y="13969"/>
                </a:lnTo>
                <a:close/>
              </a:path>
              <a:path w="399414" h="389890">
                <a:moveTo>
                  <a:pt x="164401" y="21589"/>
                </a:moveTo>
                <a:lnTo>
                  <a:pt x="166166" y="31749"/>
                </a:lnTo>
                <a:lnTo>
                  <a:pt x="240106" y="31749"/>
                </a:lnTo>
                <a:lnTo>
                  <a:pt x="239985" y="30479"/>
                </a:lnTo>
                <a:lnTo>
                  <a:pt x="229717" y="30479"/>
                </a:lnTo>
                <a:lnTo>
                  <a:pt x="230037" y="29209"/>
                </a:lnTo>
                <a:lnTo>
                  <a:pt x="174193" y="29209"/>
                </a:lnTo>
                <a:lnTo>
                  <a:pt x="164401" y="21589"/>
                </a:lnTo>
                <a:close/>
              </a:path>
              <a:path w="399414" h="389890">
                <a:moveTo>
                  <a:pt x="238417" y="13969"/>
                </a:moveTo>
                <a:lnTo>
                  <a:pt x="237591" y="16509"/>
                </a:lnTo>
                <a:lnTo>
                  <a:pt x="233997" y="30479"/>
                </a:lnTo>
                <a:lnTo>
                  <a:pt x="239985" y="30479"/>
                </a:lnTo>
                <a:lnTo>
                  <a:pt x="238417" y="13969"/>
                </a:lnTo>
                <a:close/>
              </a:path>
              <a:path w="399414" h="389890">
                <a:moveTo>
                  <a:pt x="199580" y="0"/>
                </a:moveTo>
                <a:lnTo>
                  <a:pt x="153819" y="6349"/>
                </a:lnTo>
                <a:lnTo>
                  <a:pt x="111810" y="20319"/>
                </a:lnTo>
                <a:lnTo>
                  <a:pt x="109752" y="21589"/>
                </a:lnTo>
                <a:lnTo>
                  <a:pt x="112179" y="21589"/>
                </a:lnTo>
                <a:lnTo>
                  <a:pt x="112382" y="24129"/>
                </a:lnTo>
                <a:lnTo>
                  <a:pt x="112419" y="25438"/>
                </a:lnTo>
                <a:lnTo>
                  <a:pt x="110363" y="26669"/>
                </a:lnTo>
                <a:lnTo>
                  <a:pt x="107124" y="27939"/>
                </a:lnTo>
                <a:lnTo>
                  <a:pt x="104571" y="29209"/>
                </a:lnTo>
                <a:lnTo>
                  <a:pt x="113209" y="29209"/>
                </a:lnTo>
                <a:lnTo>
                  <a:pt x="113322" y="26669"/>
                </a:lnTo>
                <a:lnTo>
                  <a:pt x="117995" y="24129"/>
                </a:lnTo>
                <a:lnTo>
                  <a:pt x="160423" y="24129"/>
                </a:lnTo>
                <a:lnTo>
                  <a:pt x="158089" y="11429"/>
                </a:lnTo>
                <a:lnTo>
                  <a:pt x="162420" y="10159"/>
                </a:lnTo>
                <a:lnTo>
                  <a:pt x="169478" y="10159"/>
                </a:lnTo>
                <a:lnTo>
                  <a:pt x="170243" y="8889"/>
                </a:lnTo>
                <a:lnTo>
                  <a:pt x="195296" y="8889"/>
                </a:lnTo>
                <a:lnTo>
                  <a:pt x="198843" y="6349"/>
                </a:lnTo>
                <a:lnTo>
                  <a:pt x="245341" y="6349"/>
                </a:lnTo>
                <a:lnTo>
                  <a:pt x="199580" y="0"/>
                </a:lnTo>
                <a:close/>
              </a:path>
              <a:path w="399414" h="389890">
                <a:moveTo>
                  <a:pt x="195296" y="8889"/>
                </a:moveTo>
                <a:lnTo>
                  <a:pt x="175399" y="8889"/>
                </a:lnTo>
                <a:lnTo>
                  <a:pt x="168186" y="19049"/>
                </a:lnTo>
                <a:lnTo>
                  <a:pt x="179692" y="29209"/>
                </a:lnTo>
                <a:lnTo>
                  <a:pt x="230037" y="29209"/>
                </a:lnTo>
                <a:lnTo>
                  <a:pt x="230357" y="27939"/>
                </a:lnTo>
                <a:lnTo>
                  <a:pt x="198450" y="27939"/>
                </a:lnTo>
                <a:lnTo>
                  <a:pt x="193321" y="25438"/>
                </a:lnTo>
                <a:lnTo>
                  <a:pt x="193429" y="15239"/>
                </a:lnTo>
                <a:lnTo>
                  <a:pt x="193522" y="10159"/>
                </a:lnTo>
                <a:lnTo>
                  <a:pt x="195296" y="8889"/>
                </a:lnTo>
                <a:close/>
              </a:path>
              <a:path w="399414" h="389890">
                <a:moveTo>
                  <a:pt x="245341" y="6349"/>
                </a:moveTo>
                <a:lnTo>
                  <a:pt x="209562" y="6349"/>
                </a:lnTo>
                <a:lnTo>
                  <a:pt x="214782" y="10159"/>
                </a:lnTo>
                <a:lnTo>
                  <a:pt x="214549" y="22859"/>
                </a:lnTo>
                <a:lnTo>
                  <a:pt x="214422" y="25438"/>
                </a:lnTo>
                <a:lnTo>
                  <a:pt x="209181" y="27939"/>
                </a:lnTo>
                <a:lnTo>
                  <a:pt x="230357" y="27939"/>
                </a:lnTo>
                <a:lnTo>
                  <a:pt x="234835" y="10159"/>
                </a:lnTo>
                <a:lnTo>
                  <a:pt x="256798" y="10159"/>
                </a:lnTo>
                <a:lnTo>
                  <a:pt x="245341" y="6349"/>
                </a:lnTo>
                <a:close/>
              </a:path>
              <a:path w="399414" h="389890">
                <a:moveTo>
                  <a:pt x="256798" y="10159"/>
                </a:moveTo>
                <a:lnTo>
                  <a:pt x="234835" y="10159"/>
                </a:lnTo>
                <a:lnTo>
                  <a:pt x="242062" y="11429"/>
                </a:lnTo>
                <a:lnTo>
                  <a:pt x="243306" y="24129"/>
                </a:lnTo>
                <a:lnTo>
                  <a:pt x="243332" y="27939"/>
                </a:lnTo>
                <a:lnTo>
                  <a:pt x="245262" y="24129"/>
                </a:lnTo>
                <a:lnTo>
                  <a:pt x="252450" y="13969"/>
                </a:lnTo>
                <a:lnTo>
                  <a:pt x="268255" y="13969"/>
                </a:lnTo>
                <a:lnTo>
                  <a:pt x="256798" y="10159"/>
                </a:lnTo>
                <a:close/>
              </a:path>
              <a:path w="399414" h="389890">
                <a:moveTo>
                  <a:pt x="109631" y="21664"/>
                </a:moveTo>
                <a:lnTo>
                  <a:pt x="103513" y="25438"/>
                </a:lnTo>
                <a:lnTo>
                  <a:pt x="105029" y="26669"/>
                </a:lnTo>
                <a:lnTo>
                  <a:pt x="106807" y="25399"/>
                </a:lnTo>
                <a:lnTo>
                  <a:pt x="108127" y="25399"/>
                </a:lnTo>
                <a:lnTo>
                  <a:pt x="109804" y="24129"/>
                </a:lnTo>
                <a:lnTo>
                  <a:pt x="109631" y="21664"/>
                </a:lnTo>
                <a:close/>
              </a:path>
              <a:path w="399414" h="389890">
                <a:moveTo>
                  <a:pt x="103466" y="25399"/>
                </a:moveTo>
                <a:lnTo>
                  <a:pt x="103200" y="25631"/>
                </a:lnTo>
                <a:lnTo>
                  <a:pt x="103513" y="25438"/>
                </a:lnTo>
                <a:close/>
              </a:path>
              <a:path w="399414" h="389890">
                <a:moveTo>
                  <a:pt x="109752" y="21589"/>
                </a:moveTo>
                <a:close/>
              </a:path>
              <a:path w="399414" h="389890">
                <a:moveTo>
                  <a:pt x="169478" y="10159"/>
                </a:moveTo>
                <a:lnTo>
                  <a:pt x="162420" y="10159"/>
                </a:lnTo>
                <a:lnTo>
                  <a:pt x="164020" y="19049"/>
                </a:lnTo>
                <a:lnTo>
                  <a:pt x="169478" y="10159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2422" y="457212"/>
            <a:ext cx="422909" cy="413384"/>
          </a:xfrm>
          <a:custGeom>
            <a:avLst/>
            <a:gdLst/>
            <a:ahLst/>
            <a:cxnLst/>
            <a:rect l="l" t="t" r="r" b="b"/>
            <a:pathLst>
              <a:path w="422910" h="413384">
                <a:moveTo>
                  <a:pt x="55702" y="126936"/>
                </a:moveTo>
                <a:lnTo>
                  <a:pt x="55308" y="125018"/>
                </a:lnTo>
                <a:lnTo>
                  <a:pt x="53454" y="124091"/>
                </a:lnTo>
                <a:lnTo>
                  <a:pt x="52235" y="123469"/>
                </a:lnTo>
                <a:lnTo>
                  <a:pt x="50177" y="123177"/>
                </a:lnTo>
                <a:lnTo>
                  <a:pt x="47485" y="128270"/>
                </a:lnTo>
                <a:lnTo>
                  <a:pt x="53416" y="131267"/>
                </a:lnTo>
                <a:lnTo>
                  <a:pt x="55702" y="126936"/>
                </a:lnTo>
                <a:close/>
              </a:path>
              <a:path w="422910" h="413384">
                <a:moveTo>
                  <a:pt x="56591" y="287350"/>
                </a:moveTo>
                <a:lnTo>
                  <a:pt x="55206" y="283286"/>
                </a:lnTo>
                <a:lnTo>
                  <a:pt x="53721" y="280416"/>
                </a:lnTo>
                <a:lnTo>
                  <a:pt x="51181" y="276923"/>
                </a:lnTo>
                <a:lnTo>
                  <a:pt x="44716" y="280123"/>
                </a:lnTo>
                <a:lnTo>
                  <a:pt x="38252" y="283324"/>
                </a:lnTo>
                <a:lnTo>
                  <a:pt x="39636" y="287388"/>
                </a:lnTo>
                <a:lnTo>
                  <a:pt x="41122" y="290258"/>
                </a:lnTo>
                <a:lnTo>
                  <a:pt x="43649" y="293751"/>
                </a:lnTo>
                <a:lnTo>
                  <a:pt x="56591" y="287350"/>
                </a:lnTo>
                <a:close/>
              </a:path>
              <a:path w="422910" h="413384">
                <a:moveTo>
                  <a:pt x="67221" y="316572"/>
                </a:moveTo>
                <a:lnTo>
                  <a:pt x="64325" y="312978"/>
                </a:lnTo>
                <a:lnTo>
                  <a:pt x="62280" y="313270"/>
                </a:lnTo>
                <a:lnTo>
                  <a:pt x="60998" y="314248"/>
                </a:lnTo>
                <a:lnTo>
                  <a:pt x="59601" y="315315"/>
                </a:lnTo>
                <a:lnTo>
                  <a:pt x="59182" y="317068"/>
                </a:lnTo>
                <a:lnTo>
                  <a:pt x="61988" y="320573"/>
                </a:lnTo>
                <a:lnTo>
                  <a:pt x="67221" y="316572"/>
                </a:lnTo>
                <a:close/>
              </a:path>
              <a:path w="422910" h="413384">
                <a:moveTo>
                  <a:pt x="97231" y="75057"/>
                </a:moveTo>
                <a:lnTo>
                  <a:pt x="95021" y="72466"/>
                </a:lnTo>
                <a:lnTo>
                  <a:pt x="93243" y="71412"/>
                </a:lnTo>
                <a:lnTo>
                  <a:pt x="88734" y="75082"/>
                </a:lnTo>
                <a:lnTo>
                  <a:pt x="93014" y="80086"/>
                </a:lnTo>
                <a:lnTo>
                  <a:pt x="95250" y="78270"/>
                </a:lnTo>
                <a:lnTo>
                  <a:pt x="96850" y="76974"/>
                </a:lnTo>
                <a:lnTo>
                  <a:pt x="97231" y="75057"/>
                </a:lnTo>
                <a:close/>
              </a:path>
              <a:path w="422910" h="413384">
                <a:moveTo>
                  <a:pt x="190334" y="383425"/>
                </a:moveTo>
                <a:lnTo>
                  <a:pt x="185483" y="379463"/>
                </a:lnTo>
                <a:lnTo>
                  <a:pt x="185381" y="379996"/>
                </a:lnTo>
                <a:lnTo>
                  <a:pt x="188950" y="382689"/>
                </a:lnTo>
                <a:lnTo>
                  <a:pt x="190106" y="383298"/>
                </a:lnTo>
                <a:lnTo>
                  <a:pt x="190334" y="383425"/>
                </a:lnTo>
                <a:close/>
              </a:path>
              <a:path w="422910" h="413384">
                <a:moveTo>
                  <a:pt x="221907" y="21437"/>
                </a:moveTo>
                <a:lnTo>
                  <a:pt x="217576" y="20726"/>
                </a:lnTo>
                <a:lnTo>
                  <a:pt x="214287" y="20675"/>
                </a:lnTo>
                <a:lnTo>
                  <a:pt x="209931" y="21234"/>
                </a:lnTo>
                <a:lnTo>
                  <a:pt x="209677" y="35394"/>
                </a:lnTo>
                <a:lnTo>
                  <a:pt x="214007" y="36106"/>
                </a:lnTo>
                <a:lnTo>
                  <a:pt x="215646" y="36131"/>
                </a:lnTo>
                <a:lnTo>
                  <a:pt x="217284" y="36156"/>
                </a:lnTo>
                <a:lnTo>
                  <a:pt x="221640" y="35610"/>
                </a:lnTo>
                <a:lnTo>
                  <a:pt x="221907" y="21437"/>
                </a:lnTo>
                <a:close/>
              </a:path>
              <a:path w="422910" h="413384">
                <a:moveTo>
                  <a:pt x="239331" y="379996"/>
                </a:moveTo>
                <a:lnTo>
                  <a:pt x="239242" y="379463"/>
                </a:lnTo>
                <a:lnTo>
                  <a:pt x="234391" y="383425"/>
                </a:lnTo>
                <a:lnTo>
                  <a:pt x="234530" y="383336"/>
                </a:lnTo>
                <a:lnTo>
                  <a:pt x="235775" y="382689"/>
                </a:lnTo>
                <a:lnTo>
                  <a:pt x="239331" y="379996"/>
                </a:lnTo>
                <a:close/>
              </a:path>
              <a:path w="422910" h="413384">
                <a:moveTo>
                  <a:pt x="253314" y="197827"/>
                </a:moveTo>
                <a:lnTo>
                  <a:pt x="244195" y="197827"/>
                </a:lnTo>
                <a:lnTo>
                  <a:pt x="244195" y="207200"/>
                </a:lnTo>
                <a:lnTo>
                  <a:pt x="253314" y="207200"/>
                </a:lnTo>
                <a:lnTo>
                  <a:pt x="253314" y="197827"/>
                </a:lnTo>
                <a:close/>
              </a:path>
              <a:path w="422910" h="413384">
                <a:moveTo>
                  <a:pt x="253326" y="143510"/>
                </a:moveTo>
                <a:lnTo>
                  <a:pt x="251472" y="143510"/>
                </a:lnTo>
                <a:lnTo>
                  <a:pt x="251472" y="145313"/>
                </a:lnTo>
                <a:lnTo>
                  <a:pt x="251472" y="193052"/>
                </a:lnTo>
                <a:lnTo>
                  <a:pt x="246062" y="193052"/>
                </a:lnTo>
                <a:lnTo>
                  <a:pt x="246062" y="145313"/>
                </a:lnTo>
                <a:lnTo>
                  <a:pt x="251472" y="145313"/>
                </a:lnTo>
                <a:lnTo>
                  <a:pt x="251472" y="143510"/>
                </a:lnTo>
                <a:lnTo>
                  <a:pt x="244208" y="143510"/>
                </a:lnTo>
                <a:lnTo>
                  <a:pt x="244208" y="194856"/>
                </a:lnTo>
                <a:lnTo>
                  <a:pt x="253326" y="194856"/>
                </a:lnTo>
                <a:lnTo>
                  <a:pt x="253326" y="193052"/>
                </a:lnTo>
                <a:lnTo>
                  <a:pt x="253326" y="145313"/>
                </a:lnTo>
                <a:lnTo>
                  <a:pt x="253326" y="143510"/>
                </a:lnTo>
                <a:close/>
              </a:path>
              <a:path w="422910" h="413384">
                <a:moveTo>
                  <a:pt x="278511" y="140309"/>
                </a:moveTo>
                <a:lnTo>
                  <a:pt x="271132" y="137883"/>
                </a:lnTo>
                <a:lnTo>
                  <a:pt x="271132" y="140309"/>
                </a:lnTo>
                <a:lnTo>
                  <a:pt x="241338" y="140309"/>
                </a:lnTo>
                <a:lnTo>
                  <a:pt x="241338" y="133959"/>
                </a:lnTo>
                <a:lnTo>
                  <a:pt x="241338" y="132689"/>
                </a:lnTo>
                <a:lnTo>
                  <a:pt x="249682" y="132689"/>
                </a:lnTo>
                <a:lnTo>
                  <a:pt x="271132" y="140309"/>
                </a:lnTo>
                <a:lnTo>
                  <a:pt x="271132" y="137883"/>
                </a:lnTo>
                <a:lnTo>
                  <a:pt x="255409" y="132689"/>
                </a:lnTo>
                <a:lnTo>
                  <a:pt x="245732" y="129501"/>
                </a:lnTo>
                <a:lnTo>
                  <a:pt x="245732" y="131419"/>
                </a:lnTo>
                <a:lnTo>
                  <a:pt x="240068" y="131419"/>
                </a:lnTo>
                <a:lnTo>
                  <a:pt x="240068" y="133959"/>
                </a:lnTo>
                <a:lnTo>
                  <a:pt x="240068" y="140309"/>
                </a:lnTo>
                <a:lnTo>
                  <a:pt x="232168" y="140309"/>
                </a:lnTo>
                <a:lnTo>
                  <a:pt x="233756" y="139039"/>
                </a:lnTo>
                <a:lnTo>
                  <a:pt x="240068" y="133959"/>
                </a:lnTo>
                <a:lnTo>
                  <a:pt x="240068" y="131419"/>
                </a:lnTo>
                <a:lnTo>
                  <a:pt x="239725" y="131419"/>
                </a:lnTo>
                <a:lnTo>
                  <a:pt x="239725" y="132689"/>
                </a:lnTo>
                <a:lnTo>
                  <a:pt x="231457" y="139039"/>
                </a:lnTo>
                <a:lnTo>
                  <a:pt x="231457" y="133959"/>
                </a:lnTo>
                <a:lnTo>
                  <a:pt x="231457" y="132689"/>
                </a:lnTo>
                <a:lnTo>
                  <a:pt x="239725" y="132689"/>
                </a:lnTo>
                <a:lnTo>
                  <a:pt x="239725" y="131419"/>
                </a:lnTo>
                <a:lnTo>
                  <a:pt x="230174" y="131419"/>
                </a:lnTo>
                <a:lnTo>
                  <a:pt x="230174" y="133959"/>
                </a:lnTo>
                <a:lnTo>
                  <a:pt x="230174" y="140309"/>
                </a:lnTo>
                <a:lnTo>
                  <a:pt x="222275" y="140309"/>
                </a:lnTo>
                <a:lnTo>
                  <a:pt x="223862" y="139039"/>
                </a:lnTo>
                <a:lnTo>
                  <a:pt x="230174" y="133959"/>
                </a:lnTo>
                <a:lnTo>
                  <a:pt x="230174" y="131419"/>
                </a:lnTo>
                <a:lnTo>
                  <a:pt x="229831" y="131419"/>
                </a:lnTo>
                <a:lnTo>
                  <a:pt x="229831" y="132689"/>
                </a:lnTo>
                <a:lnTo>
                  <a:pt x="221551" y="139039"/>
                </a:lnTo>
                <a:lnTo>
                  <a:pt x="221551" y="133959"/>
                </a:lnTo>
                <a:lnTo>
                  <a:pt x="221551" y="132689"/>
                </a:lnTo>
                <a:lnTo>
                  <a:pt x="229831" y="132689"/>
                </a:lnTo>
                <a:lnTo>
                  <a:pt x="229831" y="131419"/>
                </a:lnTo>
                <a:lnTo>
                  <a:pt x="220281" y="131419"/>
                </a:lnTo>
                <a:lnTo>
                  <a:pt x="220281" y="133959"/>
                </a:lnTo>
                <a:lnTo>
                  <a:pt x="220281" y="140309"/>
                </a:lnTo>
                <a:lnTo>
                  <a:pt x="212382" y="140309"/>
                </a:lnTo>
                <a:lnTo>
                  <a:pt x="213969" y="139039"/>
                </a:lnTo>
                <a:lnTo>
                  <a:pt x="220281" y="133959"/>
                </a:lnTo>
                <a:lnTo>
                  <a:pt x="220281" y="131419"/>
                </a:lnTo>
                <a:lnTo>
                  <a:pt x="219938" y="131419"/>
                </a:lnTo>
                <a:lnTo>
                  <a:pt x="219938" y="132689"/>
                </a:lnTo>
                <a:lnTo>
                  <a:pt x="211670" y="139039"/>
                </a:lnTo>
                <a:lnTo>
                  <a:pt x="211670" y="133959"/>
                </a:lnTo>
                <a:lnTo>
                  <a:pt x="211670" y="132689"/>
                </a:lnTo>
                <a:lnTo>
                  <a:pt x="219938" y="132689"/>
                </a:lnTo>
                <a:lnTo>
                  <a:pt x="219938" y="131419"/>
                </a:lnTo>
                <a:lnTo>
                  <a:pt x="210388" y="131419"/>
                </a:lnTo>
                <a:lnTo>
                  <a:pt x="210388" y="133959"/>
                </a:lnTo>
                <a:lnTo>
                  <a:pt x="210388" y="140309"/>
                </a:lnTo>
                <a:lnTo>
                  <a:pt x="202488" y="140309"/>
                </a:lnTo>
                <a:lnTo>
                  <a:pt x="210388" y="133959"/>
                </a:lnTo>
                <a:lnTo>
                  <a:pt x="210388" y="131419"/>
                </a:lnTo>
                <a:lnTo>
                  <a:pt x="210045" y="131419"/>
                </a:lnTo>
                <a:lnTo>
                  <a:pt x="210045" y="132689"/>
                </a:lnTo>
                <a:lnTo>
                  <a:pt x="200317" y="140309"/>
                </a:lnTo>
                <a:lnTo>
                  <a:pt x="189788" y="140309"/>
                </a:lnTo>
                <a:lnTo>
                  <a:pt x="189788" y="133959"/>
                </a:lnTo>
                <a:lnTo>
                  <a:pt x="189788" y="132689"/>
                </a:lnTo>
                <a:lnTo>
                  <a:pt x="210045" y="132689"/>
                </a:lnTo>
                <a:lnTo>
                  <a:pt x="210045" y="131419"/>
                </a:lnTo>
                <a:lnTo>
                  <a:pt x="188506" y="131419"/>
                </a:lnTo>
                <a:lnTo>
                  <a:pt x="188506" y="133959"/>
                </a:lnTo>
                <a:lnTo>
                  <a:pt x="188506" y="140309"/>
                </a:lnTo>
                <a:lnTo>
                  <a:pt x="180619" y="140309"/>
                </a:lnTo>
                <a:lnTo>
                  <a:pt x="182206" y="139039"/>
                </a:lnTo>
                <a:lnTo>
                  <a:pt x="188506" y="133959"/>
                </a:lnTo>
                <a:lnTo>
                  <a:pt x="188506" y="131419"/>
                </a:lnTo>
                <a:lnTo>
                  <a:pt x="188163" y="131419"/>
                </a:lnTo>
                <a:lnTo>
                  <a:pt x="188163" y="132689"/>
                </a:lnTo>
                <a:lnTo>
                  <a:pt x="179895" y="139039"/>
                </a:lnTo>
                <a:lnTo>
                  <a:pt x="179895" y="133959"/>
                </a:lnTo>
                <a:lnTo>
                  <a:pt x="179895" y="132689"/>
                </a:lnTo>
                <a:lnTo>
                  <a:pt x="188163" y="132689"/>
                </a:lnTo>
                <a:lnTo>
                  <a:pt x="188163" y="131419"/>
                </a:lnTo>
                <a:lnTo>
                  <a:pt x="178612" y="131419"/>
                </a:lnTo>
                <a:lnTo>
                  <a:pt x="178612" y="133959"/>
                </a:lnTo>
                <a:lnTo>
                  <a:pt x="178612" y="140309"/>
                </a:lnTo>
                <a:lnTo>
                  <a:pt x="170726" y="140309"/>
                </a:lnTo>
                <a:lnTo>
                  <a:pt x="172313" y="139039"/>
                </a:lnTo>
                <a:lnTo>
                  <a:pt x="178612" y="133959"/>
                </a:lnTo>
                <a:lnTo>
                  <a:pt x="178612" y="131419"/>
                </a:lnTo>
                <a:lnTo>
                  <a:pt x="178269" y="131419"/>
                </a:lnTo>
                <a:lnTo>
                  <a:pt x="178269" y="132689"/>
                </a:lnTo>
                <a:lnTo>
                  <a:pt x="169367" y="139039"/>
                </a:lnTo>
                <a:lnTo>
                  <a:pt x="168998" y="139039"/>
                </a:lnTo>
                <a:lnTo>
                  <a:pt x="168998" y="132689"/>
                </a:lnTo>
                <a:lnTo>
                  <a:pt x="178269" y="132689"/>
                </a:lnTo>
                <a:lnTo>
                  <a:pt x="178269" y="131419"/>
                </a:lnTo>
                <a:lnTo>
                  <a:pt x="167449" y="131419"/>
                </a:lnTo>
                <a:lnTo>
                  <a:pt x="166801" y="126898"/>
                </a:lnTo>
                <a:lnTo>
                  <a:pt x="166801" y="132689"/>
                </a:lnTo>
                <a:lnTo>
                  <a:pt x="166801" y="140309"/>
                </a:lnTo>
                <a:lnTo>
                  <a:pt x="165404" y="140309"/>
                </a:lnTo>
                <a:lnTo>
                  <a:pt x="165404" y="147929"/>
                </a:lnTo>
                <a:lnTo>
                  <a:pt x="165404" y="313029"/>
                </a:lnTo>
                <a:lnTo>
                  <a:pt x="163880" y="312127"/>
                </a:lnTo>
                <a:lnTo>
                  <a:pt x="163880" y="314299"/>
                </a:lnTo>
                <a:lnTo>
                  <a:pt x="157467" y="319379"/>
                </a:lnTo>
                <a:lnTo>
                  <a:pt x="157467" y="310489"/>
                </a:lnTo>
                <a:lnTo>
                  <a:pt x="163880" y="314299"/>
                </a:lnTo>
                <a:lnTo>
                  <a:pt x="163880" y="312127"/>
                </a:lnTo>
                <a:lnTo>
                  <a:pt x="161124" y="310489"/>
                </a:lnTo>
                <a:lnTo>
                  <a:pt x="158978" y="309219"/>
                </a:lnTo>
                <a:lnTo>
                  <a:pt x="162191" y="306679"/>
                </a:lnTo>
                <a:lnTo>
                  <a:pt x="165404" y="304139"/>
                </a:lnTo>
                <a:lnTo>
                  <a:pt x="165404" y="301599"/>
                </a:lnTo>
                <a:lnTo>
                  <a:pt x="163880" y="300405"/>
                </a:lnTo>
                <a:lnTo>
                  <a:pt x="163880" y="302869"/>
                </a:lnTo>
                <a:lnTo>
                  <a:pt x="157467" y="306679"/>
                </a:lnTo>
                <a:lnTo>
                  <a:pt x="157467" y="299059"/>
                </a:lnTo>
                <a:lnTo>
                  <a:pt x="163880" y="302869"/>
                </a:lnTo>
                <a:lnTo>
                  <a:pt x="163880" y="300405"/>
                </a:lnTo>
                <a:lnTo>
                  <a:pt x="162191" y="299059"/>
                </a:lnTo>
                <a:lnTo>
                  <a:pt x="158978" y="296519"/>
                </a:lnTo>
                <a:lnTo>
                  <a:pt x="161124" y="295249"/>
                </a:lnTo>
                <a:lnTo>
                  <a:pt x="165404" y="292709"/>
                </a:lnTo>
                <a:lnTo>
                  <a:pt x="165404" y="288899"/>
                </a:lnTo>
                <a:lnTo>
                  <a:pt x="163880" y="287997"/>
                </a:lnTo>
                <a:lnTo>
                  <a:pt x="163880" y="290169"/>
                </a:lnTo>
                <a:lnTo>
                  <a:pt x="157467" y="295249"/>
                </a:lnTo>
                <a:lnTo>
                  <a:pt x="157467" y="286359"/>
                </a:lnTo>
                <a:lnTo>
                  <a:pt x="163880" y="290169"/>
                </a:lnTo>
                <a:lnTo>
                  <a:pt x="163880" y="287997"/>
                </a:lnTo>
                <a:lnTo>
                  <a:pt x="161124" y="286359"/>
                </a:lnTo>
                <a:lnTo>
                  <a:pt x="158978" y="285089"/>
                </a:lnTo>
                <a:lnTo>
                  <a:pt x="160591" y="283819"/>
                </a:lnTo>
                <a:lnTo>
                  <a:pt x="165404" y="280009"/>
                </a:lnTo>
                <a:lnTo>
                  <a:pt x="165404" y="277469"/>
                </a:lnTo>
                <a:lnTo>
                  <a:pt x="163880" y="276504"/>
                </a:lnTo>
                <a:lnTo>
                  <a:pt x="163880" y="278739"/>
                </a:lnTo>
                <a:lnTo>
                  <a:pt x="157467" y="283819"/>
                </a:lnTo>
                <a:lnTo>
                  <a:pt x="157467" y="274929"/>
                </a:lnTo>
                <a:lnTo>
                  <a:pt x="163880" y="278739"/>
                </a:lnTo>
                <a:lnTo>
                  <a:pt x="163880" y="276504"/>
                </a:lnTo>
                <a:lnTo>
                  <a:pt x="161442" y="274929"/>
                </a:lnTo>
                <a:lnTo>
                  <a:pt x="157467" y="272389"/>
                </a:lnTo>
                <a:lnTo>
                  <a:pt x="157467" y="254609"/>
                </a:lnTo>
                <a:lnTo>
                  <a:pt x="161442" y="252069"/>
                </a:lnTo>
                <a:lnTo>
                  <a:pt x="165404" y="249529"/>
                </a:lnTo>
                <a:lnTo>
                  <a:pt x="165404" y="245719"/>
                </a:lnTo>
                <a:lnTo>
                  <a:pt x="163880" y="244817"/>
                </a:lnTo>
                <a:lnTo>
                  <a:pt x="163880" y="246989"/>
                </a:lnTo>
                <a:lnTo>
                  <a:pt x="157467" y="252069"/>
                </a:lnTo>
                <a:lnTo>
                  <a:pt x="157467" y="243179"/>
                </a:lnTo>
                <a:lnTo>
                  <a:pt x="163880" y="246989"/>
                </a:lnTo>
                <a:lnTo>
                  <a:pt x="163880" y="244817"/>
                </a:lnTo>
                <a:lnTo>
                  <a:pt x="161124" y="243179"/>
                </a:lnTo>
                <a:lnTo>
                  <a:pt x="158978" y="241909"/>
                </a:lnTo>
                <a:lnTo>
                  <a:pt x="160591" y="240639"/>
                </a:lnTo>
                <a:lnTo>
                  <a:pt x="165404" y="236829"/>
                </a:lnTo>
                <a:lnTo>
                  <a:pt x="165404" y="234289"/>
                </a:lnTo>
                <a:lnTo>
                  <a:pt x="163880" y="233095"/>
                </a:lnTo>
                <a:lnTo>
                  <a:pt x="163880" y="235559"/>
                </a:lnTo>
                <a:lnTo>
                  <a:pt x="157467" y="240639"/>
                </a:lnTo>
                <a:lnTo>
                  <a:pt x="157467" y="231749"/>
                </a:lnTo>
                <a:lnTo>
                  <a:pt x="163880" y="235559"/>
                </a:lnTo>
                <a:lnTo>
                  <a:pt x="163880" y="233095"/>
                </a:lnTo>
                <a:lnTo>
                  <a:pt x="162191" y="231749"/>
                </a:lnTo>
                <a:lnTo>
                  <a:pt x="158978" y="229209"/>
                </a:lnTo>
                <a:lnTo>
                  <a:pt x="161124" y="227939"/>
                </a:lnTo>
                <a:lnTo>
                  <a:pt x="165404" y="225399"/>
                </a:lnTo>
                <a:lnTo>
                  <a:pt x="165404" y="221589"/>
                </a:lnTo>
                <a:lnTo>
                  <a:pt x="163880" y="220687"/>
                </a:lnTo>
                <a:lnTo>
                  <a:pt x="163880" y="222859"/>
                </a:lnTo>
                <a:lnTo>
                  <a:pt x="157467" y="227939"/>
                </a:lnTo>
                <a:lnTo>
                  <a:pt x="157467" y="219049"/>
                </a:lnTo>
                <a:lnTo>
                  <a:pt x="163880" y="222859"/>
                </a:lnTo>
                <a:lnTo>
                  <a:pt x="163880" y="220687"/>
                </a:lnTo>
                <a:lnTo>
                  <a:pt x="161124" y="219049"/>
                </a:lnTo>
                <a:lnTo>
                  <a:pt x="158978" y="217779"/>
                </a:lnTo>
                <a:lnTo>
                  <a:pt x="160591" y="216509"/>
                </a:lnTo>
                <a:lnTo>
                  <a:pt x="165404" y="212699"/>
                </a:lnTo>
                <a:lnTo>
                  <a:pt x="165404" y="210159"/>
                </a:lnTo>
                <a:lnTo>
                  <a:pt x="163880" y="209194"/>
                </a:lnTo>
                <a:lnTo>
                  <a:pt x="163880" y="211429"/>
                </a:lnTo>
                <a:lnTo>
                  <a:pt x="157467" y="216509"/>
                </a:lnTo>
                <a:lnTo>
                  <a:pt x="157467" y="207619"/>
                </a:lnTo>
                <a:lnTo>
                  <a:pt x="163880" y="211429"/>
                </a:lnTo>
                <a:lnTo>
                  <a:pt x="163880" y="209194"/>
                </a:lnTo>
                <a:lnTo>
                  <a:pt x="161442" y="207619"/>
                </a:lnTo>
                <a:lnTo>
                  <a:pt x="157467" y="205079"/>
                </a:lnTo>
                <a:lnTo>
                  <a:pt x="157467" y="198729"/>
                </a:lnTo>
                <a:lnTo>
                  <a:pt x="161442" y="196189"/>
                </a:lnTo>
                <a:lnTo>
                  <a:pt x="165404" y="193649"/>
                </a:lnTo>
                <a:lnTo>
                  <a:pt x="165404" y="189839"/>
                </a:lnTo>
                <a:lnTo>
                  <a:pt x="163880" y="188937"/>
                </a:lnTo>
                <a:lnTo>
                  <a:pt x="163880" y="192379"/>
                </a:lnTo>
                <a:lnTo>
                  <a:pt x="157467" y="196189"/>
                </a:lnTo>
                <a:lnTo>
                  <a:pt x="157467" y="187299"/>
                </a:lnTo>
                <a:lnTo>
                  <a:pt x="163880" y="192379"/>
                </a:lnTo>
                <a:lnTo>
                  <a:pt x="163880" y="188937"/>
                </a:lnTo>
                <a:lnTo>
                  <a:pt x="161124" y="187299"/>
                </a:lnTo>
                <a:lnTo>
                  <a:pt x="158978" y="186029"/>
                </a:lnTo>
                <a:lnTo>
                  <a:pt x="160591" y="184759"/>
                </a:lnTo>
                <a:lnTo>
                  <a:pt x="165404" y="180949"/>
                </a:lnTo>
                <a:lnTo>
                  <a:pt x="165404" y="178409"/>
                </a:lnTo>
                <a:lnTo>
                  <a:pt x="163880" y="177507"/>
                </a:lnTo>
                <a:lnTo>
                  <a:pt x="163880" y="179679"/>
                </a:lnTo>
                <a:lnTo>
                  <a:pt x="157467" y="184759"/>
                </a:lnTo>
                <a:lnTo>
                  <a:pt x="157467" y="175869"/>
                </a:lnTo>
                <a:lnTo>
                  <a:pt x="163880" y="179679"/>
                </a:lnTo>
                <a:lnTo>
                  <a:pt x="163880" y="177507"/>
                </a:lnTo>
                <a:lnTo>
                  <a:pt x="161124" y="175869"/>
                </a:lnTo>
                <a:lnTo>
                  <a:pt x="158978" y="174599"/>
                </a:lnTo>
                <a:lnTo>
                  <a:pt x="162191" y="172059"/>
                </a:lnTo>
                <a:lnTo>
                  <a:pt x="165404" y="169519"/>
                </a:lnTo>
                <a:lnTo>
                  <a:pt x="165404" y="166979"/>
                </a:lnTo>
                <a:lnTo>
                  <a:pt x="163880" y="165785"/>
                </a:lnTo>
                <a:lnTo>
                  <a:pt x="163880" y="168249"/>
                </a:lnTo>
                <a:lnTo>
                  <a:pt x="157467" y="172059"/>
                </a:lnTo>
                <a:lnTo>
                  <a:pt x="157467" y="163169"/>
                </a:lnTo>
                <a:lnTo>
                  <a:pt x="163880" y="168249"/>
                </a:lnTo>
                <a:lnTo>
                  <a:pt x="163880" y="165785"/>
                </a:lnTo>
                <a:lnTo>
                  <a:pt x="160591" y="163169"/>
                </a:lnTo>
                <a:lnTo>
                  <a:pt x="158978" y="161899"/>
                </a:lnTo>
                <a:lnTo>
                  <a:pt x="161124" y="160629"/>
                </a:lnTo>
                <a:lnTo>
                  <a:pt x="165404" y="158089"/>
                </a:lnTo>
                <a:lnTo>
                  <a:pt x="165404" y="154279"/>
                </a:lnTo>
                <a:lnTo>
                  <a:pt x="163880" y="153314"/>
                </a:lnTo>
                <a:lnTo>
                  <a:pt x="163880" y="155549"/>
                </a:lnTo>
                <a:lnTo>
                  <a:pt x="157467" y="160629"/>
                </a:lnTo>
                <a:lnTo>
                  <a:pt x="157467" y="151739"/>
                </a:lnTo>
                <a:lnTo>
                  <a:pt x="163880" y="155549"/>
                </a:lnTo>
                <a:lnTo>
                  <a:pt x="163880" y="153314"/>
                </a:lnTo>
                <a:lnTo>
                  <a:pt x="161442" y="151739"/>
                </a:lnTo>
                <a:lnTo>
                  <a:pt x="157467" y="149199"/>
                </a:lnTo>
                <a:lnTo>
                  <a:pt x="157467" y="147929"/>
                </a:lnTo>
                <a:lnTo>
                  <a:pt x="165404" y="147929"/>
                </a:lnTo>
                <a:lnTo>
                  <a:pt x="165404" y="140309"/>
                </a:lnTo>
                <a:lnTo>
                  <a:pt x="154851" y="140309"/>
                </a:lnTo>
                <a:lnTo>
                  <a:pt x="154851" y="137769"/>
                </a:lnTo>
                <a:lnTo>
                  <a:pt x="154851" y="132689"/>
                </a:lnTo>
                <a:lnTo>
                  <a:pt x="166801" y="132689"/>
                </a:lnTo>
                <a:lnTo>
                  <a:pt x="166801" y="126898"/>
                </a:lnTo>
                <a:lnTo>
                  <a:pt x="165633" y="118719"/>
                </a:lnTo>
                <a:lnTo>
                  <a:pt x="205828" y="118719"/>
                </a:lnTo>
                <a:lnTo>
                  <a:pt x="245732" y="131419"/>
                </a:lnTo>
                <a:lnTo>
                  <a:pt x="245732" y="129501"/>
                </a:lnTo>
                <a:lnTo>
                  <a:pt x="213042" y="118719"/>
                </a:lnTo>
                <a:lnTo>
                  <a:pt x="276542" y="118719"/>
                </a:lnTo>
                <a:lnTo>
                  <a:pt x="276821" y="117449"/>
                </a:lnTo>
                <a:lnTo>
                  <a:pt x="268338" y="115125"/>
                </a:lnTo>
                <a:lnTo>
                  <a:pt x="268338" y="117449"/>
                </a:lnTo>
                <a:lnTo>
                  <a:pt x="226504" y="117449"/>
                </a:lnTo>
                <a:lnTo>
                  <a:pt x="226504" y="112369"/>
                </a:lnTo>
                <a:lnTo>
                  <a:pt x="226504" y="111099"/>
                </a:lnTo>
                <a:lnTo>
                  <a:pt x="245554" y="111099"/>
                </a:lnTo>
                <a:lnTo>
                  <a:pt x="268338" y="117449"/>
                </a:lnTo>
                <a:lnTo>
                  <a:pt x="268338" y="115125"/>
                </a:lnTo>
                <a:lnTo>
                  <a:pt x="249021" y="109829"/>
                </a:lnTo>
                <a:lnTo>
                  <a:pt x="241122" y="107670"/>
                </a:lnTo>
                <a:lnTo>
                  <a:pt x="241122" y="109829"/>
                </a:lnTo>
                <a:lnTo>
                  <a:pt x="225234" y="109829"/>
                </a:lnTo>
                <a:lnTo>
                  <a:pt x="225234" y="112369"/>
                </a:lnTo>
                <a:lnTo>
                  <a:pt x="225234" y="117449"/>
                </a:lnTo>
                <a:lnTo>
                  <a:pt x="218465" y="117449"/>
                </a:lnTo>
                <a:lnTo>
                  <a:pt x="220167" y="116179"/>
                </a:lnTo>
                <a:lnTo>
                  <a:pt x="225234" y="112369"/>
                </a:lnTo>
                <a:lnTo>
                  <a:pt x="225234" y="109829"/>
                </a:lnTo>
                <a:lnTo>
                  <a:pt x="225094" y="109829"/>
                </a:lnTo>
                <a:lnTo>
                  <a:pt x="225094" y="111099"/>
                </a:lnTo>
                <a:lnTo>
                  <a:pt x="217614" y="116179"/>
                </a:lnTo>
                <a:lnTo>
                  <a:pt x="217614" y="112369"/>
                </a:lnTo>
                <a:lnTo>
                  <a:pt x="217614" y="111099"/>
                </a:lnTo>
                <a:lnTo>
                  <a:pt x="225094" y="111099"/>
                </a:lnTo>
                <a:lnTo>
                  <a:pt x="225094" y="109829"/>
                </a:lnTo>
                <a:lnTo>
                  <a:pt x="216344" y="109829"/>
                </a:lnTo>
                <a:lnTo>
                  <a:pt x="216344" y="112369"/>
                </a:lnTo>
                <a:lnTo>
                  <a:pt x="216344" y="117449"/>
                </a:lnTo>
                <a:lnTo>
                  <a:pt x="209575" y="117449"/>
                </a:lnTo>
                <a:lnTo>
                  <a:pt x="216344" y="112369"/>
                </a:lnTo>
                <a:lnTo>
                  <a:pt x="216344" y="109829"/>
                </a:lnTo>
                <a:lnTo>
                  <a:pt x="216204" y="109829"/>
                </a:lnTo>
                <a:lnTo>
                  <a:pt x="216204" y="111099"/>
                </a:lnTo>
                <a:lnTo>
                  <a:pt x="207378" y="117449"/>
                </a:lnTo>
                <a:lnTo>
                  <a:pt x="206184" y="117449"/>
                </a:lnTo>
                <a:lnTo>
                  <a:pt x="204546" y="116179"/>
                </a:lnTo>
                <a:lnTo>
                  <a:pt x="204546" y="112369"/>
                </a:lnTo>
                <a:lnTo>
                  <a:pt x="204546" y="111099"/>
                </a:lnTo>
                <a:lnTo>
                  <a:pt x="216204" y="111099"/>
                </a:lnTo>
                <a:lnTo>
                  <a:pt x="216204" y="109829"/>
                </a:lnTo>
                <a:lnTo>
                  <a:pt x="203263" y="109829"/>
                </a:lnTo>
                <a:lnTo>
                  <a:pt x="203263" y="112369"/>
                </a:lnTo>
                <a:lnTo>
                  <a:pt x="203263" y="116179"/>
                </a:lnTo>
                <a:lnTo>
                  <a:pt x="199529" y="114909"/>
                </a:lnTo>
                <a:lnTo>
                  <a:pt x="203263" y="112369"/>
                </a:lnTo>
                <a:lnTo>
                  <a:pt x="203263" y="109829"/>
                </a:lnTo>
                <a:lnTo>
                  <a:pt x="203136" y="109829"/>
                </a:lnTo>
                <a:lnTo>
                  <a:pt x="203136" y="111099"/>
                </a:lnTo>
                <a:lnTo>
                  <a:pt x="198970" y="114211"/>
                </a:lnTo>
                <a:lnTo>
                  <a:pt x="198970" y="117449"/>
                </a:lnTo>
                <a:lnTo>
                  <a:pt x="196507" y="117449"/>
                </a:lnTo>
                <a:lnTo>
                  <a:pt x="197281" y="116179"/>
                </a:lnTo>
                <a:lnTo>
                  <a:pt x="198970" y="117449"/>
                </a:lnTo>
                <a:lnTo>
                  <a:pt x="198970" y="114211"/>
                </a:lnTo>
                <a:lnTo>
                  <a:pt x="198018" y="114909"/>
                </a:lnTo>
                <a:lnTo>
                  <a:pt x="195656" y="113639"/>
                </a:lnTo>
                <a:lnTo>
                  <a:pt x="195656" y="111099"/>
                </a:lnTo>
                <a:lnTo>
                  <a:pt x="203136" y="111099"/>
                </a:lnTo>
                <a:lnTo>
                  <a:pt x="203136" y="109829"/>
                </a:lnTo>
                <a:lnTo>
                  <a:pt x="194373" y="109829"/>
                </a:lnTo>
                <a:lnTo>
                  <a:pt x="194373" y="112369"/>
                </a:lnTo>
                <a:lnTo>
                  <a:pt x="194373" y="113639"/>
                </a:lnTo>
                <a:lnTo>
                  <a:pt x="194373" y="116179"/>
                </a:lnTo>
                <a:lnTo>
                  <a:pt x="194373" y="117449"/>
                </a:lnTo>
                <a:lnTo>
                  <a:pt x="187617" y="117449"/>
                </a:lnTo>
                <a:lnTo>
                  <a:pt x="189395" y="116179"/>
                </a:lnTo>
                <a:lnTo>
                  <a:pt x="191160" y="114909"/>
                </a:lnTo>
                <a:lnTo>
                  <a:pt x="194373" y="116179"/>
                </a:lnTo>
                <a:lnTo>
                  <a:pt x="194373" y="113639"/>
                </a:lnTo>
                <a:lnTo>
                  <a:pt x="193421" y="112369"/>
                </a:lnTo>
                <a:lnTo>
                  <a:pt x="194373" y="112369"/>
                </a:lnTo>
                <a:lnTo>
                  <a:pt x="194373" y="109829"/>
                </a:lnTo>
                <a:lnTo>
                  <a:pt x="194246" y="109829"/>
                </a:lnTo>
                <a:lnTo>
                  <a:pt x="194246" y="111099"/>
                </a:lnTo>
                <a:lnTo>
                  <a:pt x="191909" y="112369"/>
                </a:lnTo>
                <a:lnTo>
                  <a:pt x="189649" y="111823"/>
                </a:lnTo>
                <a:lnTo>
                  <a:pt x="189649" y="113639"/>
                </a:lnTo>
                <a:lnTo>
                  <a:pt x="186766" y="116179"/>
                </a:lnTo>
                <a:lnTo>
                  <a:pt x="186766" y="113639"/>
                </a:lnTo>
                <a:lnTo>
                  <a:pt x="189649" y="113639"/>
                </a:lnTo>
                <a:lnTo>
                  <a:pt x="189649" y="111823"/>
                </a:lnTo>
                <a:lnTo>
                  <a:pt x="186766" y="111099"/>
                </a:lnTo>
                <a:lnTo>
                  <a:pt x="194246" y="111099"/>
                </a:lnTo>
                <a:lnTo>
                  <a:pt x="194246" y="109829"/>
                </a:lnTo>
                <a:lnTo>
                  <a:pt x="185496" y="109829"/>
                </a:lnTo>
                <a:lnTo>
                  <a:pt x="185496" y="112369"/>
                </a:lnTo>
                <a:lnTo>
                  <a:pt x="185496" y="117449"/>
                </a:lnTo>
                <a:lnTo>
                  <a:pt x="178727" y="117449"/>
                </a:lnTo>
                <a:lnTo>
                  <a:pt x="180314" y="116179"/>
                </a:lnTo>
                <a:lnTo>
                  <a:pt x="185051" y="112369"/>
                </a:lnTo>
                <a:lnTo>
                  <a:pt x="185496" y="112369"/>
                </a:lnTo>
                <a:lnTo>
                  <a:pt x="185496" y="109829"/>
                </a:lnTo>
                <a:lnTo>
                  <a:pt x="183540" y="109829"/>
                </a:lnTo>
                <a:lnTo>
                  <a:pt x="183540" y="112369"/>
                </a:lnTo>
                <a:lnTo>
                  <a:pt x="177876" y="116179"/>
                </a:lnTo>
                <a:lnTo>
                  <a:pt x="177876" y="112369"/>
                </a:lnTo>
                <a:lnTo>
                  <a:pt x="177876" y="111099"/>
                </a:lnTo>
                <a:lnTo>
                  <a:pt x="179552" y="111099"/>
                </a:lnTo>
                <a:lnTo>
                  <a:pt x="183540" y="112369"/>
                </a:lnTo>
                <a:lnTo>
                  <a:pt x="183540" y="109829"/>
                </a:lnTo>
                <a:lnTo>
                  <a:pt x="182981" y="109829"/>
                </a:lnTo>
                <a:lnTo>
                  <a:pt x="176606" y="107772"/>
                </a:lnTo>
                <a:lnTo>
                  <a:pt x="176606" y="112369"/>
                </a:lnTo>
                <a:lnTo>
                  <a:pt x="176606" y="117449"/>
                </a:lnTo>
                <a:lnTo>
                  <a:pt x="169849" y="117449"/>
                </a:lnTo>
                <a:lnTo>
                  <a:pt x="176606" y="112369"/>
                </a:lnTo>
                <a:lnTo>
                  <a:pt x="176606" y="107772"/>
                </a:lnTo>
                <a:lnTo>
                  <a:pt x="176466" y="107721"/>
                </a:lnTo>
                <a:lnTo>
                  <a:pt x="176466" y="111099"/>
                </a:lnTo>
                <a:lnTo>
                  <a:pt x="167640" y="117449"/>
                </a:lnTo>
                <a:lnTo>
                  <a:pt x="165315" y="117449"/>
                </a:lnTo>
                <a:lnTo>
                  <a:pt x="165150" y="116255"/>
                </a:lnTo>
                <a:lnTo>
                  <a:pt x="165150" y="131419"/>
                </a:lnTo>
                <a:lnTo>
                  <a:pt x="157607" y="131419"/>
                </a:lnTo>
                <a:lnTo>
                  <a:pt x="159397" y="118719"/>
                </a:lnTo>
                <a:lnTo>
                  <a:pt x="163398" y="118719"/>
                </a:lnTo>
                <a:lnTo>
                  <a:pt x="165150" y="131419"/>
                </a:lnTo>
                <a:lnTo>
                  <a:pt x="165150" y="116255"/>
                </a:lnTo>
                <a:lnTo>
                  <a:pt x="164439" y="111099"/>
                </a:lnTo>
                <a:lnTo>
                  <a:pt x="176466" y="111099"/>
                </a:lnTo>
                <a:lnTo>
                  <a:pt x="176466" y="107721"/>
                </a:lnTo>
                <a:lnTo>
                  <a:pt x="175768" y="107492"/>
                </a:lnTo>
                <a:lnTo>
                  <a:pt x="175768" y="109829"/>
                </a:lnTo>
                <a:lnTo>
                  <a:pt x="164261" y="109829"/>
                </a:lnTo>
                <a:lnTo>
                  <a:pt x="163715" y="106019"/>
                </a:lnTo>
                <a:lnTo>
                  <a:pt x="175768" y="109829"/>
                </a:lnTo>
                <a:lnTo>
                  <a:pt x="175768" y="107492"/>
                </a:lnTo>
                <a:lnTo>
                  <a:pt x="171221" y="106019"/>
                </a:lnTo>
                <a:lnTo>
                  <a:pt x="163372" y="103479"/>
                </a:lnTo>
                <a:lnTo>
                  <a:pt x="163080" y="101307"/>
                </a:lnTo>
                <a:lnTo>
                  <a:pt x="163080" y="117449"/>
                </a:lnTo>
                <a:lnTo>
                  <a:pt x="160058" y="117449"/>
                </a:lnTo>
                <a:lnTo>
                  <a:pt x="160058" y="114909"/>
                </a:lnTo>
                <a:lnTo>
                  <a:pt x="160439" y="112369"/>
                </a:lnTo>
                <a:lnTo>
                  <a:pt x="160616" y="111099"/>
                </a:lnTo>
                <a:lnTo>
                  <a:pt x="162204" y="111099"/>
                </a:lnTo>
                <a:lnTo>
                  <a:pt x="163080" y="117449"/>
                </a:lnTo>
                <a:lnTo>
                  <a:pt x="163080" y="101307"/>
                </a:lnTo>
                <a:lnTo>
                  <a:pt x="162521" y="97129"/>
                </a:lnTo>
                <a:lnTo>
                  <a:pt x="162026" y="97129"/>
                </a:lnTo>
                <a:lnTo>
                  <a:pt x="162026" y="109829"/>
                </a:lnTo>
                <a:lnTo>
                  <a:pt x="160794" y="109829"/>
                </a:lnTo>
                <a:lnTo>
                  <a:pt x="161213" y="107289"/>
                </a:lnTo>
                <a:lnTo>
                  <a:pt x="161417" y="106019"/>
                </a:lnTo>
                <a:lnTo>
                  <a:pt x="162026" y="109829"/>
                </a:lnTo>
                <a:lnTo>
                  <a:pt x="162026" y="97129"/>
                </a:lnTo>
                <a:lnTo>
                  <a:pt x="160337" y="97129"/>
                </a:lnTo>
                <a:lnTo>
                  <a:pt x="159346" y="104749"/>
                </a:lnTo>
                <a:lnTo>
                  <a:pt x="158889" y="105105"/>
                </a:lnTo>
                <a:lnTo>
                  <a:pt x="158889" y="107289"/>
                </a:lnTo>
                <a:lnTo>
                  <a:pt x="158559" y="109829"/>
                </a:lnTo>
                <a:lnTo>
                  <a:pt x="158356" y="109829"/>
                </a:lnTo>
                <a:lnTo>
                  <a:pt x="158356" y="111099"/>
                </a:lnTo>
                <a:lnTo>
                  <a:pt x="158102" y="111290"/>
                </a:lnTo>
                <a:lnTo>
                  <a:pt x="158102" y="112369"/>
                </a:lnTo>
                <a:lnTo>
                  <a:pt x="157492" y="117449"/>
                </a:lnTo>
                <a:lnTo>
                  <a:pt x="157175" y="117449"/>
                </a:lnTo>
                <a:lnTo>
                  <a:pt x="157175" y="118719"/>
                </a:lnTo>
                <a:lnTo>
                  <a:pt x="155321" y="131419"/>
                </a:lnTo>
                <a:lnTo>
                  <a:pt x="153581" y="131419"/>
                </a:lnTo>
                <a:lnTo>
                  <a:pt x="153581" y="133959"/>
                </a:lnTo>
                <a:lnTo>
                  <a:pt x="139534" y="133959"/>
                </a:lnTo>
                <a:lnTo>
                  <a:pt x="139534" y="126339"/>
                </a:lnTo>
                <a:lnTo>
                  <a:pt x="139534" y="125069"/>
                </a:lnTo>
                <a:lnTo>
                  <a:pt x="137668" y="125069"/>
                </a:lnTo>
                <a:lnTo>
                  <a:pt x="138607" y="123799"/>
                </a:lnTo>
                <a:lnTo>
                  <a:pt x="140728" y="123799"/>
                </a:lnTo>
                <a:lnTo>
                  <a:pt x="140728" y="122529"/>
                </a:lnTo>
                <a:lnTo>
                  <a:pt x="143217" y="119989"/>
                </a:lnTo>
                <a:lnTo>
                  <a:pt x="144449" y="118719"/>
                </a:lnTo>
                <a:lnTo>
                  <a:pt x="157175" y="118719"/>
                </a:lnTo>
                <a:lnTo>
                  <a:pt x="157175" y="117449"/>
                </a:lnTo>
                <a:lnTo>
                  <a:pt x="152031" y="117449"/>
                </a:lnTo>
                <a:lnTo>
                  <a:pt x="153555" y="116179"/>
                </a:lnTo>
                <a:lnTo>
                  <a:pt x="158102" y="112369"/>
                </a:lnTo>
                <a:lnTo>
                  <a:pt x="158102" y="111290"/>
                </a:lnTo>
                <a:lnTo>
                  <a:pt x="151180" y="116179"/>
                </a:lnTo>
                <a:lnTo>
                  <a:pt x="151180" y="114909"/>
                </a:lnTo>
                <a:lnTo>
                  <a:pt x="151180" y="113639"/>
                </a:lnTo>
                <a:lnTo>
                  <a:pt x="154698" y="111099"/>
                </a:lnTo>
                <a:lnTo>
                  <a:pt x="158356" y="111099"/>
                </a:lnTo>
                <a:lnTo>
                  <a:pt x="158356" y="109829"/>
                </a:lnTo>
                <a:lnTo>
                  <a:pt x="156171" y="109829"/>
                </a:lnTo>
                <a:lnTo>
                  <a:pt x="158889" y="107289"/>
                </a:lnTo>
                <a:lnTo>
                  <a:pt x="158889" y="105105"/>
                </a:lnTo>
                <a:lnTo>
                  <a:pt x="152704" y="109829"/>
                </a:lnTo>
                <a:lnTo>
                  <a:pt x="149898" y="109829"/>
                </a:lnTo>
                <a:lnTo>
                  <a:pt x="149898" y="114909"/>
                </a:lnTo>
                <a:lnTo>
                  <a:pt x="149898" y="117449"/>
                </a:lnTo>
                <a:lnTo>
                  <a:pt x="147129" y="117449"/>
                </a:lnTo>
                <a:lnTo>
                  <a:pt x="149898" y="114909"/>
                </a:lnTo>
                <a:lnTo>
                  <a:pt x="149898" y="109829"/>
                </a:lnTo>
                <a:lnTo>
                  <a:pt x="149136" y="109829"/>
                </a:lnTo>
                <a:lnTo>
                  <a:pt x="149136" y="111099"/>
                </a:lnTo>
                <a:lnTo>
                  <a:pt x="146773" y="112712"/>
                </a:lnTo>
                <a:lnTo>
                  <a:pt x="146773" y="114909"/>
                </a:lnTo>
                <a:lnTo>
                  <a:pt x="143662" y="117449"/>
                </a:lnTo>
                <a:lnTo>
                  <a:pt x="143141" y="117449"/>
                </a:lnTo>
                <a:lnTo>
                  <a:pt x="146773" y="114909"/>
                </a:lnTo>
                <a:lnTo>
                  <a:pt x="146773" y="112712"/>
                </a:lnTo>
                <a:lnTo>
                  <a:pt x="141655" y="116179"/>
                </a:lnTo>
                <a:lnTo>
                  <a:pt x="141655" y="118719"/>
                </a:lnTo>
                <a:lnTo>
                  <a:pt x="140728" y="119989"/>
                </a:lnTo>
                <a:lnTo>
                  <a:pt x="140728" y="116179"/>
                </a:lnTo>
                <a:lnTo>
                  <a:pt x="140728" y="111099"/>
                </a:lnTo>
                <a:lnTo>
                  <a:pt x="149136" y="111099"/>
                </a:lnTo>
                <a:lnTo>
                  <a:pt x="149136" y="109829"/>
                </a:lnTo>
                <a:lnTo>
                  <a:pt x="139484" y="109829"/>
                </a:lnTo>
                <a:lnTo>
                  <a:pt x="139268" y="108559"/>
                </a:lnTo>
                <a:lnTo>
                  <a:pt x="137375" y="97358"/>
                </a:lnTo>
                <a:lnTo>
                  <a:pt x="137375" y="126339"/>
                </a:lnTo>
                <a:lnTo>
                  <a:pt x="137375" y="133959"/>
                </a:lnTo>
                <a:lnTo>
                  <a:pt x="137375" y="301599"/>
                </a:lnTo>
                <a:lnTo>
                  <a:pt x="135902" y="300723"/>
                </a:lnTo>
                <a:lnTo>
                  <a:pt x="135902" y="304139"/>
                </a:lnTo>
                <a:lnTo>
                  <a:pt x="129438" y="307949"/>
                </a:lnTo>
                <a:lnTo>
                  <a:pt x="129438" y="299059"/>
                </a:lnTo>
                <a:lnTo>
                  <a:pt x="135902" y="304139"/>
                </a:lnTo>
                <a:lnTo>
                  <a:pt x="135902" y="300723"/>
                </a:lnTo>
                <a:lnTo>
                  <a:pt x="133134" y="299059"/>
                </a:lnTo>
                <a:lnTo>
                  <a:pt x="131000" y="297789"/>
                </a:lnTo>
                <a:lnTo>
                  <a:pt x="132600" y="296519"/>
                </a:lnTo>
                <a:lnTo>
                  <a:pt x="137375" y="292709"/>
                </a:lnTo>
                <a:lnTo>
                  <a:pt x="137375" y="290169"/>
                </a:lnTo>
                <a:lnTo>
                  <a:pt x="135902" y="289293"/>
                </a:lnTo>
                <a:lnTo>
                  <a:pt x="135902" y="291439"/>
                </a:lnTo>
                <a:lnTo>
                  <a:pt x="129438" y="296519"/>
                </a:lnTo>
                <a:lnTo>
                  <a:pt x="129438" y="287629"/>
                </a:lnTo>
                <a:lnTo>
                  <a:pt x="135902" y="291439"/>
                </a:lnTo>
                <a:lnTo>
                  <a:pt x="135902" y="289293"/>
                </a:lnTo>
                <a:lnTo>
                  <a:pt x="133134" y="287629"/>
                </a:lnTo>
                <a:lnTo>
                  <a:pt x="131000" y="286359"/>
                </a:lnTo>
                <a:lnTo>
                  <a:pt x="134188" y="283819"/>
                </a:lnTo>
                <a:lnTo>
                  <a:pt x="137375" y="281279"/>
                </a:lnTo>
                <a:lnTo>
                  <a:pt x="137375" y="277469"/>
                </a:lnTo>
                <a:lnTo>
                  <a:pt x="135902" y="276593"/>
                </a:lnTo>
                <a:lnTo>
                  <a:pt x="135902" y="280009"/>
                </a:lnTo>
                <a:lnTo>
                  <a:pt x="129438" y="283819"/>
                </a:lnTo>
                <a:lnTo>
                  <a:pt x="129438" y="274929"/>
                </a:lnTo>
                <a:lnTo>
                  <a:pt x="135902" y="280009"/>
                </a:lnTo>
                <a:lnTo>
                  <a:pt x="135902" y="276593"/>
                </a:lnTo>
                <a:lnTo>
                  <a:pt x="133134" y="274929"/>
                </a:lnTo>
                <a:lnTo>
                  <a:pt x="131000" y="273659"/>
                </a:lnTo>
                <a:lnTo>
                  <a:pt x="133134" y="272389"/>
                </a:lnTo>
                <a:lnTo>
                  <a:pt x="137375" y="269849"/>
                </a:lnTo>
                <a:lnTo>
                  <a:pt x="137375" y="266039"/>
                </a:lnTo>
                <a:lnTo>
                  <a:pt x="135902" y="265099"/>
                </a:lnTo>
                <a:lnTo>
                  <a:pt x="135902" y="267309"/>
                </a:lnTo>
                <a:lnTo>
                  <a:pt x="129438" y="272389"/>
                </a:lnTo>
                <a:lnTo>
                  <a:pt x="129438" y="263499"/>
                </a:lnTo>
                <a:lnTo>
                  <a:pt x="135902" y="267309"/>
                </a:lnTo>
                <a:lnTo>
                  <a:pt x="135902" y="265099"/>
                </a:lnTo>
                <a:lnTo>
                  <a:pt x="133413" y="263499"/>
                </a:lnTo>
                <a:lnTo>
                  <a:pt x="129438" y="260959"/>
                </a:lnTo>
                <a:lnTo>
                  <a:pt x="129438" y="240639"/>
                </a:lnTo>
                <a:lnTo>
                  <a:pt x="133413" y="238099"/>
                </a:lnTo>
                <a:lnTo>
                  <a:pt x="137375" y="235559"/>
                </a:lnTo>
                <a:lnTo>
                  <a:pt x="137375" y="231749"/>
                </a:lnTo>
                <a:lnTo>
                  <a:pt x="135902" y="230873"/>
                </a:lnTo>
                <a:lnTo>
                  <a:pt x="135902" y="234289"/>
                </a:lnTo>
                <a:lnTo>
                  <a:pt x="129438" y="238099"/>
                </a:lnTo>
                <a:lnTo>
                  <a:pt x="129438" y="229209"/>
                </a:lnTo>
                <a:lnTo>
                  <a:pt x="135902" y="234289"/>
                </a:lnTo>
                <a:lnTo>
                  <a:pt x="135902" y="230873"/>
                </a:lnTo>
                <a:lnTo>
                  <a:pt x="133134" y="229209"/>
                </a:lnTo>
                <a:lnTo>
                  <a:pt x="131000" y="227939"/>
                </a:lnTo>
                <a:lnTo>
                  <a:pt x="133134" y="226669"/>
                </a:lnTo>
                <a:lnTo>
                  <a:pt x="137375" y="224129"/>
                </a:lnTo>
                <a:lnTo>
                  <a:pt x="137375" y="220319"/>
                </a:lnTo>
                <a:lnTo>
                  <a:pt x="135902" y="219443"/>
                </a:lnTo>
                <a:lnTo>
                  <a:pt x="135902" y="221589"/>
                </a:lnTo>
                <a:lnTo>
                  <a:pt x="129438" y="226669"/>
                </a:lnTo>
                <a:lnTo>
                  <a:pt x="129438" y="217779"/>
                </a:lnTo>
                <a:lnTo>
                  <a:pt x="135902" y="221589"/>
                </a:lnTo>
                <a:lnTo>
                  <a:pt x="135902" y="219443"/>
                </a:lnTo>
                <a:lnTo>
                  <a:pt x="133134" y="217779"/>
                </a:lnTo>
                <a:lnTo>
                  <a:pt x="131000" y="216509"/>
                </a:lnTo>
                <a:lnTo>
                  <a:pt x="134188" y="213969"/>
                </a:lnTo>
                <a:lnTo>
                  <a:pt x="137375" y="211429"/>
                </a:lnTo>
                <a:lnTo>
                  <a:pt x="137375" y="208889"/>
                </a:lnTo>
                <a:lnTo>
                  <a:pt x="135902" y="207721"/>
                </a:lnTo>
                <a:lnTo>
                  <a:pt x="135902" y="210159"/>
                </a:lnTo>
                <a:lnTo>
                  <a:pt x="129438" y="213969"/>
                </a:lnTo>
                <a:lnTo>
                  <a:pt x="129438" y="205079"/>
                </a:lnTo>
                <a:lnTo>
                  <a:pt x="135902" y="210159"/>
                </a:lnTo>
                <a:lnTo>
                  <a:pt x="135902" y="207721"/>
                </a:lnTo>
                <a:lnTo>
                  <a:pt x="132600" y="205079"/>
                </a:lnTo>
                <a:lnTo>
                  <a:pt x="131000" y="203809"/>
                </a:lnTo>
                <a:lnTo>
                  <a:pt x="133134" y="202539"/>
                </a:lnTo>
                <a:lnTo>
                  <a:pt x="137375" y="199999"/>
                </a:lnTo>
                <a:lnTo>
                  <a:pt x="137375" y="196189"/>
                </a:lnTo>
                <a:lnTo>
                  <a:pt x="135902" y="195249"/>
                </a:lnTo>
                <a:lnTo>
                  <a:pt x="135902" y="197459"/>
                </a:lnTo>
                <a:lnTo>
                  <a:pt x="129438" y="202539"/>
                </a:lnTo>
                <a:lnTo>
                  <a:pt x="129438" y="193649"/>
                </a:lnTo>
                <a:lnTo>
                  <a:pt x="135902" y="197459"/>
                </a:lnTo>
                <a:lnTo>
                  <a:pt x="135902" y="195249"/>
                </a:lnTo>
                <a:lnTo>
                  <a:pt x="133413" y="193649"/>
                </a:lnTo>
                <a:lnTo>
                  <a:pt x="129438" y="191109"/>
                </a:lnTo>
                <a:lnTo>
                  <a:pt x="129438" y="179679"/>
                </a:lnTo>
                <a:lnTo>
                  <a:pt x="132613" y="177139"/>
                </a:lnTo>
                <a:lnTo>
                  <a:pt x="137375" y="173329"/>
                </a:lnTo>
                <a:lnTo>
                  <a:pt x="137375" y="170789"/>
                </a:lnTo>
                <a:lnTo>
                  <a:pt x="135902" y="169913"/>
                </a:lnTo>
                <a:lnTo>
                  <a:pt x="135902" y="172059"/>
                </a:lnTo>
                <a:lnTo>
                  <a:pt x="129438" y="177139"/>
                </a:lnTo>
                <a:lnTo>
                  <a:pt x="129438" y="168249"/>
                </a:lnTo>
                <a:lnTo>
                  <a:pt x="135902" y="172059"/>
                </a:lnTo>
                <a:lnTo>
                  <a:pt x="135902" y="169913"/>
                </a:lnTo>
                <a:lnTo>
                  <a:pt x="133134" y="168249"/>
                </a:lnTo>
                <a:lnTo>
                  <a:pt x="131000" y="166979"/>
                </a:lnTo>
                <a:lnTo>
                  <a:pt x="134188" y="164439"/>
                </a:lnTo>
                <a:lnTo>
                  <a:pt x="137375" y="161899"/>
                </a:lnTo>
                <a:lnTo>
                  <a:pt x="137375" y="158089"/>
                </a:lnTo>
                <a:lnTo>
                  <a:pt x="135902" y="157213"/>
                </a:lnTo>
                <a:lnTo>
                  <a:pt x="135902" y="160629"/>
                </a:lnTo>
                <a:lnTo>
                  <a:pt x="129438" y="164439"/>
                </a:lnTo>
                <a:lnTo>
                  <a:pt x="129438" y="155549"/>
                </a:lnTo>
                <a:lnTo>
                  <a:pt x="135902" y="160629"/>
                </a:lnTo>
                <a:lnTo>
                  <a:pt x="135902" y="157213"/>
                </a:lnTo>
                <a:lnTo>
                  <a:pt x="133134" y="155549"/>
                </a:lnTo>
                <a:lnTo>
                  <a:pt x="131000" y="154279"/>
                </a:lnTo>
                <a:lnTo>
                  <a:pt x="133134" y="153009"/>
                </a:lnTo>
                <a:lnTo>
                  <a:pt x="137375" y="150469"/>
                </a:lnTo>
                <a:lnTo>
                  <a:pt x="137375" y="146659"/>
                </a:lnTo>
                <a:lnTo>
                  <a:pt x="135902" y="145757"/>
                </a:lnTo>
                <a:lnTo>
                  <a:pt x="135902" y="147929"/>
                </a:lnTo>
                <a:lnTo>
                  <a:pt x="129438" y="153009"/>
                </a:lnTo>
                <a:lnTo>
                  <a:pt x="129438" y="144119"/>
                </a:lnTo>
                <a:lnTo>
                  <a:pt x="135902" y="147929"/>
                </a:lnTo>
                <a:lnTo>
                  <a:pt x="135902" y="145757"/>
                </a:lnTo>
                <a:lnTo>
                  <a:pt x="131203" y="142849"/>
                </a:lnTo>
                <a:lnTo>
                  <a:pt x="134289" y="140309"/>
                </a:lnTo>
                <a:lnTo>
                  <a:pt x="137375" y="137769"/>
                </a:lnTo>
                <a:lnTo>
                  <a:pt x="137375" y="133959"/>
                </a:lnTo>
                <a:lnTo>
                  <a:pt x="134848" y="133959"/>
                </a:lnTo>
                <a:lnTo>
                  <a:pt x="133794" y="133070"/>
                </a:lnTo>
                <a:lnTo>
                  <a:pt x="133794" y="137769"/>
                </a:lnTo>
                <a:lnTo>
                  <a:pt x="130619" y="140309"/>
                </a:lnTo>
                <a:lnTo>
                  <a:pt x="130619" y="137769"/>
                </a:lnTo>
                <a:lnTo>
                  <a:pt x="133794" y="137769"/>
                </a:lnTo>
                <a:lnTo>
                  <a:pt x="133794" y="133070"/>
                </a:lnTo>
                <a:lnTo>
                  <a:pt x="133362" y="132689"/>
                </a:lnTo>
                <a:lnTo>
                  <a:pt x="130886" y="130581"/>
                </a:lnTo>
                <a:lnTo>
                  <a:pt x="130886" y="133959"/>
                </a:lnTo>
                <a:lnTo>
                  <a:pt x="129438" y="133959"/>
                </a:lnTo>
                <a:lnTo>
                  <a:pt x="129438" y="132689"/>
                </a:lnTo>
                <a:lnTo>
                  <a:pt x="130886" y="133959"/>
                </a:lnTo>
                <a:lnTo>
                  <a:pt x="130886" y="130581"/>
                </a:lnTo>
                <a:lnTo>
                  <a:pt x="130390" y="130149"/>
                </a:lnTo>
                <a:lnTo>
                  <a:pt x="131953" y="128879"/>
                </a:lnTo>
                <a:lnTo>
                  <a:pt x="135051" y="126339"/>
                </a:lnTo>
                <a:lnTo>
                  <a:pt x="137375" y="126339"/>
                </a:lnTo>
                <a:lnTo>
                  <a:pt x="137375" y="97358"/>
                </a:lnTo>
                <a:lnTo>
                  <a:pt x="137147" y="95999"/>
                </a:lnTo>
                <a:lnTo>
                  <a:pt x="137147" y="108559"/>
                </a:lnTo>
                <a:lnTo>
                  <a:pt x="129667" y="108559"/>
                </a:lnTo>
                <a:lnTo>
                  <a:pt x="133400" y="86969"/>
                </a:lnTo>
                <a:lnTo>
                  <a:pt x="137147" y="108559"/>
                </a:lnTo>
                <a:lnTo>
                  <a:pt x="137147" y="95999"/>
                </a:lnTo>
                <a:lnTo>
                  <a:pt x="135623" y="86969"/>
                </a:lnTo>
                <a:lnTo>
                  <a:pt x="134759" y="81889"/>
                </a:lnTo>
                <a:lnTo>
                  <a:pt x="134543" y="80619"/>
                </a:lnTo>
                <a:lnTo>
                  <a:pt x="241122" y="109829"/>
                </a:lnTo>
                <a:lnTo>
                  <a:pt x="241122" y="107670"/>
                </a:lnTo>
                <a:lnTo>
                  <a:pt x="142455" y="80619"/>
                </a:lnTo>
                <a:lnTo>
                  <a:pt x="133184" y="78079"/>
                </a:lnTo>
                <a:lnTo>
                  <a:pt x="132067" y="79032"/>
                </a:lnTo>
                <a:lnTo>
                  <a:pt x="132067" y="81889"/>
                </a:lnTo>
                <a:lnTo>
                  <a:pt x="127076" y="111099"/>
                </a:lnTo>
                <a:lnTo>
                  <a:pt x="97167" y="111099"/>
                </a:lnTo>
                <a:lnTo>
                  <a:pt x="132067" y="81889"/>
                </a:lnTo>
                <a:lnTo>
                  <a:pt x="132067" y="79032"/>
                </a:lnTo>
                <a:lnTo>
                  <a:pt x="94081" y="111099"/>
                </a:lnTo>
                <a:lnTo>
                  <a:pt x="94043" y="121259"/>
                </a:lnTo>
                <a:lnTo>
                  <a:pt x="104241" y="121259"/>
                </a:lnTo>
                <a:lnTo>
                  <a:pt x="104241" y="116179"/>
                </a:lnTo>
                <a:lnTo>
                  <a:pt x="125577" y="116179"/>
                </a:lnTo>
                <a:lnTo>
                  <a:pt x="125577" y="123799"/>
                </a:lnTo>
                <a:lnTo>
                  <a:pt x="135140" y="123799"/>
                </a:lnTo>
                <a:lnTo>
                  <a:pt x="134200" y="125069"/>
                </a:lnTo>
                <a:lnTo>
                  <a:pt x="131584" y="125069"/>
                </a:lnTo>
                <a:lnTo>
                  <a:pt x="131584" y="126339"/>
                </a:lnTo>
                <a:lnTo>
                  <a:pt x="129438" y="128879"/>
                </a:lnTo>
                <a:lnTo>
                  <a:pt x="129438" y="126339"/>
                </a:lnTo>
                <a:lnTo>
                  <a:pt x="131584" y="126339"/>
                </a:lnTo>
                <a:lnTo>
                  <a:pt x="131584" y="125069"/>
                </a:lnTo>
                <a:lnTo>
                  <a:pt x="127279" y="125069"/>
                </a:lnTo>
                <a:lnTo>
                  <a:pt x="127279" y="130149"/>
                </a:lnTo>
                <a:lnTo>
                  <a:pt x="123317" y="133959"/>
                </a:lnTo>
                <a:lnTo>
                  <a:pt x="119494" y="133959"/>
                </a:lnTo>
                <a:lnTo>
                  <a:pt x="119494" y="144119"/>
                </a:lnTo>
                <a:lnTo>
                  <a:pt x="127279" y="144119"/>
                </a:lnTo>
                <a:lnTo>
                  <a:pt x="127279" y="329539"/>
                </a:lnTo>
                <a:lnTo>
                  <a:pt x="129438" y="330809"/>
                </a:lnTo>
                <a:lnTo>
                  <a:pt x="129438" y="310489"/>
                </a:lnTo>
                <a:lnTo>
                  <a:pt x="133413" y="307949"/>
                </a:lnTo>
                <a:lnTo>
                  <a:pt x="137375" y="305409"/>
                </a:lnTo>
                <a:lnTo>
                  <a:pt x="137375" y="335889"/>
                </a:lnTo>
                <a:lnTo>
                  <a:pt x="139534" y="335889"/>
                </a:lnTo>
                <a:lnTo>
                  <a:pt x="139534" y="137769"/>
                </a:lnTo>
                <a:lnTo>
                  <a:pt x="153289" y="137769"/>
                </a:lnTo>
                <a:lnTo>
                  <a:pt x="153289" y="146659"/>
                </a:lnTo>
                <a:lnTo>
                  <a:pt x="155295" y="146659"/>
                </a:lnTo>
                <a:lnTo>
                  <a:pt x="155295" y="343509"/>
                </a:lnTo>
                <a:lnTo>
                  <a:pt x="157467" y="344779"/>
                </a:lnTo>
                <a:lnTo>
                  <a:pt x="157467" y="321919"/>
                </a:lnTo>
                <a:lnTo>
                  <a:pt x="161442" y="319379"/>
                </a:lnTo>
                <a:lnTo>
                  <a:pt x="165404" y="316839"/>
                </a:lnTo>
                <a:lnTo>
                  <a:pt x="165404" y="347319"/>
                </a:lnTo>
                <a:lnTo>
                  <a:pt x="167563" y="347319"/>
                </a:lnTo>
                <a:lnTo>
                  <a:pt x="167563" y="146659"/>
                </a:lnTo>
                <a:lnTo>
                  <a:pt x="169367" y="146659"/>
                </a:lnTo>
                <a:lnTo>
                  <a:pt x="169367" y="141579"/>
                </a:lnTo>
                <a:lnTo>
                  <a:pt x="278168" y="141579"/>
                </a:lnTo>
                <a:lnTo>
                  <a:pt x="278511" y="140309"/>
                </a:lnTo>
                <a:close/>
              </a:path>
              <a:path w="422910" h="413384">
                <a:moveTo>
                  <a:pt x="322199" y="346087"/>
                </a:moveTo>
                <a:lnTo>
                  <a:pt x="318389" y="340741"/>
                </a:lnTo>
                <a:lnTo>
                  <a:pt x="316001" y="342366"/>
                </a:lnTo>
                <a:lnTo>
                  <a:pt x="314299" y="343522"/>
                </a:lnTo>
                <a:lnTo>
                  <a:pt x="313740" y="345389"/>
                </a:lnTo>
                <a:lnTo>
                  <a:pt x="315709" y="348170"/>
                </a:lnTo>
                <a:lnTo>
                  <a:pt x="317385" y="349351"/>
                </a:lnTo>
                <a:lnTo>
                  <a:pt x="322199" y="346087"/>
                </a:lnTo>
                <a:close/>
              </a:path>
              <a:path w="422910" h="413384">
                <a:moveTo>
                  <a:pt x="346290" y="323735"/>
                </a:moveTo>
                <a:lnTo>
                  <a:pt x="341934" y="319697"/>
                </a:lnTo>
                <a:lnTo>
                  <a:pt x="340245" y="321424"/>
                </a:lnTo>
                <a:lnTo>
                  <a:pt x="338340" y="323380"/>
                </a:lnTo>
                <a:lnTo>
                  <a:pt x="338645" y="325158"/>
                </a:lnTo>
                <a:lnTo>
                  <a:pt x="340855" y="327215"/>
                </a:lnTo>
                <a:lnTo>
                  <a:pt x="342493" y="327621"/>
                </a:lnTo>
                <a:lnTo>
                  <a:pt x="344589" y="325462"/>
                </a:lnTo>
                <a:lnTo>
                  <a:pt x="346290" y="323735"/>
                </a:lnTo>
                <a:close/>
              </a:path>
              <a:path w="422910" h="413384">
                <a:moveTo>
                  <a:pt x="352564" y="329590"/>
                </a:moveTo>
                <a:lnTo>
                  <a:pt x="348716" y="325996"/>
                </a:lnTo>
                <a:lnTo>
                  <a:pt x="347243" y="327520"/>
                </a:lnTo>
                <a:lnTo>
                  <a:pt x="345274" y="329526"/>
                </a:lnTo>
                <a:lnTo>
                  <a:pt x="346151" y="331063"/>
                </a:lnTo>
                <a:lnTo>
                  <a:pt x="346837" y="331698"/>
                </a:lnTo>
                <a:lnTo>
                  <a:pt x="347281" y="332117"/>
                </a:lnTo>
                <a:lnTo>
                  <a:pt x="348869" y="333387"/>
                </a:lnTo>
                <a:lnTo>
                  <a:pt x="352564" y="329590"/>
                </a:lnTo>
                <a:close/>
              </a:path>
              <a:path w="422910" h="413384">
                <a:moveTo>
                  <a:pt x="362000" y="206476"/>
                </a:moveTo>
                <a:lnTo>
                  <a:pt x="356412" y="172643"/>
                </a:lnTo>
                <a:lnTo>
                  <a:pt x="355015" y="167271"/>
                </a:lnTo>
                <a:lnTo>
                  <a:pt x="354622" y="165735"/>
                </a:lnTo>
                <a:lnTo>
                  <a:pt x="354190" y="164058"/>
                </a:lnTo>
                <a:lnTo>
                  <a:pt x="347383" y="165735"/>
                </a:lnTo>
                <a:lnTo>
                  <a:pt x="347383" y="145923"/>
                </a:lnTo>
                <a:lnTo>
                  <a:pt x="336613" y="123939"/>
                </a:lnTo>
                <a:lnTo>
                  <a:pt x="334378" y="121564"/>
                </a:lnTo>
                <a:lnTo>
                  <a:pt x="331584" y="118605"/>
                </a:lnTo>
                <a:lnTo>
                  <a:pt x="304012" y="129349"/>
                </a:lnTo>
                <a:lnTo>
                  <a:pt x="304012" y="174371"/>
                </a:lnTo>
                <a:lnTo>
                  <a:pt x="301307" y="175285"/>
                </a:lnTo>
                <a:lnTo>
                  <a:pt x="301307" y="159867"/>
                </a:lnTo>
                <a:lnTo>
                  <a:pt x="297383" y="154444"/>
                </a:lnTo>
                <a:lnTo>
                  <a:pt x="294322" y="150202"/>
                </a:lnTo>
                <a:lnTo>
                  <a:pt x="291744" y="151587"/>
                </a:lnTo>
                <a:lnTo>
                  <a:pt x="291744" y="154444"/>
                </a:lnTo>
                <a:lnTo>
                  <a:pt x="291744" y="178549"/>
                </a:lnTo>
                <a:lnTo>
                  <a:pt x="273875" y="184632"/>
                </a:lnTo>
                <a:lnTo>
                  <a:pt x="273875" y="242620"/>
                </a:lnTo>
                <a:lnTo>
                  <a:pt x="271475" y="243268"/>
                </a:lnTo>
                <a:lnTo>
                  <a:pt x="271475" y="217893"/>
                </a:lnTo>
                <a:lnTo>
                  <a:pt x="267766" y="216573"/>
                </a:lnTo>
                <a:lnTo>
                  <a:pt x="267512" y="216484"/>
                </a:lnTo>
                <a:lnTo>
                  <a:pt x="267512" y="216014"/>
                </a:lnTo>
                <a:lnTo>
                  <a:pt x="267512" y="167627"/>
                </a:lnTo>
                <a:lnTo>
                  <a:pt x="291744" y="154444"/>
                </a:lnTo>
                <a:lnTo>
                  <a:pt x="291744" y="151587"/>
                </a:lnTo>
                <a:lnTo>
                  <a:pt x="264947" y="166166"/>
                </a:lnTo>
                <a:lnTo>
                  <a:pt x="264947" y="216014"/>
                </a:lnTo>
                <a:lnTo>
                  <a:pt x="258610" y="213766"/>
                </a:lnTo>
                <a:lnTo>
                  <a:pt x="257327" y="214033"/>
                </a:lnTo>
                <a:lnTo>
                  <a:pt x="257327" y="216573"/>
                </a:lnTo>
                <a:lnTo>
                  <a:pt x="257327" y="279031"/>
                </a:lnTo>
                <a:lnTo>
                  <a:pt x="251587" y="276694"/>
                </a:lnTo>
                <a:lnTo>
                  <a:pt x="241833" y="279069"/>
                </a:lnTo>
                <a:lnTo>
                  <a:pt x="241833" y="246278"/>
                </a:lnTo>
                <a:lnTo>
                  <a:pt x="236778" y="244500"/>
                </a:lnTo>
                <a:lnTo>
                  <a:pt x="229920" y="242087"/>
                </a:lnTo>
                <a:lnTo>
                  <a:pt x="229920" y="222161"/>
                </a:lnTo>
                <a:lnTo>
                  <a:pt x="257327" y="216573"/>
                </a:lnTo>
                <a:lnTo>
                  <a:pt x="257327" y="214033"/>
                </a:lnTo>
                <a:lnTo>
                  <a:pt x="227355" y="220116"/>
                </a:lnTo>
                <a:lnTo>
                  <a:pt x="227355" y="241935"/>
                </a:lnTo>
                <a:lnTo>
                  <a:pt x="197446" y="247815"/>
                </a:lnTo>
                <a:lnTo>
                  <a:pt x="197446" y="283171"/>
                </a:lnTo>
                <a:lnTo>
                  <a:pt x="173164" y="286842"/>
                </a:lnTo>
                <a:lnTo>
                  <a:pt x="173164" y="349173"/>
                </a:lnTo>
                <a:lnTo>
                  <a:pt x="175729" y="349173"/>
                </a:lnTo>
                <a:lnTo>
                  <a:pt x="175729" y="288988"/>
                </a:lnTo>
                <a:lnTo>
                  <a:pt x="202971" y="284873"/>
                </a:lnTo>
                <a:lnTo>
                  <a:pt x="202895" y="353466"/>
                </a:lnTo>
                <a:lnTo>
                  <a:pt x="204228" y="353466"/>
                </a:lnTo>
                <a:lnTo>
                  <a:pt x="206603" y="353568"/>
                </a:lnTo>
                <a:lnTo>
                  <a:pt x="208978" y="353631"/>
                </a:lnTo>
                <a:lnTo>
                  <a:pt x="213055" y="353631"/>
                </a:lnTo>
                <a:lnTo>
                  <a:pt x="214744" y="353606"/>
                </a:lnTo>
                <a:lnTo>
                  <a:pt x="216433" y="353542"/>
                </a:lnTo>
                <a:lnTo>
                  <a:pt x="217741" y="353542"/>
                </a:lnTo>
                <a:lnTo>
                  <a:pt x="217728" y="285750"/>
                </a:lnTo>
                <a:lnTo>
                  <a:pt x="214490" y="284873"/>
                </a:lnTo>
                <a:lnTo>
                  <a:pt x="206768" y="282790"/>
                </a:lnTo>
                <a:lnTo>
                  <a:pt x="204330" y="282130"/>
                </a:lnTo>
                <a:lnTo>
                  <a:pt x="200012" y="282790"/>
                </a:lnTo>
                <a:lnTo>
                  <a:pt x="200012" y="249872"/>
                </a:lnTo>
                <a:lnTo>
                  <a:pt x="227355" y="244500"/>
                </a:lnTo>
                <a:lnTo>
                  <a:pt x="227355" y="352831"/>
                </a:lnTo>
                <a:lnTo>
                  <a:pt x="233019" y="352132"/>
                </a:lnTo>
                <a:lnTo>
                  <a:pt x="233057" y="283794"/>
                </a:lnTo>
                <a:lnTo>
                  <a:pt x="250190" y="279615"/>
                </a:lnTo>
                <a:lnTo>
                  <a:pt x="250190" y="348691"/>
                </a:lnTo>
                <a:lnTo>
                  <a:pt x="252768" y="348005"/>
                </a:lnTo>
                <a:lnTo>
                  <a:pt x="258724" y="346329"/>
                </a:lnTo>
                <a:lnTo>
                  <a:pt x="264541" y="344322"/>
                </a:lnTo>
                <a:lnTo>
                  <a:pt x="270179" y="341985"/>
                </a:lnTo>
                <a:lnTo>
                  <a:pt x="271475" y="341477"/>
                </a:lnTo>
                <a:lnTo>
                  <a:pt x="271475" y="279615"/>
                </a:lnTo>
                <a:lnTo>
                  <a:pt x="271475" y="279069"/>
                </a:lnTo>
                <a:lnTo>
                  <a:pt x="271475" y="245859"/>
                </a:lnTo>
                <a:lnTo>
                  <a:pt x="281152" y="243268"/>
                </a:lnTo>
                <a:lnTo>
                  <a:pt x="282003" y="243039"/>
                </a:lnTo>
                <a:lnTo>
                  <a:pt x="281978" y="336524"/>
                </a:lnTo>
                <a:lnTo>
                  <a:pt x="283984" y="335419"/>
                </a:lnTo>
                <a:lnTo>
                  <a:pt x="287413" y="333578"/>
                </a:lnTo>
                <a:lnTo>
                  <a:pt x="290753" y="331597"/>
                </a:lnTo>
                <a:lnTo>
                  <a:pt x="296405" y="327977"/>
                </a:lnTo>
                <a:lnTo>
                  <a:pt x="296379" y="245592"/>
                </a:lnTo>
                <a:lnTo>
                  <a:pt x="290372" y="243039"/>
                </a:lnTo>
                <a:lnTo>
                  <a:pt x="287782" y="241935"/>
                </a:lnTo>
                <a:lnTo>
                  <a:pt x="283387" y="240068"/>
                </a:lnTo>
                <a:lnTo>
                  <a:pt x="276453" y="241935"/>
                </a:lnTo>
                <a:lnTo>
                  <a:pt x="276453" y="186410"/>
                </a:lnTo>
                <a:lnTo>
                  <a:pt x="304012" y="177025"/>
                </a:lnTo>
                <a:lnTo>
                  <a:pt x="304012" y="322529"/>
                </a:lnTo>
                <a:lnTo>
                  <a:pt x="306578" y="320509"/>
                </a:lnTo>
                <a:lnTo>
                  <a:pt x="310286" y="317525"/>
                </a:lnTo>
                <a:lnTo>
                  <a:pt x="313855" y="314413"/>
                </a:lnTo>
                <a:lnTo>
                  <a:pt x="317258" y="311124"/>
                </a:lnTo>
                <a:lnTo>
                  <a:pt x="318541" y="309524"/>
                </a:lnTo>
                <a:lnTo>
                  <a:pt x="318541" y="181279"/>
                </a:lnTo>
                <a:lnTo>
                  <a:pt x="310997" y="177025"/>
                </a:lnTo>
                <a:lnTo>
                  <a:pt x="307911" y="175285"/>
                </a:lnTo>
                <a:lnTo>
                  <a:pt x="306578" y="174536"/>
                </a:lnTo>
                <a:lnTo>
                  <a:pt x="306578" y="131051"/>
                </a:lnTo>
                <a:lnTo>
                  <a:pt x="330898" y="121564"/>
                </a:lnTo>
                <a:lnTo>
                  <a:pt x="334048" y="124917"/>
                </a:lnTo>
                <a:lnTo>
                  <a:pt x="334010" y="291934"/>
                </a:lnTo>
                <a:lnTo>
                  <a:pt x="335292" y="290131"/>
                </a:lnTo>
                <a:lnTo>
                  <a:pt x="336575" y="288315"/>
                </a:lnTo>
                <a:lnTo>
                  <a:pt x="340614" y="282409"/>
                </a:lnTo>
                <a:lnTo>
                  <a:pt x="344233" y="276225"/>
                </a:lnTo>
                <a:lnTo>
                  <a:pt x="347383" y="269773"/>
                </a:lnTo>
                <a:lnTo>
                  <a:pt x="348665" y="265328"/>
                </a:lnTo>
                <a:lnTo>
                  <a:pt x="348665" y="167995"/>
                </a:lnTo>
                <a:lnTo>
                  <a:pt x="351624" y="167271"/>
                </a:lnTo>
                <a:lnTo>
                  <a:pt x="351624" y="255549"/>
                </a:lnTo>
                <a:lnTo>
                  <a:pt x="354190" y="255549"/>
                </a:lnTo>
                <a:lnTo>
                  <a:pt x="354330" y="253707"/>
                </a:lnTo>
                <a:lnTo>
                  <a:pt x="355803" y="249351"/>
                </a:lnTo>
                <a:lnTo>
                  <a:pt x="358533" y="239026"/>
                </a:lnTo>
                <a:lnTo>
                  <a:pt x="360476" y="228409"/>
                </a:lnTo>
                <a:lnTo>
                  <a:pt x="361581" y="217893"/>
                </a:lnTo>
                <a:lnTo>
                  <a:pt x="361670" y="216014"/>
                </a:lnTo>
                <a:lnTo>
                  <a:pt x="362000" y="206476"/>
                </a:lnTo>
                <a:close/>
              </a:path>
              <a:path w="422910" h="413384">
                <a:moveTo>
                  <a:pt x="400265" y="233730"/>
                </a:moveTo>
                <a:lnTo>
                  <a:pt x="393141" y="232397"/>
                </a:lnTo>
                <a:lnTo>
                  <a:pt x="386016" y="231063"/>
                </a:lnTo>
                <a:lnTo>
                  <a:pt x="384568" y="235102"/>
                </a:lnTo>
                <a:lnTo>
                  <a:pt x="383946" y="238264"/>
                </a:lnTo>
                <a:lnTo>
                  <a:pt x="383755" y="242544"/>
                </a:lnTo>
                <a:lnTo>
                  <a:pt x="398005" y="245211"/>
                </a:lnTo>
                <a:lnTo>
                  <a:pt x="399453" y="241160"/>
                </a:lnTo>
                <a:lnTo>
                  <a:pt x="400075" y="238010"/>
                </a:lnTo>
                <a:lnTo>
                  <a:pt x="400265" y="233730"/>
                </a:lnTo>
                <a:close/>
              </a:path>
              <a:path w="422910" h="413384">
                <a:moveTo>
                  <a:pt x="422719" y="206476"/>
                </a:moveTo>
                <a:lnTo>
                  <a:pt x="420255" y="185610"/>
                </a:lnTo>
                <a:lnTo>
                  <a:pt x="420255" y="206476"/>
                </a:lnTo>
                <a:lnTo>
                  <a:pt x="419214" y="226961"/>
                </a:lnTo>
                <a:lnTo>
                  <a:pt x="410997" y="266750"/>
                </a:lnTo>
                <a:lnTo>
                  <a:pt x="395071" y="303669"/>
                </a:lnTo>
                <a:lnTo>
                  <a:pt x="372554" y="336245"/>
                </a:lnTo>
                <a:lnTo>
                  <a:pt x="344208" y="363943"/>
                </a:lnTo>
                <a:lnTo>
                  <a:pt x="310857" y="385927"/>
                </a:lnTo>
                <a:lnTo>
                  <a:pt x="273062" y="401485"/>
                </a:lnTo>
                <a:lnTo>
                  <a:pt x="232333" y="409511"/>
                </a:lnTo>
                <a:lnTo>
                  <a:pt x="211366" y="410527"/>
                </a:lnTo>
                <a:lnTo>
                  <a:pt x="190373" y="409511"/>
                </a:lnTo>
                <a:lnTo>
                  <a:pt x="149656" y="401485"/>
                </a:lnTo>
                <a:lnTo>
                  <a:pt x="111861" y="385927"/>
                </a:lnTo>
                <a:lnTo>
                  <a:pt x="78511" y="363943"/>
                </a:lnTo>
                <a:lnTo>
                  <a:pt x="50152" y="336245"/>
                </a:lnTo>
                <a:lnTo>
                  <a:pt x="27647" y="303669"/>
                </a:lnTo>
                <a:lnTo>
                  <a:pt x="11722" y="266750"/>
                </a:lnTo>
                <a:lnTo>
                  <a:pt x="3505" y="226961"/>
                </a:lnTo>
                <a:lnTo>
                  <a:pt x="2476" y="206476"/>
                </a:lnTo>
                <a:lnTo>
                  <a:pt x="3505" y="185978"/>
                </a:lnTo>
                <a:lnTo>
                  <a:pt x="11722" y="146189"/>
                </a:lnTo>
                <a:lnTo>
                  <a:pt x="27647" y="109270"/>
                </a:lnTo>
                <a:lnTo>
                  <a:pt x="50152" y="76682"/>
                </a:lnTo>
                <a:lnTo>
                  <a:pt x="78511" y="48996"/>
                </a:lnTo>
                <a:lnTo>
                  <a:pt x="111861" y="27000"/>
                </a:lnTo>
                <a:lnTo>
                  <a:pt x="149656" y="11455"/>
                </a:lnTo>
                <a:lnTo>
                  <a:pt x="190373" y="3416"/>
                </a:lnTo>
                <a:lnTo>
                  <a:pt x="211366" y="2413"/>
                </a:lnTo>
                <a:lnTo>
                  <a:pt x="232333" y="3416"/>
                </a:lnTo>
                <a:lnTo>
                  <a:pt x="273062" y="11455"/>
                </a:lnTo>
                <a:lnTo>
                  <a:pt x="310857" y="27000"/>
                </a:lnTo>
                <a:lnTo>
                  <a:pt x="344208" y="48996"/>
                </a:lnTo>
                <a:lnTo>
                  <a:pt x="372554" y="76682"/>
                </a:lnTo>
                <a:lnTo>
                  <a:pt x="395071" y="109270"/>
                </a:lnTo>
                <a:lnTo>
                  <a:pt x="410997" y="146189"/>
                </a:lnTo>
                <a:lnTo>
                  <a:pt x="419214" y="185978"/>
                </a:lnTo>
                <a:lnTo>
                  <a:pt x="420255" y="206476"/>
                </a:lnTo>
                <a:lnTo>
                  <a:pt x="420255" y="185610"/>
                </a:lnTo>
                <a:lnTo>
                  <a:pt x="401231" y="115671"/>
                </a:lnTo>
                <a:lnTo>
                  <a:pt x="376288" y="77330"/>
                </a:lnTo>
                <a:lnTo>
                  <a:pt x="343547" y="45351"/>
                </a:lnTo>
                <a:lnTo>
                  <a:pt x="304304" y="20980"/>
                </a:lnTo>
                <a:lnTo>
                  <a:pt x="259816" y="5448"/>
                </a:lnTo>
                <a:lnTo>
                  <a:pt x="232803" y="2413"/>
                </a:lnTo>
                <a:lnTo>
                  <a:pt x="211366" y="0"/>
                </a:lnTo>
                <a:lnTo>
                  <a:pt x="162890" y="5448"/>
                </a:lnTo>
                <a:lnTo>
                  <a:pt x="118402" y="20980"/>
                </a:lnTo>
                <a:lnTo>
                  <a:pt x="79159" y="45351"/>
                </a:lnTo>
                <a:lnTo>
                  <a:pt x="46431" y="77330"/>
                </a:lnTo>
                <a:lnTo>
                  <a:pt x="21475" y="115671"/>
                </a:lnTo>
                <a:lnTo>
                  <a:pt x="5575" y="159131"/>
                </a:lnTo>
                <a:lnTo>
                  <a:pt x="0" y="206476"/>
                </a:lnTo>
                <a:lnTo>
                  <a:pt x="5575" y="253809"/>
                </a:lnTo>
                <a:lnTo>
                  <a:pt x="21475" y="297281"/>
                </a:lnTo>
                <a:lnTo>
                  <a:pt x="46431" y="335610"/>
                </a:lnTo>
                <a:lnTo>
                  <a:pt x="79159" y="367588"/>
                </a:lnTo>
                <a:lnTo>
                  <a:pt x="118402" y="391960"/>
                </a:lnTo>
                <a:lnTo>
                  <a:pt x="162890" y="407492"/>
                </a:lnTo>
                <a:lnTo>
                  <a:pt x="211366" y="412953"/>
                </a:lnTo>
                <a:lnTo>
                  <a:pt x="232918" y="410527"/>
                </a:lnTo>
                <a:lnTo>
                  <a:pt x="304304" y="391960"/>
                </a:lnTo>
                <a:lnTo>
                  <a:pt x="343547" y="367588"/>
                </a:lnTo>
                <a:lnTo>
                  <a:pt x="376288" y="335610"/>
                </a:lnTo>
                <a:lnTo>
                  <a:pt x="401231" y="297281"/>
                </a:lnTo>
                <a:lnTo>
                  <a:pt x="417131" y="253809"/>
                </a:lnTo>
                <a:lnTo>
                  <a:pt x="422719" y="206476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994" y="457205"/>
            <a:ext cx="337134" cy="41295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111058" y="471655"/>
            <a:ext cx="335915" cy="384175"/>
            <a:chOff x="2111058" y="471655"/>
            <a:chExt cx="335915" cy="384175"/>
          </a:xfrm>
        </p:grpSpPr>
        <p:sp>
          <p:nvSpPr>
            <p:cNvPr id="12" name="object 12"/>
            <p:cNvSpPr/>
            <p:nvPr/>
          </p:nvSpPr>
          <p:spPr>
            <a:xfrm>
              <a:off x="2111058" y="471655"/>
              <a:ext cx="335915" cy="384175"/>
            </a:xfrm>
            <a:custGeom>
              <a:avLst/>
              <a:gdLst/>
              <a:ahLst/>
              <a:cxnLst/>
              <a:rect l="l" t="t" r="r" b="b"/>
              <a:pathLst>
                <a:path w="335914" h="384175">
                  <a:moveTo>
                    <a:pt x="335902" y="0"/>
                  </a:moveTo>
                  <a:lnTo>
                    <a:pt x="0" y="0"/>
                  </a:lnTo>
                  <a:lnTo>
                    <a:pt x="0" y="301218"/>
                  </a:lnTo>
                  <a:lnTo>
                    <a:pt x="4096" y="324683"/>
                  </a:lnTo>
                  <a:lnTo>
                    <a:pt x="16287" y="343071"/>
                  </a:lnTo>
                  <a:lnTo>
                    <a:pt x="36422" y="355068"/>
                  </a:lnTo>
                  <a:lnTo>
                    <a:pt x="64350" y="359359"/>
                  </a:lnTo>
                  <a:lnTo>
                    <a:pt x="103847" y="359359"/>
                  </a:lnTo>
                  <a:lnTo>
                    <a:pt x="124628" y="361223"/>
                  </a:lnTo>
                  <a:lnTo>
                    <a:pt x="141912" y="366388"/>
                  </a:lnTo>
                  <a:lnTo>
                    <a:pt x="156211" y="374211"/>
                  </a:lnTo>
                  <a:lnTo>
                    <a:pt x="168033" y="384048"/>
                  </a:lnTo>
                  <a:lnTo>
                    <a:pt x="179829" y="374211"/>
                  </a:lnTo>
                  <a:lnTo>
                    <a:pt x="194092" y="366388"/>
                  </a:lnTo>
                  <a:lnTo>
                    <a:pt x="211373" y="361223"/>
                  </a:lnTo>
                  <a:lnTo>
                    <a:pt x="213334" y="361048"/>
                  </a:lnTo>
                  <a:lnTo>
                    <a:pt x="168033" y="361048"/>
                  </a:lnTo>
                  <a:lnTo>
                    <a:pt x="154013" y="352580"/>
                  </a:lnTo>
                  <a:lnTo>
                    <a:pt x="138688" y="346568"/>
                  </a:lnTo>
                  <a:lnTo>
                    <a:pt x="121990" y="342983"/>
                  </a:lnTo>
                  <a:lnTo>
                    <a:pt x="103847" y="341795"/>
                  </a:lnTo>
                  <a:lnTo>
                    <a:pt x="64350" y="341795"/>
                  </a:lnTo>
                  <a:lnTo>
                    <a:pt x="55190" y="341297"/>
                  </a:lnTo>
                  <a:lnTo>
                    <a:pt x="46912" y="339825"/>
                  </a:lnTo>
                  <a:lnTo>
                    <a:pt x="39574" y="337407"/>
                  </a:lnTo>
                  <a:lnTo>
                    <a:pt x="33235" y="334073"/>
                  </a:lnTo>
                  <a:lnTo>
                    <a:pt x="45185" y="322046"/>
                  </a:lnTo>
                  <a:lnTo>
                    <a:pt x="22364" y="322046"/>
                  </a:lnTo>
                  <a:lnTo>
                    <a:pt x="19291" y="316255"/>
                  </a:lnTo>
                  <a:lnTo>
                    <a:pt x="17576" y="309372"/>
                  </a:lnTo>
                  <a:lnTo>
                    <a:pt x="17576" y="17576"/>
                  </a:lnTo>
                  <a:lnTo>
                    <a:pt x="335902" y="17576"/>
                  </a:lnTo>
                  <a:lnTo>
                    <a:pt x="335902" y="0"/>
                  </a:lnTo>
                  <a:close/>
                </a:path>
                <a:path w="335914" h="384175">
                  <a:moveTo>
                    <a:pt x="335902" y="216941"/>
                  </a:moveTo>
                  <a:lnTo>
                    <a:pt x="318338" y="216941"/>
                  </a:lnTo>
                  <a:lnTo>
                    <a:pt x="318338" y="301218"/>
                  </a:lnTo>
                  <a:lnTo>
                    <a:pt x="316472" y="315365"/>
                  </a:lnTo>
                  <a:lnTo>
                    <a:pt x="309476" y="328445"/>
                  </a:lnTo>
                  <a:lnTo>
                    <a:pt x="295256" y="338057"/>
                  </a:lnTo>
                  <a:lnTo>
                    <a:pt x="271716" y="341795"/>
                  </a:lnTo>
                  <a:lnTo>
                    <a:pt x="232219" y="341795"/>
                  </a:lnTo>
                  <a:lnTo>
                    <a:pt x="214076" y="342983"/>
                  </a:lnTo>
                  <a:lnTo>
                    <a:pt x="197378" y="346568"/>
                  </a:lnTo>
                  <a:lnTo>
                    <a:pt x="182054" y="352580"/>
                  </a:lnTo>
                  <a:lnTo>
                    <a:pt x="168033" y="361048"/>
                  </a:lnTo>
                  <a:lnTo>
                    <a:pt x="213334" y="361048"/>
                  </a:lnTo>
                  <a:lnTo>
                    <a:pt x="232219" y="359359"/>
                  </a:lnTo>
                  <a:lnTo>
                    <a:pt x="271716" y="359359"/>
                  </a:lnTo>
                  <a:lnTo>
                    <a:pt x="299619" y="355068"/>
                  </a:lnTo>
                  <a:lnTo>
                    <a:pt x="319697" y="343071"/>
                  </a:lnTo>
                  <a:lnTo>
                    <a:pt x="331831" y="324683"/>
                  </a:lnTo>
                  <a:lnTo>
                    <a:pt x="335902" y="301218"/>
                  </a:lnTo>
                  <a:lnTo>
                    <a:pt x="335902" y="216941"/>
                  </a:lnTo>
                  <a:close/>
                </a:path>
                <a:path w="335914" h="384175">
                  <a:moveTo>
                    <a:pt x="152781" y="17576"/>
                  </a:moveTo>
                  <a:lnTo>
                    <a:pt x="138061" y="17576"/>
                  </a:lnTo>
                  <a:lnTo>
                    <a:pt x="138061" y="205613"/>
                  </a:lnTo>
                  <a:lnTo>
                    <a:pt x="22364" y="322046"/>
                  </a:lnTo>
                  <a:lnTo>
                    <a:pt x="45185" y="322046"/>
                  </a:lnTo>
                  <a:lnTo>
                    <a:pt x="149618" y="216941"/>
                  </a:lnTo>
                  <a:lnTo>
                    <a:pt x="335902" y="216941"/>
                  </a:lnTo>
                  <a:lnTo>
                    <a:pt x="335902" y="202222"/>
                  </a:lnTo>
                  <a:lnTo>
                    <a:pt x="152781" y="202222"/>
                  </a:lnTo>
                  <a:lnTo>
                    <a:pt x="152781" y="17576"/>
                  </a:lnTo>
                  <a:close/>
                </a:path>
                <a:path w="335914" h="384175">
                  <a:moveTo>
                    <a:pt x="335902" y="17576"/>
                  </a:moveTo>
                  <a:lnTo>
                    <a:pt x="318338" y="17576"/>
                  </a:lnTo>
                  <a:lnTo>
                    <a:pt x="318338" y="202222"/>
                  </a:lnTo>
                  <a:lnTo>
                    <a:pt x="335902" y="202222"/>
                  </a:lnTo>
                  <a:lnTo>
                    <a:pt x="335902" y="17576"/>
                  </a:lnTo>
                  <a:close/>
                </a:path>
              </a:pathLst>
            </a:custGeom>
            <a:solidFill>
              <a:srgbClr val="EC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5005" y="556382"/>
              <a:ext cx="66954" cy="7391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4615" y="711894"/>
              <a:ext cx="65201" cy="7391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308946" y="555884"/>
              <a:ext cx="58419" cy="74295"/>
            </a:xfrm>
            <a:custGeom>
              <a:avLst/>
              <a:gdLst/>
              <a:ahLst/>
              <a:cxnLst/>
              <a:rect l="l" t="t" r="r" b="b"/>
              <a:pathLst>
                <a:path w="58419" h="74295">
                  <a:moveTo>
                    <a:pt x="55651" y="0"/>
                  </a:moveTo>
                  <a:lnTo>
                    <a:pt x="38417" y="0"/>
                  </a:lnTo>
                  <a:lnTo>
                    <a:pt x="14541" y="35204"/>
                  </a:lnTo>
                  <a:lnTo>
                    <a:pt x="40487" y="73926"/>
                  </a:lnTo>
                  <a:lnTo>
                    <a:pt x="58140" y="73926"/>
                  </a:lnTo>
                  <a:lnTo>
                    <a:pt x="30835" y="34683"/>
                  </a:lnTo>
                  <a:lnTo>
                    <a:pt x="55651" y="0"/>
                  </a:lnTo>
                  <a:close/>
                </a:path>
                <a:path w="58419" h="74295">
                  <a:moveTo>
                    <a:pt x="14427" y="0"/>
                  </a:moveTo>
                  <a:lnTo>
                    <a:pt x="0" y="0"/>
                  </a:lnTo>
                  <a:lnTo>
                    <a:pt x="0" y="73914"/>
                  </a:lnTo>
                  <a:lnTo>
                    <a:pt x="14427" y="73914"/>
                  </a:lnTo>
                  <a:lnTo>
                    <a:pt x="14427" y="0"/>
                  </a:lnTo>
                  <a:close/>
                </a:path>
              </a:pathLst>
            </a:custGeom>
            <a:solidFill>
              <a:srgbClr val="EC1C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836761" y="1441319"/>
            <a:ext cx="12987655" cy="6845300"/>
            <a:chOff x="836761" y="1441319"/>
            <a:chExt cx="12987655" cy="684530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6761" y="1441319"/>
              <a:ext cx="12987431" cy="68453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1176" y="5143563"/>
              <a:ext cx="1105890" cy="11086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4988" y="5580162"/>
              <a:ext cx="235432" cy="2354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0817" y="4880216"/>
              <a:ext cx="1108739" cy="110873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7471" y="5316867"/>
              <a:ext cx="235432" cy="2354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0633" y="5541055"/>
              <a:ext cx="1108734" cy="11087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7288" y="5977711"/>
              <a:ext cx="235432" cy="2354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2141" y="5443982"/>
              <a:ext cx="1048257" cy="104824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68339" y="5880175"/>
              <a:ext cx="175856" cy="1758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07923" y="5683446"/>
              <a:ext cx="1048257" cy="10482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44122" y="6119659"/>
              <a:ext cx="175856" cy="1758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26202" y="6164533"/>
              <a:ext cx="1085743" cy="10885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62705" y="6601011"/>
              <a:ext cx="212737" cy="21558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13672" y="5078339"/>
              <a:ext cx="1051099" cy="10483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349872" y="5514561"/>
              <a:ext cx="178701" cy="17586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51303" y="4846701"/>
              <a:ext cx="1048258" cy="104826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87498" y="5282906"/>
              <a:ext cx="175856" cy="1758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56446" y="4824528"/>
              <a:ext cx="1103058" cy="110865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93100" y="5261145"/>
              <a:ext cx="229755" cy="235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62589" y="4368063"/>
              <a:ext cx="1103064" cy="110864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99243" y="4804678"/>
              <a:ext cx="229755" cy="235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45649" y="4522089"/>
              <a:ext cx="1048259" cy="104825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81849" y="4958291"/>
              <a:ext cx="175856" cy="17585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97862" y="4355706"/>
              <a:ext cx="1048263" cy="104826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34062" y="4791910"/>
              <a:ext cx="175869" cy="17585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02980" y="5593027"/>
              <a:ext cx="1094339" cy="109433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39525" y="6029576"/>
              <a:ext cx="221246" cy="22124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68995" y="4145537"/>
              <a:ext cx="1048303" cy="105109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05214" y="4581744"/>
              <a:ext cx="175856" cy="17870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05219" y="3836837"/>
              <a:ext cx="1033814" cy="103102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41289" y="4272921"/>
              <a:ext cx="161683" cy="15885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801620" y="4169821"/>
              <a:ext cx="1031024" cy="103381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37708" y="4605888"/>
              <a:ext cx="158838" cy="16168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143253" y="4509809"/>
              <a:ext cx="987786" cy="98777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578998" y="4945559"/>
              <a:ext cx="116293" cy="11629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398000" y="4363329"/>
              <a:ext cx="987779" cy="98778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833745" y="4799078"/>
              <a:ext cx="116293" cy="11629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17771" y="3918658"/>
              <a:ext cx="1103066" cy="110865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54425" y="4355276"/>
              <a:ext cx="229755" cy="23543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26708" y="3562187"/>
              <a:ext cx="1103066" cy="110865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63361" y="3998797"/>
              <a:ext cx="229755" cy="2354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45287" y="3323056"/>
              <a:ext cx="1103066" cy="110865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81942" y="3759671"/>
              <a:ext cx="229755" cy="23543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275052" y="2720505"/>
              <a:ext cx="1103058" cy="110863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11704" y="3157118"/>
              <a:ext cx="229755" cy="2354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68095" y="2336292"/>
              <a:ext cx="1103020" cy="110581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04740" y="2770067"/>
              <a:ext cx="229755" cy="23543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59278" y="4195813"/>
              <a:ext cx="1094340" cy="109432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95824" y="4632350"/>
              <a:ext cx="221246" cy="22124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011041" y="4619555"/>
              <a:ext cx="1094289" cy="109150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447557" y="5056107"/>
              <a:ext cx="221246" cy="21841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496423" y="5007140"/>
              <a:ext cx="1059775" cy="105977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932709" y="5443430"/>
              <a:ext cx="187210" cy="18721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44433" y="5167414"/>
              <a:ext cx="1048254" cy="104825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80634" y="5603622"/>
              <a:ext cx="175869" cy="17585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41738" y="4812275"/>
              <a:ext cx="1016622" cy="10194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77720" y="5248248"/>
              <a:ext cx="144665" cy="14749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866955" y="6324663"/>
              <a:ext cx="1030982" cy="103097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303023" y="6760738"/>
              <a:ext cx="158838" cy="15883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377292" y="6162230"/>
              <a:ext cx="1030982" cy="103097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813360" y="6598299"/>
              <a:ext cx="158838" cy="15883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311188" y="5846292"/>
              <a:ext cx="1030982" cy="103097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747256" y="6282361"/>
              <a:ext cx="158838" cy="15883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519900" y="6870193"/>
              <a:ext cx="1030981" cy="103098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955968" y="7306274"/>
              <a:ext cx="158838" cy="15883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156977" y="5511990"/>
              <a:ext cx="1059782" cy="105977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593262" y="5948274"/>
              <a:ext cx="187210" cy="18721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91085" y="5831363"/>
              <a:ext cx="1059775" cy="105978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27364" y="6267657"/>
              <a:ext cx="187210" cy="18721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041614" y="6763594"/>
              <a:ext cx="1059776" cy="105978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477896" y="7199888"/>
              <a:ext cx="187210" cy="18721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562537" y="7081240"/>
              <a:ext cx="1115415" cy="111565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999210" y="7517993"/>
              <a:ext cx="246773" cy="24677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575509" y="6227447"/>
              <a:ext cx="1115486" cy="112018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012250" y="6664197"/>
              <a:ext cx="246773" cy="246773"/>
            </a:xfrm>
            <a:prstGeom prst="rect">
              <a:avLst/>
            </a:prstGeom>
          </p:spPr>
        </p:pic>
      </p:grpSp>
      <p:sp>
        <p:nvSpPr>
          <p:cNvPr id="92" name="object 92"/>
          <p:cNvSpPr txBox="1"/>
          <p:nvPr/>
        </p:nvSpPr>
        <p:spPr>
          <a:xfrm>
            <a:off x="2766220" y="163252"/>
            <a:ext cx="11765915" cy="62119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47135">
              <a:lnSpc>
                <a:spcPct val="100000"/>
              </a:lnSpc>
              <a:spcBef>
                <a:spcPts val="100"/>
              </a:spcBef>
            </a:pPr>
            <a:r>
              <a:rPr sz="3100" dirty="0">
                <a:solidFill>
                  <a:srgbClr val="31425B"/>
                </a:solidFill>
                <a:latin typeface="Arial"/>
                <a:cs typeface="Arial"/>
              </a:rPr>
              <a:t>ПРЕДПОСЫЛКИ ДЛЯ ФОРМИРОВАНИЯ ГОРОДСКИХ АГЛОМЕРАЦИЙ В РОССИИ</a:t>
            </a:r>
            <a:endParaRPr sz="3100" dirty="0">
              <a:latin typeface="Arial"/>
              <a:cs typeface="Arial"/>
            </a:endParaRPr>
          </a:p>
          <a:p>
            <a:pPr marL="6387465" marR="147955" algn="just">
              <a:lnSpc>
                <a:spcPct val="100600"/>
              </a:lnSpc>
              <a:spcBef>
                <a:spcPts val="1970"/>
              </a:spcBef>
            </a:pP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Проблемы транспортного обслуживания населения городов различаются из-за численности населения в городе.</a:t>
            </a:r>
            <a:endParaRPr sz="1700" dirty="0">
              <a:latin typeface="Arial"/>
              <a:cs typeface="Arial"/>
            </a:endParaRPr>
          </a:p>
          <a:p>
            <a:pPr marL="6367780" algn="just">
              <a:lnSpc>
                <a:spcPct val="100000"/>
              </a:lnSpc>
              <a:spcBef>
                <a:spcPts val="360"/>
              </a:spcBef>
            </a:pPr>
            <a:r>
              <a:rPr sz="3250" b="1" dirty="0">
                <a:solidFill>
                  <a:srgbClr val="5DA9DD"/>
                </a:solidFill>
                <a:latin typeface="Arial"/>
                <a:cs typeface="Arial"/>
              </a:rPr>
              <a:t>15 </a:t>
            </a:r>
            <a:r>
              <a:rPr sz="1650" b="1" dirty="0">
                <a:solidFill>
                  <a:srgbClr val="231F20"/>
                </a:solidFill>
                <a:latin typeface="Arial"/>
                <a:cs typeface="Arial"/>
              </a:rPr>
              <a:t>городов с населением более 1 млн.</a:t>
            </a:r>
            <a:endParaRPr sz="1650" dirty="0">
              <a:latin typeface="Arial"/>
              <a:cs typeface="Arial"/>
            </a:endParaRPr>
          </a:p>
          <a:p>
            <a:pPr marL="6367780" marR="5080" algn="just">
              <a:lnSpc>
                <a:spcPct val="101200"/>
              </a:lnSpc>
            </a:pPr>
            <a:r>
              <a:rPr sz="3250" b="1" dirty="0">
                <a:solidFill>
                  <a:srgbClr val="5DA9DD"/>
                </a:solidFill>
                <a:latin typeface="Arial"/>
                <a:cs typeface="Arial"/>
              </a:rPr>
              <a:t>24 </a:t>
            </a:r>
            <a:r>
              <a:rPr sz="1650" b="1" dirty="0">
                <a:solidFill>
                  <a:srgbClr val="231F20"/>
                </a:solidFill>
                <a:latin typeface="Arial"/>
                <a:cs typeface="Arial"/>
              </a:rPr>
              <a:t>города с населением от 500  тыс.  до 1 млн чел. </a:t>
            </a:r>
            <a:r>
              <a:rPr sz="3250" b="1" dirty="0">
                <a:solidFill>
                  <a:srgbClr val="5DA9DD"/>
                </a:solidFill>
                <a:latin typeface="Arial"/>
                <a:cs typeface="Arial"/>
              </a:rPr>
              <a:t>58 </a:t>
            </a:r>
            <a:r>
              <a:rPr sz="1650" b="1" dirty="0">
                <a:solidFill>
                  <a:srgbClr val="231F20"/>
                </a:solidFill>
                <a:latin typeface="Arial"/>
                <a:cs typeface="Arial"/>
              </a:rPr>
              <a:t>городов с населением от 200 до 500 тыс. чел. </a:t>
            </a:r>
            <a:r>
              <a:rPr sz="3250" b="1" dirty="0">
                <a:solidFill>
                  <a:srgbClr val="5DA9DD"/>
                </a:solidFill>
                <a:latin typeface="Arial"/>
                <a:cs typeface="Arial"/>
              </a:rPr>
              <a:t>74 </a:t>
            </a:r>
            <a:r>
              <a:rPr sz="1650" b="1" dirty="0">
                <a:solidFill>
                  <a:srgbClr val="231F20"/>
                </a:solidFill>
                <a:latin typeface="Arial"/>
                <a:cs typeface="Arial"/>
              </a:rPr>
              <a:t>города с населением от 100 до 200 тыс. чел.</a:t>
            </a:r>
            <a:endParaRPr sz="1650" dirty="0">
              <a:latin typeface="Arial"/>
              <a:cs typeface="Arial"/>
            </a:endParaRPr>
          </a:p>
          <a:p>
            <a:pPr marL="6367780" algn="just">
              <a:lnSpc>
                <a:spcPct val="100000"/>
              </a:lnSpc>
              <a:spcBef>
                <a:spcPts val="45"/>
              </a:spcBef>
            </a:pPr>
            <a:r>
              <a:rPr sz="3250" b="1" dirty="0">
                <a:solidFill>
                  <a:srgbClr val="5DA9DD"/>
                </a:solidFill>
                <a:latin typeface="Arial"/>
                <a:cs typeface="Arial"/>
              </a:rPr>
              <a:t>451 </a:t>
            </a:r>
            <a:r>
              <a:rPr sz="1650" b="1" dirty="0">
                <a:solidFill>
                  <a:srgbClr val="231F20"/>
                </a:solidFill>
                <a:latin typeface="Arial"/>
                <a:cs typeface="Arial"/>
              </a:rPr>
              <a:t>город с населением менее 100 тыс. чел.</a:t>
            </a:r>
            <a:endParaRPr sz="1650" dirty="0">
              <a:latin typeface="Arial"/>
              <a:cs typeface="Arial"/>
            </a:endParaRPr>
          </a:p>
          <a:p>
            <a:pPr marL="6387465" marR="1323975">
              <a:lnSpc>
                <a:spcPct val="109000"/>
              </a:lnSpc>
              <a:spcBef>
                <a:spcPts val="2775"/>
              </a:spcBef>
            </a:pPr>
            <a:r>
              <a:rPr sz="2100" dirty="0">
                <a:solidFill>
                  <a:srgbClr val="231F20"/>
                </a:solidFill>
                <a:latin typeface="Arial"/>
                <a:cs typeface="Arial"/>
              </a:rPr>
              <a:t>Более </a:t>
            </a:r>
            <a:r>
              <a:rPr sz="4100" b="1" dirty="0">
                <a:solidFill>
                  <a:srgbClr val="5DA9DD"/>
                </a:solidFill>
                <a:latin typeface="Arial"/>
                <a:cs typeface="Arial"/>
              </a:rPr>
              <a:t>75</a:t>
            </a:r>
            <a:r>
              <a:rPr sz="2100" dirty="0">
                <a:solidFill>
                  <a:srgbClr val="231F20"/>
                </a:solidFill>
                <a:latin typeface="Arial"/>
                <a:cs typeface="Arial"/>
              </a:rPr>
              <a:t>% населения России проживает в городах.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193698" y="8633244"/>
            <a:ext cx="5296535" cy="854465"/>
          </a:xfrm>
          <a:prstGeom prst="rect">
            <a:avLst/>
          </a:prstGeom>
          <a:ln w="47396">
            <a:solidFill>
              <a:srgbClr val="D2232A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9060" marR="92710">
              <a:lnSpc>
                <a:spcPct val="100699"/>
              </a:lnSpc>
              <a:spcBef>
                <a:spcPts val="300"/>
              </a:spcBef>
            </a:pPr>
            <a:r>
              <a:rPr sz="1750" dirty="0">
                <a:solidFill>
                  <a:srgbClr val="231F20"/>
                </a:solidFill>
                <a:latin typeface="Arial"/>
                <a:cs typeface="Arial"/>
              </a:rPr>
              <a:t>Необходим диферинциированный подход: обобщить и систематизировать проблемы транспортного обслуживания населения городов</a:t>
            </a:r>
            <a:endParaRPr sz="17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578499" y="7624587"/>
            <a:ext cx="2169160" cy="54356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ct val="85700"/>
              </a:lnSpc>
              <a:spcBef>
                <a:spcPts val="509"/>
              </a:spcBef>
            </a:pPr>
            <a:r>
              <a:rPr sz="2400" b="1" dirty="0">
                <a:solidFill>
                  <a:srgbClr val="F5060B"/>
                </a:solidFill>
                <a:latin typeface="Arial"/>
                <a:cs typeface="Arial"/>
              </a:rPr>
              <a:t>27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приоритетных агломерации первого порядка</a:t>
            </a:r>
            <a:endParaRPr sz="12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277826" y="7624587"/>
            <a:ext cx="2152650" cy="54356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ct val="85700"/>
              </a:lnSpc>
              <a:spcBef>
                <a:spcPts val="509"/>
              </a:spcBef>
            </a:pPr>
            <a:r>
              <a:rPr sz="2400" b="1" dirty="0">
                <a:solidFill>
                  <a:srgbClr val="FFC500"/>
                </a:solidFill>
                <a:latin typeface="Arial"/>
                <a:cs typeface="Arial"/>
              </a:rPr>
              <a:t>14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приоритетных агломерации второго порядка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1259994" y="7720187"/>
            <a:ext cx="2958465" cy="259079"/>
            <a:chOff x="1259994" y="7720187"/>
            <a:chExt cx="2958465" cy="259079"/>
          </a:xfrm>
        </p:grpSpPr>
        <p:sp>
          <p:nvSpPr>
            <p:cNvPr id="97" name="object 97"/>
            <p:cNvSpPr/>
            <p:nvPr/>
          </p:nvSpPr>
          <p:spPr>
            <a:xfrm>
              <a:off x="1259994" y="7720187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400" y="0"/>
                  </a:moveTo>
                  <a:lnTo>
                    <a:pt x="79033" y="10171"/>
                  </a:lnTo>
                  <a:lnTo>
                    <a:pt x="37901" y="37912"/>
                  </a:lnTo>
                  <a:lnTo>
                    <a:pt x="10169" y="79059"/>
                  </a:lnTo>
                  <a:lnTo>
                    <a:pt x="0" y="129451"/>
                  </a:lnTo>
                  <a:lnTo>
                    <a:pt x="10169" y="179834"/>
                  </a:lnTo>
                  <a:lnTo>
                    <a:pt x="37901" y="220978"/>
                  </a:lnTo>
                  <a:lnTo>
                    <a:pt x="79033" y="248717"/>
                  </a:lnTo>
                  <a:lnTo>
                    <a:pt x="129400" y="258889"/>
                  </a:lnTo>
                  <a:lnTo>
                    <a:pt x="179767" y="248717"/>
                  </a:lnTo>
                  <a:lnTo>
                    <a:pt x="220899" y="220978"/>
                  </a:lnTo>
                  <a:lnTo>
                    <a:pt x="248631" y="179834"/>
                  </a:lnTo>
                  <a:lnTo>
                    <a:pt x="258800" y="129451"/>
                  </a:lnTo>
                  <a:lnTo>
                    <a:pt x="248631" y="79059"/>
                  </a:lnTo>
                  <a:lnTo>
                    <a:pt x="220899" y="37912"/>
                  </a:lnTo>
                  <a:lnTo>
                    <a:pt x="179767" y="10171"/>
                  </a:lnTo>
                  <a:lnTo>
                    <a:pt x="129400" y="0"/>
                  </a:lnTo>
                  <a:close/>
                </a:path>
              </a:pathLst>
            </a:custGeom>
            <a:solidFill>
              <a:srgbClr val="F506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959321" y="7720187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79">
                  <a:moveTo>
                    <a:pt x="129400" y="0"/>
                  </a:moveTo>
                  <a:lnTo>
                    <a:pt x="79033" y="10171"/>
                  </a:lnTo>
                  <a:lnTo>
                    <a:pt x="37901" y="37912"/>
                  </a:lnTo>
                  <a:lnTo>
                    <a:pt x="10169" y="79059"/>
                  </a:lnTo>
                  <a:lnTo>
                    <a:pt x="0" y="129451"/>
                  </a:lnTo>
                  <a:lnTo>
                    <a:pt x="10169" y="179834"/>
                  </a:lnTo>
                  <a:lnTo>
                    <a:pt x="37901" y="220978"/>
                  </a:lnTo>
                  <a:lnTo>
                    <a:pt x="79033" y="248717"/>
                  </a:lnTo>
                  <a:lnTo>
                    <a:pt x="129400" y="258889"/>
                  </a:lnTo>
                  <a:lnTo>
                    <a:pt x="179767" y="248717"/>
                  </a:lnTo>
                  <a:lnTo>
                    <a:pt x="220899" y="220978"/>
                  </a:lnTo>
                  <a:lnTo>
                    <a:pt x="248631" y="179834"/>
                  </a:lnTo>
                  <a:lnTo>
                    <a:pt x="258800" y="129451"/>
                  </a:lnTo>
                  <a:lnTo>
                    <a:pt x="248631" y="79059"/>
                  </a:lnTo>
                  <a:lnTo>
                    <a:pt x="220899" y="37912"/>
                  </a:lnTo>
                  <a:lnTo>
                    <a:pt x="179767" y="10171"/>
                  </a:lnTo>
                  <a:lnTo>
                    <a:pt x="129400" y="0"/>
                  </a:lnTo>
                  <a:close/>
                </a:path>
              </a:pathLst>
            </a:custGeom>
            <a:solidFill>
              <a:srgbClr val="FFC5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100" name="object 100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81115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7299" y="1718222"/>
            <a:ext cx="4013200" cy="52911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Согласно стратегии агрессивного развития приоритетным направлением выступает жилищное строительство в ядрах агломерации.</a:t>
            </a:r>
            <a:endParaRPr sz="2000" dirty="0">
              <a:latin typeface="Arial"/>
              <a:cs typeface="Arial"/>
            </a:endParaRPr>
          </a:p>
          <a:p>
            <a:pPr marL="12700" marR="195580">
              <a:lnSpc>
                <a:spcPts val="2400"/>
              </a:lnSpc>
              <a:spcBef>
                <a:spcPts val="141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К </a:t>
            </a:r>
            <a:r>
              <a:rPr sz="2400" b="1" dirty="0">
                <a:solidFill>
                  <a:srgbClr val="F25E33"/>
                </a:solidFill>
                <a:latin typeface="Arial"/>
                <a:cs typeface="Arial"/>
              </a:rPr>
              <a:t>2030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году в </a:t>
            </a:r>
            <a:r>
              <a:rPr sz="2400" b="1" dirty="0">
                <a:solidFill>
                  <a:srgbClr val="F25E33"/>
                </a:solidFill>
                <a:latin typeface="Arial"/>
                <a:cs typeface="Arial"/>
              </a:rPr>
              <a:t>41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приоритетной агломерации предполагается строительство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ts val="2840"/>
              </a:lnSpc>
            </a:pPr>
            <a:r>
              <a:rPr sz="2400" b="1" dirty="0">
                <a:solidFill>
                  <a:srgbClr val="F25E33"/>
                </a:solidFill>
                <a:latin typeface="Arial"/>
                <a:cs typeface="Arial"/>
              </a:rPr>
              <a:t>более 500 млн м2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36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качественного жилья,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для жилищного строительства</a:t>
            </a:r>
            <a:endParaRPr sz="2000" dirty="0">
              <a:latin typeface="Arial"/>
              <a:cs typeface="Arial"/>
            </a:endParaRPr>
          </a:p>
          <a:p>
            <a:pPr marL="12700" marR="1582420">
              <a:lnSpc>
                <a:spcPct val="100000"/>
              </a:lnSpc>
              <a:spcBef>
                <a:spcPts val="8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потребуется </a:t>
            </a:r>
            <a:r>
              <a:rPr sz="2400" b="1" dirty="0">
                <a:solidFill>
                  <a:srgbClr val="F25E33"/>
                </a:solidFill>
                <a:latin typeface="Arial"/>
                <a:cs typeface="Arial"/>
              </a:rPr>
              <a:t>более 160 000 </a:t>
            </a:r>
            <a:r>
              <a:rPr sz="2400" b="1" dirty="0" err="1">
                <a:solidFill>
                  <a:srgbClr val="F25E33"/>
                </a:solidFill>
                <a:latin typeface="Arial"/>
                <a:cs typeface="Arial"/>
              </a:rPr>
              <a:t>га</a:t>
            </a:r>
            <a:r>
              <a:rPr sz="2400" b="1" dirty="0">
                <a:solidFill>
                  <a:srgbClr val="F25E33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земли,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ts val="232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что требует новых подходов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к градостроительной политике.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34097" y="2274747"/>
            <a:ext cx="9300210" cy="4923790"/>
            <a:chOff x="834097" y="2274747"/>
            <a:chExt cx="9300210" cy="4923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097" y="2274747"/>
              <a:ext cx="9299892" cy="49236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617" y="2290934"/>
              <a:ext cx="9095611" cy="4851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7862" y="2274747"/>
              <a:ext cx="9191190" cy="49236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74423" y="2505872"/>
              <a:ext cx="10160" cy="8255"/>
            </a:xfrm>
            <a:custGeom>
              <a:avLst/>
              <a:gdLst/>
              <a:ahLst/>
              <a:cxnLst/>
              <a:rect l="l" t="t" r="r" b="b"/>
              <a:pathLst>
                <a:path w="10159" h="8255">
                  <a:moveTo>
                    <a:pt x="9651" y="761"/>
                  </a:moveTo>
                  <a:lnTo>
                    <a:pt x="9651" y="1917"/>
                  </a:lnTo>
                  <a:lnTo>
                    <a:pt x="8496" y="2692"/>
                  </a:lnTo>
                  <a:lnTo>
                    <a:pt x="8496" y="3467"/>
                  </a:lnTo>
                  <a:lnTo>
                    <a:pt x="7721" y="3467"/>
                  </a:lnTo>
                  <a:lnTo>
                    <a:pt x="7721" y="4254"/>
                  </a:lnTo>
                  <a:lnTo>
                    <a:pt x="6946" y="5016"/>
                  </a:lnTo>
                  <a:lnTo>
                    <a:pt x="6184" y="6172"/>
                  </a:lnTo>
                  <a:lnTo>
                    <a:pt x="5397" y="6946"/>
                  </a:lnTo>
                  <a:lnTo>
                    <a:pt x="3479" y="7721"/>
                  </a:lnTo>
                  <a:lnTo>
                    <a:pt x="2692" y="7721"/>
                  </a:lnTo>
                  <a:lnTo>
                    <a:pt x="1930" y="6946"/>
                  </a:lnTo>
                  <a:lnTo>
                    <a:pt x="1155" y="6946"/>
                  </a:lnTo>
                  <a:lnTo>
                    <a:pt x="0" y="6946"/>
                  </a:lnTo>
                  <a:lnTo>
                    <a:pt x="0" y="6172"/>
                  </a:lnTo>
                  <a:lnTo>
                    <a:pt x="0" y="5016"/>
                  </a:lnTo>
                  <a:lnTo>
                    <a:pt x="1155" y="4254"/>
                  </a:lnTo>
                  <a:lnTo>
                    <a:pt x="1155" y="3467"/>
                  </a:lnTo>
                  <a:lnTo>
                    <a:pt x="1930" y="3467"/>
                  </a:lnTo>
                  <a:lnTo>
                    <a:pt x="1930" y="2692"/>
                  </a:lnTo>
                  <a:lnTo>
                    <a:pt x="2692" y="2692"/>
                  </a:lnTo>
                  <a:lnTo>
                    <a:pt x="2692" y="1917"/>
                  </a:lnTo>
                  <a:lnTo>
                    <a:pt x="4241" y="761"/>
                  </a:lnTo>
                  <a:lnTo>
                    <a:pt x="5397" y="0"/>
                  </a:lnTo>
                  <a:lnTo>
                    <a:pt x="6184" y="0"/>
                  </a:lnTo>
                  <a:lnTo>
                    <a:pt x="6946" y="0"/>
                  </a:lnTo>
                  <a:lnTo>
                    <a:pt x="7721" y="0"/>
                  </a:lnTo>
                  <a:lnTo>
                    <a:pt x="9651" y="761"/>
                  </a:lnTo>
                  <a:close/>
                </a:path>
              </a:pathLst>
            </a:custGeom>
            <a:ln w="35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50517" y="2509338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4">
                  <a:moveTo>
                    <a:pt x="1549" y="0"/>
                  </a:moveTo>
                  <a:lnTo>
                    <a:pt x="2324" y="774"/>
                  </a:lnTo>
                  <a:lnTo>
                    <a:pt x="2324" y="1549"/>
                  </a:lnTo>
                  <a:lnTo>
                    <a:pt x="2324" y="2705"/>
                  </a:lnTo>
                  <a:lnTo>
                    <a:pt x="2324" y="3492"/>
                  </a:lnTo>
                  <a:lnTo>
                    <a:pt x="1549" y="4254"/>
                  </a:lnTo>
                  <a:lnTo>
                    <a:pt x="787" y="4254"/>
                  </a:lnTo>
                  <a:lnTo>
                    <a:pt x="0" y="4254"/>
                  </a:lnTo>
                  <a:lnTo>
                    <a:pt x="0" y="3492"/>
                  </a:lnTo>
                  <a:lnTo>
                    <a:pt x="0" y="2705"/>
                  </a:lnTo>
                  <a:lnTo>
                    <a:pt x="0" y="1549"/>
                  </a:lnTo>
                  <a:lnTo>
                    <a:pt x="787" y="774"/>
                  </a:lnTo>
                  <a:lnTo>
                    <a:pt x="1549" y="0"/>
                  </a:lnTo>
                  <a:close/>
                </a:path>
              </a:pathLst>
            </a:custGeom>
            <a:ln w="35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49693" y="2702504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184" y="0"/>
                  </a:moveTo>
                  <a:lnTo>
                    <a:pt x="6946" y="0"/>
                  </a:lnTo>
                  <a:lnTo>
                    <a:pt x="6946" y="1930"/>
                  </a:lnTo>
                  <a:lnTo>
                    <a:pt x="7734" y="2705"/>
                  </a:lnTo>
                  <a:lnTo>
                    <a:pt x="10439" y="3467"/>
                  </a:lnTo>
                  <a:lnTo>
                    <a:pt x="11201" y="5410"/>
                  </a:lnTo>
                  <a:lnTo>
                    <a:pt x="11976" y="7734"/>
                  </a:lnTo>
                  <a:lnTo>
                    <a:pt x="13906" y="11214"/>
                  </a:lnTo>
                  <a:lnTo>
                    <a:pt x="12750" y="13131"/>
                  </a:lnTo>
                  <a:lnTo>
                    <a:pt x="11201" y="15455"/>
                  </a:lnTo>
                  <a:lnTo>
                    <a:pt x="9651" y="15455"/>
                  </a:lnTo>
                  <a:lnTo>
                    <a:pt x="7734" y="16230"/>
                  </a:lnTo>
                  <a:lnTo>
                    <a:pt x="4254" y="15455"/>
                  </a:lnTo>
                  <a:lnTo>
                    <a:pt x="2692" y="14668"/>
                  </a:lnTo>
                  <a:lnTo>
                    <a:pt x="0" y="11976"/>
                  </a:lnTo>
                  <a:lnTo>
                    <a:pt x="0" y="10426"/>
                  </a:lnTo>
                  <a:lnTo>
                    <a:pt x="0" y="8496"/>
                  </a:lnTo>
                  <a:lnTo>
                    <a:pt x="1155" y="8496"/>
                  </a:lnTo>
                  <a:lnTo>
                    <a:pt x="1155" y="7734"/>
                  </a:lnTo>
                  <a:lnTo>
                    <a:pt x="1930" y="6959"/>
                  </a:lnTo>
                  <a:lnTo>
                    <a:pt x="2692" y="5410"/>
                  </a:lnTo>
                  <a:lnTo>
                    <a:pt x="2692" y="4254"/>
                  </a:lnTo>
                  <a:lnTo>
                    <a:pt x="2692" y="3467"/>
                  </a:lnTo>
                  <a:lnTo>
                    <a:pt x="3479" y="1930"/>
                  </a:lnTo>
                  <a:lnTo>
                    <a:pt x="4254" y="1155"/>
                  </a:lnTo>
                  <a:lnTo>
                    <a:pt x="6184" y="0"/>
                  </a:lnTo>
                  <a:close/>
                </a:path>
              </a:pathLst>
            </a:custGeom>
            <a:ln w="35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584723" y="2710233"/>
              <a:ext cx="24130" cy="38100"/>
            </a:xfrm>
            <a:custGeom>
              <a:avLst/>
              <a:gdLst/>
              <a:ahLst/>
              <a:cxnLst/>
              <a:rect l="l" t="t" r="r" b="b"/>
              <a:pathLst>
                <a:path w="24129" h="38100">
                  <a:moveTo>
                    <a:pt x="17005" y="0"/>
                  </a:moveTo>
                  <a:lnTo>
                    <a:pt x="18554" y="762"/>
                  </a:lnTo>
                  <a:lnTo>
                    <a:pt x="18554" y="2705"/>
                  </a:lnTo>
                  <a:lnTo>
                    <a:pt x="17780" y="6184"/>
                  </a:lnTo>
                  <a:lnTo>
                    <a:pt x="17005" y="8496"/>
                  </a:lnTo>
                  <a:lnTo>
                    <a:pt x="17780" y="9652"/>
                  </a:lnTo>
                  <a:lnTo>
                    <a:pt x="18554" y="11214"/>
                  </a:lnTo>
                  <a:lnTo>
                    <a:pt x="19316" y="11976"/>
                  </a:lnTo>
                  <a:lnTo>
                    <a:pt x="19316" y="13906"/>
                  </a:lnTo>
                  <a:lnTo>
                    <a:pt x="21259" y="14668"/>
                  </a:lnTo>
                  <a:lnTo>
                    <a:pt x="23571" y="16217"/>
                  </a:lnTo>
                  <a:lnTo>
                    <a:pt x="22796" y="18923"/>
                  </a:lnTo>
                  <a:lnTo>
                    <a:pt x="22034" y="20472"/>
                  </a:lnTo>
                  <a:lnTo>
                    <a:pt x="19316" y="20472"/>
                  </a:lnTo>
                  <a:lnTo>
                    <a:pt x="17005" y="22415"/>
                  </a:lnTo>
                  <a:lnTo>
                    <a:pt x="14300" y="25501"/>
                  </a:lnTo>
                  <a:lnTo>
                    <a:pt x="11988" y="28194"/>
                  </a:lnTo>
                  <a:lnTo>
                    <a:pt x="8509" y="31673"/>
                  </a:lnTo>
                  <a:lnTo>
                    <a:pt x="6578" y="33223"/>
                  </a:lnTo>
                  <a:lnTo>
                    <a:pt x="5029" y="35928"/>
                  </a:lnTo>
                  <a:lnTo>
                    <a:pt x="3098" y="37477"/>
                  </a:lnTo>
                  <a:lnTo>
                    <a:pt x="2336" y="37477"/>
                  </a:lnTo>
                  <a:lnTo>
                    <a:pt x="1549" y="35928"/>
                  </a:lnTo>
                  <a:lnTo>
                    <a:pt x="0" y="33985"/>
                  </a:lnTo>
                  <a:lnTo>
                    <a:pt x="0" y="33223"/>
                  </a:lnTo>
                  <a:lnTo>
                    <a:pt x="787" y="29743"/>
                  </a:lnTo>
                  <a:lnTo>
                    <a:pt x="1549" y="27419"/>
                  </a:lnTo>
                  <a:lnTo>
                    <a:pt x="1549" y="23952"/>
                  </a:lnTo>
                  <a:lnTo>
                    <a:pt x="787" y="20472"/>
                  </a:lnTo>
                  <a:lnTo>
                    <a:pt x="1549" y="18923"/>
                  </a:lnTo>
                  <a:lnTo>
                    <a:pt x="2336" y="16992"/>
                  </a:lnTo>
                  <a:lnTo>
                    <a:pt x="5029" y="14668"/>
                  </a:lnTo>
                  <a:lnTo>
                    <a:pt x="8509" y="11214"/>
                  </a:lnTo>
                  <a:lnTo>
                    <a:pt x="10045" y="9652"/>
                  </a:lnTo>
                  <a:lnTo>
                    <a:pt x="10833" y="7721"/>
                  </a:lnTo>
                  <a:lnTo>
                    <a:pt x="11988" y="6184"/>
                  </a:lnTo>
                  <a:lnTo>
                    <a:pt x="12750" y="4254"/>
                  </a:lnTo>
                  <a:lnTo>
                    <a:pt x="13538" y="3467"/>
                  </a:lnTo>
                  <a:lnTo>
                    <a:pt x="14300" y="1930"/>
                  </a:lnTo>
                  <a:lnTo>
                    <a:pt x="16230" y="0"/>
                  </a:lnTo>
                  <a:lnTo>
                    <a:pt x="17005" y="0"/>
                  </a:lnTo>
                  <a:close/>
                </a:path>
              </a:pathLst>
            </a:custGeom>
            <a:ln w="35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70466" y="3091156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2705" y="0"/>
                  </a:moveTo>
                  <a:lnTo>
                    <a:pt x="3479" y="0"/>
                  </a:lnTo>
                  <a:lnTo>
                    <a:pt x="4254" y="1549"/>
                  </a:lnTo>
                  <a:lnTo>
                    <a:pt x="5410" y="3467"/>
                  </a:lnTo>
                  <a:lnTo>
                    <a:pt x="6172" y="4254"/>
                  </a:lnTo>
                  <a:lnTo>
                    <a:pt x="6172" y="5016"/>
                  </a:lnTo>
                  <a:lnTo>
                    <a:pt x="6959" y="6946"/>
                  </a:lnTo>
                  <a:lnTo>
                    <a:pt x="6172" y="8496"/>
                  </a:lnTo>
                  <a:lnTo>
                    <a:pt x="4254" y="9258"/>
                  </a:lnTo>
                  <a:lnTo>
                    <a:pt x="2705" y="8496"/>
                  </a:lnTo>
                  <a:lnTo>
                    <a:pt x="1930" y="8496"/>
                  </a:lnTo>
                  <a:lnTo>
                    <a:pt x="0" y="7721"/>
                  </a:lnTo>
                  <a:lnTo>
                    <a:pt x="0" y="6946"/>
                  </a:lnTo>
                  <a:lnTo>
                    <a:pt x="0" y="5016"/>
                  </a:lnTo>
                  <a:lnTo>
                    <a:pt x="0" y="4254"/>
                  </a:lnTo>
                  <a:lnTo>
                    <a:pt x="0" y="3467"/>
                  </a:lnTo>
                  <a:lnTo>
                    <a:pt x="1930" y="2311"/>
                  </a:lnTo>
                  <a:lnTo>
                    <a:pt x="2705" y="0"/>
                  </a:lnTo>
                  <a:close/>
                </a:path>
              </a:pathLst>
            </a:custGeom>
            <a:ln w="35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35445" y="2615961"/>
              <a:ext cx="40640" cy="26034"/>
            </a:xfrm>
            <a:custGeom>
              <a:avLst/>
              <a:gdLst/>
              <a:ahLst/>
              <a:cxnLst/>
              <a:rect l="l" t="t" r="r" b="b"/>
              <a:pathLst>
                <a:path w="40639" h="26035">
                  <a:moveTo>
                    <a:pt x="10058" y="1549"/>
                  </a:moveTo>
                  <a:lnTo>
                    <a:pt x="11988" y="1549"/>
                  </a:lnTo>
                  <a:lnTo>
                    <a:pt x="12763" y="1549"/>
                  </a:lnTo>
                  <a:lnTo>
                    <a:pt x="14312" y="1549"/>
                  </a:lnTo>
                  <a:lnTo>
                    <a:pt x="14312" y="2324"/>
                  </a:lnTo>
                  <a:lnTo>
                    <a:pt x="15074" y="2324"/>
                  </a:lnTo>
                  <a:lnTo>
                    <a:pt x="16230" y="2324"/>
                  </a:lnTo>
                  <a:lnTo>
                    <a:pt x="16230" y="1549"/>
                  </a:lnTo>
                  <a:lnTo>
                    <a:pt x="17779" y="787"/>
                  </a:lnTo>
                  <a:lnTo>
                    <a:pt x="18554" y="0"/>
                  </a:lnTo>
                  <a:lnTo>
                    <a:pt x="19316" y="0"/>
                  </a:lnTo>
                  <a:lnTo>
                    <a:pt x="21259" y="0"/>
                  </a:lnTo>
                  <a:lnTo>
                    <a:pt x="22034" y="0"/>
                  </a:lnTo>
                  <a:lnTo>
                    <a:pt x="23571" y="787"/>
                  </a:lnTo>
                  <a:lnTo>
                    <a:pt x="25514" y="1549"/>
                  </a:lnTo>
                  <a:lnTo>
                    <a:pt x="26276" y="3098"/>
                  </a:lnTo>
                  <a:lnTo>
                    <a:pt x="27825" y="4254"/>
                  </a:lnTo>
                  <a:lnTo>
                    <a:pt x="29768" y="5041"/>
                  </a:lnTo>
                  <a:lnTo>
                    <a:pt x="31305" y="5041"/>
                  </a:lnTo>
                  <a:lnTo>
                    <a:pt x="32067" y="5803"/>
                  </a:lnTo>
                  <a:lnTo>
                    <a:pt x="33235" y="5803"/>
                  </a:lnTo>
                  <a:lnTo>
                    <a:pt x="34010" y="5803"/>
                  </a:lnTo>
                  <a:lnTo>
                    <a:pt x="35547" y="6578"/>
                  </a:lnTo>
                  <a:lnTo>
                    <a:pt x="37477" y="7353"/>
                  </a:lnTo>
                  <a:lnTo>
                    <a:pt x="38252" y="7353"/>
                  </a:lnTo>
                  <a:lnTo>
                    <a:pt x="39027" y="8508"/>
                  </a:lnTo>
                  <a:lnTo>
                    <a:pt x="39801" y="9283"/>
                  </a:lnTo>
                  <a:lnTo>
                    <a:pt x="39801" y="10058"/>
                  </a:lnTo>
                  <a:lnTo>
                    <a:pt x="40576" y="10820"/>
                  </a:lnTo>
                  <a:lnTo>
                    <a:pt x="40576" y="12763"/>
                  </a:lnTo>
                  <a:lnTo>
                    <a:pt x="40576" y="13525"/>
                  </a:lnTo>
                  <a:lnTo>
                    <a:pt x="39801" y="14300"/>
                  </a:lnTo>
                  <a:lnTo>
                    <a:pt x="39801" y="15074"/>
                  </a:lnTo>
                  <a:lnTo>
                    <a:pt x="39027" y="15074"/>
                  </a:lnTo>
                  <a:lnTo>
                    <a:pt x="39027" y="15849"/>
                  </a:lnTo>
                  <a:lnTo>
                    <a:pt x="38252" y="17017"/>
                  </a:lnTo>
                  <a:lnTo>
                    <a:pt x="38252" y="17779"/>
                  </a:lnTo>
                  <a:lnTo>
                    <a:pt x="37477" y="18554"/>
                  </a:lnTo>
                  <a:lnTo>
                    <a:pt x="36321" y="19316"/>
                  </a:lnTo>
                  <a:lnTo>
                    <a:pt x="36321" y="20104"/>
                  </a:lnTo>
                  <a:lnTo>
                    <a:pt x="35547" y="20104"/>
                  </a:lnTo>
                  <a:lnTo>
                    <a:pt x="34772" y="21259"/>
                  </a:lnTo>
                  <a:lnTo>
                    <a:pt x="34010" y="22021"/>
                  </a:lnTo>
                  <a:lnTo>
                    <a:pt x="33235" y="22021"/>
                  </a:lnTo>
                  <a:lnTo>
                    <a:pt x="32067" y="22021"/>
                  </a:lnTo>
                  <a:lnTo>
                    <a:pt x="31305" y="22809"/>
                  </a:lnTo>
                  <a:lnTo>
                    <a:pt x="31305" y="23571"/>
                  </a:lnTo>
                  <a:lnTo>
                    <a:pt x="30530" y="23571"/>
                  </a:lnTo>
                  <a:lnTo>
                    <a:pt x="28981" y="24345"/>
                  </a:lnTo>
                  <a:lnTo>
                    <a:pt x="27825" y="24345"/>
                  </a:lnTo>
                  <a:lnTo>
                    <a:pt x="27050" y="24345"/>
                  </a:lnTo>
                  <a:lnTo>
                    <a:pt x="26276" y="24345"/>
                  </a:lnTo>
                  <a:lnTo>
                    <a:pt x="25514" y="25514"/>
                  </a:lnTo>
                  <a:lnTo>
                    <a:pt x="24726" y="25514"/>
                  </a:lnTo>
                  <a:lnTo>
                    <a:pt x="23571" y="25514"/>
                  </a:lnTo>
                  <a:lnTo>
                    <a:pt x="22034" y="25514"/>
                  </a:lnTo>
                  <a:lnTo>
                    <a:pt x="20485" y="25514"/>
                  </a:lnTo>
                  <a:lnTo>
                    <a:pt x="19316" y="24345"/>
                  </a:lnTo>
                  <a:lnTo>
                    <a:pt x="13525" y="24345"/>
                  </a:lnTo>
                  <a:lnTo>
                    <a:pt x="11988" y="25514"/>
                  </a:lnTo>
                  <a:lnTo>
                    <a:pt x="10820" y="25514"/>
                  </a:lnTo>
                  <a:lnTo>
                    <a:pt x="10058" y="25514"/>
                  </a:lnTo>
                  <a:lnTo>
                    <a:pt x="9283" y="24345"/>
                  </a:lnTo>
                  <a:lnTo>
                    <a:pt x="8508" y="23571"/>
                  </a:lnTo>
                  <a:lnTo>
                    <a:pt x="6565" y="22809"/>
                  </a:lnTo>
                  <a:lnTo>
                    <a:pt x="5803" y="22809"/>
                  </a:lnTo>
                  <a:lnTo>
                    <a:pt x="5029" y="22809"/>
                  </a:lnTo>
                  <a:lnTo>
                    <a:pt x="4254" y="22021"/>
                  </a:lnTo>
                  <a:lnTo>
                    <a:pt x="3098" y="22021"/>
                  </a:lnTo>
                  <a:lnTo>
                    <a:pt x="2324" y="22021"/>
                  </a:lnTo>
                  <a:lnTo>
                    <a:pt x="1562" y="21259"/>
                  </a:lnTo>
                  <a:lnTo>
                    <a:pt x="774" y="20104"/>
                  </a:lnTo>
                  <a:lnTo>
                    <a:pt x="774" y="19316"/>
                  </a:lnTo>
                  <a:lnTo>
                    <a:pt x="0" y="18554"/>
                  </a:lnTo>
                  <a:lnTo>
                    <a:pt x="0" y="17779"/>
                  </a:lnTo>
                  <a:lnTo>
                    <a:pt x="0" y="17017"/>
                  </a:lnTo>
                  <a:lnTo>
                    <a:pt x="774" y="15074"/>
                  </a:lnTo>
                  <a:lnTo>
                    <a:pt x="774" y="14300"/>
                  </a:lnTo>
                  <a:lnTo>
                    <a:pt x="1562" y="12763"/>
                  </a:lnTo>
                  <a:lnTo>
                    <a:pt x="1562" y="10820"/>
                  </a:lnTo>
                  <a:lnTo>
                    <a:pt x="2324" y="10058"/>
                  </a:lnTo>
                  <a:lnTo>
                    <a:pt x="3098" y="9283"/>
                  </a:lnTo>
                  <a:lnTo>
                    <a:pt x="4254" y="7353"/>
                  </a:lnTo>
                  <a:lnTo>
                    <a:pt x="5029" y="6578"/>
                  </a:lnTo>
                  <a:lnTo>
                    <a:pt x="5029" y="5803"/>
                  </a:lnTo>
                  <a:lnTo>
                    <a:pt x="5029" y="5041"/>
                  </a:lnTo>
                  <a:lnTo>
                    <a:pt x="5803" y="4254"/>
                  </a:lnTo>
                  <a:lnTo>
                    <a:pt x="5803" y="3098"/>
                  </a:lnTo>
                  <a:lnTo>
                    <a:pt x="7353" y="2324"/>
                  </a:lnTo>
                  <a:lnTo>
                    <a:pt x="8508" y="1549"/>
                  </a:lnTo>
                  <a:lnTo>
                    <a:pt x="9283" y="1549"/>
                  </a:lnTo>
                  <a:lnTo>
                    <a:pt x="10820" y="1549"/>
                  </a:lnTo>
                  <a:lnTo>
                    <a:pt x="11988" y="2324"/>
                  </a:lnTo>
                  <a:lnTo>
                    <a:pt x="12763" y="2324"/>
                  </a:lnTo>
                  <a:lnTo>
                    <a:pt x="13525" y="2324"/>
                  </a:lnTo>
                  <a:lnTo>
                    <a:pt x="10058" y="1549"/>
                  </a:lnTo>
                  <a:close/>
                </a:path>
              </a:pathLst>
            </a:custGeom>
            <a:ln w="35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14538" y="2809130"/>
              <a:ext cx="43815" cy="34925"/>
            </a:xfrm>
            <a:custGeom>
              <a:avLst/>
              <a:gdLst/>
              <a:ahLst/>
              <a:cxnLst/>
              <a:rect l="l" t="t" r="r" b="b"/>
              <a:pathLst>
                <a:path w="43814" h="34925">
                  <a:moveTo>
                    <a:pt x="9271" y="0"/>
                  </a:moveTo>
                  <a:lnTo>
                    <a:pt x="6565" y="2705"/>
                  </a:lnTo>
                  <a:lnTo>
                    <a:pt x="5016" y="4254"/>
                  </a:lnTo>
                  <a:lnTo>
                    <a:pt x="4241" y="5029"/>
                  </a:lnTo>
                  <a:lnTo>
                    <a:pt x="4241" y="6959"/>
                  </a:lnTo>
                  <a:lnTo>
                    <a:pt x="5778" y="6959"/>
                  </a:lnTo>
                  <a:lnTo>
                    <a:pt x="9271" y="6959"/>
                  </a:lnTo>
                  <a:lnTo>
                    <a:pt x="10820" y="5803"/>
                  </a:lnTo>
                  <a:lnTo>
                    <a:pt x="14287" y="5029"/>
                  </a:lnTo>
                  <a:lnTo>
                    <a:pt x="17767" y="4254"/>
                  </a:lnTo>
                  <a:lnTo>
                    <a:pt x="22783" y="5029"/>
                  </a:lnTo>
                  <a:lnTo>
                    <a:pt x="25488" y="7734"/>
                  </a:lnTo>
                  <a:lnTo>
                    <a:pt x="29743" y="10426"/>
                  </a:lnTo>
                  <a:lnTo>
                    <a:pt x="33223" y="14668"/>
                  </a:lnTo>
                  <a:lnTo>
                    <a:pt x="34759" y="18923"/>
                  </a:lnTo>
                  <a:lnTo>
                    <a:pt x="36309" y="21247"/>
                  </a:lnTo>
                  <a:lnTo>
                    <a:pt x="38252" y="23952"/>
                  </a:lnTo>
                  <a:lnTo>
                    <a:pt x="39789" y="24726"/>
                  </a:lnTo>
                  <a:lnTo>
                    <a:pt x="42494" y="25501"/>
                  </a:lnTo>
                  <a:lnTo>
                    <a:pt x="43256" y="28206"/>
                  </a:lnTo>
                  <a:lnTo>
                    <a:pt x="43256" y="31686"/>
                  </a:lnTo>
                  <a:lnTo>
                    <a:pt x="43256" y="32448"/>
                  </a:lnTo>
                  <a:lnTo>
                    <a:pt x="41719" y="33223"/>
                  </a:lnTo>
                  <a:lnTo>
                    <a:pt x="36309" y="33985"/>
                  </a:lnTo>
                  <a:lnTo>
                    <a:pt x="31292" y="34785"/>
                  </a:lnTo>
                  <a:lnTo>
                    <a:pt x="30505" y="33985"/>
                  </a:lnTo>
                  <a:lnTo>
                    <a:pt x="27813" y="32448"/>
                  </a:lnTo>
                  <a:lnTo>
                    <a:pt x="24333" y="32448"/>
                  </a:lnTo>
                  <a:lnTo>
                    <a:pt x="21247" y="32448"/>
                  </a:lnTo>
                  <a:lnTo>
                    <a:pt x="19329" y="28981"/>
                  </a:lnTo>
                  <a:lnTo>
                    <a:pt x="20091" y="25501"/>
                  </a:lnTo>
                  <a:lnTo>
                    <a:pt x="20091" y="21247"/>
                  </a:lnTo>
                  <a:lnTo>
                    <a:pt x="19329" y="20472"/>
                  </a:lnTo>
                  <a:lnTo>
                    <a:pt x="17767" y="20472"/>
                  </a:lnTo>
                  <a:lnTo>
                    <a:pt x="13525" y="19710"/>
                  </a:lnTo>
                  <a:lnTo>
                    <a:pt x="9271" y="19710"/>
                  </a:lnTo>
                  <a:lnTo>
                    <a:pt x="5016" y="17767"/>
                  </a:lnTo>
                  <a:lnTo>
                    <a:pt x="2311" y="14668"/>
                  </a:lnTo>
                  <a:lnTo>
                    <a:pt x="1536" y="11214"/>
                  </a:lnTo>
                  <a:lnTo>
                    <a:pt x="0" y="8496"/>
                  </a:lnTo>
                  <a:lnTo>
                    <a:pt x="0" y="5029"/>
                  </a:lnTo>
                  <a:lnTo>
                    <a:pt x="0" y="4254"/>
                  </a:lnTo>
                  <a:lnTo>
                    <a:pt x="2311" y="2705"/>
                  </a:lnTo>
                  <a:lnTo>
                    <a:pt x="6565" y="0"/>
                  </a:lnTo>
                  <a:lnTo>
                    <a:pt x="10033" y="774"/>
                  </a:lnTo>
                  <a:lnTo>
                    <a:pt x="9271" y="0"/>
                  </a:lnTo>
                  <a:close/>
                </a:path>
              </a:pathLst>
            </a:custGeom>
            <a:ln w="350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5170" y="2294716"/>
              <a:ext cx="584154" cy="3110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216" y="2286989"/>
              <a:ext cx="9145625" cy="484924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8847167" y="6273490"/>
            <a:ext cx="39116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Хабаровская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443442" y="5978359"/>
            <a:ext cx="688340" cy="688340"/>
            <a:chOff x="8443442" y="5978359"/>
            <a:chExt cx="688340" cy="68834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43442" y="5978359"/>
              <a:ext cx="688060" cy="68805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73300" y="5995875"/>
              <a:ext cx="372249" cy="38997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089665" y="5760127"/>
            <a:ext cx="34290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Ростовская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159926" y="5473709"/>
            <a:ext cx="694055" cy="694055"/>
            <a:chOff x="1159926" y="5473709"/>
            <a:chExt cx="694055" cy="69405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9926" y="5473709"/>
              <a:ext cx="693732" cy="6937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40771" y="5600580"/>
              <a:ext cx="280662" cy="28500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445470" y="5951100"/>
            <a:ext cx="45847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Краснодарская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001672" y="5631067"/>
            <a:ext cx="723900" cy="934719"/>
            <a:chOff x="1001672" y="5631067"/>
            <a:chExt cx="723900" cy="934719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4947" y="5631067"/>
              <a:ext cx="720124" cy="72200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40562" y="5852694"/>
              <a:ext cx="297780" cy="22892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1672" y="5890878"/>
              <a:ext cx="674880" cy="6748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0589" y="6177450"/>
              <a:ext cx="171928" cy="28553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960018" y="6073378"/>
            <a:ext cx="596900" cy="187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09855">
              <a:lnSpc>
                <a:spcPct val="143400"/>
              </a:lnSpc>
              <a:spcBef>
                <a:spcPts val="9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Ставропольская Сочинская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279741" y="5809742"/>
            <a:ext cx="675005" cy="675005"/>
            <a:chOff x="1279741" y="5809742"/>
            <a:chExt cx="675005" cy="675005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79741" y="5809742"/>
              <a:ext cx="674877" cy="67486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560630" y="6096449"/>
              <a:ext cx="107314" cy="107314"/>
            </a:xfrm>
            <a:custGeom>
              <a:avLst/>
              <a:gdLst/>
              <a:ahLst/>
              <a:cxnLst/>
              <a:rect l="l" t="t" r="r" b="b"/>
              <a:pathLst>
                <a:path w="107314" h="107314">
                  <a:moveTo>
                    <a:pt x="53441" y="0"/>
                  </a:moveTo>
                  <a:lnTo>
                    <a:pt x="32639" y="4201"/>
                  </a:lnTo>
                  <a:lnTo>
                    <a:pt x="15652" y="15660"/>
                  </a:lnTo>
                  <a:lnTo>
                    <a:pt x="4199" y="32655"/>
                  </a:lnTo>
                  <a:lnTo>
                    <a:pt x="0" y="53466"/>
                  </a:lnTo>
                  <a:lnTo>
                    <a:pt x="4199" y="74278"/>
                  </a:lnTo>
                  <a:lnTo>
                    <a:pt x="15652" y="91273"/>
                  </a:lnTo>
                  <a:lnTo>
                    <a:pt x="32639" y="102732"/>
                  </a:lnTo>
                  <a:lnTo>
                    <a:pt x="53441" y="106933"/>
                  </a:lnTo>
                  <a:lnTo>
                    <a:pt x="74252" y="102732"/>
                  </a:lnTo>
                  <a:lnTo>
                    <a:pt x="91247" y="91273"/>
                  </a:lnTo>
                  <a:lnTo>
                    <a:pt x="102706" y="74278"/>
                  </a:lnTo>
                  <a:lnTo>
                    <a:pt x="106908" y="53466"/>
                  </a:lnTo>
                  <a:lnTo>
                    <a:pt x="102706" y="32655"/>
                  </a:lnTo>
                  <a:lnTo>
                    <a:pt x="91247" y="15660"/>
                  </a:lnTo>
                  <a:lnTo>
                    <a:pt x="74252" y="4201"/>
                  </a:lnTo>
                  <a:lnTo>
                    <a:pt x="53441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53738" y="6159713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14490" y="0"/>
                  </a:moveTo>
                  <a:lnTo>
                    <a:pt x="14262" y="0"/>
                  </a:lnTo>
                  <a:lnTo>
                    <a:pt x="0" y="8254"/>
                  </a:lnTo>
                  <a:lnTo>
                    <a:pt x="0" y="8813"/>
                  </a:lnTo>
                  <a:lnTo>
                    <a:pt x="12979" y="16306"/>
                  </a:lnTo>
                  <a:lnTo>
                    <a:pt x="13461" y="16586"/>
                  </a:lnTo>
                  <a:lnTo>
                    <a:pt x="14058" y="16586"/>
                  </a:lnTo>
                  <a:lnTo>
                    <a:pt x="28143" y="8458"/>
                  </a:lnTo>
                  <a:lnTo>
                    <a:pt x="28143" y="7886"/>
                  </a:lnTo>
                  <a:lnTo>
                    <a:pt x="14490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67666" y="6160455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12433" y="0"/>
                  </a:moveTo>
                  <a:lnTo>
                    <a:pt x="0" y="7188"/>
                  </a:lnTo>
                  <a:lnTo>
                    <a:pt x="0" y="12890"/>
                  </a:lnTo>
                  <a:lnTo>
                    <a:pt x="12433" y="5714"/>
                  </a:lnTo>
                  <a:lnTo>
                    <a:pt x="1243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67666" y="6166174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433" y="0"/>
                  </a:moveTo>
                  <a:lnTo>
                    <a:pt x="0" y="7175"/>
                  </a:lnTo>
                  <a:lnTo>
                    <a:pt x="0" y="8813"/>
                  </a:lnTo>
                  <a:lnTo>
                    <a:pt x="12433" y="1638"/>
                  </a:lnTo>
                  <a:lnTo>
                    <a:pt x="124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55215" y="616046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6222" y="0"/>
                  </a:moveTo>
                  <a:lnTo>
                    <a:pt x="0" y="0"/>
                  </a:lnTo>
                  <a:lnTo>
                    <a:pt x="0" y="5714"/>
                  </a:lnTo>
                  <a:lnTo>
                    <a:pt x="12445" y="12890"/>
                  </a:lnTo>
                  <a:lnTo>
                    <a:pt x="12445" y="7175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55215" y="6166177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0" y="1638"/>
                  </a:lnTo>
                  <a:lnTo>
                    <a:pt x="12445" y="8813"/>
                  </a:lnTo>
                  <a:lnTo>
                    <a:pt x="12445" y="7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54394" y="6152776"/>
              <a:ext cx="26670" cy="16510"/>
            </a:xfrm>
            <a:custGeom>
              <a:avLst/>
              <a:gdLst/>
              <a:ahLst/>
              <a:cxnLst/>
              <a:rect l="l" t="t" r="r" b="b"/>
              <a:pathLst>
                <a:path w="26669" h="16510">
                  <a:moveTo>
                    <a:pt x="19773" y="0"/>
                  </a:moveTo>
                  <a:lnTo>
                    <a:pt x="13030" y="546"/>
                  </a:lnTo>
                  <a:lnTo>
                    <a:pt x="0" y="8064"/>
                  </a:lnTo>
                  <a:lnTo>
                    <a:pt x="6743" y="7696"/>
                  </a:lnTo>
                  <a:lnTo>
                    <a:pt x="13487" y="16154"/>
                  </a:lnTo>
                  <a:lnTo>
                    <a:pt x="26517" y="8623"/>
                  </a:lnTo>
                  <a:lnTo>
                    <a:pt x="26517" y="8318"/>
                  </a:lnTo>
                  <a:lnTo>
                    <a:pt x="1977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54397" y="6160301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89">
                  <a:moveTo>
                    <a:pt x="6743" y="0"/>
                  </a:moveTo>
                  <a:lnTo>
                    <a:pt x="0" y="533"/>
                  </a:lnTo>
                  <a:lnTo>
                    <a:pt x="0" y="838"/>
                  </a:lnTo>
                  <a:lnTo>
                    <a:pt x="6743" y="304"/>
                  </a:lnTo>
                  <a:lnTo>
                    <a:pt x="13487" y="8623"/>
                  </a:lnTo>
                  <a:lnTo>
                    <a:pt x="13487" y="8318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61138" y="6152783"/>
              <a:ext cx="20320" cy="15875"/>
            </a:xfrm>
            <a:custGeom>
              <a:avLst/>
              <a:gdLst/>
              <a:ahLst/>
              <a:cxnLst/>
              <a:rect l="l" t="t" r="r" b="b"/>
              <a:pathLst>
                <a:path w="20319" h="15875">
                  <a:moveTo>
                    <a:pt x="13030" y="0"/>
                  </a:moveTo>
                  <a:lnTo>
                    <a:pt x="0" y="7518"/>
                  </a:lnTo>
                  <a:lnTo>
                    <a:pt x="6743" y="15849"/>
                  </a:lnTo>
                  <a:lnTo>
                    <a:pt x="19773" y="8318"/>
                  </a:lnTo>
                  <a:lnTo>
                    <a:pt x="1303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61718" y="6152553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24" y="8775"/>
                  </a:moveTo>
                  <a:lnTo>
                    <a:pt x="12179" y="355"/>
                  </a:lnTo>
                  <a:lnTo>
                    <a:pt x="11938" y="38"/>
                  </a:lnTo>
                  <a:lnTo>
                    <a:pt x="11480" y="0"/>
                  </a:lnTo>
                  <a:lnTo>
                    <a:pt x="10871" y="495"/>
                  </a:lnTo>
                  <a:lnTo>
                    <a:pt x="10845" y="673"/>
                  </a:lnTo>
                  <a:lnTo>
                    <a:pt x="10401" y="635"/>
                  </a:lnTo>
                  <a:lnTo>
                    <a:pt x="9791" y="1130"/>
                  </a:lnTo>
                  <a:lnTo>
                    <a:pt x="9766" y="1308"/>
                  </a:lnTo>
                  <a:lnTo>
                    <a:pt x="9309" y="1270"/>
                  </a:lnTo>
                  <a:lnTo>
                    <a:pt x="8712" y="1752"/>
                  </a:lnTo>
                  <a:lnTo>
                    <a:pt x="8686" y="1943"/>
                  </a:lnTo>
                  <a:lnTo>
                    <a:pt x="8229" y="1905"/>
                  </a:lnTo>
                  <a:lnTo>
                    <a:pt x="7620" y="2387"/>
                  </a:lnTo>
                  <a:lnTo>
                    <a:pt x="7594" y="2565"/>
                  </a:lnTo>
                  <a:lnTo>
                    <a:pt x="7150" y="2527"/>
                  </a:lnTo>
                  <a:lnTo>
                    <a:pt x="6553" y="3009"/>
                  </a:lnTo>
                  <a:lnTo>
                    <a:pt x="6527" y="3200"/>
                  </a:lnTo>
                  <a:lnTo>
                    <a:pt x="6070" y="3162"/>
                  </a:lnTo>
                  <a:lnTo>
                    <a:pt x="5461" y="3657"/>
                  </a:lnTo>
                  <a:lnTo>
                    <a:pt x="5435" y="3822"/>
                  </a:lnTo>
                  <a:lnTo>
                    <a:pt x="4978" y="3784"/>
                  </a:lnTo>
                  <a:lnTo>
                    <a:pt x="4368" y="4279"/>
                  </a:lnTo>
                  <a:lnTo>
                    <a:pt x="4343" y="4457"/>
                  </a:lnTo>
                  <a:lnTo>
                    <a:pt x="3898" y="4419"/>
                  </a:lnTo>
                  <a:lnTo>
                    <a:pt x="3289" y="4914"/>
                  </a:lnTo>
                  <a:lnTo>
                    <a:pt x="3263" y="5092"/>
                  </a:lnTo>
                  <a:lnTo>
                    <a:pt x="2819" y="5054"/>
                  </a:lnTo>
                  <a:lnTo>
                    <a:pt x="2209" y="5537"/>
                  </a:lnTo>
                  <a:lnTo>
                    <a:pt x="2184" y="5715"/>
                  </a:lnTo>
                  <a:lnTo>
                    <a:pt x="1727" y="5676"/>
                  </a:lnTo>
                  <a:lnTo>
                    <a:pt x="1130" y="6172"/>
                  </a:lnTo>
                  <a:lnTo>
                    <a:pt x="1104" y="6350"/>
                  </a:lnTo>
                  <a:lnTo>
                    <a:pt x="647" y="6311"/>
                  </a:lnTo>
                  <a:lnTo>
                    <a:pt x="38" y="6807"/>
                  </a:lnTo>
                  <a:lnTo>
                    <a:pt x="0" y="7264"/>
                  </a:lnTo>
                  <a:lnTo>
                    <a:pt x="254" y="7556"/>
                  </a:lnTo>
                  <a:lnTo>
                    <a:pt x="6985" y="15836"/>
                  </a:lnTo>
                  <a:lnTo>
                    <a:pt x="7175" y="15925"/>
                  </a:lnTo>
                  <a:lnTo>
                    <a:pt x="7391" y="15925"/>
                  </a:lnTo>
                  <a:lnTo>
                    <a:pt x="7543" y="15925"/>
                  </a:lnTo>
                  <a:lnTo>
                    <a:pt x="7696" y="15875"/>
                  </a:lnTo>
                  <a:lnTo>
                    <a:pt x="8140" y="15532"/>
                  </a:lnTo>
                  <a:lnTo>
                    <a:pt x="8166" y="15252"/>
                  </a:lnTo>
                  <a:lnTo>
                    <a:pt x="8470" y="15290"/>
                  </a:lnTo>
                  <a:lnTo>
                    <a:pt x="8623" y="15290"/>
                  </a:lnTo>
                  <a:lnTo>
                    <a:pt x="8788" y="15240"/>
                  </a:lnTo>
                  <a:lnTo>
                    <a:pt x="8915" y="15125"/>
                  </a:lnTo>
                  <a:lnTo>
                    <a:pt x="9220" y="14897"/>
                  </a:lnTo>
                  <a:lnTo>
                    <a:pt x="9245" y="14630"/>
                  </a:lnTo>
                  <a:lnTo>
                    <a:pt x="9563" y="14668"/>
                  </a:lnTo>
                  <a:lnTo>
                    <a:pt x="9715" y="14668"/>
                  </a:lnTo>
                  <a:lnTo>
                    <a:pt x="9867" y="14617"/>
                  </a:lnTo>
                  <a:lnTo>
                    <a:pt x="10312" y="14274"/>
                  </a:lnTo>
                  <a:lnTo>
                    <a:pt x="10337" y="14008"/>
                  </a:lnTo>
                  <a:lnTo>
                    <a:pt x="10642" y="14033"/>
                  </a:lnTo>
                  <a:lnTo>
                    <a:pt x="10795" y="14033"/>
                  </a:lnTo>
                  <a:lnTo>
                    <a:pt x="10947" y="13982"/>
                  </a:lnTo>
                  <a:lnTo>
                    <a:pt x="11391" y="13639"/>
                  </a:lnTo>
                  <a:lnTo>
                    <a:pt x="11417" y="13373"/>
                  </a:lnTo>
                  <a:lnTo>
                    <a:pt x="11722" y="13411"/>
                  </a:lnTo>
                  <a:lnTo>
                    <a:pt x="11874" y="13411"/>
                  </a:lnTo>
                  <a:lnTo>
                    <a:pt x="12026" y="13360"/>
                  </a:lnTo>
                  <a:lnTo>
                    <a:pt x="12471" y="13017"/>
                  </a:lnTo>
                  <a:lnTo>
                    <a:pt x="12496" y="12738"/>
                  </a:lnTo>
                  <a:lnTo>
                    <a:pt x="12814" y="12776"/>
                  </a:lnTo>
                  <a:lnTo>
                    <a:pt x="12966" y="12776"/>
                  </a:lnTo>
                  <a:lnTo>
                    <a:pt x="13119" y="12725"/>
                  </a:lnTo>
                  <a:lnTo>
                    <a:pt x="13563" y="12382"/>
                  </a:lnTo>
                  <a:lnTo>
                    <a:pt x="13589" y="12103"/>
                  </a:lnTo>
                  <a:lnTo>
                    <a:pt x="13893" y="12141"/>
                  </a:lnTo>
                  <a:lnTo>
                    <a:pt x="14046" y="12141"/>
                  </a:lnTo>
                  <a:lnTo>
                    <a:pt x="14211" y="12090"/>
                  </a:lnTo>
                  <a:lnTo>
                    <a:pt x="14643" y="11747"/>
                  </a:lnTo>
                  <a:lnTo>
                    <a:pt x="14668" y="11480"/>
                  </a:lnTo>
                  <a:lnTo>
                    <a:pt x="14973" y="11518"/>
                  </a:lnTo>
                  <a:lnTo>
                    <a:pt x="15125" y="11518"/>
                  </a:lnTo>
                  <a:lnTo>
                    <a:pt x="15278" y="11468"/>
                  </a:lnTo>
                  <a:lnTo>
                    <a:pt x="15722" y="11125"/>
                  </a:lnTo>
                  <a:lnTo>
                    <a:pt x="15748" y="10845"/>
                  </a:lnTo>
                  <a:lnTo>
                    <a:pt x="16052" y="10883"/>
                  </a:lnTo>
                  <a:lnTo>
                    <a:pt x="16217" y="10883"/>
                  </a:lnTo>
                  <a:lnTo>
                    <a:pt x="16370" y="10833"/>
                  </a:lnTo>
                  <a:lnTo>
                    <a:pt x="16802" y="10477"/>
                  </a:lnTo>
                  <a:lnTo>
                    <a:pt x="16827" y="10223"/>
                  </a:lnTo>
                  <a:lnTo>
                    <a:pt x="17145" y="10261"/>
                  </a:lnTo>
                  <a:lnTo>
                    <a:pt x="17297" y="10261"/>
                  </a:lnTo>
                  <a:lnTo>
                    <a:pt x="17462" y="10210"/>
                  </a:lnTo>
                  <a:lnTo>
                    <a:pt x="17894" y="9855"/>
                  </a:lnTo>
                  <a:lnTo>
                    <a:pt x="17919" y="9575"/>
                  </a:lnTo>
                  <a:lnTo>
                    <a:pt x="18224" y="9613"/>
                  </a:lnTo>
                  <a:lnTo>
                    <a:pt x="18376" y="9613"/>
                  </a:lnTo>
                  <a:lnTo>
                    <a:pt x="18529" y="9563"/>
                  </a:lnTo>
                  <a:lnTo>
                    <a:pt x="18973" y="9207"/>
                  </a:lnTo>
                  <a:lnTo>
                    <a:pt x="19024" y="8775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54860" y="6152502"/>
              <a:ext cx="19685" cy="8890"/>
            </a:xfrm>
            <a:custGeom>
              <a:avLst/>
              <a:gdLst/>
              <a:ahLst/>
              <a:cxnLst/>
              <a:rect l="l" t="t" r="r" b="b"/>
              <a:pathLst>
                <a:path w="19685" h="8889">
                  <a:moveTo>
                    <a:pt x="19278" y="1079"/>
                  </a:moveTo>
                  <a:lnTo>
                    <a:pt x="19202" y="292"/>
                  </a:lnTo>
                  <a:lnTo>
                    <a:pt x="18872" y="0"/>
                  </a:lnTo>
                  <a:lnTo>
                    <a:pt x="11353" y="609"/>
                  </a:lnTo>
                  <a:lnTo>
                    <a:pt x="11061" y="952"/>
                  </a:lnTo>
                  <a:lnTo>
                    <a:pt x="11074" y="1168"/>
                  </a:lnTo>
                  <a:lnTo>
                    <a:pt x="10248" y="1231"/>
                  </a:lnTo>
                  <a:lnTo>
                    <a:pt x="9956" y="1574"/>
                  </a:lnTo>
                  <a:lnTo>
                    <a:pt x="9969" y="1816"/>
                  </a:lnTo>
                  <a:lnTo>
                    <a:pt x="9144" y="1879"/>
                  </a:lnTo>
                  <a:lnTo>
                    <a:pt x="8851" y="2209"/>
                  </a:lnTo>
                  <a:lnTo>
                    <a:pt x="8864" y="2438"/>
                  </a:lnTo>
                  <a:lnTo>
                    <a:pt x="8026" y="2501"/>
                  </a:lnTo>
                  <a:lnTo>
                    <a:pt x="7734" y="2844"/>
                  </a:lnTo>
                  <a:lnTo>
                    <a:pt x="7747" y="3060"/>
                  </a:lnTo>
                  <a:lnTo>
                    <a:pt x="6921" y="3124"/>
                  </a:lnTo>
                  <a:lnTo>
                    <a:pt x="6629" y="3467"/>
                  </a:lnTo>
                  <a:lnTo>
                    <a:pt x="6642" y="3695"/>
                  </a:lnTo>
                  <a:lnTo>
                    <a:pt x="6210" y="3721"/>
                  </a:lnTo>
                  <a:lnTo>
                    <a:pt x="5816" y="3771"/>
                  </a:lnTo>
                  <a:lnTo>
                    <a:pt x="5524" y="4102"/>
                  </a:lnTo>
                  <a:lnTo>
                    <a:pt x="5537" y="4330"/>
                  </a:lnTo>
                  <a:lnTo>
                    <a:pt x="4711" y="4394"/>
                  </a:lnTo>
                  <a:lnTo>
                    <a:pt x="4419" y="4737"/>
                  </a:lnTo>
                  <a:lnTo>
                    <a:pt x="4432" y="4965"/>
                  </a:lnTo>
                  <a:lnTo>
                    <a:pt x="3606" y="5029"/>
                  </a:lnTo>
                  <a:lnTo>
                    <a:pt x="3314" y="5372"/>
                  </a:lnTo>
                  <a:lnTo>
                    <a:pt x="3327" y="5588"/>
                  </a:lnTo>
                  <a:lnTo>
                    <a:pt x="2501" y="5651"/>
                  </a:lnTo>
                  <a:lnTo>
                    <a:pt x="2209" y="5994"/>
                  </a:lnTo>
                  <a:lnTo>
                    <a:pt x="2222" y="6223"/>
                  </a:lnTo>
                  <a:lnTo>
                    <a:pt x="1397" y="6286"/>
                  </a:lnTo>
                  <a:lnTo>
                    <a:pt x="1104" y="6629"/>
                  </a:lnTo>
                  <a:lnTo>
                    <a:pt x="1117" y="6858"/>
                  </a:lnTo>
                  <a:lnTo>
                    <a:pt x="685" y="6883"/>
                  </a:lnTo>
                  <a:lnTo>
                    <a:pt x="292" y="6934"/>
                  </a:lnTo>
                  <a:lnTo>
                    <a:pt x="0" y="7264"/>
                  </a:lnTo>
                  <a:lnTo>
                    <a:pt x="63" y="8026"/>
                  </a:lnTo>
                  <a:lnTo>
                    <a:pt x="368" y="8305"/>
                  </a:lnTo>
                  <a:lnTo>
                    <a:pt x="736" y="8305"/>
                  </a:lnTo>
                  <a:lnTo>
                    <a:pt x="7924" y="7734"/>
                  </a:lnTo>
                  <a:lnTo>
                    <a:pt x="8216" y="7391"/>
                  </a:lnTo>
                  <a:lnTo>
                    <a:pt x="8191" y="7175"/>
                  </a:lnTo>
                  <a:lnTo>
                    <a:pt x="9029" y="7099"/>
                  </a:lnTo>
                  <a:lnTo>
                    <a:pt x="9321" y="6756"/>
                  </a:lnTo>
                  <a:lnTo>
                    <a:pt x="9296" y="6540"/>
                  </a:lnTo>
                  <a:lnTo>
                    <a:pt x="10134" y="6464"/>
                  </a:lnTo>
                  <a:lnTo>
                    <a:pt x="10426" y="6121"/>
                  </a:lnTo>
                  <a:lnTo>
                    <a:pt x="10401" y="5918"/>
                  </a:lnTo>
                  <a:lnTo>
                    <a:pt x="11239" y="5842"/>
                  </a:lnTo>
                  <a:lnTo>
                    <a:pt x="11531" y="5499"/>
                  </a:lnTo>
                  <a:lnTo>
                    <a:pt x="11506" y="5283"/>
                  </a:lnTo>
                  <a:lnTo>
                    <a:pt x="12344" y="5207"/>
                  </a:lnTo>
                  <a:lnTo>
                    <a:pt x="12636" y="4864"/>
                  </a:lnTo>
                  <a:lnTo>
                    <a:pt x="12611" y="4648"/>
                  </a:lnTo>
                  <a:lnTo>
                    <a:pt x="13449" y="4572"/>
                  </a:lnTo>
                  <a:lnTo>
                    <a:pt x="13741" y="4229"/>
                  </a:lnTo>
                  <a:lnTo>
                    <a:pt x="13716" y="4013"/>
                  </a:lnTo>
                  <a:lnTo>
                    <a:pt x="14554" y="3937"/>
                  </a:lnTo>
                  <a:lnTo>
                    <a:pt x="14846" y="3594"/>
                  </a:lnTo>
                  <a:lnTo>
                    <a:pt x="14820" y="3390"/>
                  </a:lnTo>
                  <a:lnTo>
                    <a:pt x="15659" y="3314"/>
                  </a:lnTo>
                  <a:lnTo>
                    <a:pt x="15951" y="2971"/>
                  </a:lnTo>
                  <a:lnTo>
                    <a:pt x="15925" y="2768"/>
                  </a:lnTo>
                  <a:lnTo>
                    <a:pt x="16776" y="2692"/>
                  </a:lnTo>
                  <a:lnTo>
                    <a:pt x="17068" y="2336"/>
                  </a:lnTo>
                  <a:lnTo>
                    <a:pt x="17043" y="2120"/>
                  </a:lnTo>
                  <a:lnTo>
                    <a:pt x="17881" y="2044"/>
                  </a:lnTo>
                  <a:lnTo>
                    <a:pt x="18173" y="1701"/>
                  </a:lnTo>
                  <a:lnTo>
                    <a:pt x="18148" y="1498"/>
                  </a:lnTo>
                  <a:lnTo>
                    <a:pt x="18986" y="1422"/>
                  </a:lnTo>
                  <a:lnTo>
                    <a:pt x="19278" y="1079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68452" y="61686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668703" y="616908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50" y="127"/>
                  </a:moveTo>
                  <a:lnTo>
                    <a:pt x="368" y="406"/>
                  </a:lnTo>
                  <a:lnTo>
                    <a:pt x="0" y="2209"/>
                  </a:lnTo>
                  <a:lnTo>
                    <a:pt x="482" y="1930"/>
                  </a:lnTo>
                  <a:lnTo>
                    <a:pt x="850" y="127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88"/>
                  </a:lnTo>
                  <a:lnTo>
                    <a:pt x="533" y="1892"/>
                  </a:lnTo>
                  <a:lnTo>
                    <a:pt x="685" y="1790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68421" y="616866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8" y="1676"/>
                  </a:lnTo>
                  <a:lnTo>
                    <a:pt x="76" y="2692"/>
                  </a:lnTo>
                  <a:lnTo>
                    <a:pt x="0" y="2832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692"/>
                  </a:lnTo>
                  <a:lnTo>
                    <a:pt x="143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668456" y="616869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39"/>
                  </a:moveTo>
                  <a:lnTo>
                    <a:pt x="1839" y="1663"/>
                  </a:lnTo>
                  <a:lnTo>
                    <a:pt x="76" y="2692"/>
                  </a:lnTo>
                  <a:lnTo>
                    <a:pt x="1993" y="1663"/>
                  </a:lnTo>
                  <a:lnTo>
                    <a:pt x="1993" y="139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42"/>
                  </a:lnTo>
                  <a:lnTo>
                    <a:pt x="0" y="2692"/>
                  </a:lnTo>
                  <a:lnTo>
                    <a:pt x="164" y="1142"/>
                  </a:lnTo>
                  <a:lnTo>
                    <a:pt x="1905" y="139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69690" y="616900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69690" y="616902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101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68919" y="616944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68923" y="616946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68359" y="616856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44"/>
                  </a:lnTo>
                  <a:lnTo>
                    <a:pt x="0" y="2997"/>
                  </a:lnTo>
                  <a:lnTo>
                    <a:pt x="88" y="1282"/>
                  </a:lnTo>
                  <a:lnTo>
                    <a:pt x="2082" y="127"/>
                  </a:lnTo>
                  <a:lnTo>
                    <a:pt x="2082" y="1790"/>
                  </a:lnTo>
                  <a:lnTo>
                    <a:pt x="2247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668424" y="616859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736" y="838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82"/>
                  </a:lnTo>
                  <a:lnTo>
                    <a:pt x="723" y="927"/>
                  </a:lnTo>
                  <a:lnTo>
                    <a:pt x="2082" y="139"/>
                  </a:lnTo>
                  <a:lnTo>
                    <a:pt x="2082" y="1816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71477" y="616690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671739" y="616733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39"/>
                  </a:moveTo>
                  <a:lnTo>
                    <a:pt x="368" y="419"/>
                  </a:lnTo>
                  <a:lnTo>
                    <a:pt x="0" y="2222"/>
                  </a:lnTo>
                  <a:lnTo>
                    <a:pt x="482" y="1943"/>
                  </a:lnTo>
                  <a:lnTo>
                    <a:pt x="838" y="139"/>
                  </a:lnTo>
                  <a:close/>
                </a:path>
                <a:path w="1269" h="2539">
                  <a:moveTo>
                    <a:pt x="1041" y="0"/>
                  </a:moveTo>
                  <a:lnTo>
                    <a:pt x="889" y="101"/>
                  </a:lnTo>
                  <a:lnTo>
                    <a:pt x="520" y="1905"/>
                  </a:lnTo>
                  <a:lnTo>
                    <a:pt x="673" y="1803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671448" y="616691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9" y="1676"/>
                  </a:lnTo>
                  <a:lnTo>
                    <a:pt x="76" y="2705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64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71471" y="61669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06" y="152"/>
                  </a:moveTo>
                  <a:lnTo>
                    <a:pt x="1851" y="1676"/>
                  </a:lnTo>
                  <a:lnTo>
                    <a:pt x="88" y="2692"/>
                  </a:lnTo>
                  <a:lnTo>
                    <a:pt x="0" y="2832"/>
                  </a:lnTo>
                  <a:lnTo>
                    <a:pt x="2006" y="1676"/>
                  </a:lnTo>
                  <a:lnTo>
                    <a:pt x="2006" y="152"/>
                  </a:lnTo>
                  <a:close/>
                </a:path>
                <a:path w="2539" h="3175">
                  <a:moveTo>
                    <a:pt x="2006" y="0"/>
                  </a:moveTo>
                  <a:lnTo>
                    <a:pt x="0" y="1143"/>
                  </a:lnTo>
                  <a:lnTo>
                    <a:pt x="0" y="2692"/>
                  </a:lnTo>
                  <a:lnTo>
                    <a:pt x="178" y="1143"/>
                  </a:lnTo>
                  <a:lnTo>
                    <a:pt x="1917" y="152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672715" y="61672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672715" y="61672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71944" y="616769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671948" y="61677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71387" y="616680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57"/>
                  </a:lnTo>
                  <a:lnTo>
                    <a:pt x="0" y="3009"/>
                  </a:lnTo>
                  <a:lnTo>
                    <a:pt x="88" y="1295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24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671447" y="616685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736" y="825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82"/>
                  </a:lnTo>
                  <a:lnTo>
                    <a:pt x="736" y="914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674505" y="616515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74761" y="616559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27"/>
                  </a:moveTo>
                  <a:lnTo>
                    <a:pt x="368" y="406"/>
                  </a:lnTo>
                  <a:lnTo>
                    <a:pt x="0" y="2209"/>
                  </a:lnTo>
                  <a:lnTo>
                    <a:pt x="482" y="1930"/>
                  </a:lnTo>
                  <a:lnTo>
                    <a:pt x="838" y="127"/>
                  </a:lnTo>
                  <a:close/>
                </a:path>
                <a:path w="1269" h="2539">
                  <a:moveTo>
                    <a:pt x="1041" y="0"/>
                  </a:moveTo>
                  <a:lnTo>
                    <a:pt x="889" y="101"/>
                  </a:lnTo>
                  <a:lnTo>
                    <a:pt x="520" y="1905"/>
                  </a:lnTo>
                  <a:lnTo>
                    <a:pt x="673" y="1803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674469" y="61651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39"/>
                  </a:moveTo>
                  <a:lnTo>
                    <a:pt x="1840" y="1663"/>
                  </a:lnTo>
                  <a:lnTo>
                    <a:pt x="88" y="2692"/>
                  </a:lnTo>
                  <a:lnTo>
                    <a:pt x="1993" y="1663"/>
                  </a:lnTo>
                  <a:lnTo>
                    <a:pt x="1993" y="139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42"/>
                  </a:lnTo>
                  <a:lnTo>
                    <a:pt x="0" y="2692"/>
                  </a:lnTo>
                  <a:lnTo>
                    <a:pt x="176" y="1142"/>
                  </a:lnTo>
                  <a:lnTo>
                    <a:pt x="1905" y="139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674507" y="616519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9" y="1676"/>
                  </a:lnTo>
                  <a:lnTo>
                    <a:pt x="76" y="2705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64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75743" y="616551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75743" y="61655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674971" y="616596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674971" y="61659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674411" y="616507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44"/>
                  </a:lnTo>
                  <a:lnTo>
                    <a:pt x="0" y="2997"/>
                  </a:lnTo>
                  <a:lnTo>
                    <a:pt x="88" y="1282"/>
                  </a:lnTo>
                  <a:lnTo>
                    <a:pt x="2082" y="127"/>
                  </a:lnTo>
                  <a:lnTo>
                    <a:pt x="2082" y="1790"/>
                  </a:lnTo>
                  <a:lnTo>
                    <a:pt x="2247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674469" y="616510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736" y="838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95"/>
                  </a:lnTo>
                  <a:lnTo>
                    <a:pt x="736" y="927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677530" y="616340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677784" y="616385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50" y="114"/>
                  </a:moveTo>
                  <a:lnTo>
                    <a:pt x="368" y="393"/>
                  </a:lnTo>
                  <a:lnTo>
                    <a:pt x="0" y="2197"/>
                  </a:lnTo>
                  <a:lnTo>
                    <a:pt x="482" y="1917"/>
                  </a:lnTo>
                  <a:lnTo>
                    <a:pt x="850" y="114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88"/>
                  </a:lnTo>
                  <a:lnTo>
                    <a:pt x="533" y="1892"/>
                  </a:lnTo>
                  <a:lnTo>
                    <a:pt x="685" y="1790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677497" y="616342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9" y="1676"/>
                  </a:lnTo>
                  <a:lnTo>
                    <a:pt x="88" y="2692"/>
                  </a:lnTo>
                  <a:lnTo>
                    <a:pt x="0" y="2832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692"/>
                  </a:lnTo>
                  <a:lnTo>
                    <a:pt x="155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677531" y="616345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39"/>
                  </a:moveTo>
                  <a:lnTo>
                    <a:pt x="1840" y="1663"/>
                  </a:lnTo>
                  <a:lnTo>
                    <a:pt x="88" y="2692"/>
                  </a:lnTo>
                  <a:lnTo>
                    <a:pt x="1993" y="1663"/>
                  </a:lnTo>
                  <a:lnTo>
                    <a:pt x="1993" y="139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42"/>
                  </a:lnTo>
                  <a:lnTo>
                    <a:pt x="0" y="2692"/>
                  </a:lnTo>
                  <a:lnTo>
                    <a:pt x="176" y="1142"/>
                  </a:lnTo>
                  <a:lnTo>
                    <a:pt x="1905" y="139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678767" y="61637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678767" y="61637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677997" y="616421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677997" y="616423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677438" y="616332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44"/>
                  </a:lnTo>
                  <a:lnTo>
                    <a:pt x="0" y="2997"/>
                  </a:lnTo>
                  <a:lnTo>
                    <a:pt x="88" y="1282"/>
                  </a:lnTo>
                  <a:lnTo>
                    <a:pt x="2082" y="127"/>
                  </a:lnTo>
                  <a:lnTo>
                    <a:pt x="2082" y="1790"/>
                  </a:lnTo>
                  <a:lnTo>
                    <a:pt x="224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677492" y="61633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723" y="825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82"/>
                  </a:lnTo>
                  <a:lnTo>
                    <a:pt x="736" y="914"/>
                  </a:lnTo>
                  <a:lnTo>
                    <a:pt x="2082" y="127"/>
                  </a:lnTo>
                  <a:lnTo>
                    <a:pt x="2082" y="180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664945" y="61686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665630" y="616912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92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90"/>
                  </a:lnTo>
                  <a:lnTo>
                    <a:pt x="520" y="1892"/>
                  </a:lnTo>
                  <a:close/>
                </a:path>
                <a:path w="1269" h="2539">
                  <a:moveTo>
                    <a:pt x="1041" y="2197"/>
                  </a:moveTo>
                  <a:lnTo>
                    <a:pt x="673" y="393"/>
                  </a:lnTo>
                  <a:lnTo>
                    <a:pt x="190" y="114"/>
                  </a:lnTo>
                  <a:lnTo>
                    <a:pt x="558" y="1917"/>
                  </a:lnTo>
                  <a:lnTo>
                    <a:pt x="1041" y="21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664976" y="616870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55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664942" y="616872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5" y="1663"/>
                  </a:lnTo>
                  <a:lnTo>
                    <a:pt x="88" y="126"/>
                  </a:lnTo>
                  <a:lnTo>
                    <a:pt x="221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1" y="126"/>
                  </a:moveTo>
                  <a:lnTo>
                    <a:pt x="88" y="126"/>
                  </a:lnTo>
                  <a:lnTo>
                    <a:pt x="1830" y="1142"/>
                  </a:lnTo>
                  <a:lnTo>
                    <a:pt x="1917" y="2679"/>
                  </a:lnTo>
                  <a:lnTo>
                    <a:pt x="1993" y="1142"/>
                  </a:lnTo>
                  <a:lnTo>
                    <a:pt x="221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665549" y="616902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665523" y="61690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666320" y="61694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666290" y="616950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39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664784" y="616859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52"/>
                  </a:lnTo>
                  <a:lnTo>
                    <a:pt x="165" y="127"/>
                  </a:lnTo>
                  <a:lnTo>
                    <a:pt x="2158" y="1282"/>
                  </a:lnTo>
                  <a:lnTo>
                    <a:pt x="2158" y="2959"/>
                  </a:lnTo>
                  <a:lnTo>
                    <a:pt x="2247" y="124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664792" y="616863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57"/>
                  </a:moveTo>
                  <a:lnTo>
                    <a:pt x="1447" y="850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88" y="127"/>
                  </a:lnTo>
                  <a:lnTo>
                    <a:pt x="1435" y="914"/>
                  </a:lnTo>
                  <a:lnTo>
                    <a:pt x="2082" y="1282"/>
                  </a:lnTo>
                  <a:lnTo>
                    <a:pt x="2082" y="2959"/>
                  </a:lnTo>
                  <a:lnTo>
                    <a:pt x="2171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661919" y="61669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662595" y="616737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54" y="2209"/>
                  </a:moveTo>
                  <a:lnTo>
                    <a:pt x="685" y="406"/>
                  </a:lnTo>
                  <a:lnTo>
                    <a:pt x="203" y="127"/>
                  </a:lnTo>
                  <a:lnTo>
                    <a:pt x="571" y="1930"/>
                  </a:lnTo>
                  <a:lnTo>
                    <a:pt x="1054" y="220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661953" y="616695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05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18" y="1155"/>
                  </a:lnTo>
                  <a:lnTo>
                    <a:pt x="1905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661915" y="616697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7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662524" y="616728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662498" y="616730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663293" y="61677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663268" y="61677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661758" y="616683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39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661756" y="61668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1257"/>
                  </a:moveTo>
                  <a:lnTo>
                    <a:pt x="1447" y="838"/>
                  </a:ln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47" y="914"/>
                  </a:lnTo>
                  <a:lnTo>
                    <a:pt x="2095" y="1282"/>
                  </a:lnTo>
                  <a:lnTo>
                    <a:pt x="2095" y="2959"/>
                  </a:lnTo>
                  <a:lnTo>
                    <a:pt x="2184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58894" y="616518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59572" y="616562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54" y="2209"/>
                  </a:moveTo>
                  <a:lnTo>
                    <a:pt x="685" y="406"/>
                  </a:lnTo>
                  <a:lnTo>
                    <a:pt x="215" y="127"/>
                  </a:lnTo>
                  <a:lnTo>
                    <a:pt x="571" y="1930"/>
                  </a:lnTo>
                  <a:lnTo>
                    <a:pt x="1054" y="220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658928" y="616521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75" y="1663"/>
                  </a:lnTo>
                  <a:lnTo>
                    <a:pt x="88" y="126"/>
                  </a:lnTo>
                  <a:lnTo>
                    <a:pt x="221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1" y="126"/>
                  </a:moveTo>
                  <a:lnTo>
                    <a:pt x="88" y="126"/>
                  </a:lnTo>
                  <a:lnTo>
                    <a:pt x="1818" y="1142"/>
                  </a:lnTo>
                  <a:lnTo>
                    <a:pt x="1905" y="2679"/>
                  </a:lnTo>
                  <a:lnTo>
                    <a:pt x="1993" y="1142"/>
                  </a:lnTo>
                  <a:lnTo>
                    <a:pt x="22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658894" y="616522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05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18" y="1155"/>
                  </a:lnTo>
                  <a:lnTo>
                    <a:pt x="1905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659496" y="61655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59470" y="616556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660268" y="616599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660243" y="616601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658733" y="616510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39"/>
                  </a:lnTo>
                  <a:lnTo>
                    <a:pt x="165" y="127"/>
                  </a:lnTo>
                  <a:lnTo>
                    <a:pt x="2158" y="1282"/>
                  </a:lnTo>
                  <a:lnTo>
                    <a:pt x="2158" y="2946"/>
                  </a:lnTo>
                  <a:lnTo>
                    <a:pt x="2247" y="124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658734" y="616512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35" y="838"/>
                  </a:move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35" y="927"/>
                  </a:lnTo>
                  <a:close/>
                </a:path>
                <a:path w="2539" h="3175">
                  <a:moveTo>
                    <a:pt x="2184" y="1270"/>
                  </a:moveTo>
                  <a:lnTo>
                    <a:pt x="1447" y="850"/>
                  </a:lnTo>
                  <a:lnTo>
                    <a:pt x="2095" y="1295"/>
                  </a:lnTo>
                  <a:lnTo>
                    <a:pt x="2095" y="2971"/>
                  </a:lnTo>
                  <a:lnTo>
                    <a:pt x="2184" y="127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655867" y="616344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656550" y="616388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92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90"/>
                  </a:lnTo>
                  <a:lnTo>
                    <a:pt x="520" y="1892"/>
                  </a:lnTo>
                  <a:close/>
                </a:path>
                <a:path w="1269" h="2539">
                  <a:moveTo>
                    <a:pt x="1041" y="2197"/>
                  </a:moveTo>
                  <a:lnTo>
                    <a:pt x="673" y="393"/>
                  </a:lnTo>
                  <a:lnTo>
                    <a:pt x="190" y="127"/>
                  </a:lnTo>
                  <a:lnTo>
                    <a:pt x="558" y="1917"/>
                  </a:lnTo>
                  <a:lnTo>
                    <a:pt x="1041" y="21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655900" y="616346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7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655866" y="616348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54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39" y="1155"/>
                  </a:lnTo>
                  <a:lnTo>
                    <a:pt x="1905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656475" y="616379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656445" y="61638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657242" y="616423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657216" y="61642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655706" y="616334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39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655711" y="616339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44"/>
                  </a:moveTo>
                  <a:lnTo>
                    <a:pt x="1447" y="838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88" y="127"/>
                  </a:lnTo>
                  <a:lnTo>
                    <a:pt x="1447" y="914"/>
                  </a:lnTo>
                  <a:lnTo>
                    <a:pt x="2082" y="1270"/>
                  </a:lnTo>
                  <a:lnTo>
                    <a:pt x="2082" y="2946"/>
                  </a:lnTo>
                  <a:lnTo>
                    <a:pt x="2171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661919" y="61639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662595" y="616442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92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90"/>
                  </a:lnTo>
                  <a:lnTo>
                    <a:pt x="520" y="1892"/>
                  </a:lnTo>
                  <a:close/>
                </a:path>
                <a:path w="1269" h="2539">
                  <a:moveTo>
                    <a:pt x="1054" y="2197"/>
                  </a:moveTo>
                  <a:lnTo>
                    <a:pt x="685" y="393"/>
                  </a:lnTo>
                  <a:lnTo>
                    <a:pt x="203" y="114"/>
                  </a:lnTo>
                  <a:lnTo>
                    <a:pt x="571" y="1917"/>
                  </a:lnTo>
                  <a:lnTo>
                    <a:pt x="1054" y="21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661953" y="616399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76" y="1676"/>
                  </a:lnTo>
                  <a:lnTo>
                    <a:pt x="88" y="139"/>
                  </a:lnTo>
                  <a:lnTo>
                    <a:pt x="238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38" y="139"/>
                  </a:moveTo>
                  <a:lnTo>
                    <a:pt x="88" y="139"/>
                  </a:lnTo>
                  <a:lnTo>
                    <a:pt x="1861" y="1168"/>
                  </a:lnTo>
                  <a:lnTo>
                    <a:pt x="1905" y="2679"/>
                  </a:lnTo>
                  <a:lnTo>
                    <a:pt x="1993" y="1168"/>
                  </a:lnTo>
                  <a:lnTo>
                    <a:pt x="23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661915" y="616402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55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662524" y="61643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662498" y="61643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663293" y="616477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63268" y="61647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661758" y="616388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39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661756" y="616393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1257"/>
                  </a:moveTo>
                  <a:lnTo>
                    <a:pt x="1447" y="838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88" y="127"/>
                  </a:lnTo>
                  <a:lnTo>
                    <a:pt x="1447" y="914"/>
                  </a:lnTo>
                  <a:lnTo>
                    <a:pt x="2095" y="1282"/>
                  </a:lnTo>
                  <a:lnTo>
                    <a:pt x="2095" y="2959"/>
                  </a:lnTo>
                  <a:lnTo>
                    <a:pt x="2184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658894" y="616223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659572" y="616267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54" y="2209"/>
                  </a:moveTo>
                  <a:lnTo>
                    <a:pt x="685" y="406"/>
                  </a:lnTo>
                  <a:lnTo>
                    <a:pt x="215" y="127"/>
                  </a:lnTo>
                  <a:lnTo>
                    <a:pt x="571" y="1930"/>
                  </a:lnTo>
                  <a:lnTo>
                    <a:pt x="1054" y="220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658928" y="616224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44"/>
                  </a:lnTo>
                  <a:lnTo>
                    <a:pt x="1905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18" y="1155"/>
                  </a:lnTo>
                  <a:lnTo>
                    <a:pt x="1905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658894" y="616227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76" y="1676"/>
                  </a:lnTo>
                  <a:lnTo>
                    <a:pt x="88" y="139"/>
                  </a:lnTo>
                  <a:lnTo>
                    <a:pt x="238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38" y="139"/>
                  </a:moveTo>
                  <a:lnTo>
                    <a:pt x="88" y="139"/>
                  </a:lnTo>
                  <a:lnTo>
                    <a:pt x="1861" y="1168"/>
                  </a:lnTo>
                  <a:lnTo>
                    <a:pt x="1905" y="2679"/>
                  </a:lnTo>
                  <a:lnTo>
                    <a:pt x="1993" y="1168"/>
                  </a:lnTo>
                  <a:lnTo>
                    <a:pt x="23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659496" y="616259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659470" y="61626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660268" y="616303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660243" y="616304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658733" y="616213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52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658734" y="616217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35" y="825"/>
                  </a:move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35" y="927"/>
                  </a:lnTo>
                  <a:close/>
                </a:path>
                <a:path w="2539" h="3175">
                  <a:moveTo>
                    <a:pt x="2184" y="1257"/>
                  </a:moveTo>
                  <a:lnTo>
                    <a:pt x="1447" y="838"/>
                  </a:lnTo>
                  <a:lnTo>
                    <a:pt x="2095" y="1282"/>
                  </a:lnTo>
                  <a:lnTo>
                    <a:pt x="2095" y="2959"/>
                  </a:lnTo>
                  <a:lnTo>
                    <a:pt x="2184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636937" y="6128577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22605" y="0"/>
                  </a:moveTo>
                  <a:lnTo>
                    <a:pt x="22250" y="0"/>
                  </a:lnTo>
                  <a:lnTo>
                    <a:pt x="0" y="12852"/>
                  </a:lnTo>
                  <a:lnTo>
                    <a:pt x="0" y="13754"/>
                  </a:lnTo>
                  <a:lnTo>
                    <a:pt x="20256" y="25450"/>
                  </a:lnTo>
                  <a:lnTo>
                    <a:pt x="21005" y="25882"/>
                  </a:lnTo>
                  <a:lnTo>
                    <a:pt x="21932" y="25882"/>
                  </a:lnTo>
                  <a:lnTo>
                    <a:pt x="43916" y="13182"/>
                  </a:lnTo>
                  <a:lnTo>
                    <a:pt x="43916" y="12293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658663" y="6129745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20">
                  <a:moveTo>
                    <a:pt x="19418" y="0"/>
                  </a:moveTo>
                  <a:lnTo>
                    <a:pt x="0" y="11239"/>
                  </a:lnTo>
                  <a:lnTo>
                    <a:pt x="0" y="20116"/>
                  </a:lnTo>
                  <a:lnTo>
                    <a:pt x="19418" y="8902"/>
                  </a:lnTo>
                  <a:lnTo>
                    <a:pt x="1941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658663" y="6138658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5" h="13970">
                  <a:moveTo>
                    <a:pt x="19418" y="0"/>
                  </a:moveTo>
                  <a:lnTo>
                    <a:pt x="0" y="11201"/>
                  </a:lnTo>
                  <a:lnTo>
                    <a:pt x="0" y="13766"/>
                  </a:lnTo>
                  <a:lnTo>
                    <a:pt x="19418" y="2552"/>
                  </a:lnTo>
                  <a:lnTo>
                    <a:pt x="1941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639248" y="6129751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20">
                  <a:moveTo>
                    <a:pt x="971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9418" y="20104"/>
                  </a:lnTo>
                  <a:lnTo>
                    <a:pt x="19418" y="11214"/>
                  </a:lnTo>
                  <a:lnTo>
                    <a:pt x="971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639248" y="6138650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5" h="13970">
                  <a:moveTo>
                    <a:pt x="0" y="0"/>
                  </a:moveTo>
                  <a:lnTo>
                    <a:pt x="0" y="2565"/>
                  </a:lnTo>
                  <a:lnTo>
                    <a:pt x="19418" y="13766"/>
                  </a:lnTo>
                  <a:lnTo>
                    <a:pt x="19418" y="1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637988" y="6117759"/>
              <a:ext cx="41910" cy="25400"/>
            </a:xfrm>
            <a:custGeom>
              <a:avLst/>
              <a:gdLst/>
              <a:ahLst/>
              <a:cxnLst/>
              <a:rect l="l" t="t" r="r" b="b"/>
              <a:pathLst>
                <a:path w="41910" h="25400">
                  <a:moveTo>
                    <a:pt x="30848" y="0"/>
                  </a:moveTo>
                  <a:lnTo>
                    <a:pt x="20320" y="838"/>
                  </a:lnTo>
                  <a:lnTo>
                    <a:pt x="0" y="12573"/>
                  </a:lnTo>
                  <a:lnTo>
                    <a:pt x="10515" y="11988"/>
                  </a:lnTo>
                  <a:lnTo>
                    <a:pt x="21031" y="25184"/>
                  </a:lnTo>
                  <a:lnTo>
                    <a:pt x="41363" y="13449"/>
                  </a:lnTo>
                  <a:lnTo>
                    <a:pt x="41363" y="12966"/>
                  </a:lnTo>
                  <a:lnTo>
                    <a:pt x="3084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637976" y="6129493"/>
              <a:ext cx="21590" cy="13970"/>
            </a:xfrm>
            <a:custGeom>
              <a:avLst/>
              <a:gdLst/>
              <a:ahLst/>
              <a:cxnLst/>
              <a:rect l="l" t="t" r="r" b="b"/>
              <a:pathLst>
                <a:path w="21589" h="13970">
                  <a:moveTo>
                    <a:pt x="10528" y="0"/>
                  </a:moveTo>
                  <a:lnTo>
                    <a:pt x="0" y="838"/>
                  </a:lnTo>
                  <a:lnTo>
                    <a:pt x="0" y="1308"/>
                  </a:lnTo>
                  <a:lnTo>
                    <a:pt x="10528" y="469"/>
                  </a:lnTo>
                  <a:lnTo>
                    <a:pt x="21043" y="13449"/>
                  </a:lnTo>
                  <a:lnTo>
                    <a:pt x="21043" y="12966"/>
                  </a:lnTo>
                  <a:lnTo>
                    <a:pt x="1052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648504" y="6117761"/>
              <a:ext cx="31115" cy="24765"/>
            </a:xfrm>
            <a:custGeom>
              <a:avLst/>
              <a:gdLst/>
              <a:ahLst/>
              <a:cxnLst/>
              <a:rect l="l" t="t" r="r" b="b"/>
              <a:pathLst>
                <a:path w="31114" h="24764">
                  <a:moveTo>
                    <a:pt x="20332" y="0"/>
                  </a:moveTo>
                  <a:lnTo>
                    <a:pt x="0" y="11734"/>
                  </a:lnTo>
                  <a:lnTo>
                    <a:pt x="10515" y="24714"/>
                  </a:lnTo>
                  <a:lnTo>
                    <a:pt x="30848" y="12979"/>
                  </a:lnTo>
                  <a:lnTo>
                    <a:pt x="2033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649387" y="6117412"/>
              <a:ext cx="29845" cy="25400"/>
            </a:xfrm>
            <a:custGeom>
              <a:avLst/>
              <a:gdLst/>
              <a:ahLst/>
              <a:cxnLst/>
              <a:rect l="l" t="t" r="r" b="b"/>
              <a:pathLst>
                <a:path w="29844" h="25400">
                  <a:moveTo>
                    <a:pt x="29705" y="13677"/>
                  </a:moveTo>
                  <a:lnTo>
                    <a:pt x="18643" y="76"/>
                  </a:lnTo>
                  <a:lnTo>
                    <a:pt x="17945" y="0"/>
                  </a:lnTo>
                  <a:lnTo>
                    <a:pt x="16992" y="774"/>
                  </a:lnTo>
                  <a:lnTo>
                    <a:pt x="16954" y="1054"/>
                  </a:lnTo>
                  <a:lnTo>
                    <a:pt x="16256" y="977"/>
                  </a:lnTo>
                  <a:lnTo>
                    <a:pt x="15303" y="1752"/>
                  </a:lnTo>
                  <a:lnTo>
                    <a:pt x="15265" y="2032"/>
                  </a:lnTo>
                  <a:lnTo>
                    <a:pt x="14566" y="1955"/>
                  </a:lnTo>
                  <a:lnTo>
                    <a:pt x="13601" y="2730"/>
                  </a:lnTo>
                  <a:lnTo>
                    <a:pt x="13563" y="3022"/>
                  </a:lnTo>
                  <a:lnTo>
                    <a:pt x="12865" y="2946"/>
                  </a:lnTo>
                  <a:lnTo>
                    <a:pt x="11912" y="3721"/>
                  </a:lnTo>
                  <a:lnTo>
                    <a:pt x="11874" y="4000"/>
                  </a:lnTo>
                  <a:lnTo>
                    <a:pt x="11176" y="3924"/>
                  </a:lnTo>
                  <a:lnTo>
                    <a:pt x="10223" y="4699"/>
                  </a:lnTo>
                  <a:lnTo>
                    <a:pt x="10185" y="4991"/>
                  </a:lnTo>
                  <a:lnTo>
                    <a:pt x="9486" y="4914"/>
                  </a:lnTo>
                  <a:lnTo>
                    <a:pt x="8534" y="5689"/>
                  </a:lnTo>
                  <a:lnTo>
                    <a:pt x="8496" y="5969"/>
                  </a:lnTo>
                  <a:lnTo>
                    <a:pt x="7797" y="5892"/>
                  </a:lnTo>
                  <a:lnTo>
                    <a:pt x="6845" y="6667"/>
                  </a:lnTo>
                  <a:lnTo>
                    <a:pt x="6807" y="6959"/>
                  </a:lnTo>
                  <a:lnTo>
                    <a:pt x="6108" y="6883"/>
                  </a:lnTo>
                  <a:lnTo>
                    <a:pt x="5156" y="7658"/>
                  </a:lnTo>
                  <a:lnTo>
                    <a:pt x="5118" y="7962"/>
                  </a:lnTo>
                  <a:lnTo>
                    <a:pt x="4406" y="7861"/>
                  </a:lnTo>
                  <a:lnTo>
                    <a:pt x="3454" y="8636"/>
                  </a:lnTo>
                  <a:lnTo>
                    <a:pt x="3416" y="8928"/>
                  </a:lnTo>
                  <a:lnTo>
                    <a:pt x="2717" y="8851"/>
                  </a:lnTo>
                  <a:lnTo>
                    <a:pt x="1765" y="9626"/>
                  </a:lnTo>
                  <a:lnTo>
                    <a:pt x="1727" y="9906"/>
                  </a:lnTo>
                  <a:lnTo>
                    <a:pt x="1028" y="9829"/>
                  </a:lnTo>
                  <a:lnTo>
                    <a:pt x="76" y="10604"/>
                  </a:lnTo>
                  <a:lnTo>
                    <a:pt x="0" y="11303"/>
                  </a:lnTo>
                  <a:lnTo>
                    <a:pt x="10896" y="24701"/>
                  </a:lnTo>
                  <a:lnTo>
                    <a:pt x="11226" y="24841"/>
                  </a:lnTo>
                  <a:lnTo>
                    <a:pt x="11544" y="24841"/>
                  </a:lnTo>
                  <a:lnTo>
                    <a:pt x="11785" y="24841"/>
                  </a:lnTo>
                  <a:lnTo>
                    <a:pt x="12026" y="24765"/>
                  </a:lnTo>
                  <a:lnTo>
                    <a:pt x="12712" y="24206"/>
                  </a:lnTo>
                  <a:lnTo>
                    <a:pt x="12750" y="23799"/>
                  </a:lnTo>
                  <a:lnTo>
                    <a:pt x="12915" y="23863"/>
                  </a:lnTo>
                  <a:lnTo>
                    <a:pt x="13233" y="23863"/>
                  </a:lnTo>
                  <a:lnTo>
                    <a:pt x="13474" y="23863"/>
                  </a:lnTo>
                  <a:lnTo>
                    <a:pt x="13716" y="23787"/>
                  </a:lnTo>
                  <a:lnTo>
                    <a:pt x="14401" y="23228"/>
                  </a:lnTo>
                  <a:lnTo>
                    <a:pt x="14439" y="22809"/>
                  </a:lnTo>
                  <a:lnTo>
                    <a:pt x="14605" y="22872"/>
                  </a:lnTo>
                  <a:lnTo>
                    <a:pt x="14922" y="22872"/>
                  </a:lnTo>
                  <a:lnTo>
                    <a:pt x="15163" y="22872"/>
                  </a:lnTo>
                  <a:lnTo>
                    <a:pt x="15405" y="22783"/>
                  </a:lnTo>
                  <a:lnTo>
                    <a:pt x="15621" y="22631"/>
                  </a:lnTo>
                  <a:lnTo>
                    <a:pt x="16090" y="22237"/>
                  </a:lnTo>
                  <a:lnTo>
                    <a:pt x="16129" y="21831"/>
                  </a:lnTo>
                  <a:lnTo>
                    <a:pt x="16306" y="21894"/>
                  </a:lnTo>
                  <a:lnTo>
                    <a:pt x="16624" y="21894"/>
                  </a:lnTo>
                  <a:lnTo>
                    <a:pt x="16865" y="21894"/>
                  </a:lnTo>
                  <a:lnTo>
                    <a:pt x="17106" y="21805"/>
                  </a:lnTo>
                  <a:lnTo>
                    <a:pt x="17322" y="21653"/>
                  </a:lnTo>
                  <a:lnTo>
                    <a:pt x="17792" y="21259"/>
                  </a:lnTo>
                  <a:lnTo>
                    <a:pt x="17830" y="20840"/>
                  </a:lnTo>
                  <a:lnTo>
                    <a:pt x="17995" y="20904"/>
                  </a:lnTo>
                  <a:lnTo>
                    <a:pt x="18313" y="20904"/>
                  </a:lnTo>
                  <a:lnTo>
                    <a:pt x="18554" y="20904"/>
                  </a:lnTo>
                  <a:lnTo>
                    <a:pt x="18796" y="20828"/>
                  </a:lnTo>
                  <a:lnTo>
                    <a:pt x="19481" y="20269"/>
                  </a:lnTo>
                  <a:lnTo>
                    <a:pt x="19519" y="19862"/>
                  </a:lnTo>
                  <a:lnTo>
                    <a:pt x="19685" y="19926"/>
                  </a:lnTo>
                  <a:lnTo>
                    <a:pt x="20002" y="19926"/>
                  </a:lnTo>
                  <a:lnTo>
                    <a:pt x="20243" y="19926"/>
                  </a:lnTo>
                  <a:lnTo>
                    <a:pt x="20485" y="19850"/>
                  </a:lnTo>
                  <a:lnTo>
                    <a:pt x="21170" y="19291"/>
                  </a:lnTo>
                  <a:lnTo>
                    <a:pt x="21209" y="18872"/>
                  </a:lnTo>
                  <a:lnTo>
                    <a:pt x="21374" y="18935"/>
                  </a:lnTo>
                  <a:lnTo>
                    <a:pt x="21691" y="18935"/>
                  </a:lnTo>
                  <a:lnTo>
                    <a:pt x="21932" y="18935"/>
                  </a:lnTo>
                  <a:lnTo>
                    <a:pt x="22174" y="18846"/>
                  </a:lnTo>
                  <a:lnTo>
                    <a:pt x="22390" y="18694"/>
                  </a:lnTo>
                  <a:lnTo>
                    <a:pt x="22860" y="18300"/>
                  </a:lnTo>
                  <a:lnTo>
                    <a:pt x="22898" y="17894"/>
                  </a:lnTo>
                  <a:lnTo>
                    <a:pt x="23063" y="17957"/>
                  </a:lnTo>
                  <a:lnTo>
                    <a:pt x="23380" y="17957"/>
                  </a:lnTo>
                  <a:lnTo>
                    <a:pt x="23622" y="17957"/>
                  </a:lnTo>
                  <a:lnTo>
                    <a:pt x="23863" y="17868"/>
                  </a:lnTo>
                  <a:lnTo>
                    <a:pt x="24561" y="17322"/>
                  </a:lnTo>
                  <a:lnTo>
                    <a:pt x="24599" y="16903"/>
                  </a:lnTo>
                  <a:lnTo>
                    <a:pt x="24765" y="16967"/>
                  </a:lnTo>
                  <a:lnTo>
                    <a:pt x="25082" y="16967"/>
                  </a:lnTo>
                  <a:lnTo>
                    <a:pt x="25323" y="16967"/>
                  </a:lnTo>
                  <a:lnTo>
                    <a:pt x="25565" y="16891"/>
                  </a:lnTo>
                  <a:lnTo>
                    <a:pt x="26263" y="16332"/>
                  </a:lnTo>
                  <a:lnTo>
                    <a:pt x="26289" y="15925"/>
                  </a:lnTo>
                  <a:lnTo>
                    <a:pt x="26454" y="15989"/>
                  </a:lnTo>
                  <a:lnTo>
                    <a:pt x="26771" y="15989"/>
                  </a:lnTo>
                  <a:lnTo>
                    <a:pt x="27012" y="15989"/>
                  </a:lnTo>
                  <a:lnTo>
                    <a:pt x="27254" y="15900"/>
                  </a:lnTo>
                  <a:lnTo>
                    <a:pt x="27952" y="15354"/>
                  </a:lnTo>
                  <a:lnTo>
                    <a:pt x="27978" y="14947"/>
                  </a:lnTo>
                  <a:lnTo>
                    <a:pt x="28143" y="15011"/>
                  </a:lnTo>
                  <a:lnTo>
                    <a:pt x="28460" y="15011"/>
                  </a:lnTo>
                  <a:lnTo>
                    <a:pt x="28702" y="15011"/>
                  </a:lnTo>
                  <a:lnTo>
                    <a:pt x="28943" y="14922"/>
                  </a:lnTo>
                  <a:lnTo>
                    <a:pt x="29159" y="14770"/>
                  </a:lnTo>
                  <a:lnTo>
                    <a:pt x="29629" y="14376"/>
                  </a:lnTo>
                  <a:lnTo>
                    <a:pt x="29705" y="13677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638681" y="6117310"/>
              <a:ext cx="30480" cy="13335"/>
            </a:xfrm>
            <a:custGeom>
              <a:avLst/>
              <a:gdLst/>
              <a:ahLst/>
              <a:cxnLst/>
              <a:rect l="l" t="t" r="r" b="b"/>
              <a:pathLst>
                <a:path w="30480" h="13335">
                  <a:moveTo>
                    <a:pt x="30099" y="1676"/>
                  </a:moveTo>
                  <a:lnTo>
                    <a:pt x="29997" y="469"/>
                  </a:lnTo>
                  <a:lnTo>
                    <a:pt x="29464" y="0"/>
                  </a:lnTo>
                  <a:lnTo>
                    <a:pt x="17729" y="952"/>
                  </a:lnTo>
                  <a:lnTo>
                    <a:pt x="17284" y="1473"/>
                  </a:lnTo>
                  <a:lnTo>
                    <a:pt x="17297" y="1841"/>
                  </a:lnTo>
                  <a:lnTo>
                    <a:pt x="16002" y="1943"/>
                  </a:lnTo>
                  <a:lnTo>
                    <a:pt x="15544" y="2476"/>
                  </a:lnTo>
                  <a:lnTo>
                    <a:pt x="15570" y="2832"/>
                  </a:lnTo>
                  <a:lnTo>
                    <a:pt x="14287" y="2933"/>
                  </a:lnTo>
                  <a:lnTo>
                    <a:pt x="13830" y="3454"/>
                  </a:lnTo>
                  <a:lnTo>
                    <a:pt x="13855" y="3810"/>
                  </a:lnTo>
                  <a:lnTo>
                    <a:pt x="12560" y="3911"/>
                  </a:lnTo>
                  <a:lnTo>
                    <a:pt x="12103" y="4432"/>
                  </a:lnTo>
                  <a:lnTo>
                    <a:pt x="12128" y="4800"/>
                  </a:lnTo>
                  <a:lnTo>
                    <a:pt x="10820" y="4902"/>
                  </a:lnTo>
                  <a:lnTo>
                    <a:pt x="10375" y="5422"/>
                  </a:lnTo>
                  <a:lnTo>
                    <a:pt x="10388" y="5778"/>
                  </a:lnTo>
                  <a:lnTo>
                    <a:pt x="9093" y="5880"/>
                  </a:lnTo>
                  <a:lnTo>
                    <a:pt x="8648" y="6413"/>
                  </a:lnTo>
                  <a:lnTo>
                    <a:pt x="8661" y="6769"/>
                  </a:lnTo>
                  <a:lnTo>
                    <a:pt x="7366" y="6870"/>
                  </a:lnTo>
                  <a:lnTo>
                    <a:pt x="6908" y="7391"/>
                  </a:lnTo>
                  <a:lnTo>
                    <a:pt x="6934" y="7747"/>
                  </a:lnTo>
                  <a:lnTo>
                    <a:pt x="5651" y="7848"/>
                  </a:lnTo>
                  <a:lnTo>
                    <a:pt x="5194" y="8369"/>
                  </a:lnTo>
                  <a:lnTo>
                    <a:pt x="5219" y="8737"/>
                  </a:lnTo>
                  <a:lnTo>
                    <a:pt x="3911" y="8839"/>
                  </a:lnTo>
                  <a:lnTo>
                    <a:pt x="3467" y="9359"/>
                  </a:lnTo>
                  <a:lnTo>
                    <a:pt x="3492" y="9728"/>
                  </a:lnTo>
                  <a:lnTo>
                    <a:pt x="2184" y="9829"/>
                  </a:lnTo>
                  <a:lnTo>
                    <a:pt x="1727" y="10350"/>
                  </a:lnTo>
                  <a:lnTo>
                    <a:pt x="1752" y="10718"/>
                  </a:lnTo>
                  <a:lnTo>
                    <a:pt x="457" y="10820"/>
                  </a:lnTo>
                  <a:lnTo>
                    <a:pt x="0" y="11341"/>
                  </a:lnTo>
                  <a:lnTo>
                    <a:pt x="88" y="12534"/>
                  </a:lnTo>
                  <a:lnTo>
                    <a:pt x="571" y="12979"/>
                  </a:lnTo>
                  <a:lnTo>
                    <a:pt x="1155" y="12979"/>
                  </a:lnTo>
                  <a:lnTo>
                    <a:pt x="12369" y="12090"/>
                  </a:lnTo>
                  <a:lnTo>
                    <a:pt x="12827" y="11544"/>
                  </a:lnTo>
                  <a:lnTo>
                    <a:pt x="12788" y="11214"/>
                  </a:lnTo>
                  <a:lnTo>
                    <a:pt x="14097" y="11099"/>
                  </a:lnTo>
                  <a:lnTo>
                    <a:pt x="14554" y="10553"/>
                  </a:lnTo>
                  <a:lnTo>
                    <a:pt x="14516" y="10223"/>
                  </a:lnTo>
                  <a:lnTo>
                    <a:pt x="15824" y="10109"/>
                  </a:lnTo>
                  <a:lnTo>
                    <a:pt x="16281" y="9563"/>
                  </a:lnTo>
                  <a:lnTo>
                    <a:pt x="16243" y="9232"/>
                  </a:lnTo>
                  <a:lnTo>
                    <a:pt x="17551" y="9118"/>
                  </a:lnTo>
                  <a:lnTo>
                    <a:pt x="18008" y="8572"/>
                  </a:lnTo>
                  <a:lnTo>
                    <a:pt x="17970" y="8255"/>
                  </a:lnTo>
                  <a:lnTo>
                    <a:pt x="19278" y="8140"/>
                  </a:lnTo>
                  <a:lnTo>
                    <a:pt x="19735" y="7594"/>
                  </a:lnTo>
                  <a:lnTo>
                    <a:pt x="19697" y="7264"/>
                  </a:lnTo>
                  <a:lnTo>
                    <a:pt x="21005" y="7150"/>
                  </a:lnTo>
                  <a:lnTo>
                    <a:pt x="21463" y="6604"/>
                  </a:lnTo>
                  <a:lnTo>
                    <a:pt x="21424" y="6286"/>
                  </a:lnTo>
                  <a:lnTo>
                    <a:pt x="22733" y="6172"/>
                  </a:lnTo>
                  <a:lnTo>
                    <a:pt x="23190" y="5626"/>
                  </a:lnTo>
                  <a:lnTo>
                    <a:pt x="23152" y="5295"/>
                  </a:lnTo>
                  <a:lnTo>
                    <a:pt x="24460" y="5181"/>
                  </a:lnTo>
                  <a:lnTo>
                    <a:pt x="24917" y="4635"/>
                  </a:lnTo>
                  <a:lnTo>
                    <a:pt x="24879" y="4318"/>
                  </a:lnTo>
                  <a:lnTo>
                    <a:pt x="26187" y="4203"/>
                  </a:lnTo>
                  <a:lnTo>
                    <a:pt x="26644" y="3657"/>
                  </a:lnTo>
                  <a:lnTo>
                    <a:pt x="26619" y="3327"/>
                  </a:lnTo>
                  <a:lnTo>
                    <a:pt x="27914" y="3213"/>
                  </a:lnTo>
                  <a:lnTo>
                    <a:pt x="28371" y="2667"/>
                  </a:lnTo>
                  <a:lnTo>
                    <a:pt x="28333" y="2336"/>
                  </a:lnTo>
                  <a:lnTo>
                    <a:pt x="29641" y="2222"/>
                  </a:lnTo>
                  <a:lnTo>
                    <a:pt x="30099" y="1676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659909" y="614251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19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660309" y="614320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190"/>
                  </a:moveTo>
                  <a:lnTo>
                    <a:pt x="571" y="622"/>
                  </a:lnTo>
                  <a:lnTo>
                    <a:pt x="0" y="3416"/>
                  </a:lnTo>
                  <a:lnTo>
                    <a:pt x="749" y="2997"/>
                  </a:lnTo>
                  <a:lnTo>
                    <a:pt x="1308" y="190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97" y="152"/>
                  </a:lnTo>
                  <a:lnTo>
                    <a:pt x="825" y="2946"/>
                  </a:lnTo>
                  <a:lnTo>
                    <a:pt x="1079" y="280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659844" y="614255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603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659901" y="614259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603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661839" y="614306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661839" y="614309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92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52" y="215"/>
                  </a:lnTo>
                  <a:lnTo>
                    <a:pt x="152" y="2552"/>
                  </a:lnTo>
                  <a:lnTo>
                    <a:pt x="63" y="2743"/>
                  </a:lnTo>
                  <a:lnTo>
                    <a:pt x="292" y="2603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660634" y="614376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101" y="2540"/>
                  </a:lnTo>
                  <a:lnTo>
                    <a:pt x="63" y="2705"/>
                  </a:lnTo>
                  <a:lnTo>
                    <a:pt x="228" y="26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1660639" y="614379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659761" y="614237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39" y="4622"/>
                  </a:lnTo>
                  <a:lnTo>
                    <a:pt x="139" y="2006"/>
                  </a:lnTo>
                  <a:lnTo>
                    <a:pt x="3251" y="203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1659852" y="614243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143" y="1295"/>
                  </a:moveTo>
                  <a:lnTo>
                    <a:pt x="0" y="1955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19"/>
                  </a:lnTo>
                  <a:lnTo>
                    <a:pt x="1143" y="1435"/>
                  </a:lnTo>
                  <a:lnTo>
                    <a:pt x="1143" y="1308"/>
                  </a:lnTo>
                  <a:close/>
                </a:path>
                <a:path w="3810" h="5079">
                  <a:moveTo>
                    <a:pt x="3390" y="0"/>
                  </a:moveTo>
                  <a:lnTo>
                    <a:pt x="1143" y="1308"/>
                  </a:lnTo>
                  <a:lnTo>
                    <a:pt x="3263" y="215"/>
                  </a:lnTo>
                  <a:lnTo>
                    <a:pt x="3263" y="2819"/>
                  </a:lnTo>
                  <a:lnTo>
                    <a:pt x="3390" y="2743"/>
                  </a:lnTo>
                  <a:lnTo>
                    <a:pt x="339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1664630" y="613979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19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665033" y="6140488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190"/>
                  </a:moveTo>
                  <a:lnTo>
                    <a:pt x="571" y="622"/>
                  </a:lnTo>
                  <a:lnTo>
                    <a:pt x="0" y="3416"/>
                  </a:lnTo>
                  <a:lnTo>
                    <a:pt x="749" y="2997"/>
                  </a:lnTo>
                  <a:lnTo>
                    <a:pt x="1308" y="190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97" y="139"/>
                  </a:lnTo>
                  <a:lnTo>
                    <a:pt x="825" y="2933"/>
                  </a:lnTo>
                  <a:lnTo>
                    <a:pt x="1079" y="280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664566" y="613983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664623" y="613986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666561" y="614034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666561" y="614036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92" y="0"/>
                  </a:moveTo>
                  <a:lnTo>
                    <a:pt x="0" y="177"/>
                  </a:lnTo>
                  <a:lnTo>
                    <a:pt x="152" y="215"/>
                  </a:lnTo>
                  <a:lnTo>
                    <a:pt x="152" y="2552"/>
                  </a:lnTo>
                  <a:lnTo>
                    <a:pt x="63" y="2743"/>
                  </a:lnTo>
                  <a:lnTo>
                    <a:pt x="292" y="261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665356" y="61410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27"/>
                  </a:lnTo>
                  <a:lnTo>
                    <a:pt x="0" y="266"/>
                  </a:lnTo>
                  <a:lnTo>
                    <a:pt x="101" y="2540"/>
                  </a:lnTo>
                  <a:lnTo>
                    <a:pt x="63" y="2705"/>
                  </a:lnTo>
                  <a:lnTo>
                    <a:pt x="228" y="260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665361" y="614106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664486" y="613964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68"/>
                  </a:lnTo>
                  <a:lnTo>
                    <a:pt x="0" y="4711"/>
                  </a:lnTo>
                  <a:lnTo>
                    <a:pt x="127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664576" y="61397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1143" y="1308"/>
                  </a:lnTo>
                  <a:lnTo>
                    <a:pt x="0" y="1968"/>
                  </a:lnTo>
                  <a:lnTo>
                    <a:pt x="0" y="4711"/>
                  </a:lnTo>
                  <a:lnTo>
                    <a:pt x="127" y="4635"/>
                  </a:lnTo>
                  <a:lnTo>
                    <a:pt x="127" y="2019"/>
                  </a:lnTo>
                  <a:lnTo>
                    <a:pt x="1143" y="1447"/>
                  </a:lnTo>
                  <a:lnTo>
                    <a:pt x="3251" y="215"/>
                  </a:lnTo>
                  <a:lnTo>
                    <a:pt x="3251" y="2832"/>
                  </a:lnTo>
                  <a:lnTo>
                    <a:pt x="3378" y="274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669351" y="613706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19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669758" y="6137757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190"/>
                  </a:moveTo>
                  <a:lnTo>
                    <a:pt x="571" y="622"/>
                  </a:lnTo>
                  <a:lnTo>
                    <a:pt x="0" y="3416"/>
                  </a:lnTo>
                  <a:lnTo>
                    <a:pt x="749" y="2997"/>
                  </a:lnTo>
                  <a:lnTo>
                    <a:pt x="1308" y="190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97" y="139"/>
                  </a:lnTo>
                  <a:lnTo>
                    <a:pt x="825" y="2933"/>
                  </a:lnTo>
                  <a:lnTo>
                    <a:pt x="1079" y="279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669288" y="613711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190"/>
                  </a:moveTo>
                  <a:lnTo>
                    <a:pt x="2984" y="190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190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190"/>
                  </a:lnTo>
                  <a:lnTo>
                    <a:pt x="3111" y="190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669341" y="613714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24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24" y="2590"/>
                  </a:lnTo>
                  <a:lnTo>
                    <a:pt x="3124" y="203"/>
                  </a:lnTo>
                  <a:close/>
                </a:path>
                <a:path w="3175" h="4445">
                  <a:moveTo>
                    <a:pt x="3124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203"/>
                  </a:lnTo>
                  <a:lnTo>
                    <a:pt x="3124" y="203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1671281" y="613762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28" y="26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1671281" y="613764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670077" y="613831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101" y="2540"/>
                  </a:lnTo>
                  <a:lnTo>
                    <a:pt x="63" y="2705"/>
                  </a:lnTo>
                  <a:lnTo>
                    <a:pt x="228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670083" y="61383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669202" y="613692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39" y="4622"/>
                  </a:lnTo>
                  <a:lnTo>
                    <a:pt x="139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669300" y="613698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1143" y="1295"/>
                  </a:lnTo>
                  <a:lnTo>
                    <a:pt x="0" y="1955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06"/>
                  </a:lnTo>
                  <a:lnTo>
                    <a:pt x="1143" y="1435"/>
                  </a:lnTo>
                  <a:lnTo>
                    <a:pt x="3251" y="215"/>
                  </a:lnTo>
                  <a:lnTo>
                    <a:pt x="3251" y="2832"/>
                  </a:lnTo>
                  <a:lnTo>
                    <a:pt x="3378" y="274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674073" y="613434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06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674469" y="6135027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203"/>
                  </a:moveTo>
                  <a:lnTo>
                    <a:pt x="571" y="635"/>
                  </a:lnTo>
                  <a:lnTo>
                    <a:pt x="0" y="3429"/>
                  </a:lnTo>
                  <a:lnTo>
                    <a:pt x="749" y="3009"/>
                  </a:lnTo>
                  <a:lnTo>
                    <a:pt x="1308" y="203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97" y="152"/>
                  </a:lnTo>
                  <a:lnTo>
                    <a:pt x="825" y="2946"/>
                  </a:lnTo>
                  <a:lnTo>
                    <a:pt x="1079" y="280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674008" y="613438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603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803"/>
                  </a:lnTo>
                  <a:lnTo>
                    <a:pt x="0" y="4178"/>
                  </a:lnTo>
                  <a:lnTo>
                    <a:pt x="236" y="1803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674054" y="613442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24" y="0"/>
                  </a:moveTo>
                  <a:lnTo>
                    <a:pt x="0" y="1790"/>
                  </a:lnTo>
                  <a:lnTo>
                    <a:pt x="0" y="4394"/>
                  </a:lnTo>
                  <a:lnTo>
                    <a:pt x="374" y="4178"/>
                  </a:lnTo>
                  <a:lnTo>
                    <a:pt x="139" y="4178"/>
                  </a:lnTo>
                  <a:lnTo>
                    <a:pt x="248" y="1790"/>
                  </a:lnTo>
                  <a:lnTo>
                    <a:pt x="2997" y="190"/>
                  </a:lnTo>
                  <a:lnTo>
                    <a:pt x="3124" y="190"/>
                  </a:lnTo>
                  <a:lnTo>
                    <a:pt x="3124" y="0"/>
                  </a:lnTo>
                  <a:close/>
                </a:path>
                <a:path w="3175" h="4445">
                  <a:moveTo>
                    <a:pt x="3124" y="190"/>
                  </a:moveTo>
                  <a:lnTo>
                    <a:pt x="2997" y="190"/>
                  </a:lnTo>
                  <a:lnTo>
                    <a:pt x="2908" y="2590"/>
                  </a:lnTo>
                  <a:lnTo>
                    <a:pt x="139" y="4178"/>
                  </a:lnTo>
                  <a:lnTo>
                    <a:pt x="374" y="4178"/>
                  </a:lnTo>
                  <a:lnTo>
                    <a:pt x="3124" y="2590"/>
                  </a:lnTo>
                  <a:lnTo>
                    <a:pt x="3124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1676003" y="613490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1676003" y="613492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674798" y="613559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101" y="2540"/>
                  </a:lnTo>
                  <a:lnTo>
                    <a:pt x="63" y="2705"/>
                  </a:lnTo>
                  <a:lnTo>
                    <a:pt x="228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1674803" y="613561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1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1673924" y="613419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27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1674025" y="613425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1143" y="1295"/>
                  </a:lnTo>
                  <a:lnTo>
                    <a:pt x="0" y="1968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19"/>
                  </a:lnTo>
                  <a:lnTo>
                    <a:pt x="1143" y="1447"/>
                  </a:lnTo>
                  <a:lnTo>
                    <a:pt x="3251" y="215"/>
                  </a:lnTo>
                  <a:lnTo>
                    <a:pt x="3251" y="2819"/>
                  </a:lnTo>
                  <a:lnTo>
                    <a:pt x="3378" y="274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654434" y="614256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06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655495" y="6143256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33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794"/>
                  </a:lnTo>
                  <a:lnTo>
                    <a:pt x="800" y="2933"/>
                  </a:lnTo>
                  <a:close/>
                </a:path>
                <a:path w="1905" h="3810">
                  <a:moveTo>
                    <a:pt x="1625" y="3416"/>
                  </a:moveTo>
                  <a:lnTo>
                    <a:pt x="1054" y="622"/>
                  </a:lnTo>
                  <a:lnTo>
                    <a:pt x="317" y="190"/>
                  </a:lnTo>
                  <a:lnTo>
                    <a:pt x="876" y="2997"/>
                  </a:lnTo>
                  <a:lnTo>
                    <a:pt x="1625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654493" y="614259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19"/>
                  </a:lnTo>
                  <a:lnTo>
                    <a:pt x="2984" y="4190"/>
                  </a:lnTo>
                  <a:lnTo>
                    <a:pt x="216" y="2616"/>
                  </a:lnTo>
                  <a:lnTo>
                    <a:pt x="126" y="215"/>
                  </a:lnTo>
                  <a:lnTo>
                    <a:pt x="370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0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098" y="1803"/>
                  </a:lnTo>
                  <a:lnTo>
                    <a:pt x="370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654440" y="614262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16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655386" y="614312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1655330" y="614314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1656586" y="614381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1656532" y="61438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lnTo>
                    <a:pt x="279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1654197" y="614242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15"/>
                  </a:lnTo>
                  <a:lnTo>
                    <a:pt x="3365" y="2019"/>
                  </a:lnTo>
                  <a:lnTo>
                    <a:pt x="3365" y="4622"/>
                  </a:lnTo>
                  <a:lnTo>
                    <a:pt x="3390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654200" y="614248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1955"/>
                  </a:moveTo>
                  <a:lnTo>
                    <a:pt x="2235" y="1282"/>
                  </a:lnTo>
                  <a:lnTo>
                    <a:pt x="0" y="0"/>
                  </a:lnTo>
                  <a:lnTo>
                    <a:pt x="0" y="2743"/>
                  </a:lnTo>
                  <a:lnTo>
                    <a:pt x="127" y="2819"/>
                  </a:lnTo>
                  <a:lnTo>
                    <a:pt x="127" y="215"/>
                  </a:lnTo>
                  <a:lnTo>
                    <a:pt x="2235" y="1435"/>
                  </a:lnTo>
                  <a:lnTo>
                    <a:pt x="3251" y="2006"/>
                  </a:lnTo>
                  <a:lnTo>
                    <a:pt x="3251" y="4610"/>
                  </a:lnTo>
                  <a:lnTo>
                    <a:pt x="3378" y="4699"/>
                  </a:lnTo>
                  <a:lnTo>
                    <a:pt x="3378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649712" y="613984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06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1650784" y="6140526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25" y="3429"/>
                  </a:moveTo>
                  <a:lnTo>
                    <a:pt x="1054" y="635"/>
                  </a:lnTo>
                  <a:lnTo>
                    <a:pt x="317" y="203"/>
                  </a:lnTo>
                  <a:lnTo>
                    <a:pt x="889" y="3009"/>
                  </a:lnTo>
                  <a:lnTo>
                    <a:pt x="1625" y="34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1649773" y="613987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649719" y="613990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69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69" y="215"/>
                  </a:moveTo>
                  <a:lnTo>
                    <a:pt x="126" y="215"/>
                  </a:lnTo>
                  <a:lnTo>
                    <a:pt x="2918" y="1816"/>
                  </a:lnTo>
                  <a:lnTo>
                    <a:pt x="2984" y="4190"/>
                  </a:lnTo>
                  <a:lnTo>
                    <a:pt x="3111" y="1816"/>
                  </a:lnTo>
                  <a:lnTo>
                    <a:pt x="369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1650666" y="614039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1650610" y="614042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1651864" y="614108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651810" y="614111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649476" y="613969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15"/>
                  </a:lnTo>
                  <a:lnTo>
                    <a:pt x="3365" y="2019"/>
                  </a:lnTo>
                  <a:lnTo>
                    <a:pt x="3365" y="4622"/>
                  </a:lnTo>
                  <a:lnTo>
                    <a:pt x="3403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649476" y="613976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35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27" y="2819"/>
                  </a:lnTo>
                  <a:lnTo>
                    <a:pt x="127" y="215"/>
                  </a:lnTo>
                  <a:lnTo>
                    <a:pt x="2235" y="1435"/>
                  </a:lnTo>
                  <a:lnTo>
                    <a:pt x="2235" y="1308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282"/>
                  </a:lnTo>
                  <a:lnTo>
                    <a:pt x="2247" y="1435"/>
                  </a:lnTo>
                  <a:lnTo>
                    <a:pt x="3251" y="2006"/>
                  </a:lnTo>
                  <a:lnTo>
                    <a:pt x="3251" y="4610"/>
                  </a:lnTo>
                  <a:lnTo>
                    <a:pt x="3390" y="4686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644990" y="613711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19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646059" y="6137808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25" y="3416"/>
                  </a:moveTo>
                  <a:lnTo>
                    <a:pt x="1054" y="622"/>
                  </a:lnTo>
                  <a:lnTo>
                    <a:pt x="317" y="190"/>
                  </a:lnTo>
                  <a:lnTo>
                    <a:pt x="889" y="2997"/>
                  </a:lnTo>
                  <a:lnTo>
                    <a:pt x="1625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645052" y="613715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644998" y="613718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645944" y="613766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645888" y="613769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lnTo>
                    <a:pt x="279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647144" y="613836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647080" y="613839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644754" y="613697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03"/>
                  </a:lnTo>
                  <a:lnTo>
                    <a:pt x="3365" y="2006"/>
                  </a:lnTo>
                  <a:lnTo>
                    <a:pt x="3365" y="4622"/>
                  </a:lnTo>
                  <a:lnTo>
                    <a:pt x="3403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644751" y="613703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35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27" y="2819"/>
                  </a:lnTo>
                  <a:lnTo>
                    <a:pt x="127" y="215"/>
                  </a:lnTo>
                  <a:lnTo>
                    <a:pt x="2235" y="1422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295"/>
                  </a:lnTo>
                  <a:lnTo>
                    <a:pt x="2247" y="1435"/>
                  </a:lnTo>
                  <a:lnTo>
                    <a:pt x="3251" y="2019"/>
                  </a:lnTo>
                  <a:lnTo>
                    <a:pt x="3251" y="4622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640269" y="613439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641335" y="6135090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33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33"/>
                  </a:lnTo>
                  <a:close/>
                </a:path>
                <a:path w="1905" h="3810">
                  <a:moveTo>
                    <a:pt x="1625" y="3416"/>
                  </a:moveTo>
                  <a:lnTo>
                    <a:pt x="1054" y="622"/>
                  </a:lnTo>
                  <a:lnTo>
                    <a:pt x="317" y="190"/>
                  </a:lnTo>
                  <a:lnTo>
                    <a:pt x="889" y="2997"/>
                  </a:lnTo>
                  <a:lnTo>
                    <a:pt x="1625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640330" y="613442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84" y="4190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640277" y="613445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06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641221" y="613494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641167" y="613496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642436" y="61356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52" y="2705"/>
                  </a:lnTo>
                  <a:lnTo>
                    <a:pt x="152" y="2565"/>
                  </a:lnTo>
                  <a:lnTo>
                    <a:pt x="126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642360" y="613566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640032" y="613424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82"/>
                  </a:lnTo>
                  <a:lnTo>
                    <a:pt x="241" y="215"/>
                  </a:lnTo>
                  <a:lnTo>
                    <a:pt x="3365" y="2019"/>
                  </a:lnTo>
                  <a:lnTo>
                    <a:pt x="3365" y="4622"/>
                  </a:lnTo>
                  <a:lnTo>
                    <a:pt x="3403" y="4762"/>
                  </a:lnTo>
                  <a:lnTo>
                    <a:pt x="3492" y="1968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640040" y="613430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35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27" y="2832"/>
                  </a:lnTo>
                  <a:lnTo>
                    <a:pt x="127" y="215"/>
                  </a:lnTo>
                  <a:lnTo>
                    <a:pt x="2235" y="1435"/>
                  </a:lnTo>
                  <a:lnTo>
                    <a:pt x="2235" y="1308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295"/>
                  </a:lnTo>
                  <a:lnTo>
                    <a:pt x="2247" y="1435"/>
                  </a:lnTo>
                  <a:lnTo>
                    <a:pt x="3251" y="2006"/>
                  </a:lnTo>
                  <a:lnTo>
                    <a:pt x="3251" y="4622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649712" y="613523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06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650784" y="6135916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25" y="3416"/>
                  </a:moveTo>
                  <a:lnTo>
                    <a:pt x="1054" y="622"/>
                  </a:lnTo>
                  <a:lnTo>
                    <a:pt x="317" y="190"/>
                  </a:lnTo>
                  <a:lnTo>
                    <a:pt x="889" y="2997"/>
                  </a:lnTo>
                  <a:lnTo>
                    <a:pt x="1625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649773" y="613526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1649719" y="613529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650666" y="613578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650610" y="613581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651864" y="61364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1651810" y="613650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1649476" y="6135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03"/>
                  </a:lnTo>
                  <a:lnTo>
                    <a:pt x="3365" y="2006"/>
                  </a:lnTo>
                  <a:lnTo>
                    <a:pt x="3365" y="4622"/>
                  </a:lnTo>
                  <a:lnTo>
                    <a:pt x="3403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1649476" y="613514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35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27" y="2819"/>
                  </a:lnTo>
                  <a:lnTo>
                    <a:pt x="127" y="215"/>
                  </a:lnTo>
                  <a:lnTo>
                    <a:pt x="2235" y="1422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295"/>
                  </a:lnTo>
                  <a:lnTo>
                    <a:pt x="2247" y="1435"/>
                  </a:lnTo>
                  <a:lnTo>
                    <a:pt x="3251" y="2019"/>
                  </a:lnTo>
                  <a:lnTo>
                    <a:pt x="3251" y="4622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644990" y="613250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19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646059" y="6133198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25" y="3416"/>
                  </a:moveTo>
                  <a:lnTo>
                    <a:pt x="1054" y="622"/>
                  </a:lnTo>
                  <a:lnTo>
                    <a:pt x="317" y="190"/>
                  </a:lnTo>
                  <a:lnTo>
                    <a:pt x="889" y="2997"/>
                  </a:lnTo>
                  <a:lnTo>
                    <a:pt x="1625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645052" y="613254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84" y="4190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644998" y="613257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645944" y="613305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1645888" y="613308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1647144" y="613375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647080" y="61337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1644754" y="613236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30"/>
                  </a:lnTo>
                  <a:lnTo>
                    <a:pt x="139" y="2870"/>
                  </a:lnTo>
                  <a:lnTo>
                    <a:pt x="241" y="203"/>
                  </a:lnTo>
                  <a:lnTo>
                    <a:pt x="3365" y="2006"/>
                  </a:lnTo>
                  <a:lnTo>
                    <a:pt x="3365" y="4622"/>
                  </a:lnTo>
                  <a:lnTo>
                    <a:pt x="3403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1644751" y="613242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35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27" y="2819"/>
                  </a:lnTo>
                  <a:lnTo>
                    <a:pt x="127" y="215"/>
                  </a:lnTo>
                  <a:lnTo>
                    <a:pt x="2235" y="1422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295"/>
                  </a:lnTo>
                  <a:lnTo>
                    <a:pt x="2247" y="1435"/>
                  </a:lnTo>
                  <a:lnTo>
                    <a:pt x="3251" y="2006"/>
                  </a:lnTo>
                  <a:lnTo>
                    <a:pt x="3251" y="4622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708550" y="6181764"/>
              <a:ext cx="27940" cy="16510"/>
            </a:xfrm>
            <a:custGeom>
              <a:avLst/>
              <a:gdLst/>
              <a:ahLst/>
              <a:cxnLst/>
              <a:rect l="l" t="t" r="r" b="b"/>
              <a:pathLst>
                <a:path w="27939" h="16510">
                  <a:moveTo>
                    <a:pt x="14262" y="0"/>
                  </a:moveTo>
                  <a:lnTo>
                    <a:pt x="14046" y="0"/>
                  </a:lnTo>
                  <a:lnTo>
                    <a:pt x="0" y="8115"/>
                  </a:lnTo>
                  <a:lnTo>
                    <a:pt x="0" y="8661"/>
                  </a:lnTo>
                  <a:lnTo>
                    <a:pt x="12776" y="16040"/>
                  </a:lnTo>
                  <a:lnTo>
                    <a:pt x="13258" y="16319"/>
                  </a:lnTo>
                  <a:lnTo>
                    <a:pt x="13830" y="16319"/>
                  </a:lnTo>
                  <a:lnTo>
                    <a:pt x="27698" y="8318"/>
                  </a:lnTo>
                  <a:lnTo>
                    <a:pt x="27698" y="7759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722249" y="618250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2242" y="0"/>
                  </a:moveTo>
                  <a:lnTo>
                    <a:pt x="0" y="7061"/>
                  </a:lnTo>
                  <a:lnTo>
                    <a:pt x="0" y="12674"/>
                  </a:lnTo>
                  <a:lnTo>
                    <a:pt x="12242" y="5600"/>
                  </a:lnTo>
                  <a:lnTo>
                    <a:pt x="1224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722249" y="6188114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242" y="0"/>
                  </a:moveTo>
                  <a:lnTo>
                    <a:pt x="0" y="7061"/>
                  </a:lnTo>
                  <a:lnTo>
                    <a:pt x="0" y="8674"/>
                  </a:lnTo>
                  <a:lnTo>
                    <a:pt x="12242" y="1612"/>
                  </a:lnTo>
                  <a:lnTo>
                    <a:pt x="122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710010" y="618250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6121" y="0"/>
                  </a:moveTo>
                  <a:lnTo>
                    <a:pt x="0" y="0"/>
                  </a:lnTo>
                  <a:lnTo>
                    <a:pt x="0" y="5600"/>
                  </a:lnTo>
                  <a:lnTo>
                    <a:pt x="12242" y="12674"/>
                  </a:lnTo>
                  <a:lnTo>
                    <a:pt x="12242" y="7061"/>
                  </a:lnTo>
                  <a:lnTo>
                    <a:pt x="612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710010" y="6188105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0" y="1625"/>
                  </a:lnTo>
                  <a:lnTo>
                    <a:pt x="12242" y="8686"/>
                  </a:lnTo>
                  <a:lnTo>
                    <a:pt x="12242" y="70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709216" y="6174951"/>
              <a:ext cx="26670" cy="15875"/>
            </a:xfrm>
            <a:custGeom>
              <a:avLst/>
              <a:gdLst/>
              <a:ahLst/>
              <a:cxnLst/>
              <a:rect l="l" t="t" r="r" b="b"/>
              <a:pathLst>
                <a:path w="26669" h="15875">
                  <a:moveTo>
                    <a:pt x="19443" y="0"/>
                  </a:moveTo>
                  <a:lnTo>
                    <a:pt x="12814" y="520"/>
                  </a:lnTo>
                  <a:lnTo>
                    <a:pt x="0" y="7924"/>
                  </a:lnTo>
                  <a:lnTo>
                    <a:pt x="6629" y="7556"/>
                  </a:lnTo>
                  <a:lnTo>
                    <a:pt x="13258" y="15874"/>
                  </a:lnTo>
                  <a:lnTo>
                    <a:pt x="26073" y="8470"/>
                  </a:lnTo>
                  <a:lnTo>
                    <a:pt x="26073" y="8178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709218" y="6182341"/>
              <a:ext cx="13335" cy="8890"/>
            </a:xfrm>
            <a:custGeom>
              <a:avLst/>
              <a:gdLst/>
              <a:ahLst/>
              <a:cxnLst/>
              <a:rect l="l" t="t" r="r" b="b"/>
              <a:pathLst>
                <a:path w="13335" h="8889">
                  <a:moveTo>
                    <a:pt x="6629" y="0"/>
                  </a:moveTo>
                  <a:lnTo>
                    <a:pt x="0" y="533"/>
                  </a:lnTo>
                  <a:lnTo>
                    <a:pt x="0" y="825"/>
                  </a:lnTo>
                  <a:lnTo>
                    <a:pt x="6629" y="292"/>
                  </a:lnTo>
                  <a:lnTo>
                    <a:pt x="13258" y="8483"/>
                  </a:lnTo>
                  <a:lnTo>
                    <a:pt x="13258" y="8178"/>
                  </a:lnTo>
                  <a:lnTo>
                    <a:pt x="662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715846" y="6174939"/>
              <a:ext cx="19685" cy="15875"/>
            </a:xfrm>
            <a:custGeom>
              <a:avLst/>
              <a:gdLst/>
              <a:ahLst/>
              <a:cxnLst/>
              <a:rect l="l" t="t" r="r" b="b"/>
              <a:pathLst>
                <a:path w="19685" h="15875">
                  <a:moveTo>
                    <a:pt x="12814" y="0"/>
                  </a:moveTo>
                  <a:lnTo>
                    <a:pt x="0" y="7404"/>
                  </a:lnTo>
                  <a:lnTo>
                    <a:pt x="6629" y="15582"/>
                  </a:lnTo>
                  <a:lnTo>
                    <a:pt x="19443" y="8191"/>
                  </a:lnTo>
                  <a:lnTo>
                    <a:pt x="128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716405" y="6174727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19050" h="15875">
                  <a:moveTo>
                    <a:pt x="18719" y="8623"/>
                  </a:moveTo>
                  <a:lnTo>
                    <a:pt x="11747" y="38"/>
                  </a:lnTo>
                  <a:lnTo>
                    <a:pt x="11303" y="0"/>
                  </a:lnTo>
                  <a:lnTo>
                    <a:pt x="10706" y="469"/>
                  </a:lnTo>
                  <a:lnTo>
                    <a:pt x="10680" y="660"/>
                  </a:lnTo>
                  <a:lnTo>
                    <a:pt x="10236" y="622"/>
                  </a:lnTo>
                  <a:lnTo>
                    <a:pt x="9639" y="1092"/>
                  </a:lnTo>
                  <a:lnTo>
                    <a:pt x="9613" y="1282"/>
                  </a:lnTo>
                  <a:lnTo>
                    <a:pt x="9169" y="1244"/>
                  </a:lnTo>
                  <a:lnTo>
                    <a:pt x="8572" y="1714"/>
                  </a:lnTo>
                  <a:lnTo>
                    <a:pt x="8547" y="1892"/>
                  </a:lnTo>
                  <a:lnTo>
                    <a:pt x="8102" y="1866"/>
                  </a:lnTo>
                  <a:lnTo>
                    <a:pt x="7505" y="2336"/>
                  </a:lnTo>
                  <a:lnTo>
                    <a:pt x="7480" y="2514"/>
                  </a:lnTo>
                  <a:lnTo>
                    <a:pt x="7035" y="2476"/>
                  </a:lnTo>
                  <a:lnTo>
                    <a:pt x="6438" y="2959"/>
                  </a:lnTo>
                  <a:lnTo>
                    <a:pt x="6413" y="3136"/>
                  </a:lnTo>
                  <a:lnTo>
                    <a:pt x="5981" y="3098"/>
                  </a:lnTo>
                  <a:lnTo>
                    <a:pt x="5384" y="3581"/>
                  </a:lnTo>
                  <a:lnTo>
                    <a:pt x="5359" y="3759"/>
                  </a:lnTo>
                  <a:lnTo>
                    <a:pt x="4914" y="3721"/>
                  </a:lnTo>
                  <a:lnTo>
                    <a:pt x="4318" y="4203"/>
                  </a:lnTo>
                  <a:lnTo>
                    <a:pt x="4292" y="4406"/>
                  </a:lnTo>
                  <a:lnTo>
                    <a:pt x="3835" y="4343"/>
                  </a:lnTo>
                  <a:lnTo>
                    <a:pt x="3238" y="4813"/>
                  </a:lnTo>
                  <a:lnTo>
                    <a:pt x="3213" y="5003"/>
                  </a:lnTo>
                  <a:lnTo>
                    <a:pt x="2781" y="4965"/>
                  </a:lnTo>
                  <a:lnTo>
                    <a:pt x="2184" y="5435"/>
                  </a:lnTo>
                  <a:lnTo>
                    <a:pt x="2159" y="5626"/>
                  </a:lnTo>
                  <a:lnTo>
                    <a:pt x="1714" y="5588"/>
                  </a:lnTo>
                  <a:lnTo>
                    <a:pt x="1117" y="6057"/>
                  </a:lnTo>
                  <a:lnTo>
                    <a:pt x="1092" y="6235"/>
                  </a:lnTo>
                  <a:lnTo>
                    <a:pt x="647" y="6210"/>
                  </a:lnTo>
                  <a:lnTo>
                    <a:pt x="50" y="6680"/>
                  </a:lnTo>
                  <a:lnTo>
                    <a:pt x="0" y="7112"/>
                  </a:lnTo>
                  <a:lnTo>
                    <a:pt x="6731" y="15417"/>
                  </a:lnTo>
                  <a:lnTo>
                    <a:pt x="6883" y="15570"/>
                  </a:lnTo>
                  <a:lnTo>
                    <a:pt x="7061" y="15659"/>
                  </a:lnTo>
                  <a:lnTo>
                    <a:pt x="7277" y="15659"/>
                  </a:lnTo>
                  <a:lnTo>
                    <a:pt x="7429" y="15659"/>
                  </a:lnTo>
                  <a:lnTo>
                    <a:pt x="7594" y="15608"/>
                  </a:lnTo>
                  <a:lnTo>
                    <a:pt x="8013" y="15265"/>
                  </a:lnTo>
                  <a:lnTo>
                    <a:pt x="8039" y="15011"/>
                  </a:lnTo>
                  <a:lnTo>
                    <a:pt x="8343" y="15049"/>
                  </a:lnTo>
                  <a:lnTo>
                    <a:pt x="8496" y="15049"/>
                  </a:lnTo>
                  <a:lnTo>
                    <a:pt x="8648" y="14998"/>
                  </a:lnTo>
                  <a:lnTo>
                    <a:pt x="9080" y="14655"/>
                  </a:lnTo>
                  <a:lnTo>
                    <a:pt x="9105" y="14389"/>
                  </a:lnTo>
                  <a:lnTo>
                    <a:pt x="9410" y="14427"/>
                  </a:lnTo>
                  <a:lnTo>
                    <a:pt x="9563" y="14427"/>
                  </a:lnTo>
                  <a:lnTo>
                    <a:pt x="9715" y="14376"/>
                  </a:lnTo>
                  <a:lnTo>
                    <a:pt x="10147" y="14033"/>
                  </a:lnTo>
                  <a:lnTo>
                    <a:pt x="10172" y="13779"/>
                  </a:lnTo>
                  <a:lnTo>
                    <a:pt x="10464" y="13804"/>
                  </a:lnTo>
                  <a:lnTo>
                    <a:pt x="10617" y="13804"/>
                  </a:lnTo>
                  <a:lnTo>
                    <a:pt x="10782" y="13754"/>
                  </a:lnTo>
                  <a:lnTo>
                    <a:pt x="11201" y="13411"/>
                  </a:lnTo>
                  <a:lnTo>
                    <a:pt x="11226" y="13144"/>
                  </a:lnTo>
                  <a:lnTo>
                    <a:pt x="11544" y="13182"/>
                  </a:lnTo>
                  <a:lnTo>
                    <a:pt x="11696" y="13182"/>
                  </a:lnTo>
                  <a:lnTo>
                    <a:pt x="11849" y="13131"/>
                  </a:lnTo>
                  <a:lnTo>
                    <a:pt x="12280" y="12788"/>
                  </a:lnTo>
                  <a:lnTo>
                    <a:pt x="12306" y="12522"/>
                  </a:lnTo>
                  <a:lnTo>
                    <a:pt x="12611" y="12560"/>
                  </a:lnTo>
                  <a:lnTo>
                    <a:pt x="12763" y="12560"/>
                  </a:lnTo>
                  <a:lnTo>
                    <a:pt x="12915" y="12509"/>
                  </a:lnTo>
                  <a:lnTo>
                    <a:pt x="13347" y="12166"/>
                  </a:lnTo>
                  <a:lnTo>
                    <a:pt x="13373" y="11912"/>
                  </a:lnTo>
                  <a:lnTo>
                    <a:pt x="13665" y="11938"/>
                  </a:lnTo>
                  <a:lnTo>
                    <a:pt x="13817" y="11938"/>
                  </a:lnTo>
                  <a:lnTo>
                    <a:pt x="13982" y="11899"/>
                  </a:lnTo>
                  <a:lnTo>
                    <a:pt x="14401" y="11544"/>
                  </a:lnTo>
                  <a:lnTo>
                    <a:pt x="14427" y="11277"/>
                  </a:lnTo>
                  <a:lnTo>
                    <a:pt x="14732" y="11315"/>
                  </a:lnTo>
                  <a:lnTo>
                    <a:pt x="14884" y="11315"/>
                  </a:lnTo>
                  <a:lnTo>
                    <a:pt x="15036" y="11264"/>
                  </a:lnTo>
                  <a:lnTo>
                    <a:pt x="15468" y="10922"/>
                  </a:lnTo>
                  <a:lnTo>
                    <a:pt x="15494" y="10668"/>
                  </a:lnTo>
                  <a:lnTo>
                    <a:pt x="15798" y="10706"/>
                  </a:lnTo>
                  <a:lnTo>
                    <a:pt x="15951" y="10706"/>
                  </a:lnTo>
                  <a:lnTo>
                    <a:pt x="16103" y="10655"/>
                  </a:lnTo>
                  <a:lnTo>
                    <a:pt x="16535" y="10312"/>
                  </a:lnTo>
                  <a:lnTo>
                    <a:pt x="16560" y="10045"/>
                  </a:lnTo>
                  <a:lnTo>
                    <a:pt x="16865" y="10083"/>
                  </a:lnTo>
                  <a:lnTo>
                    <a:pt x="17018" y="10083"/>
                  </a:lnTo>
                  <a:lnTo>
                    <a:pt x="17183" y="10033"/>
                  </a:lnTo>
                  <a:lnTo>
                    <a:pt x="17602" y="9690"/>
                  </a:lnTo>
                  <a:lnTo>
                    <a:pt x="17627" y="9423"/>
                  </a:lnTo>
                  <a:lnTo>
                    <a:pt x="17932" y="9461"/>
                  </a:lnTo>
                  <a:lnTo>
                    <a:pt x="18084" y="9461"/>
                  </a:lnTo>
                  <a:lnTo>
                    <a:pt x="18237" y="9410"/>
                  </a:lnTo>
                  <a:lnTo>
                    <a:pt x="18364" y="9296"/>
                  </a:lnTo>
                  <a:lnTo>
                    <a:pt x="18669" y="9067"/>
                  </a:lnTo>
                  <a:lnTo>
                    <a:pt x="18719" y="8623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709648" y="6174663"/>
              <a:ext cx="19050" cy="8255"/>
            </a:xfrm>
            <a:custGeom>
              <a:avLst/>
              <a:gdLst/>
              <a:ahLst/>
              <a:cxnLst/>
              <a:rect l="l" t="t" r="r" b="b"/>
              <a:pathLst>
                <a:path w="19050" h="8254">
                  <a:moveTo>
                    <a:pt x="18973" y="1066"/>
                  </a:moveTo>
                  <a:lnTo>
                    <a:pt x="18923" y="292"/>
                  </a:lnTo>
                  <a:lnTo>
                    <a:pt x="18580" y="0"/>
                  </a:lnTo>
                  <a:lnTo>
                    <a:pt x="18199" y="50"/>
                  </a:lnTo>
                  <a:lnTo>
                    <a:pt x="11176" y="596"/>
                  </a:lnTo>
                  <a:lnTo>
                    <a:pt x="10883" y="939"/>
                  </a:lnTo>
                  <a:lnTo>
                    <a:pt x="10896" y="1155"/>
                  </a:lnTo>
                  <a:lnTo>
                    <a:pt x="10083" y="1219"/>
                  </a:lnTo>
                  <a:lnTo>
                    <a:pt x="9791" y="1562"/>
                  </a:lnTo>
                  <a:lnTo>
                    <a:pt x="9804" y="1790"/>
                  </a:lnTo>
                  <a:lnTo>
                    <a:pt x="9004" y="1841"/>
                  </a:lnTo>
                  <a:lnTo>
                    <a:pt x="8712" y="2184"/>
                  </a:lnTo>
                  <a:lnTo>
                    <a:pt x="8724" y="2413"/>
                  </a:lnTo>
                  <a:lnTo>
                    <a:pt x="7924" y="2463"/>
                  </a:lnTo>
                  <a:lnTo>
                    <a:pt x="7632" y="2806"/>
                  </a:lnTo>
                  <a:lnTo>
                    <a:pt x="7645" y="3022"/>
                  </a:lnTo>
                  <a:lnTo>
                    <a:pt x="6832" y="3086"/>
                  </a:lnTo>
                  <a:lnTo>
                    <a:pt x="6540" y="3429"/>
                  </a:lnTo>
                  <a:lnTo>
                    <a:pt x="6553" y="3657"/>
                  </a:lnTo>
                  <a:lnTo>
                    <a:pt x="5753" y="3708"/>
                  </a:lnTo>
                  <a:lnTo>
                    <a:pt x="5448" y="4051"/>
                  </a:lnTo>
                  <a:lnTo>
                    <a:pt x="5461" y="4279"/>
                  </a:lnTo>
                  <a:lnTo>
                    <a:pt x="4660" y="4330"/>
                  </a:lnTo>
                  <a:lnTo>
                    <a:pt x="4356" y="4673"/>
                  </a:lnTo>
                  <a:lnTo>
                    <a:pt x="4368" y="4902"/>
                  </a:lnTo>
                  <a:lnTo>
                    <a:pt x="3568" y="4953"/>
                  </a:lnTo>
                  <a:lnTo>
                    <a:pt x="3276" y="5295"/>
                  </a:lnTo>
                  <a:lnTo>
                    <a:pt x="3289" y="5511"/>
                  </a:lnTo>
                  <a:lnTo>
                    <a:pt x="2476" y="5575"/>
                  </a:lnTo>
                  <a:lnTo>
                    <a:pt x="2184" y="5918"/>
                  </a:lnTo>
                  <a:lnTo>
                    <a:pt x="2197" y="6134"/>
                  </a:lnTo>
                  <a:lnTo>
                    <a:pt x="1384" y="6197"/>
                  </a:lnTo>
                  <a:lnTo>
                    <a:pt x="1092" y="6540"/>
                  </a:lnTo>
                  <a:lnTo>
                    <a:pt x="1104" y="6769"/>
                  </a:lnTo>
                  <a:lnTo>
                    <a:pt x="304" y="6819"/>
                  </a:lnTo>
                  <a:lnTo>
                    <a:pt x="0" y="7162"/>
                  </a:lnTo>
                  <a:lnTo>
                    <a:pt x="76" y="7899"/>
                  </a:lnTo>
                  <a:lnTo>
                    <a:pt x="368" y="8178"/>
                  </a:lnTo>
                  <a:lnTo>
                    <a:pt x="736" y="8178"/>
                  </a:lnTo>
                  <a:lnTo>
                    <a:pt x="7810" y="7620"/>
                  </a:lnTo>
                  <a:lnTo>
                    <a:pt x="8089" y="7289"/>
                  </a:lnTo>
                  <a:lnTo>
                    <a:pt x="8064" y="7073"/>
                  </a:lnTo>
                  <a:lnTo>
                    <a:pt x="8890" y="6997"/>
                  </a:lnTo>
                  <a:lnTo>
                    <a:pt x="9169" y="6667"/>
                  </a:lnTo>
                  <a:lnTo>
                    <a:pt x="9144" y="6451"/>
                  </a:lnTo>
                  <a:lnTo>
                    <a:pt x="9982" y="6375"/>
                  </a:lnTo>
                  <a:lnTo>
                    <a:pt x="10261" y="6045"/>
                  </a:lnTo>
                  <a:lnTo>
                    <a:pt x="10236" y="5829"/>
                  </a:lnTo>
                  <a:lnTo>
                    <a:pt x="11074" y="5753"/>
                  </a:lnTo>
                  <a:lnTo>
                    <a:pt x="11353" y="5422"/>
                  </a:lnTo>
                  <a:lnTo>
                    <a:pt x="11328" y="5207"/>
                  </a:lnTo>
                  <a:lnTo>
                    <a:pt x="12166" y="5130"/>
                  </a:lnTo>
                  <a:lnTo>
                    <a:pt x="12446" y="4800"/>
                  </a:lnTo>
                  <a:lnTo>
                    <a:pt x="12420" y="4584"/>
                  </a:lnTo>
                  <a:lnTo>
                    <a:pt x="13258" y="4508"/>
                  </a:lnTo>
                  <a:lnTo>
                    <a:pt x="13538" y="4178"/>
                  </a:lnTo>
                  <a:lnTo>
                    <a:pt x="13512" y="3962"/>
                  </a:lnTo>
                  <a:lnTo>
                    <a:pt x="14338" y="3886"/>
                  </a:lnTo>
                  <a:lnTo>
                    <a:pt x="14617" y="3556"/>
                  </a:lnTo>
                  <a:lnTo>
                    <a:pt x="14592" y="3340"/>
                  </a:lnTo>
                  <a:lnTo>
                    <a:pt x="15430" y="3263"/>
                  </a:lnTo>
                  <a:lnTo>
                    <a:pt x="15709" y="2933"/>
                  </a:lnTo>
                  <a:lnTo>
                    <a:pt x="15684" y="2717"/>
                  </a:lnTo>
                  <a:lnTo>
                    <a:pt x="16510" y="2641"/>
                  </a:lnTo>
                  <a:lnTo>
                    <a:pt x="16789" y="2311"/>
                  </a:lnTo>
                  <a:lnTo>
                    <a:pt x="16764" y="2095"/>
                  </a:lnTo>
                  <a:lnTo>
                    <a:pt x="17602" y="2019"/>
                  </a:lnTo>
                  <a:lnTo>
                    <a:pt x="17881" y="1689"/>
                  </a:lnTo>
                  <a:lnTo>
                    <a:pt x="17856" y="1473"/>
                  </a:lnTo>
                  <a:lnTo>
                    <a:pt x="18694" y="1397"/>
                  </a:lnTo>
                  <a:lnTo>
                    <a:pt x="18973" y="1066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723039" y="619055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55" y="0"/>
                  </a:moveTo>
                  <a:lnTo>
                    <a:pt x="0" y="1130"/>
                  </a:lnTo>
                  <a:lnTo>
                    <a:pt x="0" y="2768"/>
                  </a:lnTo>
                  <a:lnTo>
                    <a:pt x="1955" y="1638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723288" y="619098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25" y="127"/>
                  </a:moveTo>
                  <a:lnTo>
                    <a:pt x="355" y="393"/>
                  </a:lnTo>
                  <a:lnTo>
                    <a:pt x="0" y="2171"/>
                  </a:lnTo>
                  <a:lnTo>
                    <a:pt x="469" y="1879"/>
                  </a:lnTo>
                  <a:lnTo>
                    <a:pt x="825" y="127"/>
                  </a:lnTo>
                  <a:close/>
                </a:path>
                <a:path w="1269" h="2539">
                  <a:moveTo>
                    <a:pt x="1016" y="0"/>
                  </a:moveTo>
                  <a:lnTo>
                    <a:pt x="876" y="101"/>
                  </a:lnTo>
                  <a:lnTo>
                    <a:pt x="508" y="1866"/>
                  </a:lnTo>
                  <a:lnTo>
                    <a:pt x="660" y="1778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722984" y="619056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52"/>
                  </a:moveTo>
                  <a:lnTo>
                    <a:pt x="1825" y="1651"/>
                  </a:lnTo>
                  <a:lnTo>
                    <a:pt x="88" y="2641"/>
                  </a:lnTo>
                  <a:lnTo>
                    <a:pt x="0" y="2794"/>
                  </a:lnTo>
                  <a:lnTo>
                    <a:pt x="1981" y="1651"/>
                  </a:lnTo>
                  <a:lnTo>
                    <a:pt x="1981" y="152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30"/>
                  </a:lnTo>
                  <a:lnTo>
                    <a:pt x="0" y="2641"/>
                  </a:lnTo>
                  <a:lnTo>
                    <a:pt x="177" y="1130"/>
                  </a:lnTo>
                  <a:lnTo>
                    <a:pt x="1892" y="152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723019" y="619059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6" y="1638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724252" y="61909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724256" y="61909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723496" y="61913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723496" y="619136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88"/>
                  </a:lnTo>
                  <a:lnTo>
                    <a:pt x="8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722944" y="619046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44" y="126"/>
                  </a:lnTo>
                  <a:lnTo>
                    <a:pt x="2044" y="1765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722996" y="619050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12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70"/>
                  </a:lnTo>
                  <a:lnTo>
                    <a:pt x="723" y="901"/>
                  </a:lnTo>
                  <a:lnTo>
                    <a:pt x="2057" y="139"/>
                  </a:lnTo>
                  <a:lnTo>
                    <a:pt x="2057" y="1778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726017" y="618884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55" y="0"/>
                  </a:moveTo>
                  <a:lnTo>
                    <a:pt x="0" y="1130"/>
                  </a:lnTo>
                  <a:lnTo>
                    <a:pt x="0" y="2768"/>
                  </a:lnTo>
                  <a:lnTo>
                    <a:pt x="1955" y="1638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726273" y="618926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25" y="127"/>
                  </a:moveTo>
                  <a:lnTo>
                    <a:pt x="355" y="393"/>
                  </a:lnTo>
                  <a:lnTo>
                    <a:pt x="0" y="2171"/>
                  </a:lnTo>
                  <a:lnTo>
                    <a:pt x="469" y="1879"/>
                  </a:lnTo>
                  <a:lnTo>
                    <a:pt x="825" y="127"/>
                  </a:lnTo>
                  <a:close/>
                </a:path>
                <a:path w="1269" h="2539">
                  <a:moveTo>
                    <a:pt x="1016" y="0"/>
                  </a:moveTo>
                  <a:lnTo>
                    <a:pt x="876" y="101"/>
                  </a:lnTo>
                  <a:lnTo>
                    <a:pt x="508" y="1866"/>
                  </a:lnTo>
                  <a:lnTo>
                    <a:pt x="660" y="1778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725960" y="618885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52"/>
                  </a:moveTo>
                  <a:lnTo>
                    <a:pt x="1825" y="1651"/>
                  </a:lnTo>
                  <a:lnTo>
                    <a:pt x="88" y="2641"/>
                  </a:lnTo>
                  <a:lnTo>
                    <a:pt x="0" y="2794"/>
                  </a:lnTo>
                  <a:lnTo>
                    <a:pt x="1981" y="1651"/>
                  </a:lnTo>
                  <a:lnTo>
                    <a:pt x="1981" y="152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30"/>
                  </a:lnTo>
                  <a:lnTo>
                    <a:pt x="0" y="2641"/>
                  </a:lnTo>
                  <a:lnTo>
                    <a:pt x="177" y="1130"/>
                  </a:lnTo>
                  <a:lnTo>
                    <a:pt x="1892" y="152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725994" y="618887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6" y="1638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727227" y="61891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727231" y="61892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88"/>
                  </a:lnTo>
                  <a:lnTo>
                    <a:pt x="8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726472" y="618962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726472" y="618964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88"/>
                  </a:lnTo>
                  <a:lnTo>
                    <a:pt x="8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725919" y="618874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44" y="126"/>
                  </a:lnTo>
                  <a:lnTo>
                    <a:pt x="2044" y="1765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725980" y="618878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711" y="812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70"/>
                  </a:lnTo>
                  <a:lnTo>
                    <a:pt x="723" y="901"/>
                  </a:lnTo>
                  <a:lnTo>
                    <a:pt x="2044" y="139"/>
                  </a:lnTo>
                  <a:lnTo>
                    <a:pt x="2044" y="1778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728993" y="618713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55" y="0"/>
                  </a:moveTo>
                  <a:lnTo>
                    <a:pt x="0" y="1117"/>
                  </a:lnTo>
                  <a:lnTo>
                    <a:pt x="0" y="2768"/>
                  </a:lnTo>
                  <a:lnTo>
                    <a:pt x="1955" y="1638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729244" y="618754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25" y="139"/>
                  </a:moveTo>
                  <a:lnTo>
                    <a:pt x="355" y="406"/>
                  </a:lnTo>
                  <a:lnTo>
                    <a:pt x="0" y="2184"/>
                  </a:lnTo>
                  <a:lnTo>
                    <a:pt x="469" y="1905"/>
                  </a:lnTo>
                  <a:lnTo>
                    <a:pt x="825" y="139"/>
                  </a:lnTo>
                  <a:close/>
                </a:path>
                <a:path w="1269" h="2539">
                  <a:moveTo>
                    <a:pt x="1016" y="0"/>
                  </a:moveTo>
                  <a:lnTo>
                    <a:pt x="876" y="101"/>
                  </a:lnTo>
                  <a:lnTo>
                    <a:pt x="508" y="1866"/>
                  </a:lnTo>
                  <a:lnTo>
                    <a:pt x="660" y="1778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728937" y="61871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5" y="1638"/>
                  </a:lnTo>
                  <a:lnTo>
                    <a:pt x="88" y="2628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28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728971" y="618715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6" y="1638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730204" y="618746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730207" y="618749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88"/>
                  </a:lnTo>
                  <a:lnTo>
                    <a:pt x="8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729449" y="61879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729449" y="618793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88"/>
                  </a:lnTo>
                  <a:lnTo>
                    <a:pt x="8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728895" y="618703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44" y="126"/>
                  </a:lnTo>
                  <a:lnTo>
                    <a:pt x="2044" y="1765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728952" y="618705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12"/>
                  </a:lnTo>
                  <a:lnTo>
                    <a:pt x="0" y="1244"/>
                  </a:lnTo>
                  <a:lnTo>
                    <a:pt x="0" y="2971"/>
                  </a:lnTo>
                  <a:lnTo>
                    <a:pt x="88" y="1282"/>
                  </a:lnTo>
                  <a:lnTo>
                    <a:pt x="723" y="914"/>
                  </a:lnTo>
                  <a:lnTo>
                    <a:pt x="2057" y="139"/>
                  </a:lnTo>
                  <a:lnTo>
                    <a:pt x="2057" y="1778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731968" y="618541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55" y="0"/>
                  </a:moveTo>
                  <a:lnTo>
                    <a:pt x="0" y="1117"/>
                  </a:lnTo>
                  <a:lnTo>
                    <a:pt x="0" y="2768"/>
                  </a:lnTo>
                  <a:lnTo>
                    <a:pt x="1955" y="1638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732203" y="61858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27"/>
                  </a:moveTo>
                  <a:lnTo>
                    <a:pt x="368" y="393"/>
                  </a:lnTo>
                  <a:lnTo>
                    <a:pt x="0" y="2171"/>
                  </a:lnTo>
                  <a:lnTo>
                    <a:pt x="482" y="1892"/>
                  </a:lnTo>
                  <a:lnTo>
                    <a:pt x="838" y="127"/>
                  </a:lnTo>
                  <a:close/>
                </a:path>
                <a:path w="1269" h="2539">
                  <a:moveTo>
                    <a:pt x="1028" y="0"/>
                  </a:moveTo>
                  <a:lnTo>
                    <a:pt x="889" y="88"/>
                  </a:lnTo>
                  <a:lnTo>
                    <a:pt x="520" y="1854"/>
                  </a:lnTo>
                  <a:lnTo>
                    <a:pt x="673" y="1765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731912" y="618542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5" y="1638"/>
                  </a:lnTo>
                  <a:lnTo>
                    <a:pt x="88" y="2628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28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731947" y="618543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52"/>
                  </a:moveTo>
                  <a:lnTo>
                    <a:pt x="1825" y="1651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51"/>
                  </a:lnTo>
                  <a:lnTo>
                    <a:pt x="1981" y="152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30"/>
                  </a:lnTo>
                  <a:lnTo>
                    <a:pt x="0" y="2641"/>
                  </a:lnTo>
                  <a:lnTo>
                    <a:pt x="177" y="1130"/>
                  </a:lnTo>
                  <a:lnTo>
                    <a:pt x="1892" y="152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733180" y="618574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733180" y="618577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88"/>
                  </a:lnTo>
                  <a:lnTo>
                    <a:pt x="8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732426" y="61861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732426" y="61862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88"/>
                  </a:lnTo>
                  <a:lnTo>
                    <a:pt x="8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731872" y="61853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44" y="126"/>
                  </a:lnTo>
                  <a:lnTo>
                    <a:pt x="2044" y="1765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731924" y="61853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25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70"/>
                  </a:lnTo>
                  <a:lnTo>
                    <a:pt x="723" y="901"/>
                  </a:lnTo>
                  <a:lnTo>
                    <a:pt x="2057" y="139"/>
                  </a:lnTo>
                  <a:lnTo>
                    <a:pt x="2057" y="1778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719583" y="619058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720253" y="619100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778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41" y="2184"/>
                  </a:moveTo>
                  <a:lnTo>
                    <a:pt x="673" y="406"/>
                  </a:lnTo>
                  <a:lnTo>
                    <a:pt x="203" y="139"/>
                  </a:lnTo>
                  <a:lnTo>
                    <a:pt x="558" y="1905"/>
                  </a:lnTo>
                  <a:lnTo>
                    <a:pt x="1041" y="21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719614" y="619061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25"/>
                  </a:lnTo>
                  <a:lnTo>
                    <a:pt x="1981" y="2768"/>
                  </a:lnTo>
                  <a:lnTo>
                    <a:pt x="1892" y="2628"/>
                  </a:lnTo>
                  <a:lnTo>
                    <a:pt x="154" y="1625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47" y="1130"/>
                  </a:lnTo>
                  <a:lnTo>
                    <a:pt x="1892" y="2628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719580" y="619062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720175" y="61909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720150" y="619096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638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720931" y="61913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720905" y="61913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714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719439" y="619049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27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719427" y="619052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44"/>
                  </a:moveTo>
                  <a:lnTo>
                    <a:pt x="1422" y="838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82"/>
                  </a:lnTo>
                  <a:lnTo>
                    <a:pt x="2057" y="2921"/>
                  </a:lnTo>
                  <a:lnTo>
                    <a:pt x="2146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716608" y="618887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717268" y="618929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778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41" y="2184"/>
                  </a:moveTo>
                  <a:lnTo>
                    <a:pt x="673" y="406"/>
                  </a:lnTo>
                  <a:lnTo>
                    <a:pt x="203" y="139"/>
                  </a:lnTo>
                  <a:lnTo>
                    <a:pt x="558" y="1905"/>
                  </a:lnTo>
                  <a:lnTo>
                    <a:pt x="1041" y="21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716638" y="618889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25"/>
                  </a:lnTo>
                  <a:lnTo>
                    <a:pt x="1981" y="2768"/>
                  </a:lnTo>
                  <a:lnTo>
                    <a:pt x="154" y="1625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47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716603" y="618890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717200" y="618921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1717174" y="618924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638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1717954" y="61896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1717929" y="61896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714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716463" y="61887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1716455" y="61888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1231"/>
                  </a:moveTo>
                  <a:lnTo>
                    <a:pt x="1422" y="838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09" y="901"/>
                  </a:lnTo>
                  <a:lnTo>
                    <a:pt x="2044" y="1270"/>
                  </a:lnTo>
                  <a:lnTo>
                    <a:pt x="2044" y="2908"/>
                  </a:lnTo>
                  <a:lnTo>
                    <a:pt x="2133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1713631" y="61871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1714296" y="618757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42" y="1778"/>
                  </a:lnTo>
                  <a:lnTo>
                    <a:pt x="508" y="1866"/>
                  </a:lnTo>
                  <a:close/>
                </a:path>
                <a:path w="1269" h="2539">
                  <a:moveTo>
                    <a:pt x="1041" y="2171"/>
                  </a:moveTo>
                  <a:lnTo>
                    <a:pt x="673" y="393"/>
                  </a:lnTo>
                  <a:lnTo>
                    <a:pt x="203" y="127"/>
                  </a:lnTo>
                  <a:lnTo>
                    <a:pt x="558" y="1892"/>
                  </a:lnTo>
                  <a:lnTo>
                    <a:pt x="1041" y="217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1713661" y="618717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47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1713627" y="618718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1714223" y="61874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714197" y="618752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638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1714980" y="61879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1714954" y="61879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714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1713486" y="61870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39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1713471" y="618709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70"/>
                  </a:lnTo>
                  <a:lnTo>
                    <a:pt x="2057" y="2908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1710655" y="61854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1711325" y="618586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54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42" y="1765"/>
                  </a:lnTo>
                  <a:lnTo>
                    <a:pt x="508" y="1854"/>
                  </a:lnTo>
                  <a:close/>
                </a:path>
                <a:path w="1269" h="2539">
                  <a:moveTo>
                    <a:pt x="1041" y="2171"/>
                  </a:moveTo>
                  <a:lnTo>
                    <a:pt x="673" y="393"/>
                  </a:lnTo>
                  <a:lnTo>
                    <a:pt x="203" y="127"/>
                  </a:lnTo>
                  <a:lnTo>
                    <a:pt x="558" y="1892"/>
                  </a:lnTo>
                  <a:lnTo>
                    <a:pt x="1041" y="217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1710684" y="618545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892" y="2628"/>
                  </a:lnTo>
                  <a:lnTo>
                    <a:pt x="176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28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1710650" y="618546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54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1711247" y="618578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1711222" y="618580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638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1712003" y="618621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10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1711977" y="618624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714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1710510" y="618534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1710499" y="61853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14"/>
                  </a:lnTo>
                  <a:lnTo>
                    <a:pt x="88" y="127"/>
                  </a:lnTo>
                  <a:lnTo>
                    <a:pt x="1422" y="889"/>
                  </a:lnTo>
                  <a:lnTo>
                    <a:pt x="2057" y="1270"/>
                  </a:lnTo>
                  <a:lnTo>
                    <a:pt x="2057" y="2921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1716608" y="618597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1717268" y="618638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778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41" y="2184"/>
                  </a:moveTo>
                  <a:lnTo>
                    <a:pt x="673" y="406"/>
                  </a:lnTo>
                  <a:lnTo>
                    <a:pt x="203" y="139"/>
                  </a:lnTo>
                  <a:lnTo>
                    <a:pt x="558" y="1905"/>
                  </a:lnTo>
                  <a:lnTo>
                    <a:pt x="1041" y="21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1716638" y="618598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25"/>
                  </a:lnTo>
                  <a:lnTo>
                    <a:pt x="1981" y="2768"/>
                  </a:lnTo>
                  <a:lnTo>
                    <a:pt x="154" y="1625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47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1716603" y="618599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1717200" y="618630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1717174" y="61863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638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1717954" y="618674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1717929" y="61867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714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1716463" y="618587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1716455" y="618590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1231"/>
                  </a:moveTo>
                  <a:lnTo>
                    <a:pt x="1422" y="838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09" y="901"/>
                  </a:lnTo>
                  <a:lnTo>
                    <a:pt x="2044" y="1270"/>
                  </a:lnTo>
                  <a:lnTo>
                    <a:pt x="2044" y="2908"/>
                  </a:lnTo>
                  <a:lnTo>
                    <a:pt x="2133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1713631" y="618425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1714296" y="618467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42" y="1778"/>
                  </a:lnTo>
                  <a:lnTo>
                    <a:pt x="508" y="1866"/>
                  </a:lnTo>
                  <a:close/>
                </a:path>
                <a:path w="1269" h="2539">
                  <a:moveTo>
                    <a:pt x="1041" y="2171"/>
                  </a:moveTo>
                  <a:lnTo>
                    <a:pt x="673" y="393"/>
                  </a:lnTo>
                  <a:lnTo>
                    <a:pt x="203" y="127"/>
                  </a:lnTo>
                  <a:lnTo>
                    <a:pt x="558" y="1892"/>
                  </a:lnTo>
                  <a:lnTo>
                    <a:pt x="1041" y="217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1713661" y="618426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1713627" y="618427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1714223" y="618459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1714197" y="61846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638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1714980" y="61850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1714954" y="61850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714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1713486" y="618415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39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1713471" y="618418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70"/>
                  </a:lnTo>
                  <a:lnTo>
                    <a:pt x="2057" y="2908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1685246" y="6052491"/>
              <a:ext cx="19050" cy="69215"/>
            </a:xfrm>
            <a:custGeom>
              <a:avLst/>
              <a:gdLst/>
              <a:ahLst/>
              <a:cxnLst/>
              <a:rect l="l" t="t" r="r" b="b"/>
              <a:pathLst>
                <a:path w="19050" h="69214">
                  <a:moveTo>
                    <a:pt x="0" y="0"/>
                  </a:moveTo>
                  <a:lnTo>
                    <a:pt x="0" y="57911"/>
                  </a:lnTo>
                  <a:lnTo>
                    <a:pt x="18923" y="68757"/>
                  </a:lnTo>
                  <a:lnTo>
                    <a:pt x="18923" y="1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1704176" y="6053781"/>
              <a:ext cx="17145" cy="67945"/>
            </a:xfrm>
            <a:custGeom>
              <a:avLst/>
              <a:gdLst/>
              <a:ahLst/>
              <a:cxnLst/>
              <a:rect l="l" t="t" r="r" b="b"/>
              <a:pathLst>
                <a:path w="17144" h="67945">
                  <a:moveTo>
                    <a:pt x="16700" y="0"/>
                  </a:moveTo>
                  <a:lnTo>
                    <a:pt x="0" y="9563"/>
                  </a:lnTo>
                  <a:lnTo>
                    <a:pt x="0" y="67475"/>
                  </a:lnTo>
                  <a:lnTo>
                    <a:pt x="16700" y="57912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1685240" y="6042947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675" y="0"/>
                  </a:moveTo>
                  <a:lnTo>
                    <a:pt x="0" y="9550"/>
                  </a:lnTo>
                  <a:lnTo>
                    <a:pt x="18961" y="20370"/>
                  </a:lnTo>
                  <a:lnTo>
                    <a:pt x="35636" y="10833"/>
                  </a:lnTo>
                  <a:lnTo>
                    <a:pt x="1667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1684841" y="6041782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6852" y="0"/>
                  </a:moveTo>
                  <a:lnTo>
                    <a:pt x="0" y="9652"/>
                  </a:lnTo>
                  <a:lnTo>
                    <a:pt x="19418" y="20789"/>
                  </a:lnTo>
                  <a:lnTo>
                    <a:pt x="36283" y="11137"/>
                  </a:lnTo>
                  <a:lnTo>
                    <a:pt x="168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1684832" y="6042520"/>
              <a:ext cx="35560" cy="20955"/>
            </a:xfrm>
            <a:custGeom>
              <a:avLst/>
              <a:gdLst/>
              <a:ahLst/>
              <a:cxnLst/>
              <a:rect l="l" t="t" r="r" b="b"/>
              <a:pathLst>
                <a:path w="35560" h="20954">
                  <a:moveTo>
                    <a:pt x="19431" y="20053"/>
                  </a:moveTo>
                  <a:lnTo>
                    <a:pt x="0" y="8928"/>
                  </a:lnTo>
                  <a:lnTo>
                    <a:pt x="0" y="9664"/>
                  </a:lnTo>
                  <a:lnTo>
                    <a:pt x="19431" y="20802"/>
                  </a:lnTo>
                  <a:lnTo>
                    <a:pt x="19431" y="20053"/>
                  </a:lnTo>
                  <a:close/>
                </a:path>
                <a:path w="35560" h="20954">
                  <a:moveTo>
                    <a:pt x="35039" y="10325"/>
                  </a:moveTo>
                  <a:lnTo>
                    <a:pt x="17005" y="0"/>
                  </a:lnTo>
                  <a:lnTo>
                    <a:pt x="1447" y="9004"/>
                  </a:lnTo>
                  <a:lnTo>
                    <a:pt x="19469" y="19329"/>
                  </a:lnTo>
                  <a:lnTo>
                    <a:pt x="35039" y="1032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1704260" y="6052920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865" y="0"/>
                  </a:moveTo>
                  <a:lnTo>
                    <a:pt x="0" y="9639"/>
                  </a:lnTo>
                  <a:lnTo>
                    <a:pt x="0" y="10388"/>
                  </a:lnTo>
                  <a:lnTo>
                    <a:pt x="16865" y="736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1687101" y="6042511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744" y="0"/>
                  </a:moveTo>
                  <a:lnTo>
                    <a:pt x="14858" y="7378"/>
                  </a:lnTo>
                  <a:lnTo>
                    <a:pt x="0" y="9283"/>
                  </a:lnTo>
                  <a:lnTo>
                    <a:pt x="0" y="9486"/>
                  </a:lnTo>
                  <a:lnTo>
                    <a:pt x="17208" y="19329"/>
                  </a:lnTo>
                  <a:lnTo>
                    <a:pt x="32778" y="10325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1687109" y="6043263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744" y="0"/>
                  </a:moveTo>
                  <a:lnTo>
                    <a:pt x="0" y="8534"/>
                  </a:lnTo>
                  <a:lnTo>
                    <a:pt x="16865" y="18211"/>
                  </a:lnTo>
                  <a:lnTo>
                    <a:pt x="31623" y="9664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1689422" y="6049867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0"/>
                  </a:lnTo>
                  <a:lnTo>
                    <a:pt x="3454" y="114"/>
                  </a:lnTo>
                  <a:lnTo>
                    <a:pt x="203" y="1981"/>
                  </a:lnTo>
                  <a:lnTo>
                    <a:pt x="25" y="2095"/>
                  </a:lnTo>
                  <a:lnTo>
                    <a:pt x="0" y="2247"/>
                  </a:lnTo>
                  <a:lnTo>
                    <a:pt x="3949" y="4521"/>
                  </a:lnTo>
                  <a:lnTo>
                    <a:pt x="4102" y="4622"/>
                  </a:lnTo>
                  <a:lnTo>
                    <a:pt x="4381" y="4610"/>
                  </a:lnTo>
                  <a:lnTo>
                    <a:pt x="7810" y="2641"/>
                  </a:lnTo>
                  <a:lnTo>
                    <a:pt x="8000" y="2501"/>
                  </a:lnTo>
                  <a:lnTo>
                    <a:pt x="8013" y="2349"/>
                  </a:lnTo>
                  <a:lnTo>
                    <a:pt x="7861" y="2273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1689676" y="6050261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12"/>
                  </a:lnTo>
                  <a:lnTo>
                    <a:pt x="3263" y="127"/>
                  </a:lnTo>
                  <a:lnTo>
                    <a:pt x="0" y="2006"/>
                  </a:lnTo>
                  <a:lnTo>
                    <a:pt x="3695" y="4127"/>
                  </a:lnTo>
                  <a:lnTo>
                    <a:pt x="3848" y="4229"/>
                  </a:lnTo>
                  <a:lnTo>
                    <a:pt x="4127" y="4216"/>
                  </a:lnTo>
                  <a:lnTo>
                    <a:pt x="7556" y="2247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1694320" y="6046945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0"/>
                  </a:lnTo>
                  <a:lnTo>
                    <a:pt x="3454" y="114"/>
                  </a:lnTo>
                  <a:lnTo>
                    <a:pt x="203" y="1981"/>
                  </a:lnTo>
                  <a:lnTo>
                    <a:pt x="25" y="2095"/>
                  </a:lnTo>
                  <a:lnTo>
                    <a:pt x="0" y="2247"/>
                  </a:lnTo>
                  <a:lnTo>
                    <a:pt x="165" y="2349"/>
                  </a:lnTo>
                  <a:lnTo>
                    <a:pt x="3949" y="4521"/>
                  </a:lnTo>
                  <a:lnTo>
                    <a:pt x="4102" y="4622"/>
                  </a:lnTo>
                  <a:lnTo>
                    <a:pt x="4381" y="4610"/>
                  </a:lnTo>
                  <a:lnTo>
                    <a:pt x="7810" y="2641"/>
                  </a:lnTo>
                  <a:lnTo>
                    <a:pt x="8000" y="2501"/>
                  </a:lnTo>
                  <a:lnTo>
                    <a:pt x="8013" y="2349"/>
                  </a:lnTo>
                  <a:lnTo>
                    <a:pt x="7861" y="2273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1694575" y="6047338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12"/>
                  </a:lnTo>
                  <a:lnTo>
                    <a:pt x="0" y="1993"/>
                  </a:lnTo>
                  <a:lnTo>
                    <a:pt x="3695" y="4127"/>
                  </a:lnTo>
                  <a:lnTo>
                    <a:pt x="3848" y="4229"/>
                  </a:lnTo>
                  <a:lnTo>
                    <a:pt x="4127" y="4216"/>
                  </a:lnTo>
                  <a:lnTo>
                    <a:pt x="7556" y="2247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1704230" y="605761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1687169" y="6056312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1687172" y="6055703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1704230" y="606705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1687169" y="6065761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1687172" y="6065146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90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1704230" y="607649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687169" y="6075210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85"/>
                  </a:moveTo>
                  <a:lnTo>
                    <a:pt x="17056" y="9245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02" y="6096"/>
                  </a:lnTo>
                  <a:lnTo>
                    <a:pt x="31902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687172" y="6074600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1704230" y="6085941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1687169" y="6084658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45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02" y="6096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1687172" y="6084038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1704230" y="6095397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1687169" y="6094095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1687172" y="6093480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1704230" y="6104834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1687169" y="6103531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687172" y="6102935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680610" y="6102496"/>
              <a:ext cx="19050" cy="69215"/>
            </a:xfrm>
            <a:custGeom>
              <a:avLst/>
              <a:gdLst/>
              <a:ahLst/>
              <a:cxnLst/>
              <a:rect l="l" t="t" r="r" b="b"/>
              <a:pathLst>
                <a:path w="19050" h="69214">
                  <a:moveTo>
                    <a:pt x="0" y="0"/>
                  </a:moveTo>
                  <a:lnTo>
                    <a:pt x="0" y="57911"/>
                  </a:lnTo>
                  <a:lnTo>
                    <a:pt x="18923" y="68757"/>
                  </a:lnTo>
                  <a:lnTo>
                    <a:pt x="18923" y="1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699543" y="6103786"/>
              <a:ext cx="17145" cy="67945"/>
            </a:xfrm>
            <a:custGeom>
              <a:avLst/>
              <a:gdLst/>
              <a:ahLst/>
              <a:cxnLst/>
              <a:rect l="l" t="t" r="r" b="b"/>
              <a:pathLst>
                <a:path w="17144" h="67945">
                  <a:moveTo>
                    <a:pt x="16700" y="0"/>
                  </a:moveTo>
                  <a:lnTo>
                    <a:pt x="0" y="9563"/>
                  </a:lnTo>
                  <a:lnTo>
                    <a:pt x="0" y="67475"/>
                  </a:lnTo>
                  <a:lnTo>
                    <a:pt x="16700" y="57912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680607" y="6092952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675" y="0"/>
                  </a:moveTo>
                  <a:lnTo>
                    <a:pt x="0" y="9550"/>
                  </a:lnTo>
                  <a:lnTo>
                    <a:pt x="18961" y="20370"/>
                  </a:lnTo>
                  <a:lnTo>
                    <a:pt x="35636" y="10833"/>
                  </a:lnTo>
                  <a:lnTo>
                    <a:pt x="1667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1680208" y="6091788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6852" y="0"/>
                  </a:moveTo>
                  <a:lnTo>
                    <a:pt x="0" y="9652"/>
                  </a:lnTo>
                  <a:lnTo>
                    <a:pt x="19418" y="20789"/>
                  </a:lnTo>
                  <a:lnTo>
                    <a:pt x="36283" y="11137"/>
                  </a:lnTo>
                  <a:lnTo>
                    <a:pt x="168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1680197" y="6092520"/>
              <a:ext cx="35560" cy="20955"/>
            </a:xfrm>
            <a:custGeom>
              <a:avLst/>
              <a:gdLst/>
              <a:ahLst/>
              <a:cxnLst/>
              <a:rect l="l" t="t" r="r" b="b"/>
              <a:pathLst>
                <a:path w="35560" h="20954">
                  <a:moveTo>
                    <a:pt x="19431" y="20053"/>
                  </a:moveTo>
                  <a:lnTo>
                    <a:pt x="0" y="8928"/>
                  </a:lnTo>
                  <a:lnTo>
                    <a:pt x="0" y="9664"/>
                  </a:lnTo>
                  <a:lnTo>
                    <a:pt x="19431" y="20802"/>
                  </a:lnTo>
                  <a:lnTo>
                    <a:pt x="19431" y="20053"/>
                  </a:lnTo>
                  <a:close/>
                </a:path>
                <a:path w="35560" h="20954">
                  <a:moveTo>
                    <a:pt x="35039" y="10325"/>
                  </a:moveTo>
                  <a:lnTo>
                    <a:pt x="17005" y="0"/>
                  </a:lnTo>
                  <a:lnTo>
                    <a:pt x="1447" y="9004"/>
                  </a:lnTo>
                  <a:lnTo>
                    <a:pt x="19469" y="19329"/>
                  </a:lnTo>
                  <a:lnTo>
                    <a:pt x="35039" y="1032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1699627" y="6102920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865" y="0"/>
                  </a:moveTo>
                  <a:lnTo>
                    <a:pt x="0" y="9652"/>
                  </a:lnTo>
                  <a:lnTo>
                    <a:pt x="0" y="10401"/>
                  </a:lnTo>
                  <a:lnTo>
                    <a:pt x="16865" y="749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1682468" y="6092516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744" y="0"/>
                  </a:moveTo>
                  <a:lnTo>
                    <a:pt x="14858" y="7378"/>
                  </a:lnTo>
                  <a:lnTo>
                    <a:pt x="0" y="9283"/>
                  </a:lnTo>
                  <a:lnTo>
                    <a:pt x="0" y="9486"/>
                  </a:lnTo>
                  <a:lnTo>
                    <a:pt x="17208" y="19329"/>
                  </a:lnTo>
                  <a:lnTo>
                    <a:pt x="32778" y="10325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1682476" y="6093268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744" y="0"/>
                  </a:moveTo>
                  <a:lnTo>
                    <a:pt x="0" y="8534"/>
                  </a:lnTo>
                  <a:lnTo>
                    <a:pt x="16865" y="18211"/>
                  </a:lnTo>
                  <a:lnTo>
                    <a:pt x="31623" y="9664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1684785" y="6099867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12"/>
                  </a:lnTo>
                  <a:lnTo>
                    <a:pt x="25" y="2095"/>
                  </a:lnTo>
                  <a:lnTo>
                    <a:pt x="0" y="2247"/>
                  </a:lnTo>
                  <a:lnTo>
                    <a:pt x="4102" y="4622"/>
                  </a:lnTo>
                  <a:lnTo>
                    <a:pt x="4394" y="4622"/>
                  </a:lnTo>
                  <a:lnTo>
                    <a:pt x="7835" y="2628"/>
                  </a:lnTo>
                  <a:lnTo>
                    <a:pt x="8013" y="2501"/>
                  </a:lnTo>
                  <a:lnTo>
                    <a:pt x="8013" y="236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1685052" y="6100261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21" y="0"/>
                  </a:moveTo>
                  <a:lnTo>
                    <a:pt x="3429" y="25"/>
                  </a:lnTo>
                  <a:lnTo>
                    <a:pt x="0" y="2019"/>
                  </a:lnTo>
                  <a:lnTo>
                    <a:pt x="3835" y="4229"/>
                  </a:lnTo>
                  <a:lnTo>
                    <a:pt x="4127" y="4229"/>
                  </a:lnTo>
                  <a:lnTo>
                    <a:pt x="7569" y="2235"/>
                  </a:lnTo>
                  <a:lnTo>
                    <a:pt x="372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1689684" y="6096945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12"/>
                  </a:lnTo>
                  <a:lnTo>
                    <a:pt x="25" y="2095"/>
                  </a:lnTo>
                  <a:lnTo>
                    <a:pt x="0" y="2247"/>
                  </a:lnTo>
                  <a:lnTo>
                    <a:pt x="4102" y="4622"/>
                  </a:lnTo>
                  <a:lnTo>
                    <a:pt x="4394" y="4622"/>
                  </a:lnTo>
                  <a:lnTo>
                    <a:pt x="7835" y="2628"/>
                  </a:lnTo>
                  <a:lnTo>
                    <a:pt x="8013" y="2501"/>
                  </a:lnTo>
                  <a:lnTo>
                    <a:pt x="8013" y="236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1689938" y="6097338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25"/>
                  </a:lnTo>
                  <a:lnTo>
                    <a:pt x="0" y="2019"/>
                  </a:lnTo>
                  <a:lnTo>
                    <a:pt x="3848" y="4229"/>
                  </a:lnTo>
                  <a:lnTo>
                    <a:pt x="4140" y="4229"/>
                  </a:lnTo>
                  <a:lnTo>
                    <a:pt x="7581" y="2235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1699599" y="610762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1682534" y="6106325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1682534" y="6105706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1699599" y="611706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1682534" y="6115761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1682534" y="6115163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1699599" y="612650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1682534" y="6125222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85"/>
                  </a:moveTo>
                  <a:lnTo>
                    <a:pt x="17056" y="9245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02" y="6096"/>
                  </a:lnTo>
                  <a:lnTo>
                    <a:pt x="31902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1682534" y="6124600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699599" y="613594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682534" y="6134658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45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02" y="6096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1682534" y="6134044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1699599" y="614540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1682534" y="6144094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1682534" y="6143485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1699599" y="615483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1682534" y="615354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1682534" y="6152941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1685932" y="6134139"/>
              <a:ext cx="13970" cy="50800"/>
            </a:xfrm>
            <a:custGeom>
              <a:avLst/>
              <a:gdLst/>
              <a:ahLst/>
              <a:cxnLst/>
              <a:rect l="l" t="t" r="r" b="b"/>
              <a:pathLst>
                <a:path w="13969" h="50800">
                  <a:moveTo>
                    <a:pt x="0" y="0"/>
                  </a:moveTo>
                  <a:lnTo>
                    <a:pt x="0" y="42710"/>
                  </a:lnTo>
                  <a:lnTo>
                    <a:pt x="13957" y="50711"/>
                  </a:lnTo>
                  <a:lnTo>
                    <a:pt x="13957" y="8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1699889" y="6135102"/>
              <a:ext cx="12700" cy="50165"/>
            </a:xfrm>
            <a:custGeom>
              <a:avLst/>
              <a:gdLst/>
              <a:ahLst/>
              <a:cxnLst/>
              <a:rect l="l" t="t" r="r" b="b"/>
              <a:pathLst>
                <a:path w="12700" h="50164">
                  <a:moveTo>
                    <a:pt x="12318" y="0"/>
                  </a:moveTo>
                  <a:lnTo>
                    <a:pt x="0" y="7048"/>
                  </a:lnTo>
                  <a:lnTo>
                    <a:pt x="0" y="49745"/>
                  </a:lnTo>
                  <a:lnTo>
                    <a:pt x="12318" y="42697"/>
                  </a:lnTo>
                  <a:lnTo>
                    <a:pt x="1231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1685945" y="6127116"/>
              <a:ext cx="26670" cy="15240"/>
            </a:xfrm>
            <a:custGeom>
              <a:avLst/>
              <a:gdLst/>
              <a:ahLst/>
              <a:cxnLst/>
              <a:rect l="l" t="t" r="r" b="b"/>
              <a:pathLst>
                <a:path w="26669" h="15239">
                  <a:moveTo>
                    <a:pt x="12293" y="0"/>
                  </a:moveTo>
                  <a:lnTo>
                    <a:pt x="0" y="7048"/>
                  </a:lnTo>
                  <a:lnTo>
                    <a:pt x="13970" y="15036"/>
                  </a:lnTo>
                  <a:lnTo>
                    <a:pt x="26263" y="7988"/>
                  </a:lnTo>
                  <a:lnTo>
                    <a:pt x="1229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1685634" y="6126264"/>
              <a:ext cx="27305" cy="15875"/>
            </a:xfrm>
            <a:custGeom>
              <a:avLst/>
              <a:gdLst/>
              <a:ahLst/>
              <a:cxnLst/>
              <a:rect l="l" t="t" r="r" b="b"/>
              <a:pathLst>
                <a:path w="27305" h="15875">
                  <a:moveTo>
                    <a:pt x="12445" y="0"/>
                  </a:moveTo>
                  <a:lnTo>
                    <a:pt x="0" y="7099"/>
                  </a:lnTo>
                  <a:lnTo>
                    <a:pt x="14325" y="15328"/>
                  </a:lnTo>
                  <a:lnTo>
                    <a:pt x="26758" y="8204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685645" y="6126797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14312" y="14795"/>
                  </a:moveTo>
                  <a:lnTo>
                    <a:pt x="0" y="6578"/>
                  </a:lnTo>
                  <a:lnTo>
                    <a:pt x="0" y="7137"/>
                  </a:lnTo>
                  <a:lnTo>
                    <a:pt x="14312" y="15341"/>
                  </a:lnTo>
                  <a:lnTo>
                    <a:pt x="14312" y="14795"/>
                  </a:lnTo>
                  <a:close/>
                </a:path>
                <a:path w="26035" h="15875">
                  <a:moveTo>
                    <a:pt x="25819" y="7620"/>
                  </a:moveTo>
                  <a:lnTo>
                    <a:pt x="12522" y="0"/>
                  </a:lnTo>
                  <a:lnTo>
                    <a:pt x="1054" y="6642"/>
                  </a:lnTo>
                  <a:lnTo>
                    <a:pt x="14338" y="14274"/>
                  </a:lnTo>
                  <a:lnTo>
                    <a:pt x="25819" y="762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699959" y="6134473"/>
              <a:ext cx="12700" cy="8255"/>
            </a:xfrm>
            <a:custGeom>
              <a:avLst/>
              <a:gdLst/>
              <a:ahLst/>
              <a:cxnLst/>
              <a:rect l="l" t="t" r="r" b="b"/>
              <a:pathLst>
                <a:path w="12700" h="8254">
                  <a:moveTo>
                    <a:pt x="12433" y="0"/>
                  </a:moveTo>
                  <a:lnTo>
                    <a:pt x="0" y="7112"/>
                  </a:lnTo>
                  <a:lnTo>
                    <a:pt x="0" y="7658"/>
                  </a:lnTo>
                  <a:lnTo>
                    <a:pt x="12433" y="546"/>
                  </a:lnTo>
                  <a:lnTo>
                    <a:pt x="124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1687304" y="6126787"/>
              <a:ext cx="24765" cy="14604"/>
            </a:xfrm>
            <a:custGeom>
              <a:avLst/>
              <a:gdLst/>
              <a:ahLst/>
              <a:cxnLst/>
              <a:rect l="l" t="t" r="r" b="b"/>
              <a:pathLst>
                <a:path w="24764" h="14604">
                  <a:moveTo>
                    <a:pt x="10871" y="0"/>
                  </a:moveTo>
                  <a:lnTo>
                    <a:pt x="10960" y="5448"/>
                  </a:lnTo>
                  <a:lnTo>
                    <a:pt x="0" y="6858"/>
                  </a:lnTo>
                  <a:lnTo>
                    <a:pt x="0" y="6985"/>
                  </a:lnTo>
                  <a:lnTo>
                    <a:pt x="12687" y="14274"/>
                  </a:lnTo>
                  <a:lnTo>
                    <a:pt x="24168" y="7620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1687299" y="6127338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4" h="13970">
                  <a:moveTo>
                    <a:pt x="10883" y="0"/>
                  </a:moveTo>
                  <a:lnTo>
                    <a:pt x="0" y="6299"/>
                  </a:lnTo>
                  <a:lnTo>
                    <a:pt x="12445" y="13436"/>
                  </a:lnTo>
                  <a:lnTo>
                    <a:pt x="23329" y="7137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1689014" y="61322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895" y="0"/>
                  </a:moveTo>
                  <a:lnTo>
                    <a:pt x="2679" y="12"/>
                  </a:lnTo>
                  <a:lnTo>
                    <a:pt x="2540" y="101"/>
                  </a:lnTo>
                  <a:lnTo>
                    <a:pt x="152" y="1460"/>
                  </a:lnTo>
                  <a:lnTo>
                    <a:pt x="25" y="1549"/>
                  </a:lnTo>
                  <a:lnTo>
                    <a:pt x="127" y="1752"/>
                  </a:lnTo>
                  <a:lnTo>
                    <a:pt x="3022" y="3403"/>
                  </a:lnTo>
                  <a:lnTo>
                    <a:pt x="3251" y="3403"/>
                  </a:lnTo>
                  <a:lnTo>
                    <a:pt x="5778" y="1943"/>
                  </a:lnTo>
                  <a:lnTo>
                    <a:pt x="5905" y="1866"/>
                  </a:lnTo>
                  <a:lnTo>
                    <a:pt x="5803" y="1676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689205" y="6132515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43" y="0"/>
                  </a:moveTo>
                  <a:lnTo>
                    <a:pt x="2527" y="0"/>
                  </a:lnTo>
                  <a:lnTo>
                    <a:pt x="2400" y="88"/>
                  </a:lnTo>
                  <a:lnTo>
                    <a:pt x="0" y="1473"/>
                  </a:lnTo>
                  <a:lnTo>
                    <a:pt x="2832" y="3098"/>
                  </a:lnTo>
                  <a:lnTo>
                    <a:pt x="3060" y="3098"/>
                  </a:lnTo>
                  <a:lnTo>
                    <a:pt x="5587" y="163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692626" y="6130055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895" y="0"/>
                  </a:moveTo>
                  <a:lnTo>
                    <a:pt x="2679" y="12"/>
                  </a:lnTo>
                  <a:lnTo>
                    <a:pt x="12" y="1549"/>
                  </a:lnTo>
                  <a:lnTo>
                    <a:pt x="2908" y="3365"/>
                  </a:lnTo>
                  <a:lnTo>
                    <a:pt x="3238" y="3403"/>
                  </a:lnTo>
                  <a:lnTo>
                    <a:pt x="5778" y="1943"/>
                  </a:lnTo>
                  <a:lnTo>
                    <a:pt x="5803" y="1676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692817" y="6130360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43" y="0"/>
                  </a:moveTo>
                  <a:lnTo>
                    <a:pt x="2527" y="0"/>
                  </a:lnTo>
                  <a:lnTo>
                    <a:pt x="2400" y="88"/>
                  </a:lnTo>
                  <a:lnTo>
                    <a:pt x="0" y="1473"/>
                  </a:lnTo>
                  <a:lnTo>
                    <a:pt x="2717" y="3060"/>
                  </a:lnTo>
                  <a:lnTo>
                    <a:pt x="3047" y="3098"/>
                  </a:lnTo>
                  <a:lnTo>
                    <a:pt x="5587" y="163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699934" y="6137940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11"/>
                  </a:lnTo>
                  <a:lnTo>
                    <a:pt x="0" y="10299"/>
                  </a:lnTo>
                  <a:lnTo>
                    <a:pt x="10947" y="3975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1687347" y="6136982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33" y="520"/>
                  </a:moveTo>
                  <a:lnTo>
                    <a:pt x="12585" y="6832"/>
                  </a:lnTo>
                  <a:lnTo>
                    <a:pt x="12585" y="7264"/>
                  </a:lnTo>
                  <a:lnTo>
                    <a:pt x="0" y="0"/>
                  </a:lnTo>
                  <a:lnTo>
                    <a:pt x="0" y="3975"/>
                  </a:lnTo>
                  <a:lnTo>
                    <a:pt x="12598" y="11252"/>
                  </a:lnTo>
                  <a:lnTo>
                    <a:pt x="12598" y="10820"/>
                  </a:lnTo>
                  <a:lnTo>
                    <a:pt x="23533" y="4495"/>
                  </a:lnTo>
                  <a:lnTo>
                    <a:pt x="23533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1687356" y="613652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87"/>
                  </a:lnTo>
                  <a:lnTo>
                    <a:pt x="12598" y="11264"/>
                  </a:lnTo>
                  <a:lnTo>
                    <a:pt x="12598" y="7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699934" y="6144894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47" y="3987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687347" y="6143942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33" y="508"/>
                  </a:moveTo>
                  <a:lnTo>
                    <a:pt x="12585" y="6832"/>
                  </a:lnTo>
                  <a:lnTo>
                    <a:pt x="12585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98" y="11264"/>
                  </a:lnTo>
                  <a:lnTo>
                    <a:pt x="12598" y="10820"/>
                  </a:lnTo>
                  <a:lnTo>
                    <a:pt x="23533" y="4495"/>
                  </a:lnTo>
                  <a:lnTo>
                    <a:pt x="23533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687356" y="614348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87"/>
                  </a:lnTo>
                  <a:lnTo>
                    <a:pt x="12598" y="11264"/>
                  </a:lnTo>
                  <a:lnTo>
                    <a:pt x="12598" y="7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699934" y="615185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47" y="3987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687347" y="6150902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33" y="520"/>
                  </a:moveTo>
                  <a:lnTo>
                    <a:pt x="12585" y="6845"/>
                  </a:lnTo>
                  <a:lnTo>
                    <a:pt x="12585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98" y="11264"/>
                  </a:lnTo>
                  <a:lnTo>
                    <a:pt x="12598" y="10833"/>
                  </a:lnTo>
                  <a:lnTo>
                    <a:pt x="23533" y="4508"/>
                  </a:lnTo>
                  <a:lnTo>
                    <a:pt x="23533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687356" y="615045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87"/>
                  </a:lnTo>
                  <a:lnTo>
                    <a:pt x="12598" y="11264"/>
                  </a:lnTo>
                  <a:lnTo>
                    <a:pt x="12598" y="7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699934" y="615882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11"/>
                  </a:lnTo>
                  <a:lnTo>
                    <a:pt x="0" y="10299"/>
                  </a:lnTo>
                  <a:lnTo>
                    <a:pt x="10947" y="3975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687347" y="6157874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33" y="520"/>
                  </a:moveTo>
                  <a:lnTo>
                    <a:pt x="12585" y="6832"/>
                  </a:lnTo>
                  <a:lnTo>
                    <a:pt x="12585" y="7264"/>
                  </a:lnTo>
                  <a:lnTo>
                    <a:pt x="0" y="0"/>
                  </a:lnTo>
                  <a:lnTo>
                    <a:pt x="0" y="3975"/>
                  </a:lnTo>
                  <a:lnTo>
                    <a:pt x="12598" y="11264"/>
                  </a:lnTo>
                  <a:lnTo>
                    <a:pt x="12598" y="10820"/>
                  </a:lnTo>
                  <a:lnTo>
                    <a:pt x="23533" y="4495"/>
                  </a:lnTo>
                  <a:lnTo>
                    <a:pt x="23533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687356" y="615742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75"/>
                  </a:lnTo>
                  <a:lnTo>
                    <a:pt x="12598" y="11264"/>
                  </a:lnTo>
                  <a:lnTo>
                    <a:pt x="12598" y="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699934" y="6165793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11"/>
                  </a:lnTo>
                  <a:lnTo>
                    <a:pt x="0" y="10299"/>
                  </a:lnTo>
                  <a:lnTo>
                    <a:pt x="10947" y="3975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1687347" y="6164834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33" y="520"/>
                  </a:moveTo>
                  <a:lnTo>
                    <a:pt x="12585" y="6832"/>
                  </a:lnTo>
                  <a:lnTo>
                    <a:pt x="12585" y="7264"/>
                  </a:lnTo>
                  <a:lnTo>
                    <a:pt x="0" y="0"/>
                  </a:lnTo>
                  <a:lnTo>
                    <a:pt x="0" y="3975"/>
                  </a:lnTo>
                  <a:lnTo>
                    <a:pt x="12598" y="11264"/>
                  </a:lnTo>
                  <a:lnTo>
                    <a:pt x="12598" y="10820"/>
                  </a:lnTo>
                  <a:lnTo>
                    <a:pt x="23533" y="4495"/>
                  </a:lnTo>
                  <a:lnTo>
                    <a:pt x="23533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1687356" y="616437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87"/>
                  </a:lnTo>
                  <a:lnTo>
                    <a:pt x="12598" y="11264"/>
                  </a:lnTo>
                  <a:lnTo>
                    <a:pt x="12598" y="7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1699934" y="6172745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47" y="3987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1687347" y="6171793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33" y="508"/>
                  </a:moveTo>
                  <a:lnTo>
                    <a:pt x="12585" y="6832"/>
                  </a:lnTo>
                  <a:lnTo>
                    <a:pt x="12585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98" y="11264"/>
                  </a:lnTo>
                  <a:lnTo>
                    <a:pt x="12598" y="10820"/>
                  </a:lnTo>
                  <a:lnTo>
                    <a:pt x="23533" y="4495"/>
                  </a:lnTo>
                  <a:lnTo>
                    <a:pt x="23533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1687347" y="6074016"/>
              <a:ext cx="54610" cy="109220"/>
            </a:xfrm>
            <a:custGeom>
              <a:avLst/>
              <a:gdLst/>
              <a:ahLst/>
              <a:cxnLst/>
              <a:rect l="l" t="t" r="r" b="b"/>
              <a:pathLst>
                <a:path w="54610" h="109220">
                  <a:moveTo>
                    <a:pt x="12598" y="104609"/>
                  </a:moveTo>
                  <a:lnTo>
                    <a:pt x="0" y="97332"/>
                  </a:lnTo>
                  <a:lnTo>
                    <a:pt x="0" y="101320"/>
                  </a:lnTo>
                  <a:lnTo>
                    <a:pt x="12598" y="108597"/>
                  </a:lnTo>
                  <a:lnTo>
                    <a:pt x="12598" y="104609"/>
                  </a:lnTo>
                  <a:close/>
                </a:path>
                <a:path w="54610" h="109220">
                  <a:moveTo>
                    <a:pt x="54254" y="13309"/>
                  </a:moveTo>
                  <a:lnTo>
                    <a:pt x="31038" y="0"/>
                  </a:lnTo>
                  <a:lnTo>
                    <a:pt x="31038" y="71056"/>
                  </a:lnTo>
                  <a:lnTo>
                    <a:pt x="54254" y="84366"/>
                  </a:lnTo>
                  <a:lnTo>
                    <a:pt x="54254" y="1330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1741606" y="6080160"/>
              <a:ext cx="12700" cy="78740"/>
            </a:xfrm>
            <a:custGeom>
              <a:avLst/>
              <a:gdLst/>
              <a:ahLst/>
              <a:cxnLst/>
              <a:rect l="l" t="t" r="r" b="b"/>
              <a:pathLst>
                <a:path w="12700" h="78739">
                  <a:moveTo>
                    <a:pt x="12395" y="0"/>
                  </a:moveTo>
                  <a:lnTo>
                    <a:pt x="0" y="7150"/>
                  </a:lnTo>
                  <a:lnTo>
                    <a:pt x="0" y="78206"/>
                  </a:lnTo>
                  <a:lnTo>
                    <a:pt x="12395" y="71043"/>
                  </a:lnTo>
                  <a:lnTo>
                    <a:pt x="123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1718391" y="6066875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2357" y="0"/>
                  </a:moveTo>
                  <a:lnTo>
                    <a:pt x="0" y="7137"/>
                  </a:lnTo>
                  <a:lnTo>
                    <a:pt x="23253" y="20421"/>
                  </a:lnTo>
                  <a:lnTo>
                    <a:pt x="35610" y="13284"/>
                  </a:lnTo>
                  <a:lnTo>
                    <a:pt x="1235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721993" y="6076340"/>
              <a:ext cx="15875" cy="80010"/>
            </a:xfrm>
            <a:custGeom>
              <a:avLst/>
              <a:gdLst/>
              <a:ahLst/>
              <a:cxnLst/>
              <a:rect l="l" t="t" r="r" b="b"/>
              <a:pathLst>
                <a:path w="15875" h="80010">
                  <a:moveTo>
                    <a:pt x="393" y="0"/>
                  </a:moveTo>
                  <a:lnTo>
                    <a:pt x="0" y="0"/>
                  </a:lnTo>
                  <a:lnTo>
                    <a:pt x="0" y="70827"/>
                  </a:lnTo>
                  <a:lnTo>
                    <a:pt x="393" y="71069"/>
                  </a:lnTo>
                  <a:lnTo>
                    <a:pt x="393" y="0"/>
                  </a:lnTo>
                  <a:close/>
                </a:path>
                <a:path w="15875" h="80010">
                  <a:moveTo>
                    <a:pt x="4216" y="2184"/>
                  </a:moveTo>
                  <a:lnTo>
                    <a:pt x="3822" y="2184"/>
                  </a:lnTo>
                  <a:lnTo>
                    <a:pt x="3822" y="73025"/>
                  </a:lnTo>
                  <a:lnTo>
                    <a:pt x="4216" y="73253"/>
                  </a:lnTo>
                  <a:lnTo>
                    <a:pt x="4216" y="2184"/>
                  </a:lnTo>
                  <a:close/>
                </a:path>
                <a:path w="15875" h="80010">
                  <a:moveTo>
                    <a:pt x="8039" y="4381"/>
                  </a:moveTo>
                  <a:lnTo>
                    <a:pt x="7645" y="4381"/>
                  </a:lnTo>
                  <a:lnTo>
                    <a:pt x="7645" y="75209"/>
                  </a:lnTo>
                  <a:lnTo>
                    <a:pt x="8039" y="75450"/>
                  </a:lnTo>
                  <a:lnTo>
                    <a:pt x="8039" y="4381"/>
                  </a:lnTo>
                  <a:close/>
                </a:path>
                <a:path w="15875" h="80010">
                  <a:moveTo>
                    <a:pt x="11861" y="6565"/>
                  </a:moveTo>
                  <a:lnTo>
                    <a:pt x="11468" y="6565"/>
                  </a:lnTo>
                  <a:lnTo>
                    <a:pt x="11468" y="77406"/>
                  </a:lnTo>
                  <a:lnTo>
                    <a:pt x="11861" y="77622"/>
                  </a:lnTo>
                  <a:lnTo>
                    <a:pt x="11861" y="6565"/>
                  </a:lnTo>
                  <a:close/>
                </a:path>
                <a:path w="15875" h="80010">
                  <a:moveTo>
                    <a:pt x="15671" y="8763"/>
                  </a:moveTo>
                  <a:lnTo>
                    <a:pt x="15278" y="8763"/>
                  </a:lnTo>
                  <a:lnTo>
                    <a:pt x="15278" y="79590"/>
                  </a:lnTo>
                  <a:lnTo>
                    <a:pt x="15671" y="79832"/>
                  </a:lnTo>
                  <a:lnTo>
                    <a:pt x="15671" y="876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1717898" y="6065436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2572" y="0"/>
                  </a:moveTo>
                  <a:lnTo>
                    <a:pt x="0" y="7264"/>
                  </a:lnTo>
                  <a:lnTo>
                    <a:pt x="23825" y="20942"/>
                  </a:lnTo>
                  <a:lnTo>
                    <a:pt x="36410" y="13665"/>
                  </a:lnTo>
                  <a:lnTo>
                    <a:pt x="125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1717878" y="6066320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4">
                  <a:moveTo>
                    <a:pt x="23837" y="20053"/>
                  </a:moveTo>
                  <a:lnTo>
                    <a:pt x="0" y="6388"/>
                  </a:lnTo>
                  <a:lnTo>
                    <a:pt x="0" y="7302"/>
                  </a:lnTo>
                  <a:lnTo>
                    <a:pt x="23837" y="20955"/>
                  </a:lnTo>
                  <a:lnTo>
                    <a:pt x="23837" y="20053"/>
                  </a:lnTo>
                  <a:close/>
                </a:path>
                <a:path w="34925" h="20954">
                  <a:moveTo>
                    <a:pt x="34899" y="12674"/>
                  </a:moveTo>
                  <a:lnTo>
                    <a:pt x="12788" y="0"/>
                  </a:lnTo>
                  <a:lnTo>
                    <a:pt x="1778" y="6489"/>
                  </a:lnTo>
                  <a:lnTo>
                    <a:pt x="23888" y="19177"/>
                  </a:lnTo>
                  <a:lnTo>
                    <a:pt x="34899" y="1267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1741723" y="6079100"/>
              <a:ext cx="12700" cy="8255"/>
            </a:xfrm>
            <a:custGeom>
              <a:avLst/>
              <a:gdLst/>
              <a:ahLst/>
              <a:cxnLst/>
              <a:rect l="l" t="t" r="r" b="b"/>
              <a:pathLst>
                <a:path w="12700" h="8254">
                  <a:moveTo>
                    <a:pt x="12585" y="0"/>
                  </a:moveTo>
                  <a:lnTo>
                    <a:pt x="0" y="7264"/>
                  </a:lnTo>
                  <a:lnTo>
                    <a:pt x="0" y="8178"/>
                  </a:lnTo>
                  <a:lnTo>
                    <a:pt x="12585" y="914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1720664" y="6066319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5">
                  <a:moveTo>
                    <a:pt x="10007" y="0"/>
                  </a:moveTo>
                  <a:lnTo>
                    <a:pt x="10007" y="7111"/>
                  </a:lnTo>
                  <a:lnTo>
                    <a:pt x="0" y="6845"/>
                  </a:lnTo>
                  <a:lnTo>
                    <a:pt x="0" y="7061"/>
                  </a:lnTo>
                  <a:lnTo>
                    <a:pt x="21107" y="19176"/>
                  </a:lnTo>
                  <a:lnTo>
                    <a:pt x="32118" y="12674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1720667" y="6067241"/>
              <a:ext cx="31115" cy="17780"/>
            </a:xfrm>
            <a:custGeom>
              <a:avLst/>
              <a:gdLst/>
              <a:ahLst/>
              <a:cxnLst/>
              <a:rect l="l" t="t" r="r" b="b"/>
              <a:pathLst>
                <a:path w="31114" h="17779">
                  <a:moveTo>
                    <a:pt x="10007" y="0"/>
                  </a:moveTo>
                  <a:lnTo>
                    <a:pt x="0" y="5905"/>
                  </a:lnTo>
                  <a:lnTo>
                    <a:pt x="20701" y="17780"/>
                  </a:lnTo>
                  <a:lnTo>
                    <a:pt x="30708" y="11874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1737123" y="6076642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800" y="0"/>
                  </a:moveTo>
                  <a:lnTo>
                    <a:pt x="4457" y="12"/>
                  </a:lnTo>
                  <a:lnTo>
                    <a:pt x="4241" y="152"/>
                  </a:lnTo>
                  <a:lnTo>
                    <a:pt x="12" y="2578"/>
                  </a:lnTo>
                  <a:lnTo>
                    <a:pt x="0" y="2768"/>
                  </a:lnTo>
                  <a:lnTo>
                    <a:pt x="190" y="2895"/>
                  </a:lnTo>
                  <a:lnTo>
                    <a:pt x="5041" y="5676"/>
                  </a:lnTo>
                  <a:lnTo>
                    <a:pt x="5384" y="5676"/>
                  </a:lnTo>
                  <a:lnTo>
                    <a:pt x="5600" y="5537"/>
                  </a:lnTo>
                  <a:lnTo>
                    <a:pt x="9613" y="3225"/>
                  </a:lnTo>
                  <a:lnTo>
                    <a:pt x="9829" y="3098"/>
                  </a:lnTo>
                  <a:lnTo>
                    <a:pt x="9829" y="2908"/>
                  </a:lnTo>
                  <a:lnTo>
                    <a:pt x="9652" y="2794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1713750" y="6077140"/>
              <a:ext cx="33020" cy="95250"/>
            </a:xfrm>
            <a:custGeom>
              <a:avLst/>
              <a:gdLst/>
              <a:ahLst/>
              <a:cxnLst/>
              <a:rect l="l" t="t" r="r" b="b"/>
              <a:pathLst>
                <a:path w="33019" h="95250">
                  <a:moveTo>
                    <a:pt x="15875" y="46507"/>
                  </a:moveTo>
                  <a:lnTo>
                    <a:pt x="0" y="37414"/>
                  </a:lnTo>
                  <a:lnTo>
                    <a:pt x="0" y="85991"/>
                  </a:lnTo>
                  <a:lnTo>
                    <a:pt x="15875" y="95097"/>
                  </a:lnTo>
                  <a:lnTo>
                    <a:pt x="15875" y="46507"/>
                  </a:lnTo>
                  <a:close/>
                </a:path>
                <a:path w="33019" h="95250">
                  <a:moveTo>
                    <a:pt x="32981" y="2730"/>
                  </a:moveTo>
                  <a:lnTo>
                    <a:pt x="28244" y="0"/>
                  </a:lnTo>
                  <a:lnTo>
                    <a:pt x="27901" y="25"/>
                  </a:lnTo>
                  <a:lnTo>
                    <a:pt x="27673" y="139"/>
                  </a:lnTo>
                  <a:lnTo>
                    <a:pt x="23672" y="2451"/>
                  </a:lnTo>
                  <a:lnTo>
                    <a:pt x="28409" y="5181"/>
                  </a:lnTo>
                  <a:lnTo>
                    <a:pt x="28752" y="5181"/>
                  </a:lnTo>
                  <a:lnTo>
                    <a:pt x="28968" y="5041"/>
                  </a:lnTo>
                  <a:lnTo>
                    <a:pt x="32956" y="275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1729634" y="6118747"/>
              <a:ext cx="8890" cy="53975"/>
            </a:xfrm>
            <a:custGeom>
              <a:avLst/>
              <a:gdLst/>
              <a:ahLst/>
              <a:cxnLst/>
              <a:rect l="l" t="t" r="r" b="b"/>
              <a:pathLst>
                <a:path w="8889" h="53975">
                  <a:moveTo>
                    <a:pt x="8470" y="0"/>
                  </a:moveTo>
                  <a:lnTo>
                    <a:pt x="0" y="4902"/>
                  </a:lnTo>
                  <a:lnTo>
                    <a:pt x="0" y="53479"/>
                  </a:lnTo>
                  <a:lnTo>
                    <a:pt x="8470" y="48590"/>
                  </a:lnTo>
                  <a:lnTo>
                    <a:pt x="847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1713759" y="6109670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4" h="13970">
                  <a:moveTo>
                    <a:pt x="8445" y="0"/>
                  </a:moveTo>
                  <a:lnTo>
                    <a:pt x="0" y="4876"/>
                  </a:lnTo>
                  <a:lnTo>
                    <a:pt x="15900" y="13969"/>
                  </a:lnTo>
                  <a:lnTo>
                    <a:pt x="24345" y="9080"/>
                  </a:lnTo>
                  <a:lnTo>
                    <a:pt x="844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1716214" y="6116142"/>
              <a:ext cx="10795" cy="54610"/>
            </a:xfrm>
            <a:custGeom>
              <a:avLst/>
              <a:gdLst/>
              <a:ahLst/>
              <a:cxnLst/>
              <a:rect l="l" t="t" r="r" b="b"/>
              <a:pathLst>
                <a:path w="10794" h="54610">
                  <a:moveTo>
                    <a:pt x="266" y="0"/>
                  </a:moveTo>
                  <a:lnTo>
                    <a:pt x="0" y="0"/>
                  </a:lnTo>
                  <a:lnTo>
                    <a:pt x="0" y="48437"/>
                  </a:lnTo>
                  <a:lnTo>
                    <a:pt x="266" y="48590"/>
                  </a:lnTo>
                  <a:lnTo>
                    <a:pt x="266" y="0"/>
                  </a:lnTo>
                  <a:close/>
                </a:path>
                <a:path w="10794" h="54610">
                  <a:moveTo>
                    <a:pt x="2882" y="1498"/>
                  </a:moveTo>
                  <a:lnTo>
                    <a:pt x="2616" y="1498"/>
                  </a:lnTo>
                  <a:lnTo>
                    <a:pt x="2616" y="49936"/>
                  </a:lnTo>
                  <a:lnTo>
                    <a:pt x="2882" y="50088"/>
                  </a:lnTo>
                  <a:lnTo>
                    <a:pt x="2882" y="1498"/>
                  </a:lnTo>
                  <a:close/>
                </a:path>
                <a:path w="10794" h="54610">
                  <a:moveTo>
                    <a:pt x="5499" y="2997"/>
                  </a:moveTo>
                  <a:lnTo>
                    <a:pt x="5232" y="2997"/>
                  </a:lnTo>
                  <a:lnTo>
                    <a:pt x="5232" y="51422"/>
                  </a:lnTo>
                  <a:lnTo>
                    <a:pt x="5499" y="51587"/>
                  </a:lnTo>
                  <a:lnTo>
                    <a:pt x="5499" y="2997"/>
                  </a:lnTo>
                  <a:close/>
                </a:path>
                <a:path w="10794" h="54610">
                  <a:moveTo>
                    <a:pt x="8115" y="4495"/>
                  </a:moveTo>
                  <a:lnTo>
                    <a:pt x="7848" y="4495"/>
                  </a:lnTo>
                  <a:lnTo>
                    <a:pt x="7848" y="52920"/>
                  </a:lnTo>
                  <a:lnTo>
                    <a:pt x="8115" y="53086"/>
                  </a:lnTo>
                  <a:lnTo>
                    <a:pt x="8115" y="4495"/>
                  </a:lnTo>
                  <a:close/>
                </a:path>
                <a:path w="10794" h="54610">
                  <a:moveTo>
                    <a:pt x="10718" y="5994"/>
                  </a:moveTo>
                  <a:lnTo>
                    <a:pt x="10452" y="5994"/>
                  </a:lnTo>
                  <a:lnTo>
                    <a:pt x="10452" y="54432"/>
                  </a:lnTo>
                  <a:lnTo>
                    <a:pt x="10718" y="54584"/>
                  </a:lnTo>
                  <a:lnTo>
                    <a:pt x="10718" y="599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1713411" y="6108695"/>
              <a:ext cx="25400" cy="14604"/>
            </a:xfrm>
            <a:custGeom>
              <a:avLst/>
              <a:gdLst/>
              <a:ahLst/>
              <a:cxnLst/>
              <a:rect l="l" t="t" r="r" b="b"/>
              <a:pathLst>
                <a:path w="25400" h="14604">
                  <a:moveTo>
                    <a:pt x="8597" y="0"/>
                  </a:moveTo>
                  <a:lnTo>
                    <a:pt x="0" y="4953"/>
                  </a:lnTo>
                  <a:lnTo>
                    <a:pt x="16294" y="14312"/>
                  </a:lnTo>
                  <a:lnTo>
                    <a:pt x="24904" y="9334"/>
                  </a:lnTo>
                  <a:lnTo>
                    <a:pt x="859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1713395" y="6109309"/>
              <a:ext cx="24130" cy="14604"/>
            </a:xfrm>
            <a:custGeom>
              <a:avLst/>
              <a:gdLst/>
              <a:ahLst/>
              <a:cxnLst/>
              <a:rect l="l" t="t" r="r" b="b"/>
              <a:pathLst>
                <a:path w="24130" h="14604">
                  <a:moveTo>
                    <a:pt x="16306" y="13690"/>
                  </a:moveTo>
                  <a:lnTo>
                    <a:pt x="0" y="4343"/>
                  </a:lnTo>
                  <a:lnTo>
                    <a:pt x="0" y="4965"/>
                  </a:lnTo>
                  <a:lnTo>
                    <a:pt x="16306" y="14312"/>
                  </a:lnTo>
                  <a:lnTo>
                    <a:pt x="16306" y="13690"/>
                  </a:lnTo>
                  <a:close/>
                </a:path>
                <a:path w="24130" h="14604">
                  <a:moveTo>
                    <a:pt x="23876" y="8661"/>
                  </a:moveTo>
                  <a:lnTo>
                    <a:pt x="8750" y="0"/>
                  </a:lnTo>
                  <a:lnTo>
                    <a:pt x="1231" y="4432"/>
                  </a:lnTo>
                  <a:lnTo>
                    <a:pt x="16344" y="13093"/>
                  </a:lnTo>
                  <a:lnTo>
                    <a:pt x="23876" y="866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729705" y="6118028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89" h="5714">
                  <a:moveTo>
                    <a:pt x="8610" y="0"/>
                  </a:moveTo>
                  <a:lnTo>
                    <a:pt x="0" y="4978"/>
                  </a:lnTo>
                  <a:lnTo>
                    <a:pt x="0" y="5600"/>
                  </a:lnTo>
                  <a:lnTo>
                    <a:pt x="8610" y="622"/>
                  </a:lnTo>
                  <a:lnTo>
                    <a:pt x="86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715315" y="6109298"/>
              <a:ext cx="22225" cy="13335"/>
            </a:xfrm>
            <a:custGeom>
              <a:avLst/>
              <a:gdLst/>
              <a:ahLst/>
              <a:cxnLst/>
              <a:rect l="l" t="t" r="r" b="b"/>
              <a:pathLst>
                <a:path w="22225" h="13335">
                  <a:moveTo>
                    <a:pt x="6832" y="0"/>
                  </a:moveTo>
                  <a:lnTo>
                    <a:pt x="6832" y="4864"/>
                  </a:lnTo>
                  <a:lnTo>
                    <a:pt x="0" y="4660"/>
                  </a:lnTo>
                  <a:lnTo>
                    <a:pt x="0" y="4813"/>
                  </a:lnTo>
                  <a:lnTo>
                    <a:pt x="14427" y="13093"/>
                  </a:lnTo>
                  <a:lnTo>
                    <a:pt x="21958" y="8661"/>
                  </a:lnTo>
                  <a:lnTo>
                    <a:pt x="683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715303" y="6109934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89" h="12700">
                  <a:moveTo>
                    <a:pt x="6857" y="0"/>
                  </a:moveTo>
                  <a:lnTo>
                    <a:pt x="0" y="4025"/>
                  </a:lnTo>
                  <a:lnTo>
                    <a:pt x="14147" y="12141"/>
                  </a:lnTo>
                  <a:lnTo>
                    <a:pt x="21005" y="810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726559" y="6116353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3289" y="0"/>
                  </a:moveTo>
                  <a:lnTo>
                    <a:pt x="3060" y="12"/>
                  </a:lnTo>
                  <a:lnTo>
                    <a:pt x="25" y="1765"/>
                  </a:lnTo>
                  <a:lnTo>
                    <a:pt x="0" y="1892"/>
                  </a:lnTo>
                  <a:lnTo>
                    <a:pt x="3441" y="3873"/>
                  </a:lnTo>
                  <a:lnTo>
                    <a:pt x="3695" y="3873"/>
                  </a:lnTo>
                  <a:lnTo>
                    <a:pt x="3835" y="3771"/>
                  </a:lnTo>
                  <a:lnTo>
                    <a:pt x="6578" y="2209"/>
                  </a:lnTo>
                  <a:lnTo>
                    <a:pt x="6718" y="2108"/>
                  </a:lnTo>
                  <a:lnTo>
                    <a:pt x="6731" y="1981"/>
                  </a:lnTo>
                  <a:lnTo>
                    <a:pt x="3429" y="63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1726775" y="6116696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124" y="0"/>
                  </a:moveTo>
                  <a:lnTo>
                    <a:pt x="2895" y="0"/>
                  </a:lnTo>
                  <a:lnTo>
                    <a:pt x="0" y="1676"/>
                  </a:lnTo>
                  <a:lnTo>
                    <a:pt x="3225" y="3530"/>
                  </a:lnTo>
                  <a:lnTo>
                    <a:pt x="3479" y="3530"/>
                  </a:lnTo>
                  <a:lnTo>
                    <a:pt x="3619" y="3429"/>
                  </a:lnTo>
                  <a:lnTo>
                    <a:pt x="6362" y="1854"/>
                  </a:lnTo>
                  <a:lnTo>
                    <a:pt x="3263" y="63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4" name="object 474"/>
          <p:cNvSpPr txBox="1"/>
          <p:nvPr/>
        </p:nvSpPr>
        <p:spPr>
          <a:xfrm>
            <a:off x="2052815" y="5823199"/>
            <a:ext cx="44577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Волгоградская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475" name="object 475"/>
          <p:cNvGrpSpPr/>
          <p:nvPr/>
        </p:nvGrpSpPr>
        <p:grpSpPr>
          <a:xfrm>
            <a:off x="1654301" y="5535155"/>
            <a:ext cx="678815" cy="678815"/>
            <a:chOff x="1654301" y="5535155"/>
            <a:chExt cx="678815" cy="678815"/>
          </a:xfrm>
        </p:grpSpPr>
        <p:pic>
          <p:nvPicPr>
            <p:cNvPr id="476" name="object 47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54301" y="5535155"/>
              <a:ext cx="678648" cy="678637"/>
            </a:xfrm>
            <a:prstGeom prst="rect">
              <a:avLst/>
            </a:prstGeom>
          </p:spPr>
        </p:pic>
        <p:pic>
          <p:nvPicPr>
            <p:cNvPr id="477" name="object 47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29644" y="5798597"/>
              <a:ext cx="217253" cy="156295"/>
            </a:xfrm>
            <a:prstGeom prst="rect">
              <a:avLst/>
            </a:prstGeom>
          </p:spPr>
        </p:pic>
      </p:grpSp>
      <p:sp>
        <p:nvSpPr>
          <p:cNvPr id="478" name="object 478"/>
          <p:cNvSpPr txBox="1"/>
          <p:nvPr/>
        </p:nvSpPr>
        <p:spPr>
          <a:xfrm>
            <a:off x="1335608" y="5396533"/>
            <a:ext cx="40449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Воронежская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479" name="object 479"/>
          <p:cNvGrpSpPr/>
          <p:nvPr/>
        </p:nvGrpSpPr>
        <p:grpSpPr>
          <a:xfrm>
            <a:off x="1456296" y="5102771"/>
            <a:ext cx="690245" cy="688340"/>
            <a:chOff x="1456296" y="5102771"/>
            <a:chExt cx="690245" cy="688340"/>
          </a:xfrm>
        </p:grpSpPr>
        <p:pic>
          <p:nvPicPr>
            <p:cNvPr id="480" name="object 48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56296" y="5102771"/>
              <a:ext cx="689952" cy="688068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38151" y="5389213"/>
              <a:ext cx="184440" cy="177340"/>
            </a:xfrm>
            <a:prstGeom prst="rect">
              <a:avLst/>
            </a:prstGeom>
          </p:spPr>
        </p:pic>
      </p:grpSp>
      <p:sp>
        <p:nvSpPr>
          <p:cNvPr id="482" name="object 482"/>
          <p:cNvSpPr txBox="1"/>
          <p:nvPr/>
        </p:nvSpPr>
        <p:spPr>
          <a:xfrm>
            <a:off x="1844577" y="5692244"/>
            <a:ext cx="38544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Саратовская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483" name="object 483"/>
          <p:cNvGrpSpPr/>
          <p:nvPr/>
        </p:nvGrpSpPr>
        <p:grpSpPr>
          <a:xfrm>
            <a:off x="1948576" y="5175059"/>
            <a:ext cx="846455" cy="895985"/>
            <a:chOff x="1948576" y="5175059"/>
            <a:chExt cx="846455" cy="895985"/>
          </a:xfrm>
        </p:grpSpPr>
        <p:pic>
          <p:nvPicPr>
            <p:cNvPr id="484" name="object 48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48576" y="5374843"/>
              <a:ext cx="695613" cy="695604"/>
            </a:xfrm>
            <a:prstGeom prst="rect">
              <a:avLst/>
            </a:prstGeom>
          </p:spPr>
        </p:pic>
        <p:sp>
          <p:nvSpPr>
            <p:cNvPr id="485" name="object 485"/>
            <p:cNvSpPr/>
            <p:nvPr/>
          </p:nvSpPr>
          <p:spPr>
            <a:xfrm>
              <a:off x="2229672" y="5661514"/>
              <a:ext cx="128905" cy="128905"/>
            </a:xfrm>
            <a:custGeom>
              <a:avLst/>
              <a:gdLst/>
              <a:ahLst/>
              <a:cxnLst/>
              <a:rect l="l" t="t" r="r" b="b"/>
              <a:pathLst>
                <a:path w="128905" h="128904">
                  <a:moveTo>
                    <a:pt x="64338" y="0"/>
                  </a:moveTo>
                  <a:lnTo>
                    <a:pt x="39294" y="5055"/>
                  </a:lnTo>
                  <a:lnTo>
                    <a:pt x="18843" y="18843"/>
                  </a:lnTo>
                  <a:lnTo>
                    <a:pt x="5055" y="39294"/>
                  </a:lnTo>
                  <a:lnTo>
                    <a:pt x="0" y="64338"/>
                  </a:lnTo>
                  <a:lnTo>
                    <a:pt x="5055" y="89384"/>
                  </a:lnTo>
                  <a:lnTo>
                    <a:pt x="18843" y="109839"/>
                  </a:lnTo>
                  <a:lnTo>
                    <a:pt x="39294" y="123631"/>
                  </a:lnTo>
                  <a:lnTo>
                    <a:pt x="64338" y="128689"/>
                  </a:lnTo>
                  <a:lnTo>
                    <a:pt x="89389" y="123631"/>
                  </a:lnTo>
                  <a:lnTo>
                    <a:pt x="109843" y="109839"/>
                  </a:lnTo>
                  <a:lnTo>
                    <a:pt x="123633" y="89384"/>
                  </a:lnTo>
                  <a:lnTo>
                    <a:pt x="128689" y="64338"/>
                  </a:lnTo>
                  <a:lnTo>
                    <a:pt x="123633" y="39294"/>
                  </a:lnTo>
                  <a:lnTo>
                    <a:pt x="109843" y="18843"/>
                  </a:lnTo>
                  <a:lnTo>
                    <a:pt x="89389" y="5055"/>
                  </a:lnTo>
                  <a:lnTo>
                    <a:pt x="64338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2328265" y="5808318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14490" y="0"/>
                  </a:moveTo>
                  <a:lnTo>
                    <a:pt x="14262" y="0"/>
                  </a:lnTo>
                  <a:lnTo>
                    <a:pt x="0" y="8242"/>
                  </a:lnTo>
                  <a:lnTo>
                    <a:pt x="0" y="8813"/>
                  </a:lnTo>
                  <a:lnTo>
                    <a:pt x="12979" y="16306"/>
                  </a:lnTo>
                  <a:lnTo>
                    <a:pt x="13461" y="16586"/>
                  </a:lnTo>
                  <a:lnTo>
                    <a:pt x="14058" y="16586"/>
                  </a:lnTo>
                  <a:lnTo>
                    <a:pt x="28143" y="8458"/>
                  </a:lnTo>
                  <a:lnTo>
                    <a:pt x="28143" y="7886"/>
                  </a:lnTo>
                  <a:lnTo>
                    <a:pt x="14490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2342183" y="580908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12445" y="0"/>
                  </a:moveTo>
                  <a:lnTo>
                    <a:pt x="0" y="7175"/>
                  </a:lnTo>
                  <a:lnTo>
                    <a:pt x="0" y="12865"/>
                  </a:lnTo>
                  <a:lnTo>
                    <a:pt x="12445" y="5689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2342183" y="5814772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445" y="0"/>
                  </a:moveTo>
                  <a:lnTo>
                    <a:pt x="0" y="7175"/>
                  </a:lnTo>
                  <a:lnTo>
                    <a:pt x="0" y="8826"/>
                  </a:lnTo>
                  <a:lnTo>
                    <a:pt x="12445" y="1638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2329755" y="580906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6210" y="0"/>
                  </a:moveTo>
                  <a:lnTo>
                    <a:pt x="0" y="12"/>
                  </a:lnTo>
                  <a:lnTo>
                    <a:pt x="0" y="5714"/>
                  </a:lnTo>
                  <a:lnTo>
                    <a:pt x="12433" y="12890"/>
                  </a:lnTo>
                  <a:lnTo>
                    <a:pt x="12433" y="7200"/>
                  </a:lnTo>
                  <a:lnTo>
                    <a:pt x="621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2329755" y="5814772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0" y="1638"/>
                  </a:lnTo>
                  <a:lnTo>
                    <a:pt x="12433" y="8826"/>
                  </a:lnTo>
                  <a:lnTo>
                    <a:pt x="12433" y="7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2328925" y="5801384"/>
              <a:ext cx="26670" cy="16510"/>
            </a:xfrm>
            <a:custGeom>
              <a:avLst/>
              <a:gdLst/>
              <a:ahLst/>
              <a:cxnLst/>
              <a:rect l="l" t="t" r="r" b="b"/>
              <a:pathLst>
                <a:path w="26669" h="16510">
                  <a:moveTo>
                    <a:pt x="19773" y="0"/>
                  </a:moveTo>
                  <a:lnTo>
                    <a:pt x="13030" y="533"/>
                  </a:lnTo>
                  <a:lnTo>
                    <a:pt x="0" y="8064"/>
                  </a:lnTo>
                  <a:lnTo>
                    <a:pt x="6743" y="7696"/>
                  </a:lnTo>
                  <a:lnTo>
                    <a:pt x="13487" y="16128"/>
                  </a:lnTo>
                  <a:lnTo>
                    <a:pt x="26517" y="8623"/>
                  </a:lnTo>
                  <a:lnTo>
                    <a:pt x="26517" y="8318"/>
                  </a:lnTo>
                  <a:lnTo>
                    <a:pt x="1977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2328928" y="58089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89">
                  <a:moveTo>
                    <a:pt x="6743" y="0"/>
                  </a:moveTo>
                  <a:lnTo>
                    <a:pt x="0" y="546"/>
                  </a:lnTo>
                  <a:lnTo>
                    <a:pt x="0" y="850"/>
                  </a:lnTo>
                  <a:lnTo>
                    <a:pt x="6743" y="304"/>
                  </a:lnTo>
                  <a:lnTo>
                    <a:pt x="13487" y="8623"/>
                  </a:lnTo>
                  <a:lnTo>
                    <a:pt x="13487" y="8318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2335669" y="5801389"/>
              <a:ext cx="20320" cy="15875"/>
            </a:xfrm>
            <a:custGeom>
              <a:avLst/>
              <a:gdLst/>
              <a:ahLst/>
              <a:cxnLst/>
              <a:rect l="l" t="t" r="r" b="b"/>
              <a:pathLst>
                <a:path w="20319" h="15875">
                  <a:moveTo>
                    <a:pt x="13030" y="0"/>
                  </a:moveTo>
                  <a:lnTo>
                    <a:pt x="0" y="7505"/>
                  </a:lnTo>
                  <a:lnTo>
                    <a:pt x="6743" y="15824"/>
                  </a:lnTo>
                  <a:lnTo>
                    <a:pt x="19773" y="8318"/>
                  </a:lnTo>
                  <a:lnTo>
                    <a:pt x="1303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2336253" y="580116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24" y="8775"/>
                  </a:moveTo>
                  <a:lnTo>
                    <a:pt x="11938" y="38"/>
                  </a:lnTo>
                  <a:lnTo>
                    <a:pt x="11493" y="0"/>
                  </a:lnTo>
                  <a:lnTo>
                    <a:pt x="10883" y="482"/>
                  </a:lnTo>
                  <a:lnTo>
                    <a:pt x="10858" y="660"/>
                  </a:lnTo>
                  <a:lnTo>
                    <a:pt x="10401" y="622"/>
                  </a:lnTo>
                  <a:lnTo>
                    <a:pt x="9791" y="1104"/>
                  </a:lnTo>
                  <a:lnTo>
                    <a:pt x="9766" y="1295"/>
                  </a:lnTo>
                  <a:lnTo>
                    <a:pt x="9309" y="1257"/>
                  </a:lnTo>
                  <a:lnTo>
                    <a:pt x="8712" y="1739"/>
                  </a:lnTo>
                  <a:lnTo>
                    <a:pt x="8686" y="1917"/>
                  </a:lnTo>
                  <a:lnTo>
                    <a:pt x="8229" y="1879"/>
                  </a:lnTo>
                  <a:lnTo>
                    <a:pt x="7620" y="2374"/>
                  </a:lnTo>
                  <a:lnTo>
                    <a:pt x="7594" y="2552"/>
                  </a:lnTo>
                  <a:lnTo>
                    <a:pt x="7137" y="2501"/>
                  </a:lnTo>
                  <a:lnTo>
                    <a:pt x="6540" y="2997"/>
                  </a:lnTo>
                  <a:lnTo>
                    <a:pt x="6515" y="3187"/>
                  </a:lnTo>
                  <a:lnTo>
                    <a:pt x="6057" y="3149"/>
                  </a:lnTo>
                  <a:lnTo>
                    <a:pt x="5448" y="3632"/>
                  </a:lnTo>
                  <a:lnTo>
                    <a:pt x="5422" y="3810"/>
                  </a:lnTo>
                  <a:lnTo>
                    <a:pt x="4978" y="3771"/>
                  </a:lnTo>
                  <a:lnTo>
                    <a:pt x="4368" y="4254"/>
                  </a:lnTo>
                  <a:lnTo>
                    <a:pt x="4343" y="4445"/>
                  </a:lnTo>
                  <a:lnTo>
                    <a:pt x="3886" y="4406"/>
                  </a:lnTo>
                  <a:lnTo>
                    <a:pt x="3289" y="4889"/>
                  </a:lnTo>
                  <a:lnTo>
                    <a:pt x="3263" y="5067"/>
                  </a:lnTo>
                  <a:lnTo>
                    <a:pt x="2806" y="5029"/>
                  </a:lnTo>
                  <a:lnTo>
                    <a:pt x="2197" y="5524"/>
                  </a:lnTo>
                  <a:lnTo>
                    <a:pt x="2171" y="5715"/>
                  </a:lnTo>
                  <a:lnTo>
                    <a:pt x="1727" y="5664"/>
                  </a:lnTo>
                  <a:lnTo>
                    <a:pt x="1130" y="6159"/>
                  </a:lnTo>
                  <a:lnTo>
                    <a:pt x="1104" y="6337"/>
                  </a:lnTo>
                  <a:lnTo>
                    <a:pt x="647" y="6299"/>
                  </a:lnTo>
                  <a:lnTo>
                    <a:pt x="38" y="6794"/>
                  </a:lnTo>
                  <a:lnTo>
                    <a:pt x="0" y="7226"/>
                  </a:lnTo>
                  <a:lnTo>
                    <a:pt x="6845" y="15646"/>
                  </a:lnTo>
                  <a:lnTo>
                    <a:pt x="6972" y="15824"/>
                  </a:lnTo>
                  <a:lnTo>
                    <a:pt x="7175" y="15913"/>
                  </a:lnTo>
                  <a:lnTo>
                    <a:pt x="7391" y="15913"/>
                  </a:lnTo>
                  <a:lnTo>
                    <a:pt x="7543" y="15913"/>
                  </a:lnTo>
                  <a:lnTo>
                    <a:pt x="7696" y="15862"/>
                  </a:lnTo>
                  <a:lnTo>
                    <a:pt x="8140" y="15519"/>
                  </a:lnTo>
                  <a:lnTo>
                    <a:pt x="8166" y="15252"/>
                  </a:lnTo>
                  <a:lnTo>
                    <a:pt x="8470" y="15290"/>
                  </a:lnTo>
                  <a:lnTo>
                    <a:pt x="8623" y="15290"/>
                  </a:lnTo>
                  <a:lnTo>
                    <a:pt x="8788" y="15240"/>
                  </a:lnTo>
                  <a:lnTo>
                    <a:pt x="9220" y="14884"/>
                  </a:lnTo>
                  <a:lnTo>
                    <a:pt x="9245" y="14605"/>
                  </a:lnTo>
                  <a:lnTo>
                    <a:pt x="9550" y="14643"/>
                  </a:lnTo>
                  <a:lnTo>
                    <a:pt x="9702" y="14643"/>
                  </a:lnTo>
                  <a:lnTo>
                    <a:pt x="9855" y="14592"/>
                  </a:lnTo>
                  <a:lnTo>
                    <a:pt x="10299" y="14236"/>
                  </a:lnTo>
                  <a:lnTo>
                    <a:pt x="10325" y="13982"/>
                  </a:lnTo>
                  <a:lnTo>
                    <a:pt x="10629" y="14020"/>
                  </a:lnTo>
                  <a:lnTo>
                    <a:pt x="10782" y="14020"/>
                  </a:lnTo>
                  <a:lnTo>
                    <a:pt x="10947" y="13970"/>
                  </a:lnTo>
                  <a:lnTo>
                    <a:pt x="11074" y="13855"/>
                  </a:lnTo>
                  <a:lnTo>
                    <a:pt x="11379" y="13627"/>
                  </a:lnTo>
                  <a:lnTo>
                    <a:pt x="11404" y="13347"/>
                  </a:lnTo>
                  <a:lnTo>
                    <a:pt x="11722" y="13385"/>
                  </a:lnTo>
                  <a:lnTo>
                    <a:pt x="11874" y="13385"/>
                  </a:lnTo>
                  <a:lnTo>
                    <a:pt x="12026" y="13335"/>
                  </a:lnTo>
                  <a:lnTo>
                    <a:pt x="12471" y="12992"/>
                  </a:lnTo>
                  <a:lnTo>
                    <a:pt x="12496" y="12738"/>
                  </a:lnTo>
                  <a:lnTo>
                    <a:pt x="12801" y="12763"/>
                  </a:lnTo>
                  <a:lnTo>
                    <a:pt x="12954" y="12763"/>
                  </a:lnTo>
                  <a:lnTo>
                    <a:pt x="13106" y="12712"/>
                  </a:lnTo>
                  <a:lnTo>
                    <a:pt x="13550" y="12357"/>
                  </a:lnTo>
                  <a:lnTo>
                    <a:pt x="13576" y="12090"/>
                  </a:lnTo>
                  <a:lnTo>
                    <a:pt x="13881" y="12128"/>
                  </a:lnTo>
                  <a:lnTo>
                    <a:pt x="14033" y="12128"/>
                  </a:lnTo>
                  <a:lnTo>
                    <a:pt x="14198" y="12077"/>
                  </a:lnTo>
                  <a:lnTo>
                    <a:pt x="14325" y="11963"/>
                  </a:lnTo>
                  <a:lnTo>
                    <a:pt x="14630" y="11734"/>
                  </a:lnTo>
                  <a:lnTo>
                    <a:pt x="14655" y="11455"/>
                  </a:lnTo>
                  <a:lnTo>
                    <a:pt x="14973" y="11493"/>
                  </a:lnTo>
                  <a:lnTo>
                    <a:pt x="15125" y="11493"/>
                  </a:lnTo>
                  <a:lnTo>
                    <a:pt x="15278" y="11442"/>
                  </a:lnTo>
                  <a:lnTo>
                    <a:pt x="15722" y="11099"/>
                  </a:lnTo>
                  <a:lnTo>
                    <a:pt x="15748" y="10833"/>
                  </a:lnTo>
                  <a:lnTo>
                    <a:pt x="16052" y="10871"/>
                  </a:lnTo>
                  <a:lnTo>
                    <a:pt x="16205" y="10871"/>
                  </a:lnTo>
                  <a:lnTo>
                    <a:pt x="16370" y="10820"/>
                  </a:lnTo>
                  <a:lnTo>
                    <a:pt x="16802" y="10477"/>
                  </a:lnTo>
                  <a:lnTo>
                    <a:pt x="16827" y="10198"/>
                  </a:lnTo>
                  <a:lnTo>
                    <a:pt x="17145" y="10236"/>
                  </a:lnTo>
                  <a:lnTo>
                    <a:pt x="17297" y="10236"/>
                  </a:lnTo>
                  <a:lnTo>
                    <a:pt x="17449" y="10185"/>
                  </a:lnTo>
                  <a:lnTo>
                    <a:pt x="17894" y="9829"/>
                  </a:lnTo>
                  <a:lnTo>
                    <a:pt x="17919" y="9575"/>
                  </a:lnTo>
                  <a:lnTo>
                    <a:pt x="18224" y="9613"/>
                  </a:lnTo>
                  <a:lnTo>
                    <a:pt x="18389" y="9613"/>
                  </a:lnTo>
                  <a:lnTo>
                    <a:pt x="18542" y="9563"/>
                  </a:lnTo>
                  <a:lnTo>
                    <a:pt x="18669" y="9448"/>
                  </a:lnTo>
                  <a:lnTo>
                    <a:pt x="18973" y="9220"/>
                  </a:lnTo>
                  <a:lnTo>
                    <a:pt x="19024" y="8775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2329383" y="5801105"/>
              <a:ext cx="19685" cy="8890"/>
            </a:xfrm>
            <a:custGeom>
              <a:avLst/>
              <a:gdLst/>
              <a:ahLst/>
              <a:cxnLst/>
              <a:rect l="l" t="t" r="r" b="b"/>
              <a:pathLst>
                <a:path w="19685" h="8889">
                  <a:moveTo>
                    <a:pt x="19291" y="1079"/>
                  </a:moveTo>
                  <a:lnTo>
                    <a:pt x="19215" y="292"/>
                  </a:lnTo>
                  <a:lnTo>
                    <a:pt x="18884" y="0"/>
                  </a:lnTo>
                  <a:lnTo>
                    <a:pt x="11366" y="609"/>
                  </a:lnTo>
                  <a:lnTo>
                    <a:pt x="11074" y="952"/>
                  </a:lnTo>
                  <a:lnTo>
                    <a:pt x="11087" y="1181"/>
                  </a:lnTo>
                  <a:lnTo>
                    <a:pt x="10248" y="1244"/>
                  </a:lnTo>
                  <a:lnTo>
                    <a:pt x="9956" y="1587"/>
                  </a:lnTo>
                  <a:lnTo>
                    <a:pt x="9969" y="1803"/>
                  </a:lnTo>
                  <a:lnTo>
                    <a:pt x="9144" y="1866"/>
                  </a:lnTo>
                  <a:lnTo>
                    <a:pt x="8851" y="2209"/>
                  </a:lnTo>
                  <a:lnTo>
                    <a:pt x="8864" y="2438"/>
                  </a:lnTo>
                  <a:lnTo>
                    <a:pt x="8039" y="2501"/>
                  </a:lnTo>
                  <a:lnTo>
                    <a:pt x="7747" y="2844"/>
                  </a:lnTo>
                  <a:lnTo>
                    <a:pt x="7759" y="3073"/>
                  </a:lnTo>
                  <a:lnTo>
                    <a:pt x="6934" y="3136"/>
                  </a:lnTo>
                  <a:lnTo>
                    <a:pt x="6642" y="3467"/>
                  </a:lnTo>
                  <a:lnTo>
                    <a:pt x="6654" y="3695"/>
                  </a:lnTo>
                  <a:lnTo>
                    <a:pt x="5829" y="3759"/>
                  </a:lnTo>
                  <a:lnTo>
                    <a:pt x="5537" y="4102"/>
                  </a:lnTo>
                  <a:lnTo>
                    <a:pt x="5549" y="4330"/>
                  </a:lnTo>
                  <a:lnTo>
                    <a:pt x="4724" y="4394"/>
                  </a:lnTo>
                  <a:lnTo>
                    <a:pt x="4432" y="4737"/>
                  </a:lnTo>
                  <a:lnTo>
                    <a:pt x="4445" y="4965"/>
                  </a:lnTo>
                  <a:lnTo>
                    <a:pt x="3619" y="5029"/>
                  </a:lnTo>
                  <a:lnTo>
                    <a:pt x="3327" y="5372"/>
                  </a:lnTo>
                  <a:lnTo>
                    <a:pt x="3340" y="5600"/>
                  </a:lnTo>
                  <a:lnTo>
                    <a:pt x="2514" y="5664"/>
                  </a:lnTo>
                  <a:lnTo>
                    <a:pt x="2222" y="6007"/>
                  </a:lnTo>
                  <a:lnTo>
                    <a:pt x="2235" y="6223"/>
                  </a:lnTo>
                  <a:lnTo>
                    <a:pt x="1397" y="6286"/>
                  </a:lnTo>
                  <a:lnTo>
                    <a:pt x="1104" y="6629"/>
                  </a:lnTo>
                  <a:lnTo>
                    <a:pt x="1117" y="6858"/>
                  </a:lnTo>
                  <a:lnTo>
                    <a:pt x="292" y="6921"/>
                  </a:lnTo>
                  <a:lnTo>
                    <a:pt x="0" y="7264"/>
                  </a:lnTo>
                  <a:lnTo>
                    <a:pt x="63" y="8026"/>
                  </a:lnTo>
                  <a:lnTo>
                    <a:pt x="368" y="8305"/>
                  </a:lnTo>
                  <a:lnTo>
                    <a:pt x="736" y="8305"/>
                  </a:lnTo>
                  <a:lnTo>
                    <a:pt x="7924" y="7734"/>
                  </a:lnTo>
                  <a:lnTo>
                    <a:pt x="8216" y="7378"/>
                  </a:lnTo>
                  <a:lnTo>
                    <a:pt x="8191" y="7175"/>
                  </a:lnTo>
                  <a:lnTo>
                    <a:pt x="9029" y="7099"/>
                  </a:lnTo>
                  <a:lnTo>
                    <a:pt x="9321" y="6756"/>
                  </a:lnTo>
                  <a:lnTo>
                    <a:pt x="9296" y="6553"/>
                  </a:lnTo>
                  <a:lnTo>
                    <a:pt x="10147" y="6477"/>
                  </a:lnTo>
                  <a:lnTo>
                    <a:pt x="10439" y="6134"/>
                  </a:lnTo>
                  <a:lnTo>
                    <a:pt x="10414" y="5918"/>
                  </a:lnTo>
                  <a:lnTo>
                    <a:pt x="11252" y="5842"/>
                  </a:lnTo>
                  <a:lnTo>
                    <a:pt x="11544" y="5486"/>
                  </a:lnTo>
                  <a:lnTo>
                    <a:pt x="11518" y="5283"/>
                  </a:lnTo>
                  <a:lnTo>
                    <a:pt x="12357" y="5207"/>
                  </a:lnTo>
                  <a:lnTo>
                    <a:pt x="12649" y="4864"/>
                  </a:lnTo>
                  <a:lnTo>
                    <a:pt x="12623" y="4648"/>
                  </a:lnTo>
                  <a:lnTo>
                    <a:pt x="13462" y="4572"/>
                  </a:lnTo>
                  <a:lnTo>
                    <a:pt x="13754" y="4229"/>
                  </a:lnTo>
                  <a:lnTo>
                    <a:pt x="13728" y="4025"/>
                  </a:lnTo>
                  <a:lnTo>
                    <a:pt x="14566" y="3949"/>
                  </a:lnTo>
                  <a:lnTo>
                    <a:pt x="14859" y="3594"/>
                  </a:lnTo>
                  <a:lnTo>
                    <a:pt x="14833" y="3390"/>
                  </a:lnTo>
                  <a:lnTo>
                    <a:pt x="15671" y="3314"/>
                  </a:lnTo>
                  <a:lnTo>
                    <a:pt x="15963" y="2971"/>
                  </a:lnTo>
                  <a:lnTo>
                    <a:pt x="15938" y="2755"/>
                  </a:lnTo>
                  <a:lnTo>
                    <a:pt x="16776" y="2679"/>
                  </a:lnTo>
                  <a:lnTo>
                    <a:pt x="17068" y="2336"/>
                  </a:lnTo>
                  <a:lnTo>
                    <a:pt x="17043" y="2133"/>
                  </a:lnTo>
                  <a:lnTo>
                    <a:pt x="17881" y="2057"/>
                  </a:lnTo>
                  <a:lnTo>
                    <a:pt x="18173" y="1701"/>
                  </a:lnTo>
                  <a:lnTo>
                    <a:pt x="18148" y="1498"/>
                  </a:lnTo>
                  <a:lnTo>
                    <a:pt x="18999" y="1422"/>
                  </a:lnTo>
                  <a:lnTo>
                    <a:pt x="19291" y="1079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2342982" y="581725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2343238" y="581769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50" y="127"/>
                  </a:moveTo>
                  <a:lnTo>
                    <a:pt x="368" y="406"/>
                  </a:lnTo>
                  <a:lnTo>
                    <a:pt x="0" y="2209"/>
                  </a:lnTo>
                  <a:lnTo>
                    <a:pt x="482" y="1930"/>
                  </a:lnTo>
                  <a:lnTo>
                    <a:pt x="850" y="127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101"/>
                  </a:lnTo>
                  <a:lnTo>
                    <a:pt x="533" y="1905"/>
                  </a:lnTo>
                  <a:lnTo>
                    <a:pt x="685" y="180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2342951" y="581726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9" y="1676"/>
                  </a:lnTo>
                  <a:lnTo>
                    <a:pt x="76" y="2705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64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2342987" y="581728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8" y="1676"/>
                  </a:lnTo>
                  <a:lnTo>
                    <a:pt x="76" y="2692"/>
                  </a:lnTo>
                  <a:lnTo>
                    <a:pt x="0" y="2832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692"/>
                  </a:lnTo>
                  <a:lnTo>
                    <a:pt x="143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2344220" y="581759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2344220" y="581762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101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2343450" y="58180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2343450" y="581806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101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2342890" y="581715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57"/>
                  </a:lnTo>
                  <a:lnTo>
                    <a:pt x="0" y="3009"/>
                  </a:lnTo>
                  <a:lnTo>
                    <a:pt x="88" y="1295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24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2342946" y="581719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0"/>
                  </a:moveTo>
                  <a:lnTo>
                    <a:pt x="736" y="825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82"/>
                  </a:lnTo>
                  <a:lnTo>
                    <a:pt x="736" y="914"/>
                  </a:lnTo>
                  <a:lnTo>
                    <a:pt x="2095" y="139"/>
                  </a:lnTo>
                  <a:lnTo>
                    <a:pt x="2095" y="1803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2346008" y="581550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2346261" y="58159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50" y="127"/>
                  </a:moveTo>
                  <a:lnTo>
                    <a:pt x="368" y="406"/>
                  </a:lnTo>
                  <a:lnTo>
                    <a:pt x="0" y="2209"/>
                  </a:lnTo>
                  <a:lnTo>
                    <a:pt x="482" y="1930"/>
                  </a:lnTo>
                  <a:lnTo>
                    <a:pt x="850" y="127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101"/>
                  </a:lnTo>
                  <a:lnTo>
                    <a:pt x="533" y="1905"/>
                  </a:lnTo>
                  <a:lnTo>
                    <a:pt x="685" y="180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2345975" y="581552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39"/>
                  </a:moveTo>
                  <a:lnTo>
                    <a:pt x="1840" y="1663"/>
                  </a:lnTo>
                  <a:lnTo>
                    <a:pt x="88" y="2692"/>
                  </a:lnTo>
                  <a:lnTo>
                    <a:pt x="1993" y="1663"/>
                  </a:lnTo>
                  <a:lnTo>
                    <a:pt x="1993" y="139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42"/>
                  </a:lnTo>
                  <a:lnTo>
                    <a:pt x="0" y="2692"/>
                  </a:lnTo>
                  <a:lnTo>
                    <a:pt x="176" y="1142"/>
                  </a:lnTo>
                  <a:lnTo>
                    <a:pt x="1905" y="139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2346013" y="581553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9" y="1676"/>
                  </a:lnTo>
                  <a:lnTo>
                    <a:pt x="76" y="2705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64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2347248" y="58158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2347248" y="581587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2346477" y="581630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2346477" y="58163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101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2345917" y="581542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44"/>
                  </a:lnTo>
                  <a:lnTo>
                    <a:pt x="0" y="2997"/>
                  </a:lnTo>
                  <a:lnTo>
                    <a:pt x="88" y="1282"/>
                  </a:lnTo>
                  <a:lnTo>
                    <a:pt x="2082" y="127"/>
                  </a:lnTo>
                  <a:lnTo>
                    <a:pt x="2082" y="1790"/>
                  </a:lnTo>
                  <a:lnTo>
                    <a:pt x="2247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2345969" y="58154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36" y="850"/>
                  </a:moveTo>
                  <a:lnTo>
                    <a:pt x="0" y="1270"/>
                  </a:lnTo>
                  <a:lnTo>
                    <a:pt x="0" y="3022"/>
                  </a:lnTo>
                  <a:lnTo>
                    <a:pt x="88" y="1295"/>
                  </a:lnTo>
                  <a:lnTo>
                    <a:pt x="736" y="927"/>
                  </a:lnTo>
                  <a:close/>
                </a:path>
                <a:path w="2539" h="3175">
                  <a:moveTo>
                    <a:pt x="2184" y="0"/>
                  </a:moveTo>
                  <a:lnTo>
                    <a:pt x="749" y="838"/>
                  </a:lnTo>
                  <a:lnTo>
                    <a:pt x="2095" y="139"/>
                  </a:lnTo>
                  <a:lnTo>
                    <a:pt x="2095" y="1803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2349035" y="581376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2349284" y="581419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14"/>
                  </a:moveTo>
                  <a:lnTo>
                    <a:pt x="368" y="393"/>
                  </a:lnTo>
                  <a:lnTo>
                    <a:pt x="0" y="2197"/>
                  </a:lnTo>
                  <a:lnTo>
                    <a:pt x="482" y="1917"/>
                  </a:lnTo>
                  <a:lnTo>
                    <a:pt x="838" y="114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88"/>
                  </a:lnTo>
                  <a:lnTo>
                    <a:pt x="533" y="1892"/>
                  </a:lnTo>
                  <a:lnTo>
                    <a:pt x="685" y="1790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2349002" y="581377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8" y="1676"/>
                  </a:lnTo>
                  <a:lnTo>
                    <a:pt x="76" y="2692"/>
                  </a:lnTo>
                  <a:lnTo>
                    <a:pt x="0" y="2832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692"/>
                  </a:lnTo>
                  <a:lnTo>
                    <a:pt x="143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2349036" y="581380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39"/>
                  </a:moveTo>
                  <a:lnTo>
                    <a:pt x="1840" y="1663"/>
                  </a:lnTo>
                  <a:lnTo>
                    <a:pt x="88" y="2692"/>
                  </a:lnTo>
                  <a:lnTo>
                    <a:pt x="1993" y="1663"/>
                  </a:lnTo>
                  <a:lnTo>
                    <a:pt x="1993" y="139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42"/>
                  </a:lnTo>
                  <a:lnTo>
                    <a:pt x="0" y="2692"/>
                  </a:lnTo>
                  <a:lnTo>
                    <a:pt x="176" y="1142"/>
                  </a:lnTo>
                  <a:lnTo>
                    <a:pt x="1905" y="139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2350273" y="581410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2350273" y="581413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2349502" y="58145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2349502" y="58145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2348942" y="581367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44"/>
                  </a:lnTo>
                  <a:lnTo>
                    <a:pt x="0" y="2997"/>
                  </a:lnTo>
                  <a:lnTo>
                    <a:pt x="88" y="1282"/>
                  </a:lnTo>
                  <a:lnTo>
                    <a:pt x="2082" y="127"/>
                  </a:lnTo>
                  <a:lnTo>
                    <a:pt x="2082" y="1790"/>
                  </a:lnTo>
                  <a:lnTo>
                    <a:pt x="224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2348992" y="581371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0"/>
                  </a:moveTo>
                  <a:lnTo>
                    <a:pt x="736" y="825"/>
                  </a:lnTo>
                  <a:lnTo>
                    <a:pt x="0" y="1244"/>
                  </a:lnTo>
                  <a:lnTo>
                    <a:pt x="0" y="2997"/>
                  </a:lnTo>
                  <a:lnTo>
                    <a:pt x="88" y="1270"/>
                  </a:lnTo>
                  <a:lnTo>
                    <a:pt x="736" y="901"/>
                  </a:lnTo>
                  <a:lnTo>
                    <a:pt x="2095" y="127"/>
                  </a:lnTo>
                  <a:lnTo>
                    <a:pt x="2095" y="1803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2352061" y="58120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2352319" y="581244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50" y="127"/>
                  </a:moveTo>
                  <a:lnTo>
                    <a:pt x="368" y="406"/>
                  </a:lnTo>
                  <a:lnTo>
                    <a:pt x="0" y="2209"/>
                  </a:lnTo>
                  <a:lnTo>
                    <a:pt x="482" y="1930"/>
                  </a:lnTo>
                  <a:lnTo>
                    <a:pt x="850" y="127"/>
                  </a:lnTo>
                  <a:close/>
                </a:path>
                <a:path w="1269" h="2539">
                  <a:moveTo>
                    <a:pt x="1028" y="0"/>
                  </a:moveTo>
                  <a:lnTo>
                    <a:pt x="889" y="101"/>
                  </a:lnTo>
                  <a:lnTo>
                    <a:pt x="520" y="1905"/>
                  </a:lnTo>
                  <a:lnTo>
                    <a:pt x="673" y="1803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2352027" y="581202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9" y="1676"/>
                  </a:lnTo>
                  <a:lnTo>
                    <a:pt x="76" y="2705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64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2352062" y="581204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9" y="1676"/>
                  </a:lnTo>
                  <a:lnTo>
                    <a:pt x="88" y="2692"/>
                  </a:lnTo>
                  <a:lnTo>
                    <a:pt x="0" y="2832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692"/>
                  </a:lnTo>
                  <a:lnTo>
                    <a:pt x="155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2353295" y="58123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2353299" y="58123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2352530" y="58128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2352530" y="581283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2351970" y="581191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57"/>
                  </a:lnTo>
                  <a:lnTo>
                    <a:pt x="0" y="3009"/>
                  </a:lnTo>
                  <a:lnTo>
                    <a:pt x="88" y="1295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24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2352027" y="581195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723" y="825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82"/>
                  </a:lnTo>
                  <a:lnTo>
                    <a:pt x="736" y="914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2339477" y="58172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2340152" y="581771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54" y="2209"/>
                  </a:moveTo>
                  <a:lnTo>
                    <a:pt x="685" y="406"/>
                  </a:lnTo>
                  <a:lnTo>
                    <a:pt x="203" y="127"/>
                  </a:lnTo>
                  <a:lnTo>
                    <a:pt x="571" y="1930"/>
                  </a:lnTo>
                  <a:lnTo>
                    <a:pt x="1054" y="220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2339507" y="581729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30" y="1155"/>
                  </a:lnTo>
                  <a:lnTo>
                    <a:pt x="1917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2339471" y="581732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7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2340080" y="58176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2340054" y="58176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76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2340851" y="58180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2340821" y="581810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2339315" y="581718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52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2339314" y="581722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1257"/>
                  </a:moveTo>
                  <a:lnTo>
                    <a:pt x="1447" y="838"/>
                  </a:ln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47" y="914"/>
                  </a:lnTo>
                  <a:lnTo>
                    <a:pt x="2095" y="1282"/>
                  </a:lnTo>
                  <a:lnTo>
                    <a:pt x="2095" y="2971"/>
                  </a:lnTo>
                  <a:lnTo>
                    <a:pt x="2184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2336450" y="581553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2337130" y="581596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54" y="2222"/>
                  </a:moveTo>
                  <a:lnTo>
                    <a:pt x="685" y="419"/>
                  </a:lnTo>
                  <a:lnTo>
                    <a:pt x="203" y="139"/>
                  </a:lnTo>
                  <a:lnTo>
                    <a:pt x="571" y="1943"/>
                  </a:lnTo>
                  <a:lnTo>
                    <a:pt x="1054" y="222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2336481" y="581555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55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2336446" y="581557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44"/>
                  </a:lnTo>
                  <a:lnTo>
                    <a:pt x="1917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30" y="1155"/>
                  </a:lnTo>
                  <a:lnTo>
                    <a:pt x="1917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2337055" y="581589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2337029" y="581591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2337824" y="581633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2337795" y="581635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39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2336290" y="581545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27"/>
                  </a:lnTo>
                  <a:lnTo>
                    <a:pt x="165" y="127"/>
                  </a:lnTo>
                  <a:lnTo>
                    <a:pt x="2158" y="1282"/>
                  </a:lnTo>
                  <a:lnTo>
                    <a:pt x="2158" y="2959"/>
                  </a:lnTo>
                  <a:lnTo>
                    <a:pt x="2247" y="124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2336292" y="58154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35" y="838"/>
                  </a:move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35" y="927"/>
                  </a:lnTo>
                  <a:close/>
                </a:path>
                <a:path w="2539" h="3175">
                  <a:moveTo>
                    <a:pt x="2184" y="1257"/>
                  </a:moveTo>
                  <a:lnTo>
                    <a:pt x="1447" y="838"/>
                  </a:lnTo>
                  <a:lnTo>
                    <a:pt x="2095" y="1282"/>
                  </a:lnTo>
                  <a:lnTo>
                    <a:pt x="2095" y="2959"/>
                  </a:lnTo>
                  <a:lnTo>
                    <a:pt x="2184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2333424" y="581379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2334107" y="581423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92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90"/>
                  </a:lnTo>
                  <a:lnTo>
                    <a:pt x="520" y="1892"/>
                  </a:lnTo>
                  <a:close/>
                </a:path>
                <a:path w="1269" h="2539">
                  <a:moveTo>
                    <a:pt x="1041" y="2197"/>
                  </a:moveTo>
                  <a:lnTo>
                    <a:pt x="673" y="393"/>
                  </a:lnTo>
                  <a:lnTo>
                    <a:pt x="203" y="114"/>
                  </a:lnTo>
                  <a:lnTo>
                    <a:pt x="558" y="1917"/>
                  </a:lnTo>
                  <a:lnTo>
                    <a:pt x="1041" y="21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2333459" y="581380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76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18" y="1155"/>
                  </a:lnTo>
                  <a:lnTo>
                    <a:pt x="1905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2333420" y="581383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55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2334028" y="581413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2334003" y="581416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2334800" y="581458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2334775" y="581461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2333264" y="581369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52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2333269" y="58137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57"/>
                  </a:moveTo>
                  <a:lnTo>
                    <a:pt x="1435" y="838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88" y="139"/>
                  </a:lnTo>
                  <a:lnTo>
                    <a:pt x="1435" y="914"/>
                  </a:lnTo>
                  <a:lnTo>
                    <a:pt x="2082" y="1282"/>
                  </a:lnTo>
                  <a:lnTo>
                    <a:pt x="2082" y="2959"/>
                  </a:lnTo>
                  <a:lnTo>
                    <a:pt x="2171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2330399" y="581204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2331072" y="581248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54" y="2209"/>
                  </a:moveTo>
                  <a:lnTo>
                    <a:pt x="685" y="406"/>
                  </a:lnTo>
                  <a:lnTo>
                    <a:pt x="203" y="127"/>
                  </a:lnTo>
                  <a:lnTo>
                    <a:pt x="571" y="1930"/>
                  </a:lnTo>
                  <a:lnTo>
                    <a:pt x="1054" y="220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2330433" y="581207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75" y="1663"/>
                  </a:lnTo>
                  <a:lnTo>
                    <a:pt x="88" y="126"/>
                  </a:lnTo>
                  <a:lnTo>
                    <a:pt x="221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1" y="126"/>
                  </a:moveTo>
                  <a:lnTo>
                    <a:pt x="88" y="126"/>
                  </a:lnTo>
                  <a:lnTo>
                    <a:pt x="1818" y="1142"/>
                  </a:lnTo>
                  <a:lnTo>
                    <a:pt x="1905" y="2679"/>
                  </a:lnTo>
                  <a:lnTo>
                    <a:pt x="1993" y="1142"/>
                  </a:lnTo>
                  <a:lnTo>
                    <a:pt x="22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2330399" y="581208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05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18" y="1155"/>
                  </a:lnTo>
                  <a:lnTo>
                    <a:pt x="1905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2331002" y="581240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2330976" y="58124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2331773" y="581284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2331747" y="581286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2330237" y="581194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52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2330246" y="581198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57"/>
                  </a:moveTo>
                  <a:lnTo>
                    <a:pt x="1447" y="850"/>
                  </a:ln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35" y="914"/>
                  </a:lnTo>
                  <a:lnTo>
                    <a:pt x="2082" y="1282"/>
                  </a:lnTo>
                  <a:lnTo>
                    <a:pt x="2082" y="2959"/>
                  </a:lnTo>
                  <a:lnTo>
                    <a:pt x="2171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2336450" y="581257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2337130" y="581301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54" y="2209"/>
                  </a:moveTo>
                  <a:lnTo>
                    <a:pt x="685" y="406"/>
                  </a:lnTo>
                  <a:lnTo>
                    <a:pt x="203" y="127"/>
                  </a:lnTo>
                  <a:lnTo>
                    <a:pt x="571" y="1930"/>
                  </a:lnTo>
                  <a:lnTo>
                    <a:pt x="1054" y="220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2336481" y="581260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5" y="1663"/>
                  </a:lnTo>
                  <a:lnTo>
                    <a:pt x="88" y="126"/>
                  </a:lnTo>
                  <a:lnTo>
                    <a:pt x="221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1" y="126"/>
                  </a:moveTo>
                  <a:lnTo>
                    <a:pt x="88" y="126"/>
                  </a:lnTo>
                  <a:lnTo>
                    <a:pt x="1830" y="1142"/>
                  </a:lnTo>
                  <a:lnTo>
                    <a:pt x="1917" y="2679"/>
                  </a:lnTo>
                  <a:lnTo>
                    <a:pt x="1993" y="1142"/>
                  </a:lnTo>
                  <a:lnTo>
                    <a:pt x="22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2336446" y="581262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38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38" y="139"/>
                  </a:moveTo>
                  <a:lnTo>
                    <a:pt x="88" y="139"/>
                  </a:lnTo>
                  <a:lnTo>
                    <a:pt x="1852" y="1168"/>
                  </a:lnTo>
                  <a:lnTo>
                    <a:pt x="1917" y="2692"/>
                  </a:lnTo>
                  <a:lnTo>
                    <a:pt x="1993" y="1168"/>
                  </a:lnTo>
                  <a:lnTo>
                    <a:pt x="23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2337055" y="581294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2337029" y="58129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2337824" y="581338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2337795" y="58133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739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2336290" y="581249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27"/>
                  </a:lnTo>
                  <a:lnTo>
                    <a:pt x="165" y="127"/>
                  </a:lnTo>
                  <a:lnTo>
                    <a:pt x="2158" y="1282"/>
                  </a:lnTo>
                  <a:lnTo>
                    <a:pt x="2158" y="2946"/>
                  </a:lnTo>
                  <a:lnTo>
                    <a:pt x="2247" y="124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2336292" y="581252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35" y="825"/>
                  </a:move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35" y="927"/>
                  </a:lnTo>
                  <a:close/>
                </a:path>
                <a:path w="2539" h="3175">
                  <a:moveTo>
                    <a:pt x="2184" y="1257"/>
                  </a:moveTo>
                  <a:lnTo>
                    <a:pt x="1447" y="838"/>
                  </a:lnTo>
                  <a:lnTo>
                    <a:pt x="2095" y="1282"/>
                  </a:lnTo>
                  <a:lnTo>
                    <a:pt x="2095" y="2959"/>
                  </a:lnTo>
                  <a:lnTo>
                    <a:pt x="2184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2333424" y="581083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2334107" y="581127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92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90"/>
                  </a:lnTo>
                  <a:lnTo>
                    <a:pt x="520" y="1892"/>
                  </a:lnTo>
                  <a:close/>
                </a:path>
                <a:path w="1269" h="2539">
                  <a:moveTo>
                    <a:pt x="1041" y="2197"/>
                  </a:moveTo>
                  <a:lnTo>
                    <a:pt x="673" y="393"/>
                  </a:lnTo>
                  <a:lnTo>
                    <a:pt x="203" y="114"/>
                  </a:lnTo>
                  <a:lnTo>
                    <a:pt x="558" y="1917"/>
                  </a:lnTo>
                  <a:lnTo>
                    <a:pt x="1041" y="21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2333459" y="581085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54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39" y="1155"/>
                  </a:lnTo>
                  <a:lnTo>
                    <a:pt x="1905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2333420" y="581088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5" y="1663"/>
                  </a:lnTo>
                  <a:lnTo>
                    <a:pt x="88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19" y="126"/>
                  </a:moveTo>
                  <a:lnTo>
                    <a:pt x="88" y="126"/>
                  </a:lnTo>
                  <a:lnTo>
                    <a:pt x="1852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2334028" y="581119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2334003" y="581121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2334800" y="58116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2334775" y="581165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2333264" y="581074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52"/>
                  </a:lnTo>
                  <a:lnTo>
                    <a:pt x="165" y="127"/>
                  </a:lnTo>
                  <a:lnTo>
                    <a:pt x="2158" y="1282"/>
                  </a:lnTo>
                  <a:lnTo>
                    <a:pt x="2158" y="2959"/>
                  </a:lnTo>
                  <a:lnTo>
                    <a:pt x="2247" y="124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2333269" y="581078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57"/>
                  </a:moveTo>
                  <a:lnTo>
                    <a:pt x="1435" y="838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88" y="127"/>
                  </a:lnTo>
                  <a:lnTo>
                    <a:pt x="1435" y="914"/>
                  </a:lnTo>
                  <a:lnTo>
                    <a:pt x="2082" y="1282"/>
                  </a:lnTo>
                  <a:lnTo>
                    <a:pt x="2082" y="2959"/>
                  </a:lnTo>
                  <a:lnTo>
                    <a:pt x="2171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2311469" y="5777176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22605" y="0"/>
                  </a:moveTo>
                  <a:lnTo>
                    <a:pt x="22250" y="0"/>
                  </a:lnTo>
                  <a:lnTo>
                    <a:pt x="0" y="12865"/>
                  </a:lnTo>
                  <a:lnTo>
                    <a:pt x="0" y="13754"/>
                  </a:lnTo>
                  <a:lnTo>
                    <a:pt x="20256" y="25450"/>
                  </a:lnTo>
                  <a:lnTo>
                    <a:pt x="21005" y="25895"/>
                  </a:lnTo>
                  <a:lnTo>
                    <a:pt x="21932" y="25895"/>
                  </a:lnTo>
                  <a:lnTo>
                    <a:pt x="43916" y="13182"/>
                  </a:lnTo>
                  <a:lnTo>
                    <a:pt x="43916" y="12306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2333194" y="5778352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20">
                  <a:moveTo>
                    <a:pt x="19418" y="0"/>
                  </a:moveTo>
                  <a:lnTo>
                    <a:pt x="0" y="11214"/>
                  </a:lnTo>
                  <a:lnTo>
                    <a:pt x="0" y="20116"/>
                  </a:lnTo>
                  <a:lnTo>
                    <a:pt x="19418" y="8902"/>
                  </a:lnTo>
                  <a:lnTo>
                    <a:pt x="1941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2333194" y="5787265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5" h="13970">
                  <a:moveTo>
                    <a:pt x="19418" y="0"/>
                  </a:moveTo>
                  <a:lnTo>
                    <a:pt x="0" y="11201"/>
                  </a:lnTo>
                  <a:lnTo>
                    <a:pt x="0" y="13766"/>
                  </a:lnTo>
                  <a:lnTo>
                    <a:pt x="19418" y="2552"/>
                  </a:lnTo>
                  <a:lnTo>
                    <a:pt x="1941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2313779" y="5778357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20">
                  <a:moveTo>
                    <a:pt x="9715" y="0"/>
                  </a:moveTo>
                  <a:lnTo>
                    <a:pt x="0" y="0"/>
                  </a:lnTo>
                  <a:lnTo>
                    <a:pt x="0" y="8902"/>
                  </a:lnTo>
                  <a:lnTo>
                    <a:pt x="19418" y="20104"/>
                  </a:lnTo>
                  <a:lnTo>
                    <a:pt x="19418" y="11201"/>
                  </a:lnTo>
                  <a:lnTo>
                    <a:pt x="971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2313779" y="5787256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5" h="13970">
                  <a:moveTo>
                    <a:pt x="0" y="0"/>
                  </a:moveTo>
                  <a:lnTo>
                    <a:pt x="0" y="2565"/>
                  </a:lnTo>
                  <a:lnTo>
                    <a:pt x="19418" y="13766"/>
                  </a:lnTo>
                  <a:lnTo>
                    <a:pt x="19418" y="1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2312513" y="5766365"/>
              <a:ext cx="41910" cy="25400"/>
            </a:xfrm>
            <a:custGeom>
              <a:avLst/>
              <a:gdLst/>
              <a:ahLst/>
              <a:cxnLst/>
              <a:rect l="l" t="t" r="r" b="b"/>
              <a:pathLst>
                <a:path w="41910" h="25400">
                  <a:moveTo>
                    <a:pt x="30848" y="0"/>
                  </a:moveTo>
                  <a:lnTo>
                    <a:pt x="20320" y="838"/>
                  </a:lnTo>
                  <a:lnTo>
                    <a:pt x="0" y="12573"/>
                  </a:lnTo>
                  <a:lnTo>
                    <a:pt x="10515" y="11988"/>
                  </a:lnTo>
                  <a:lnTo>
                    <a:pt x="21031" y="25184"/>
                  </a:lnTo>
                  <a:lnTo>
                    <a:pt x="41363" y="13449"/>
                  </a:lnTo>
                  <a:lnTo>
                    <a:pt x="41363" y="12966"/>
                  </a:lnTo>
                  <a:lnTo>
                    <a:pt x="3084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2312507" y="5778102"/>
              <a:ext cx="21590" cy="13970"/>
            </a:xfrm>
            <a:custGeom>
              <a:avLst/>
              <a:gdLst/>
              <a:ahLst/>
              <a:cxnLst/>
              <a:rect l="l" t="t" r="r" b="b"/>
              <a:pathLst>
                <a:path w="21589" h="13970">
                  <a:moveTo>
                    <a:pt x="10528" y="0"/>
                  </a:moveTo>
                  <a:lnTo>
                    <a:pt x="0" y="838"/>
                  </a:lnTo>
                  <a:lnTo>
                    <a:pt x="0" y="1308"/>
                  </a:lnTo>
                  <a:lnTo>
                    <a:pt x="10528" y="469"/>
                  </a:lnTo>
                  <a:lnTo>
                    <a:pt x="21043" y="13449"/>
                  </a:lnTo>
                  <a:lnTo>
                    <a:pt x="21043" y="12966"/>
                  </a:lnTo>
                  <a:lnTo>
                    <a:pt x="1052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2323029" y="5766369"/>
              <a:ext cx="31115" cy="24765"/>
            </a:xfrm>
            <a:custGeom>
              <a:avLst/>
              <a:gdLst/>
              <a:ahLst/>
              <a:cxnLst/>
              <a:rect l="l" t="t" r="r" b="b"/>
              <a:pathLst>
                <a:path w="31114" h="24764">
                  <a:moveTo>
                    <a:pt x="20332" y="0"/>
                  </a:moveTo>
                  <a:lnTo>
                    <a:pt x="0" y="11734"/>
                  </a:lnTo>
                  <a:lnTo>
                    <a:pt x="10515" y="24714"/>
                  </a:lnTo>
                  <a:lnTo>
                    <a:pt x="30848" y="12979"/>
                  </a:lnTo>
                  <a:lnTo>
                    <a:pt x="2033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2323922" y="5766003"/>
              <a:ext cx="29845" cy="25400"/>
            </a:xfrm>
            <a:custGeom>
              <a:avLst/>
              <a:gdLst/>
              <a:ahLst/>
              <a:cxnLst/>
              <a:rect l="l" t="t" r="r" b="b"/>
              <a:pathLst>
                <a:path w="29844" h="25400">
                  <a:moveTo>
                    <a:pt x="29705" y="13677"/>
                  </a:moveTo>
                  <a:lnTo>
                    <a:pt x="18643" y="76"/>
                  </a:lnTo>
                  <a:lnTo>
                    <a:pt x="17945" y="0"/>
                  </a:lnTo>
                  <a:lnTo>
                    <a:pt x="16992" y="774"/>
                  </a:lnTo>
                  <a:lnTo>
                    <a:pt x="16954" y="1104"/>
                  </a:lnTo>
                  <a:lnTo>
                    <a:pt x="16243" y="990"/>
                  </a:lnTo>
                  <a:lnTo>
                    <a:pt x="15290" y="1765"/>
                  </a:lnTo>
                  <a:lnTo>
                    <a:pt x="15252" y="2044"/>
                  </a:lnTo>
                  <a:lnTo>
                    <a:pt x="14554" y="1968"/>
                  </a:lnTo>
                  <a:lnTo>
                    <a:pt x="13601" y="2743"/>
                  </a:lnTo>
                  <a:lnTo>
                    <a:pt x="13563" y="3035"/>
                  </a:lnTo>
                  <a:lnTo>
                    <a:pt x="12865" y="2959"/>
                  </a:lnTo>
                  <a:lnTo>
                    <a:pt x="11912" y="3733"/>
                  </a:lnTo>
                  <a:lnTo>
                    <a:pt x="11874" y="4013"/>
                  </a:lnTo>
                  <a:lnTo>
                    <a:pt x="11176" y="3937"/>
                  </a:lnTo>
                  <a:lnTo>
                    <a:pt x="10210" y="4711"/>
                  </a:lnTo>
                  <a:lnTo>
                    <a:pt x="10172" y="5003"/>
                  </a:lnTo>
                  <a:lnTo>
                    <a:pt x="9486" y="4927"/>
                  </a:lnTo>
                  <a:lnTo>
                    <a:pt x="8534" y="5702"/>
                  </a:lnTo>
                  <a:lnTo>
                    <a:pt x="8496" y="6007"/>
                  </a:lnTo>
                  <a:lnTo>
                    <a:pt x="7785" y="5905"/>
                  </a:lnTo>
                  <a:lnTo>
                    <a:pt x="6832" y="6680"/>
                  </a:lnTo>
                  <a:lnTo>
                    <a:pt x="6794" y="6972"/>
                  </a:lnTo>
                  <a:lnTo>
                    <a:pt x="6096" y="6896"/>
                  </a:lnTo>
                  <a:lnTo>
                    <a:pt x="5143" y="7670"/>
                  </a:lnTo>
                  <a:lnTo>
                    <a:pt x="5105" y="7950"/>
                  </a:lnTo>
                  <a:lnTo>
                    <a:pt x="4406" y="7874"/>
                  </a:lnTo>
                  <a:lnTo>
                    <a:pt x="3454" y="8648"/>
                  </a:lnTo>
                  <a:lnTo>
                    <a:pt x="3416" y="8940"/>
                  </a:lnTo>
                  <a:lnTo>
                    <a:pt x="2717" y="8864"/>
                  </a:lnTo>
                  <a:lnTo>
                    <a:pt x="1765" y="9639"/>
                  </a:lnTo>
                  <a:lnTo>
                    <a:pt x="1727" y="9918"/>
                  </a:lnTo>
                  <a:lnTo>
                    <a:pt x="1028" y="9842"/>
                  </a:lnTo>
                  <a:lnTo>
                    <a:pt x="76" y="10617"/>
                  </a:lnTo>
                  <a:lnTo>
                    <a:pt x="0" y="11303"/>
                  </a:lnTo>
                  <a:lnTo>
                    <a:pt x="10896" y="24714"/>
                  </a:lnTo>
                  <a:lnTo>
                    <a:pt x="11226" y="24853"/>
                  </a:lnTo>
                  <a:lnTo>
                    <a:pt x="11544" y="24853"/>
                  </a:lnTo>
                  <a:lnTo>
                    <a:pt x="11785" y="24853"/>
                  </a:lnTo>
                  <a:lnTo>
                    <a:pt x="12026" y="24765"/>
                  </a:lnTo>
                  <a:lnTo>
                    <a:pt x="12242" y="24612"/>
                  </a:lnTo>
                  <a:lnTo>
                    <a:pt x="12712" y="24218"/>
                  </a:lnTo>
                  <a:lnTo>
                    <a:pt x="12750" y="23812"/>
                  </a:lnTo>
                  <a:lnTo>
                    <a:pt x="12915" y="23876"/>
                  </a:lnTo>
                  <a:lnTo>
                    <a:pt x="13233" y="23876"/>
                  </a:lnTo>
                  <a:lnTo>
                    <a:pt x="13474" y="23876"/>
                  </a:lnTo>
                  <a:lnTo>
                    <a:pt x="13716" y="23787"/>
                  </a:lnTo>
                  <a:lnTo>
                    <a:pt x="13931" y="23634"/>
                  </a:lnTo>
                  <a:lnTo>
                    <a:pt x="14401" y="23241"/>
                  </a:lnTo>
                  <a:lnTo>
                    <a:pt x="14439" y="22821"/>
                  </a:lnTo>
                  <a:lnTo>
                    <a:pt x="14605" y="22885"/>
                  </a:lnTo>
                  <a:lnTo>
                    <a:pt x="14922" y="22885"/>
                  </a:lnTo>
                  <a:lnTo>
                    <a:pt x="15163" y="22885"/>
                  </a:lnTo>
                  <a:lnTo>
                    <a:pt x="15405" y="22809"/>
                  </a:lnTo>
                  <a:lnTo>
                    <a:pt x="16090" y="22250"/>
                  </a:lnTo>
                  <a:lnTo>
                    <a:pt x="16129" y="21844"/>
                  </a:lnTo>
                  <a:lnTo>
                    <a:pt x="16294" y="21907"/>
                  </a:lnTo>
                  <a:lnTo>
                    <a:pt x="16611" y="21907"/>
                  </a:lnTo>
                  <a:lnTo>
                    <a:pt x="16852" y="21907"/>
                  </a:lnTo>
                  <a:lnTo>
                    <a:pt x="17094" y="21818"/>
                  </a:lnTo>
                  <a:lnTo>
                    <a:pt x="17310" y="21666"/>
                  </a:lnTo>
                  <a:lnTo>
                    <a:pt x="17780" y="21272"/>
                  </a:lnTo>
                  <a:lnTo>
                    <a:pt x="17818" y="20853"/>
                  </a:lnTo>
                  <a:lnTo>
                    <a:pt x="17983" y="20916"/>
                  </a:lnTo>
                  <a:lnTo>
                    <a:pt x="18300" y="20916"/>
                  </a:lnTo>
                  <a:lnTo>
                    <a:pt x="18542" y="20916"/>
                  </a:lnTo>
                  <a:lnTo>
                    <a:pt x="18783" y="20828"/>
                  </a:lnTo>
                  <a:lnTo>
                    <a:pt x="18999" y="20675"/>
                  </a:lnTo>
                  <a:lnTo>
                    <a:pt x="19469" y="20281"/>
                  </a:lnTo>
                  <a:lnTo>
                    <a:pt x="19507" y="19875"/>
                  </a:lnTo>
                  <a:lnTo>
                    <a:pt x="19685" y="19939"/>
                  </a:lnTo>
                  <a:lnTo>
                    <a:pt x="20002" y="19939"/>
                  </a:lnTo>
                  <a:lnTo>
                    <a:pt x="20243" y="19939"/>
                  </a:lnTo>
                  <a:lnTo>
                    <a:pt x="20485" y="19850"/>
                  </a:lnTo>
                  <a:lnTo>
                    <a:pt x="20701" y="19697"/>
                  </a:lnTo>
                  <a:lnTo>
                    <a:pt x="21170" y="19304"/>
                  </a:lnTo>
                  <a:lnTo>
                    <a:pt x="21209" y="18884"/>
                  </a:lnTo>
                  <a:lnTo>
                    <a:pt x="21374" y="18948"/>
                  </a:lnTo>
                  <a:lnTo>
                    <a:pt x="21691" y="18948"/>
                  </a:lnTo>
                  <a:lnTo>
                    <a:pt x="21932" y="18948"/>
                  </a:lnTo>
                  <a:lnTo>
                    <a:pt x="22174" y="18872"/>
                  </a:lnTo>
                  <a:lnTo>
                    <a:pt x="22860" y="18313"/>
                  </a:lnTo>
                  <a:lnTo>
                    <a:pt x="22898" y="17907"/>
                  </a:lnTo>
                  <a:lnTo>
                    <a:pt x="23063" y="17970"/>
                  </a:lnTo>
                  <a:lnTo>
                    <a:pt x="23380" y="17970"/>
                  </a:lnTo>
                  <a:lnTo>
                    <a:pt x="23622" y="17970"/>
                  </a:lnTo>
                  <a:lnTo>
                    <a:pt x="23863" y="17881"/>
                  </a:lnTo>
                  <a:lnTo>
                    <a:pt x="24079" y="17729"/>
                  </a:lnTo>
                  <a:lnTo>
                    <a:pt x="24549" y="17335"/>
                  </a:lnTo>
                  <a:lnTo>
                    <a:pt x="24587" y="16916"/>
                  </a:lnTo>
                  <a:lnTo>
                    <a:pt x="24752" y="16979"/>
                  </a:lnTo>
                  <a:lnTo>
                    <a:pt x="25069" y="16979"/>
                  </a:lnTo>
                  <a:lnTo>
                    <a:pt x="25311" y="16979"/>
                  </a:lnTo>
                  <a:lnTo>
                    <a:pt x="25552" y="16891"/>
                  </a:lnTo>
                  <a:lnTo>
                    <a:pt x="25768" y="16738"/>
                  </a:lnTo>
                  <a:lnTo>
                    <a:pt x="26238" y="16344"/>
                  </a:lnTo>
                  <a:lnTo>
                    <a:pt x="26276" y="15938"/>
                  </a:lnTo>
                  <a:lnTo>
                    <a:pt x="26441" y="16002"/>
                  </a:lnTo>
                  <a:lnTo>
                    <a:pt x="26758" y="16002"/>
                  </a:lnTo>
                  <a:lnTo>
                    <a:pt x="27000" y="16002"/>
                  </a:lnTo>
                  <a:lnTo>
                    <a:pt x="27241" y="15925"/>
                  </a:lnTo>
                  <a:lnTo>
                    <a:pt x="27927" y="15367"/>
                  </a:lnTo>
                  <a:lnTo>
                    <a:pt x="27965" y="14947"/>
                  </a:lnTo>
                  <a:lnTo>
                    <a:pt x="28143" y="15011"/>
                  </a:lnTo>
                  <a:lnTo>
                    <a:pt x="28460" y="15011"/>
                  </a:lnTo>
                  <a:lnTo>
                    <a:pt x="28702" y="15011"/>
                  </a:lnTo>
                  <a:lnTo>
                    <a:pt x="28943" y="14935"/>
                  </a:lnTo>
                  <a:lnTo>
                    <a:pt x="29629" y="14376"/>
                  </a:lnTo>
                  <a:lnTo>
                    <a:pt x="29705" y="13677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2313216" y="5765914"/>
              <a:ext cx="30480" cy="13335"/>
            </a:xfrm>
            <a:custGeom>
              <a:avLst/>
              <a:gdLst/>
              <a:ahLst/>
              <a:cxnLst/>
              <a:rect l="l" t="t" r="r" b="b"/>
              <a:pathLst>
                <a:path w="30480" h="13335">
                  <a:moveTo>
                    <a:pt x="30099" y="1676"/>
                  </a:moveTo>
                  <a:lnTo>
                    <a:pt x="29997" y="469"/>
                  </a:lnTo>
                  <a:lnTo>
                    <a:pt x="29464" y="0"/>
                  </a:lnTo>
                  <a:lnTo>
                    <a:pt x="17729" y="952"/>
                  </a:lnTo>
                  <a:lnTo>
                    <a:pt x="17272" y="1485"/>
                  </a:lnTo>
                  <a:lnTo>
                    <a:pt x="17297" y="1841"/>
                  </a:lnTo>
                  <a:lnTo>
                    <a:pt x="16002" y="1943"/>
                  </a:lnTo>
                  <a:lnTo>
                    <a:pt x="15544" y="2463"/>
                  </a:lnTo>
                  <a:lnTo>
                    <a:pt x="15570" y="2819"/>
                  </a:lnTo>
                  <a:lnTo>
                    <a:pt x="14287" y="2921"/>
                  </a:lnTo>
                  <a:lnTo>
                    <a:pt x="13830" y="3454"/>
                  </a:lnTo>
                  <a:lnTo>
                    <a:pt x="13855" y="3810"/>
                  </a:lnTo>
                  <a:lnTo>
                    <a:pt x="12547" y="3911"/>
                  </a:lnTo>
                  <a:lnTo>
                    <a:pt x="12103" y="4432"/>
                  </a:lnTo>
                  <a:lnTo>
                    <a:pt x="12128" y="4800"/>
                  </a:lnTo>
                  <a:lnTo>
                    <a:pt x="10820" y="4902"/>
                  </a:lnTo>
                  <a:lnTo>
                    <a:pt x="10375" y="5435"/>
                  </a:lnTo>
                  <a:lnTo>
                    <a:pt x="10388" y="5791"/>
                  </a:lnTo>
                  <a:lnTo>
                    <a:pt x="9093" y="5892"/>
                  </a:lnTo>
                  <a:lnTo>
                    <a:pt x="8648" y="6413"/>
                  </a:lnTo>
                  <a:lnTo>
                    <a:pt x="8661" y="6769"/>
                  </a:lnTo>
                  <a:lnTo>
                    <a:pt x="7378" y="6870"/>
                  </a:lnTo>
                  <a:lnTo>
                    <a:pt x="6921" y="7404"/>
                  </a:lnTo>
                  <a:lnTo>
                    <a:pt x="6946" y="7759"/>
                  </a:lnTo>
                  <a:lnTo>
                    <a:pt x="5651" y="7861"/>
                  </a:lnTo>
                  <a:lnTo>
                    <a:pt x="5194" y="8382"/>
                  </a:lnTo>
                  <a:lnTo>
                    <a:pt x="5219" y="8737"/>
                  </a:lnTo>
                  <a:lnTo>
                    <a:pt x="3911" y="8839"/>
                  </a:lnTo>
                  <a:lnTo>
                    <a:pt x="3467" y="9372"/>
                  </a:lnTo>
                  <a:lnTo>
                    <a:pt x="3479" y="9728"/>
                  </a:lnTo>
                  <a:lnTo>
                    <a:pt x="2184" y="9829"/>
                  </a:lnTo>
                  <a:lnTo>
                    <a:pt x="1739" y="10350"/>
                  </a:lnTo>
                  <a:lnTo>
                    <a:pt x="1752" y="10706"/>
                  </a:lnTo>
                  <a:lnTo>
                    <a:pt x="457" y="10807"/>
                  </a:lnTo>
                  <a:lnTo>
                    <a:pt x="0" y="11341"/>
                  </a:lnTo>
                  <a:lnTo>
                    <a:pt x="88" y="12534"/>
                  </a:lnTo>
                  <a:lnTo>
                    <a:pt x="584" y="12966"/>
                  </a:lnTo>
                  <a:lnTo>
                    <a:pt x="1155" y="12966"/>
                  </a:lnTo>
                  <a:lnTo>
                    <a:pt x="12369" y="12077"/>
                  </a:lnTo>
                  <a:lnTo>
                    <a:pt x="12827" y="11531"/>
                  </a:lnTo>
                  <a:lnTo>
                    <a:pt x="12788" y="11214"/>
                  </a:lnTo>
                  <a:lnTo>
                    <a:pt x="14097" y="11099"/>
                  </a:lnTo>
                  <a:lnTo>
                    <a:pt x="14554" y="10553"/>
                  </a:lnTo>
                  <a:lnTo>
                    <a:pt x="14516" y="10223"/>
                  </a:lnTo>
                  <a:lnTo>
                    <a:pt x="15824" y="10109"/>
                  </a:lnTo>
                  <a:lnTo>
                    <a:pt x="16281" y="9563"/>
                  </a:lnTo>
                  <a:lnTo>
                    <a:pt x="16243" y="9245"/>
                  </a:lnTo>
                  <a:lnTo>
                    <a:pt x="17551" y="9131"/>
                  </a:lnTo>
                  <a:lnTo>
                    <a:pt x="18008" y="8585"/>
                  </a:lnTo>
                  <a:lnTo>
                    <a:pt x="17970" y="8255"/>
                  </a:lnTo>
                  <a:lnTo>
                    <a:pt x="19278" y="8140"/>
                  </a:lnTo>
                  <a:lnTo>
                    <a:pt x="19735" y="7594"/>
                  </a:lnTo>
                  <a:lnTo>
                    <a:pt x="19697" y="7277"/>
                  </a:lnTo>
                  <a:lnTo>
                    <a:pt x="21005" y="7162"/>
                  </a:lnTo>
                  <a:lnTo>
                    <a:pt x="21463" y="6616"/>
                  </a:lnTo>
                  <a:lnTo>
                    <a:pt x="21424" y="6286"/>
                  </a:lnTo>
                  <a:lnTo>
                    <a:pt x="22733" y="6172"/>
                  </a:lnTo>
                  <a:lnTo>
                    <a:pt x="23190" y="5626"/>
                  </a:lnTo>
                  <a:lnTo>
                    <a:pt x="23152" y="5295"/>
                  </a:lnTo>
                  <a:lnTo>
                    <a:pt x="24460" y="5181"/>
                  </a:lnTo>
                  <a:lnTo>
                    <a:pt x="24917" y="4635"/>
                  </a:lnTo>
                  <a:lnTo>
                    <a:pt x="24879" y="4305"/>
                  </a:lnTo>
                  <a:lnTo>
                    <a:pt x="26187" y="4191"/>
                  </a:lnTo>
                  <a:lnTo>
                    <a:pt x="26644" y="3644"/>
                  </a:lnTo>
                  <a:lnTo>
                    <a:pt x="26606" y="3327"/>
                  </a:lnTo>
                  <a:lnTo>
                    <a:pt x="27914" y="3213"/>
                  </a:lnTo>
                  <a:lnTo>
                    <a:pt x="28359" y="2667"/>
                  </a:lnTo>
                  <a:lnTo>
                    <a:pt x="28333" y="2336"/>
                  </a:lnTo>
                  <a:lnTo>
                    <a:pt x="29641" y="2222"/>
                  </a:lnTo>
                  <a:lnTo>
                    <a:pt x="30099" y="1676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2334440" y="579112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19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2334844" y="5791796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215"/>
                  </a:moveTo>
                  <a:lnTo>
                    <a:pt x="571" y="647"/>
                  </a:lnTo>
                  <a:lnTo>
                    <a:pt x="0" y="3441"/>
                  </a:lnTo>
                  <a:lnTo>
                    <a:pt x="749" y="3022"/>
                  </a:lnTo>
                  <a:lnTo>
                    <a:pt x="1308" y="215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97" y="152"/>
                  </a:lnTo>
                  <a:lnTo>
                    <a:pt x="825" y="2946"/>
                  </a:lnTo>
                  <a:lnTo>
                    <a:pt x="1079" y="280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2334375" y="579116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190"/>
                  </a:moveTo>
                  <a:lnTo>
                    <a:pt x="2984" y="190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190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190"/>
                  </a:lnTo>
                  <a:lnTo>
                    <a:pt x="3111" y="190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2334428" y="579119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24" y="190"/>
                  </a:moveTo>
                  <a:lnTo>
                    <a:pt x="2984" y="190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24" y="2590"/>
                  </a:lnTo>
                  <a:lnTo>
                    <a:pt x="3124" y="190"/>
                  </a:lnTo>
                  <a:close/>
                </a:path>
                <a:path w="3175" h="4445">
                  <a:moveTo>
                    <a:pt x="3124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190"/>
                  </a:lnTo>
                  <a:lnTo>
                    <a:pt x="3124" y="190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2336370" y="579167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2336370" y="579169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92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92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2335165" y="579236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101" y="2540"/>
                  </a:lnTo>
                  <a:lnTo>
                    <a:pt x="63" y="2705"/>
                  </a:lnTo>
                  <a:lnTo>
                    <a:pt x="228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2335170" y="579238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1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2334296" y="579097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27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2334387" y="579103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1143" y="1295"/>
                  </a:lnTo>
                  <a:lnTo>
                    <a:pt x="0" y="1955"/>
                  </a:lnTo>
                  <a:lnTo>
                    <a:pt x="0" y="4699"/>
                  </a:lnTo>
                  <a:lnTo>
                    <a:pt x="127" y="4610"/>
                  </a:lnTo>
                  <a:lnTo>
                    <a:pt x="127" y="2006"/>
                  </a:lnTo>
                  <a:lnTo>
                    <a:pt x="1143" y="1435"/>
                  </a:lnTo>
                  <a:lnTo>
                    <a:pt x="3251" y="215"/>
                  </a:lnTo>
                  <a:lnTo>
                    <a:pt x="3251" y="2819"/>
                  </a:lnTo>
                  <a:lnTo>
                    <a:pt x="3378" y="274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2339171" y="578839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98" y="0"/>
                  </a:moveTo>
                  <a:lnTo>
                    <a:pt x="0" y="1790"/>
                  </a:lnTo>
                  <a:lnTo>
                    <a:pt x="0" y="4406"/>
                  </a:lnTo>
                  <a:lnTo>
                    <a:pt x="3098" y="2616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2339568" y="578907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203"/>
                  </a:moveTo>
                  <a:lnTo>
                    <a:pt x="571" y="635"/>
                  </a:lnTo>
                  <a:lnTo>
                    <a:pt x="0" y="3429"/>
                  </a:lnTo>
                  <a:lnTo>
                    <a:pt x="749" y="3009"/>
                  </a:lnTo>
                  <a:lnTo>
                    <a:pt x="1308" y="203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97" y="152"/>
                  </a:lnTo>
                  <a:lnTo>
                    <a:pt x="825" y="2946"/>
                  </a:lnTo>
                  <a:lnTo>
                    <a:pt x="1079" y="280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2339097" y="578843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603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2339150" y="578846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603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803"/>
                  </a:lnTo>
                  <a:lnTo>
                    <a:pt x="0" y="4178"/>
                  </a:lnTo>
                  <a:lnTo>
                    <a:pt x="236" y="1803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2341092" y="57889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27"/>
                  </a:lnTo>
                  <a:lnTo>
                    <a:pt x="0" y="266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0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2341092" y="57889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2339887" y="578964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101" y="2540"/>
                  </a:lnTo>
                  <a:lnTo>
                    <a:pt x="63" y="2705"/>
                  </a:lnTo>
                  <a:lnTo>
                    <a:pt x="228" y="26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2339891" y="578966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1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2339013" y="578825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39" y="4622"/>
                  </a:lnTo>
                  <a:lnTo>
                    <a:pt x="139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2339111" y="578830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1143" y="1295"/>
                  </a:lnTo>
                  <a:lnTo>
                    <a:pt x="0" y="1955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19"/>
                  </a:lnTo>
                  <a:lnTo>
                    <a:pt x="1143" y="1447"/>
                  </a:lnTo>
                  <a:lnTo>
                    <a:pt x="3251" y="215"/>
                  </a:lnTo>
                  <a:lnTo>
                    <a:pt x="3251" y="2819"/>
                  </a:lnTo>
                  <a:lnTo>
                    <a:pt x="3378" y="274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2343882" y="578566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19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2344280" y="5786361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190"/>
                  </a:moveTo>
                  <a:lnTo>
                    <a:pt x="571" y="622"/>
                  </a:lnTo>
                  <a:lnTo>
                    <a:pt x="0" y="3416"/>
                  </a:lnTo>
                  <a:lnTo>
                    <a:pt x="749" y="2997"/>
                  </a:lnTo>
                  <a:lnTo>
                    <a:pt x="1308" y="190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97" y="152"/>
                  </a:lnTo>
                  <a:lnTo>
                    <a:pt x="825" y="2946"/>
                  </a:lnTo>
                  <a:lnTo>
                    <a:pt x="1079" y="280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2343819" y="578571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2343872" y="578574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24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24" y="2603"/>
                  </a:lnTo>
                  <a:lnTo>
                    <a:pt x="3124" y="203"/>
                  </a:lnTo>
                  <a:close/>
                </a:path>
                <a:path w="3175" h="4445">
                  <a:moveTo>
                    <a:pt x="3124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24" y="203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2345800" y="578622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101" y="2540"/>
                  </a:lnTo>
                  <a:lnTo>
                    <a:pt x="76" y="2705"/>
                  </a:lnTo>
                  <a:lnTo>
                    <a:pt x="228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2345813" y="57862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2344609" y="57869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101" y="2540"/>
                  </a:lnTo>
                  <a:lnTo>
                    <a:pt x="63" y="2705"/>
                  </a:lnTo>
                  <a:lnTo>
                    <a:pt x="228" y="26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2344612" y="57869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2343734" y="57855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27" y="2006"/>
                  </a:lnTo>
                  <a:lnTo>
                    <a:pt x="3251" y="203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2343823" y="578558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90" y="0"/>
                  </a:moveTo>
                  <a:lnTo>
                    <a:pt x="1143" y="1308"/>
                  </a:lnTo>
                  <a:lnTo>
                    <a:pt x="0" y="1955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19"/>
                  </a:lnTo>
                  <a:lnTo>
                    <a:pt x="1143" y="1435"/>
                  </a:lnTo>
                  <a:lnTo>
                    <a:pt x="3263" y="215"/>
                  </a:lnTo>
                  <a:lnTo>
                    <a:pt x="3263" y="2819"/>
                  </a:lnTo>
                  <a:lnTo>
                    <a:pt x="3390" y="2743"/>
                  </a:lnTo>
                  <a:lnTo>
                    <a:pt x="339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2348614" y="578294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98" y="0"/>
                  </a:moveTo>
                  <a:lnTo>
                    <a:pt x="0" y="1790"/>
                  </a:lnTo>
                  <a:lnTo>
                    <a:pt x="0" y="4419"/>
                  </a:lnTo>
                  <a:lnTo>
                    <a:pt x="3098" y="2616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2349004" y="5783643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190"/>
                  </a:moveTo>
                  <a:lnTo>
                    <a:pt x="571" y="622"/>
                  </a:lnTo>
                  <a:lnTo>
                    <a:pt x="0" y="3416"/>
                  </a:lnTo>
                  <a:lnTo>
                    <a:pt x="749" y="2997"/>
                  </a:lnTo>
                  <a:lnTo>
                    <a:pt x="1308" y="190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97" y="139"/>
                  </a:lnTo>
                  <a:lnTo>
                    <a:pt x="825" y="2933"/>
                  </a:lnTo>
                  <a:lnTo>
                    <a:pt x="1079" y="280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2348539" y="578298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2348593" y="578302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2350534" y="578350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2350534" y="578352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1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2349329" y="578419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27"/>
                  </a:lnTo>
                  <a:lnTo>
                    <a:pt x="0" y="266"/>
                  </a:lnTo>
                  <a:lnTo>
                    <a:pt x="101" y="2540"/>
                  </a:lnTo>
                  <a:lnTo>
                    <a:pt x="63" y="2705"/>
                  </a:lnTo>
                  <a:lnTo>
                    <a:pt x="228" y="260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2349333" y="57842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2348455" y="578279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68"/>
                  </a:lnTo>
                  <a:lnTo>
                    <a:pt x="0" y="4711"/>
                  </a:lnTo>
                  <a:lnTo>
                    <a:pt x="127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2348547" y="578285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90" y="0"/>
                  </a:moveTo>
                  <a:lnTo>
                    <a:pt x="1143" y="1308"/>
                  </a:lnTo>
                  <a:lnTo>
                    <a:pt x="0" y="1955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06"/>
                  </a:lnTo>
                  <a:lnTo>
                    <a:pt x="1143" y="1435"/>
                  </a:lnTo>
                  <a:lnTo>
                    <a:pt x="3263" y="215"/>
                  </a:lnTo>
                  <a:lnTo>
                    <a:pt x="3263" y="2832"/>
                  </a:lnTo>
                  <a:lnTo>
                    <a:pt x="3390" y="2743"/>
                  </a:lnTo>
                  <a:lnTo>
                    <a:pt x="339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2328965" y="579116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19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2330030" y="5791860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25" y="3416"/>
                  </a:moveTo>
                  <a:lnTo>
                    <a:pt x="1054" y="622"/>
                  </a:lnTo>
                  <a:lnTo>
                    <a:pt x="317" y="190"/>
                  </a:lnTo>
                  <a:lnTo>
                    <a:pt x="889" y="2997"/>
                  </a:lnTo>
                  <a:lnTo>
                    <a:pt x="1625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2329024" y="579120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098" y="4406"/>
                  </a:lnTo>
                  <a:lnTo>
                    <a:pt x="2984" y="4190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370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0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098" y="1803"/>
                  </a:lnTo>
                  <a:lnTo>
                    <a:pt x="370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2328970" y="579123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2329917" y="579172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2329863" y="579174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2331117" y="57924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2331063" y="57924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2328729" y="579103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30"/>
                  </a:lnTo>
                  <a:lnTo>
                    <a:pt x="139" y="2870"/>
                  </a:lnTo>
                  <a:lnTo>
                    <a:pt x="241" y="203"/>
                  </a:lnTo>
                  <a:lnTo>
                    <a:pt x="3352" y="2006"/>
                  </a:lnTo>
                  <a:lnTo>
                    <a:pt x="3352" y="4622"/>
                  </a:lnTo>
                  <a:lnTo>
                    <a:pt x="3390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2328735" y="579108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1955"/>
                  </a:moveTo>
                  <a:lnTo>
                    <a:pt x="2235" y="1308"/>
                  </a:lnTo>
                  <a:lnTo>
                    <a:pt x="0" y="0"/>
                  </a:lnTo>
                  <a:lnTo>
                    <a:pt x="0" y="2743"/>
                  </a:lnTo>
                  <a:lnTo>
                    <a:pt x="127" y="2819"/>
                  </a:lnTo>
                  <a:lnTo>
                    <a:pt x="127" y="215"/>
                  </a:lnTo>
                  <a:lnTo>
                    <a:pt x="2235" y="1422"/>
                  </a:lnTo>
                  <a:lnTo>
                    <a:pt x="3238" y="2019"/>
                  </a:lnTo>
                  <a:lnTo>
                    <a:pt x="3238" y="4622"/>
                  </a:lnTo>
                  <a:lnTo>
                    <a:pt x="3378" y="4699"/>
                  </a:lnTo>
                  <a:lnTo>
                    <a:pt x="3378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2324239" y="578844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2325319" y="578914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33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33"/>
                  </a:lnTo>
                  <a:close/>
                </a:path>
                <a:path w="1905" h="3810">
                  <a:moveTo>
                    <a:pt x="1612" y="3416"/>
                  </a:moveTo>
                  <a:lnTo>
                    <a:pt x="1041" y="622"/>
                  </a:lnTo>
                  <a:lnTo>
                    <a:pt x="304" y="190"/>
                  </a:lnTo>
                  <a:lnTo>
                    <a:pt x="863" y="2997"/>
                  </a:lnTo>
                  <a:lnTo>
                    <a:pt x="1612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2324290" y="578848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24" y="4406"/>
                  </a:lnTo>
                  <a:lnTo>
                    <a:pt x="2997" y="4190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374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4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24" y="1803"/>
                  </a:lnTo>
                  <a:lnTo>
                    <a:pt x="374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2324237" y="578851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97" y="4190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2325195" y="578899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2325141" y="578902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2326397" y="578969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2326341" y="57897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lnTo>
                    <a:pt x="279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2324007" y="578829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82"/>
                  </a:lnTo>
                  <a:lnTo>
                    <a:pt x="241" y="215"/>
                  </a:lnTo>
                  <a:lnTo>
                    <a:pt x="3365" y="2019"/>
                  </a:lnTo>
                  <a:lnTo>
                    <a:pt x="3365" y="4622"/>
                  </a:lnTo>
                  <a:lnTo>
                    <a:pt x="3390" y="4762"/>
                  </a:lnTo>
                  <a:lnTo>
                    <a:pt x="3492" y="1968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2324011" y="578835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1955"/>
                  </a:moveTo>
                  <a:lnTo>
                    <a:pt x="2235" y="1308"/>
                  </a:lnTo>
                  <a:lnTo>
                    <a:pt x="0" y="0"/>
                  </a:lnTo>
                  <a:lnTo>
                    <a:pt x="0" y="2743"/>
                  </a:lnTo>
                  <a:lnTo>
                    <a:pt x="127" y="2832"/>
                  </a:lnTo>
                  <a:lnTo>
                    <a:pt x="127" y="215"/>
                  </a:lnTo>
                  <a:lnTo>
                    <a:pt x="2235" y="1435"/>
                  </a:lnTo>
                  <a:lnTo>
                    <a:pt x="3251" y="2006"/>
                  </a:lnTo>
                  <a:lnTo>
                    <a:pt x="3251" y="4622"/>
                  </a:lnTo>
                  <a:lnTo>
                    <a:pt x="3378" y="4699"/>
                  </a:lnTo>
                  <a:lnTo>
                    <a:pt x="3378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2319521" y="578572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19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2320594" y="578639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25" y="3429"/>
                  </a:moveTo>
                  <a:lnTo>
                    <a:pt x="1054" y="635"/>
                  </a:lnTo>
                  <a:lnTo>
                    <a:pt x="317" y="203"/>
                  </a:lnTo>
                  <a:lnTo>
                    <a:pt x="889" y="3009"/>
                  </a:lnTo>
                  <a:lnTo>
                    <a:pt x="1625" y="34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2319582" y="578575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19"/>
                  </a:lnTo>
                  <a:lnTo>
                    <a:pt x="2984" y="4190"/>
                  </a:lnTo>
                  <a:lnTo>
                    <a:pt x="216" y="2616"/>
                  </a:lnTo>
                  <a:lnTo>
                    <a:pt x="126" y="215"/>
                  </a:lnTo>
                  <a:lnTo>
                    <a:pt x="370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0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098" y="1803"/>
                  </a:lnTo>
                  <a:lnTo>
                    <a:pt x="370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2319529" y="578579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84" y="4190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2320475" y="57862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2320419" y="578629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2321674" y="578696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2321620" y="578699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lnTo>
                    <a:pt x="279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2319286" y="578557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15"/>
                  </a:lnTo>
                  <a:lnTo>
                    <a:pt x="3365" y="2019"/>
                  </a:lnTo>
                  <a:lnTo>
                    <a:pt x="3365" y="4622"/>
                  </a:lnTo>
                  <a:lnTo>
                    <a:pt x="3390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2319286" y="578563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35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27" y="2819"/>
                  </a:lnTo>
                  <a:lnTo>
                    <a:pt x="127" y="215"/>
                  </a:lnTo>
                  <a:lnTo>
                    <a:pt x="2235" y="1435"/>
                  </a:lnTo>
                  <a:lnTo>
                    <a:pt x="2235" y="1308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295"/>
                  </a:lnTo>
                  <a:lnTo>
                    <a:pt x="2247" y="1435"/>
                  </a:lnTo>
                  <a:lnTo>
                    <a:pt x="3263" y="2006"/>
                  </a:lnTo>
                  <a:lnTo>
                    <a:pt x="3263" y="4610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2314800" y="578299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06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2315870" y="5783681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25" y="3416"/>
                  </a:moveTo>
                  <a:lnTo>
                    <a:pt x="1054" y="622"/>
                  </a:lnTo>
                  <a:lnTo>
                    <a:pt x="317" y="190"/>
                  </a:lnTo>
                  <a:lnTo>
                    <a:pt x="889" y="2997"/>
                  </a:lnTo>
                  <a:lnTo>
                    <a:pt x="1625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2314861" y="578302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2314807" y="578305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16" y="2616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2315753" y="57835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2315697" y="578357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2316966" y="57842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52" y="2705"/>
                  </a:lnTo>
                  <a:lnTo>
                    <a:pt x="152" y="2565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2316900" y="578426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2314564" y="578285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15"/>
                  </a:lnTo>
                  <a:lnTo>
                    <a:pt x="3352" y="2019"/>
                  </a:lnTo>
                  <a:lnTo>
                    <a:pt x="3352" y="4622"/>
                  </a:lnTo>
                  <a:lnTo>
                    <a:pt x="3390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2314549" y="578290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47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39" y="2819"/>
                  </a:lnTo>
                  <a:lnTo>
                    <a:pt x="139" y="215"/>
                  </a:lnTo>
                  <a:lnTo>
                    <a:pt x="2247" y="1435"/>
                  </a:lnTo>
                  <a:lnTo>
                    <a:pt x="2247" y="1308"/>
                  </a:lnTo>
                  <a:close/>
                </a:path>
                <a:path w="3810" h="5079">
                  <a:moveTo>
                    <a:pt x="3403" y="1955"/>
                  </a:moveTo>
                  <a:lnTo>
                    <a:pt x="2260" y="1295"/>
                  </a:lnTo>
                  <a:lnTo>
                    <a:pt x="2260" y="1447"/>
                  </a:lnTo>
                  <a:lnTo>
                    <a:pt x="3263" y="2019"/>
                  </a:lnTo>
                  <a:lnTo>
                    <a:pt x="3263" y="4622"/>
                  </a:lnTo>
                  <a:lnTo>
                    <a:pt x="3403" y="4699"/>
                  </a:lnTo>
                  <a:lnTo>
                    <a:pt x="3403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2324239" y="578383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2325319" y="578451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19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12" y="3429"/>
                  </a:moveTo>
                  <a:lnTo>
                    <a:pt x="1041" y="635"/>
                  </a:lnTo>
                  <a:lnTo>
                    <a:pt x="304" y="203"/>
                  </a:lnTo>
                  <a:lnTo>
                    <a:pt x="863" y="3009"/>
                  </a:lnTo>
                  <a:lnTo>
                    <a:pt x="1612" y="34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2324290" y="578386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24" y="4419"/>
                  </a:lnTo>
                  <a:lnTo>
                    <a:pt x="2997" y="4190"/>
                  </a:lnTo>
                  <a:lnTo>
                    <a:pt x="228" y="2616"/>
                  </a:lnTo>
                  <a:lnTo>
                    <a:pt x="139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39" y="215"/>
                  </a:lnTo>
                  <a:lnTo>
                    <a:pt x="2930" y="1816"/>
                  </a:lnTo>
                  <a:lnTo>
                    <a:pt x="2997" y="4190"/>
                  </a:lnTo>
                  <a:lnTo>
                    <a:pt x="3124" y="1816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2324237" y="578390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97" y="4190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2325195" y="57843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2325141" y="578441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2326397" y="578507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2326341" y="578511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lnTo>
                    <a:pt x="279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2324007" y="578368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82"/>
                  </a:lnTo>
                  <a:lnTo>
                    <a:pt x="241" y="215"/>
                  </a:lnTo>
                  <a:lnTo>
                    <a:pt x="3365" y="2019"/>
                  </a:lnTo>
                  <a:lnTo>
                    <a:pt x="3365" y="4622"/>
                  </a:lnTo>
                  <a:lnTo>
                    <a:pt x="3390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2324011" y="578374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1968"/>
                  </a:moveTo>
                  <a:lnTo>
                    <a:pt x="2235" y="1308"/>
                  </a:lnTo>
                  <a:lnTo>
                    <a:pt x="0" y="0"/>
                  </a:lnTo>
                  <a:lnTo>
                    <a:pt x="0" y="2743"/>
                  </a:lnTo>
                  <a:lnTo>
                    <a:pt x="127" y="2832"/>
                  </a:lnTo>
                  <a:lnTo>
                    <a:pt x="127" y="215"/>
                  </a:lnTo>
                  <a:lnTo>
                    <a:pt x="2235" y="1435"/>
                  </a:lnTo>
                  <a:lnTo>
                    <a:pt x="3251" y="2019"/>
                  </a:lnTo>
                  <a:lnTo>
                    <a:pt x="3251" y="4635"/>
                  </a:lnTo>
                  <a:lnTo>
                    <a:pt x="3378" y="4711"/>
                  </a:lnTo>
                  <a:lnTo>
                    <a:pt x="3378" y="19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2319521" y="578111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06"/>
                  </a:lnTo>
                  <a:lnTo>
                    <a:pt x="3098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2320594" y="578178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46"/>
                  </a:moveTo>
                  <a:lnTo>
                    <a:pt x="228" y="152"/>
                  </a:lnTo>
                  <a:lnTo>
                    <a:pt x="0" y="0"/>
                  </a:lnTo>
                  <a:lnTo>
                    <a:pt x="546" y="2806"/>
                  </a:lnTo>
                  <a:lnTo>
                    <a:pt x="800" y="2946"/>
                  </a:lnTo>
                  <a:close/>
                </a:path>
                <a:path w="1905" h="3810">
                  <a:moveTo>
                    <a:pt x="1625" y="3429"/>
                  </a:moveTo>
                  <a:lnTo>
                    <a:pt x="1054" y="635"/>
                  </a:lnTo>
                  <a:lnTo>
                    <a:pt x="317" y="203"/>
                  </a:lnTo>
                  <a:lnTo>
                    <a:pt x="889" y="3009"/>
                  </a:lnTo>
                  <a:lnTo>
                    <a:pt x="1625" y="34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2319582" y="578114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098" y="4419"/>
                  </a:lnTo>
                  <a:lnTo>
                    <a:pt x="2984" y="4190"/>
                  </a:lnTo>
                  <a:lnTo>
                    <a:pt x="237" y="2616"/>
                  </a:lnTo>
                  <a:lnTo>
                    <a:pt x="126" y="215"/>
                  </a:lnTo>
                  <a:lnTo>
                    <a:pt x="370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0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098" y="1803"/>
                  </a:lnTo>
                  <a:lnTo>
                    <a:pt x="370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2319529" y="578117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84" y="4190"/>
                  </a:lnTo>
                  <a:lnTo>
                    <a:pt x="216" y="2616"/>
                  </a:lnTo>
                  <a:lnTo>
                    <a:pt x="126" y="215"/>
                  </a:lnTo>
                  <a:lnTo>
                    <a:pt x="369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69" y="215"/>
                  </a:moveTo>
                  <a:lnTo>
                    <a:pt x="126" y="215"/>
                  </a:lnTo>
                  <a:lnTo>
                    <a:pt x="2918" y="1816"/>
                  </a:lnTo>
                  <a:lnTo>
                    <a:pt x="2984" y="4190"/>
                  </a:lnTo>
                  <a:lnTo>
                    <a:pt x="3111" y="1816"/>
                  </a:lnTo>
                  <a:lnTo>
                    <a:pt x="369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2320475" y="578166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27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2320419" y="578168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2321674" y="578235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2321620" y="57823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2319286" y="578096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15"/>
                  </a:lnTo>
                  <a:lnTo>
                    <a:pt x="3365" y="2019"/>
                  </a:lnTo>
                  <a:lnTo>
                    <a:pt x="3365" y="4622"/>
                  </a:lnTo>
                  <a:lnTo>
                    <a:pt x="3390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2319286" y="578102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35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27" y="2819"/>
                  </a:lnTo>
                  <a:lnTo>
                    <a:pt x="127" y="215"/>
                  </a:lnTo>
                  <a:lnTo>
                    <a:pt x="2235" y="1435"/>
                  </a:lnTo>
                  <a:lnTo>
                    <a:pt x="2235" y="1308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282"/>
                  </a:lnTo>
                  <a:lnTo>
                    <a:pt x="2247" y="1435"/>
                  </a:lnTo>
                  <a:lnTo>
                    <a:pt x="3263" y="2006"/>
                  </a:lnTo>
                  <a:lnTo>
                    <a:pt x="3263" y="4610"/>
                  </a:lnTo>
                  <a:lnTo>
                    <a:pt x="3390" y="4686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2383081" y="5830372"/>
              <a:ext cx="27940" cy="16510"/>
            </a:xfrm>
            <a:custGeom>
              <a:avLst/>
              <a:gdLst/>
              <a:ahLst/>
              <a:cxnLst/>
              <a:rect l="l" t="t" r="r" b="b"/>
              <a:pathLst>
                <a:path w="27939" h="16510">
                  <a:moveTo>
                    <a:pt x="14262" y="0"/>
                  </a:moveTo>
                  <a:lnTo>
                    <a:pt x="14046" y="0"/>
                  </a:lnTo>
                  <a:lnTo>
                    <a:pt x="0" y="8102"/>
                  </a:lnTo>
                  <a:lnTo>
                    <a:pt x="0" y="8661"/>
                  </a:lnTo>
                  <a:lnTo>
                    <a:pt x="12776" y="16040"/>
                  </a:lnTo>
                  <a:lnTo>
                    <a:pt x="13258" y="16306"/>
                  </a:lnTo>
                  <a:lnTo>
                    <a:pt x="13830" y="16306"/>
                  </a:lnTo>
                  <a:lnTo>
                    <a:pt x="27698" y="8305"/>
                  </a:lnTo>
                  <a:lnTo>
                    <a:pt x="27698" y="7759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2396779" y="583110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2242" y="0"/>
                  </a:moveTo>
                  <a:lnTo>
                    <a:pt x="0" y="7073"/>
                  </a:lnTo>
                  <a:lnTo>
                    <a:pt x="0" y="12674"/>
                  </a:lnTo>
                  <a:lnTo>
                    <a:pt x="12242" y="5613"/>
                  </a:lnTo>
                  <a:lnTo>
                    <a:pt x="1224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2396779" y="5836713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242" y="0"/>
                  </a:moveTo>
                  <a:lnTo>
                    <a:pt x="0" y="7061"/>
                  </a:lnTo>
                  <a:lnTo>
                    <a:pt x="0" y="8686"/>
                  </a:lnTo>
                  <a:lnTo>
                    <a:pt x="12242" y="1612"/>
                  </a:lnTo>
                  <a:lnTo>
                    <a:pt x="122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2384540" y="583110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6121" y="0"/>
                  </a:moveTo>
                  <a:lnTo>
                    <a:pt x="0" y="0"/>
                  </a:lnTo>
                  <a:lnTo>
                    <a:pt x="0" y="5613"/>
                  </a:lnTo>
                  <a:lnTo>
                    <a:pt x="12242" y="12674"/>
                  </a:lnTo>
                  <a:lnTo>
                    <a:pt x="12242" y="7073"/>
                  </a:lnTo>
                  <a:lnTo>
                    <a:pt x="612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2384540" y="5836711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0" y="1612"/>
                  </a:lnTo>
                  <a:lnTo>
                    <a:pt x="12242" y="8686"/>
                  </a:lnTo>
                  <a:lnTo>
                    <a:pt x="12242" y="70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2383748" y="5823545"/>
              <a:ext cx="26670" cy="15875"/>
            </a:xfrm>
            <a:custGeom>
              <a:avLst/>
              <a:gdLst/>
              <a:ahLst/>
              <a:cxnLst/>
              <a:rect l="l" t="t" r="r" b="b"/>
              <a:pathLst>
                <a:path w="26669" h="15875">
                  <a:moveTo>
                    <a:pt x="19443" y="0"/>
                  </a:moveTo>
                  <a:lnTo>
                    <a:pt x="12814" y="533"/>
                  </a:lnTo>
                  <a:lnTo>
                    <a:pt x="0" y="7937"/>
                  </a:lnTo>
                  <a:lnTo>
                    <a:pt x="6629" y="7556"/>
                  </a:lnTo>
                  <a:lnTo>
                    <a:pt x="13258" y="15875"/>
                  </a:lnTo>
                  <a:lnTo>
                    <a:pt x="26073" y="8483"/>
                  </a:lnTo>
                  <a:lnTo>
                    <a:pt x="26073" y="8178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2383748" y="5830952"/>
              <a:ext cx="13335" cy="8890"/>
            </a:xfrm>
            <a:custGeom>
              <a:avLst/>
              <a:gdLst/>
              <a:ahLst/>
              <a:cxnLst/>
              <a:rect l="l" t="t" r="r" b="b"/>
              <a:pathLst>
                <a:path w="13335" h="8889">
                  <a:moveTo>
                    <a:pt x="6629" y="0"/>
                  </a:moveTo>
                  <a:lnTo>
                    <a:pt x="0" y="520"/>
                  </a:lnTo>
                  <a:lnTo>
                    <a:pt x="0" y="812"/>
                  </a:lnTo>
                  <a:lnTo>
                    <a:pt x="6629" y="279"/>
                  </a:lnTo>
                  <a:lnTo>
                    <a:pt x="13258" y="8470"/>
                  </a:lnTo>
                  <a:lnTo>
                    <a:pt x="13258" y="8178"/>
                  </a:lnTo>
                  <a:lnTo>
                    <a:pt x="662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2390377" y="5823538"/>
              <a:ext cx="19685" cy="15875"/>
            </a:xfrm>
            <a:custGeom>
              <a:avLst/>
              <a:gdLst/>
              <a:ahLst/>
              <a:cxnLst/>
              <a:rect l="l" t="t" r="r" b="b"/>
              <a:pathLst>
                <a:path w="19685" h="15875">
                  <a:moveTo>
                    <a:pt x="12814" y="0"/>
                  </a:moveTo>
                  <a:lnTo>
                    <a:pt x="0" y="7404"/>
                  </a:lnTo>
                  <a:lnTo>
                    <a:pt x="6629" y="15595"/>
                  </a:lnTo>
                  <a:lnTo>
                    <a:pt x="19443" y="8191"/>
                  </a:lnTo>
                  <a:lnTo>
                    <a:pt x="128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2390927" y="5823318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19050" h="15875">
                  <a:moveTo>
                    <a:pt x="18732" y="8623"/>
                  </a:moveTo>
                  <a:lnTo>
                    <a:pt x="11760" y="38"/>
                  </a:lnTo>
                  <a:lnTo>
                    <a:pt x="11315" y="0"/>
                  </a:lnTo>
                  <a:lnTo>
                    <a:pt x="10718" y="482"/>
                  </a:lnTo>
                  <a:lnTo>
                    <a:pt x="10693" y="660"/>
                  </a:lnTo>
                  <a:lnTo>
                    <a:pt x="10248" y="622"/>
                  </a:lnTo>
                  <a:lnTo>
                    <a:pt x="9652" y="1104"/>
                  </a:lnTo>
                  <a:lnTo>
                    <a:pt x="9626" y="1282"/>
                  </a:lnTo>
                  <a:lnTo>
                    <a:pt x="9182" y="1244"/>
                  </a:lnTo>
                  <a:lnTo>
                    <a:pt x="8585" y="1727"/>
                  </a:lnTo>
                  <a:lnTo>
                    <a:pt x="8559" y="1905"/>
                  </a:lnTo>
                  <a:lnTo>
                    <a:pt x="8115" y="1866"/>
                  </a:lnTo>
                  <a:lnTo>
                    <a:pt x="7518" y="2336"/>
                  </a:lnTo>
                  <a:lnTo>
                    <a:pt x="7493" y="2527"/>
                  </a:lnTo>
                  <a:lnTo>
                    <a:pt x="7048" y="2489"/>
                  </a:lnTo>
                  <a:lnTo>
                    <a:pt x="6451" y="2959"/>
                  </a:lnTo>
                  <a:lnTo>
                    <a:pt x="6426" y="3149"/>
                  </a:lnTo>
                  <a:lnTo>
                    <a:pt x="5981" y="3111"/>
                  </a:lnTo>
                  <a:lnTo>
                    <a:pt x="5384" y="3581"/>
                  </a:lnTo>
                  <a:lnTo>
                    <a:pt x="5359" y="3759"/>
                  </a:lnTo>
                  <a:lnTo>
                    <a:pt x="4914" y="3721"/>
                  </a:lnTo>
                  <a:lnTo>
                    <a:pt x="4318" y="4203"/>
                  </a:lnTo>
                  <a:lnTo>
                    <a:pt x="4292" y="4381"/>
                  </a:lnTo>
                  <a:lnTo>
                    <a:pt x="3848" y="4343"/>
                  </a:lnTo>
                  <a:lnTo>
                    <a:pt x="3251" y="4826"/>
                  </a:lnTo>
                  <a:lnTo>
                    <a:pt x="3225" y="5003"/>
                  </a:lnTo>
                  <a:lnTo>
                    <a:pt x="2781" y="4965"/>
                  </a:lnTo>
                  <a:lnTo>
                    <a:pt x="2184" y="5448"/>
                  </a:lnTo>
                  <a:lnTo>
                    <a:pt x="2159" y="5626"/>
                  </a:lnTo>
                  <a:lnTo>
                    <a:pt x="1714" y="5588"/>
                  </a:lnTo>
                  <a:lnTo>
                    <a:pt x="1117" y="6070"/>
                  </a:lnTo>
                  <a:lnTo>
                    <a:pt x="1092" y="6248"/>
                  </a:lnTo>
                  <a:lnTo>
                    <a:pt x="647" y="6210"/>
                  </a:lnTo>
                  <a:lnTo>
                    <a:pt x="50" y="6680"/>
                  </a:lnTo>
                  <a:lnTo>
                    <a:pt x="0" y="7124"/>
                  </a:lnTo>
                  <a:lnTo>
                    <a:pt x="6883" y="15582"/>
                  </a:lnTo>
                  <a:lnTo>
                    <a:pt x="7061" y="15671"/>
                  </a:lnTo>
                  <a:lnTo>
                    <a:pt x="7277" y="15671"/>
                  </a:lnTo>
                  <a:lnTo>
                    <a:pt x="7429" y="15671"/>
                  </a:lnTo>
                  <a:lnTo>
                    <a:pt x="7581" y="15621"/>
                  </a:lnTo>
                  <a:lnTo>
                    <a:pt x="7708" y="15506"/>
                  </a:lnTo>
                  <a:lnTo>
                    <a:pt x="8013" y="15278"/>
                  </a:lnTo>
                  <a:lnTo>
                    <a:pt x="8039" y="15011"/>
                  </a:lnTo>
                  <a:lnTo>
                    <a:pt x="8343" y="15049"/>
                  </a:lnTo>
                  <a:lnTo>
                    <a:pt x="8496" y="15049"/>
                  </a:lnTo>
                  <a:lnTo>
                    <a:pt x="8648" y="14998"/>
                  </a:lnTo>
                  <a:lnTo>
                    <a:pt x="9080" y="14655"/>
                  </a:lnTo>
                  <a:lnTo>
                    <a:pt x="9105" y="14389"/>
                  </a:lnTo>
                  <a:lnTo>
                    <a:pt x="9410" y="14427"/>
                  </a:lnTo>
                  <a:lnTo>
                    <a:pt x="9563" y="14427"/>
                  </a:lnTo>
                  <a:lnTo>
                    <a:pt x="9715" y="14376"/>
                  </a:lnTo>
                  <a:lnTo>
                    <a:pt x="10147" y="14033"/>
                  </a:lnTo>
                  <a:lnTo>
                    <a:pt x="10172" y="13766"/>
                  </a:lnTo>
                  <a:lnTo>
                    <a:pt x="10477" y="13804"/>
                  </a:lnTo>
                  <a:lnTo>
                    <a:pt x="10629" y="13804"/>
                  </a:lnTo>
                  <a:lnTo>
                    <a:pt x="10782" y="13766"/>
                  </a:lnTo>
                  <a:lnTo>
                    <a:pt x="11214" y="13411"/>
                  </a:lnTo>
                  <a:lnTo>
                    <a:pt x="11239" y="13144"/>
                  </a:lnTo>
                  <a:lnTo>
                    <a:pt x="11544" y="13182"/>
                  </a:lnTo>
                  <a:lnTo>
                    <a:pt x="11696" y="13182"/>
                  </a:lnTo>
                  <a:lnTo>
                    <a:pt x="11861" y="13131"/>
                  </a:lnTo>
                  <a:lnTo>
                    <a:pt x="12280" y="12788"/>
                  </a:lnTo>
                  <a:lnTo>
                    <a:pt x="12306" y="12534"/>
                  </a:lnTo>
                  <a:lnTo>
                    <a:pt x="12611" y="12573"/>
                  </a:lnTo>
                  <a:lnTo>
                    <a:pt x="12763" y="12573"/>
                  </a:lnTo>
                  <a:lnTo>
                    <a:pt x="12915" y="12522"/>
                  </a:lnTo>
                  <a:lnTo>
                    <a:pt x="13347" y="12166"/>
                  </a:lnTo>
                  <a:lnTo>
                    <a:pt x="13373" y="11912"/>
                  </a:lnTo>
                  <a:lnTo>
                    <a:pt x="13677" y="11950"/>
                  </a:lnTo>
                  <a:lnTo>
                    <a:pt x="13830" y="11950"/>
                  </a:lnTo>
                  <a:lnTo>
                    <a:pt x="13982" y="11899"/>
                  </a:lnTo>
                  <a:lnTo>
                    <a:pt x="14414" y="11557"/>
                  </a:lnTo>
                  <a:lnTo>
                    <a:pt x="14439" y="11290"/>
                  </a:lnTo>
                  <a:lnTo>
                    <a:pt x="14744" y="11328"/>
                  </a:lnTo>
                  <a:lnTo>
                    <a:pt x="14897" y="11328"/>
                  </a:lnTo>
                  <a:lnTo>
                    <a:pt x="15049" y="11277"/>
                  </a:lnTo>
                  <a:lnTo>
                    <a:pt x="15481" y="10934"/>
                  </a:lnTo>
                  <a:lnTo>
                    <a:pt x="15506" y="10668"/>
                  </a:lnTo>
                  <a:lnTo>
                    <a:pt x="15811" y="10706"/>
                  </a:lnTo>
                  <a:lnTo>
                    <a:pt x="15963" y="10706"/>
                  </a:lnTo>
                  <a:lnTo>
                    <a:pt x="16116" y="10655"/>
                  </a:lnTo>
                  <a:lnTo>
                    <a:pt x="16548" y="10312"/>
                  </a:lnTo>
                  <a:lnTo>
                    <a:pt x="16573" y="10045"/>
                  </a:lnTo>
                  <a:lnTo>
                    <a:pt x="16878" y="10083"/>
                  </a:lnTo>
                  <a:lnTo>
                    <a:pt x="17030" y="10083"/>
                  </a:lnTo>
                  <a:lnTo>
                    <a:pt x="17195" y="10033"/>
                  </a:lnTo>
                  <a:lnTo>
                    <a:pt x="17614" y="9690"/>
                  </a:lnTo>
                  <a:lnTo>
                    <a:pt x="17640" y="9423"/>
                  </a:lnTo>
                  <a:lnTo>
                    <a:pt x="17945" y="9461"/>
                  </a:lnTo>
                  <a:lnTo>
                    <a:pt x="18097" y="9461"/>
                  </a:lnTo>
                  <a:lnTo>
                    <a:pt x="18249" y="9410"/>
                  </a:lnTo>
                  <a:lnTo>
                    <a:pt x="18681" y="9067"/>
                  </a:lnTo>
                  <a:lnTo>
                    <a:pt x="18732" y="8623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2384183" y="5823280"/>
              <a:ext cx="19050" cy="8255"/>
            </a:xfrm>
            <a:custGeom>
              <a:avLst/>
              <a:gdLst/>
              <a:ahLst/>
              <a:cxnLst/>
              <a:rect l="l" t="t" r="r" b="b"/>
              <a:pathLst>
                <a:path w="19050" h="8254">
                  <a:moveTo>
                    <a:pt x="18973" y="1066"/>
                  </a:moveTo>
                  <a:lnTo>
                    <a:pt x="18923" y="292"/>
                  </a:lnTo>
                  <a:lnTo>
                    <a:pt x="18580" y="0"/>
                  </a:lnTo>
                  <a:lnTo>
                    <a:pt x="11176" y="584"/>
                  </a:lnTo>
                  <a:lnTo>
                    <a:pt x="10883" y="927"/>
                  </a:lnTo>
                  <a:lnTo>
                    <a:pt x="10896" y="1143"/>
                  </a:lnTo>
                  <a:lnTo>
                    <a:pt x="10083" y="1206"/>
                  </a:lnTo>
                  <a:lnTo>
                    <a:pt x="9804" y="1549"/>
                  </a:lnTo>
                  <a:lnTo>
                    <a:pt x="9817" y="1752"/>
                  </a:lnTo>
                  <a:lnTo>
                    <a:pt x="8991" y="1816"/>
                  </a:lnTo>
                  <a:lnTo>
                    <a:pt x="8712" y="2159"/>
                  </a:lnTo>
                  <a:lnTo>
                    <a:pt x="8724" y="2374"/>
                  </a:lnTo>
                  <a:lnTo>
                    <a:pt x="7899" y="2438"/>
                  </a:lnTo>
                  <a:lnTo>
                    <a:pt x="7620" y="2781"/>
                  </a:lnTo>
                  <a:lnTo>
                    <a:pt x="7632" y="2997"/>
                  </a:lnTo>
                  <a:lnTo>
                    <a:pt x="6819" y="3060"/>
                  </a:lnTo>
                  <a:lnTo>
                    <a:pt x="6540" y="3403"/>
                  </a:lnTo>
                  <a:lnTo>
                    <a:pt x="6553" y="3619"/>
                  </a:lnTo>
                  <a:lnTo>
                    <a:pt x="5727" y="3683"/>
                  </a:lnTo>
                  <a:lnTo>
                    <a:pt x="5435" y="4025"/>
                  </a:lnTo>
                  <a:lnTo>
                    <a:pt x="5448" y="4254"/>
                  </a:lnTo>
                  <a:lnTo>
                    <a:pt x="4648" y="4305"/>
                  </a:lnTo>
                  <a:lnTo>
                    <a:pt x="4343" y="4648"/>
                  </a:lnTo>
                  <a:lnTo>
                    <a:pt x="4356" y="4876"/>
                  </a:lnTo>
                  <a:lnTo>
                    <a:pt x="3568" y="4927"/>
                  </a:lnTo>
                  <a:lnTo>
                    <a:pt x="3276" y="5270"/>
                  </a:lnTo>
                  <a:lnTo>
                    <a:pt x="3289" y="5486"/>
                  </a:lnTo>
                  <a:lnTo>
                    <a:pt x="2476" y="5549"/>
                  </a:lnTo>
                  <a:lnTo>
                    <a:pt x="2184" y="5892"/>
                  </a:lnTo>
                  <a:lnTo>
                    <a:pt x="2197" y="6108"/>
                  </a:lnTo>
                  <a:lnTo>
                    <a:pt x="1371" y="6172"/>
                  </a:lnTo>
                  <a:lnTo>
                    <a:pt x="1092" y="6515"/>
                  </a:lnTo>
                  <a:lnTo>
                    <a:pt x="1104" y="6731"/>
                  </a:lnTo>
                  <a:lnTo>
                    <a:pt x="292" y="6794"/>
                  </a:lnTo>
                  <a:lnTo>
                    <a:pt x="0" y="7137"/>
                  </a:lnTo>
                  <a:lnTo>
                    <a:pt x="63" y="7886"/>
                  </a:lnTo>
                  <a:lnTo>
                    <a:pt x="355" y="8166"/>
                  </a:lnTo>
                  <a:lnTo>
                    <a:pt x="723" y="8166"/>
                  </a:lnTo>
                  <a:lnTo>
                    <a:pt x="7797" y="7607"/>
                  </a:lnTo>
                  <a:lnTo>
                    <a:pt x="8077" y="7277"/>
                  </a:lnTo>
                  <a:lnTo>
                    <a:pt x="8051" y="7061"/>
                  </a:lnTo>
                  <a:lnTo>
                    <a:pt x="8890" y="6985"/>
                  </a:lnTo>
                  <a:lnTo>
                    <a:pt x="9169" y="6654"/>
                  </a:lnTo>
                  <a:lnTo>
                    <a:pt x="9144" y="6438"/>
                  </a:lnTo>
                  <a:lnTo>
                    <a:pt x="9982" y="6362"/>
                  </a:lnTo>
                  <a:lnTo>
                    <a:pt x="10261" y="6032"/>
                  </a:lnTo>
                  <a:lnTo>
                    <a:pt x="10236" y="5816"/>
                  </a:lnTo>
                  <a:lnTo>
                    <a:pt x="11074" y="5740"/>
                  </a:lnTo>
                  <a:lnTo>
                    <a:pt x="11353" y="5410"/>
                  </a:lnTo>
                  <a:lnTo>
                    <a:pt x="11328" y="5194"/>
                  </a:lnTo>
                  <a:lnTo>
                    <a:pt x="12153" y="5118"/>
                  </a:lnTo>
                  <a:lnTo>
                    <a:pt x="12433" y="4787"/>
                  </a:lnTo>
                  <a:lnTo>
                    <a:pt x="12407" y="4572"/>
                  </a:lnTo>
                  <a:lnTo>
                    <a:pt x="13246" y="4495"/>
                  </a:lnTo>
                  <a:lnTo>
                    <a:pt x="13525" y="4165"/>
                  </a:lnTo>
                  <a:lnTo>
                    <a:pt x="13500" y="3949"/>
                  </a:lnTo>
                  <a:lnTo>
                    <a:pt x="14338" y="3873"/>
                  </a:lnTo>
                  <a:lnTo>
                    <a:pt x="14617" y="3543"/>
                  </a:lnTo>
                  <a:lnTo>
                    <a:pt x="14592" y="3327"/>
                  </a:lnTo>
                  <a:lnTo>
                    <a:pt x="15417" y="3251"/>
                  </a:lnTo>
                  <a:lnTo>
                    <a:pt x="15697" y="2921"/>
                  </a:lnTo>
                  <a:lnTo>
                    <a:pt x="15671" y="2705"/>
                  </a:lnTo>
                  <a:lnTo>
                    <a:pt x="16510" y="2628"/>
                  </a:lnTo>
                  <a:lnTo>
                    <a:pt x="16789" y="2298"/>
                  </a:lnTo>
                  <a:lnTo>
                    <a:pt x="16764" y="2095"/>
                  </a:lnTo>
                  <a:lnTo>
                    <a:pt x="17602" y="2019"/>
                  </a:lnTo>
                  <a:lnTo>
                    <a:pt x="17881" y="1689"/>
                  </a:lnTo>
                  <a:lnTo>
                    <a:pt x="17856" y="1473"/>
                  </a:lnTo>
                  <a:lnTo>
                    <a:pt x="18694" y="1397"/>
                  </a:lnTo>
                  <a:lnTo>
                    <a:pt x="18973" y="1066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2397571" y="583916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55" y="0"/>
                  </a:moveTo>
                  <a:lnTo>
                    <a:pt x="0" y="1130"/>
                  </a:lnTo>
                  <a:lnTo>
                    <a:pt x="0" y="2768"/>
                  </a:lnTo>
                  <a:lnTo>
                    <a:pt x="1955" y="1638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2397823" y="583958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25" y="127"/>
                  </a:moveTo>
                  <a:lnTo>
                    <a:pt x="355" y="406"/>
                  </a:lnTo>
                  <a:lnTo>
                    <a:pt x="0" y="2171"/>
                  </a:lnTo>
                  <a:lnTo>
                    <a:pt x="469" y="1892"/>
                  </a:lnTo>
                  <a:lnTo>
                    <a:pt x="825" y="127"/>
                  </a:lnTo>
                  <a:close/>
                </a:path>
                <a:path w="1269" h="2539">
                  <a:moveTo>
                    <a:pt x="1016" y="0"/>
                  </a:moveTo>
                  <a:lnTo>
                    <a:pt x="876" y="88"/>
                  </a:lnTo>
                  <a:lnTo>
                    <a:pt x="508" y="1866"/>
                  </a:lnTo>
                  <a:lnTo>
                    <a:pt x="660" y="1765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2397514" y="58391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5" y="1638"/>
                  </a:lnTo>
                  <a:lnTo>
                    <a:pt x="88" y="2628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28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2397550" y="583919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52"/>
                  </a:moveTo>
                  <a:lnTo>
                    <a:pt x="1825" y="1651"/>
                  </a:lnTo>
                  <a:lnTo>
                    <a:pt x="88" y="2641"/>
                  </a:lnTo>
                  <a:lnTo>
                    <a:pt x="0" y="2794"/>
                  </a:lnTo>
                  <a:lnTo>
                    <a:pt x="1981" y="1651"/>
                  </a:lnTo>
                  <a:lnTo>
                    <a:pt x="1981" y="152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30"/>
                  </a:lnTo>
                  <a:lnTo>
                    <a:pt x="0" y="2641"/>
                  </a:lnTo>
                  <a:lnTo>
                    <a:pt x="177" y="1130"/>
                  </a:lnTo>
                  <a:lnTo>
                    <a:pt x="1892" y="152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2398783" y="583950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2398783" y="583952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2398027" y="583994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1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2398027" y="583996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2397475" y="583906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44" y="126"/>
                  </a:lnTo>
                  <a:lnTo>
                    <a:pt x="2044" y="1765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2397531" y="583910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00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70"/>
                  </a:lnTo>
                  <a:lnTo>
                    <a:pt x="723" y="901"/>
                  </a:lnTo>
                  <a:lnTo>
                    <a:pt x="2057" y="127"/>
                  </a:lnTo>
                  <a:lnTo>
                    <a:pt x="2057" y="1765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2400548" y="583744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55" y="0"/>
                  </a:moveTo>
                  <a:lnTo>
                    <a:pt x="0" y="1130"/>
                  </a:lnTo>
                  <a:lnTo>
                    <a:pt x="0" y="2768"/>
                  </a:lnTo>
                  <a:lnTo>
                    <a:pt x="1955" y="1638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2400782" y="583787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14"/>
                  </a:moveTo>
                  <a:lnTo>
                    <a:pt x="368" y="393"/>
                  </a:lnTo>
                  <a:lnTo>
                    <a:pt x="0" y="2159"/>
                  </a:lnTo>
                  <a:lnTo>
                    <a:pt x="482" y="1879"/>
                  </a:lnTo>
                  <a:lnTo>
                    <a:pt x="838" y="114"/>
                  </a:lnTo>
                  <a:close/>
                </a:path>
                <a:path w="1269" h="2539">
                  <a:moveTo>
                    <a:pt x="1028" y="0"/>
                  </a:moveTo>
                  <a:lnTo>
                    <a:pt x="889" y="88"/>
                  </a:lnTo>
                  <a:lnTo>
                    <a:pt x="520" y="1866"/>
                  </a:lnTo>
                  <a:lnTo>
                    <a:pt x="673" y="1765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2400491" y="583746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6" y="1638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2400525" y="583747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52"/>
                  </a:moveTo>
                  <a:lnTo>
                    <a:pt x="1825" y="1651"/>
                  </a:lnTo>
                  <a:lnTo>
                    <a:pt x="88" y="2641"/>
                  </a:lnTo>
                  <a:lnTo>
                    <a:pt x="0" y="2794"/>
                  </a:lnTo>
                  <a:lnTo>
                    <a:pt x="1981" y="1651"/>
                  </a:lnTo>
                  <a:lnTo>
                    <a:pt x="1981" y="152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30"/>
                  </a:lnTo>
                  <a:lnTo>
                    <a:pt x="0" y="2641"/>
                  </a:lnTo>
                  <a:lnTo>
                    <a:pt x="177" y="1130"/>
                  </a:lnTo>
                  <a:lnTo>
                    <a:pt x="1892" y="152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2401759" y="58377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1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2401759" y="58378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2401003" y="583822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1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2401003" y="583824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2400451" y="583734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44" y="126"/>
                  </a:lnTo>
                  <a:lnTo>
                    <a:pt x="2044" y="1765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2400503" y="583738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12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57"/>
                  </a:lnTo>
                  <a:lnTo>
                    <a:pt x="723" y="889"/>
                  </a:lnTo>
                  <a:lnTo>
                    <a:pt x="2057" y="127"/>
                  </a:lnTo>
                  <a:lnTo>
                    <a:pt x="2057" y="1765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2403523" y="583572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55" y="0"/>
                  </a:moveTo>
                  <a:lnTo>
                    <a:pt x="0" y="1130"/>
                  </a:lnTo>
                  <a:lnTo>
                    <a:pt x="0" y="2768"/>
                  </a:lnTo>
                  <a:lnTo>
                    <a:pt x="1955" y="1638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2403767" y="583615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14"/>
                  </a:moveTo>
                  <a:lnTo>
                    <a:pt x="368" y="393"/>
                  </a:lnTo>
                  <a:lnTo>
                    <a:pt x="0" y="2159"/>
                  </a:lnTo>
                  <a:lnTo>
                    <a:pt x="482" y="1879"/>
                  </a:lnTo>
                  <a:lnTo>
                    <a:pt x="838" y="114"/>
                  </a:lnTo>
                  <a:close/>
                </a:path>
                <a:path w="1269" h="2539">
                  <a:moveTo>
                    <a:pt x="1028" y="0"/>
                  </a:moveTo>
                  <a:lnTo>
                    <a:pt x="889" y="88"/>
                  </a:lnTo>
                  <a:lnTo>
                    <a:pt x="520" y="1866"/>
                  </a:lnTo>
                  <a:lnTo>
                    <a:pt x="673" y="1765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2403468" y="58357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6" y="1638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2403502" y="583576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5" y="1638"/>
                  </a:lnTo>
                  <a:lnTo>
                    <a:pt x="88" y="2628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28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2404734" y="583606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1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2404734" y="583608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2403979" y="58365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1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2403979" y="583652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2403426" y="583562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44" y="126"/>
                  </a:lnTo>
                  <a:lnTo>
                    <a:pt x="2044" y="1777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2403487" y="583567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723" y="812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57"/>
                  </a:lnTo>
                  <a:lnTo>
                    <a:pt x="723" y="889"/>
                  </a:lnTo>
                  <a:lnTo>
                    <a:pt x="2044" y="127"/>
                  </a:lnTo>
                  <a:lnTo>
                    <a:pt x="2044" y="1765"/>
                  </a:lnTo>
                  <a:lnTo>
                    <a:pt x="21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2406500" y="583401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55" y="0"/>
                  </a:moveTo>
                  <a:lnTo>
                    <a:pt x="0" y="1130"/>
                  </a:lnTo>
                  <a:lnTo>
                    <a:pt x="0" y="2768"/>
                  </a:lnTo>
                  <a:lnTo>
                    <a:pt x="1955" y="1638"/>
                  </a:lnTo>
                  <a:lnTo>
                    <a:pt x="195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2406738" y="583444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14"/>
                  </a:moveTo>
                  <a:lnTo>
                    <a:pt x="368" y="393"/>
                  </a:lnTo>
                  <a:lnTo>
                    <a:pt x="0" y="2159"/>
                  </a:lnTo>
                  <a:lnTo>
                    <a:pt x="482" y="1879"/>
                  </a:lnTo>
                  <a:lnTo>
                    <a:pt x="838" y="114"/>
                  </a:lnTo>
                  <a:close/>
                </a:path>
                <a:path w="1269" h="2539">
                  <a:moveTo>
                    <a:pt x="1041" y="0"/>
                  </a:moveTo>
                  <a:lnTo>
                    <a:pt x="889" y="88"/>
                  </a:lnTo>
                  <a:lnTo>
                    <a:pt x="533" y="1866"/>
                  </a:lnTo>
                  <a:lnTo>
                    <a:pt x="698" y="176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2406444" y="583402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6" y="1638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2406478" y="583404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5" y="1638"/>
                  </a:lnTo>
                  <a:lnTo>
                    <a:pt x="88" y="2628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28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2407711" y="58343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1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2407711" y="583436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2406955" y="58347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1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2406955" y="583480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2406403" y="58339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44" y="126"/>
                  </a:lnTo>
                  <a:lnTo>
                    <a:pt x="2044" y="1777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2406459" y="58339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00"/>
                  </a:lnTo>
                  <a:lnTo>
                    <a:pt x="0" y="1219"/>
                  </a:lnTo>
                  <a:lnTo>
                    <a:pt x="0" y="2946"/>
                  </a:lnTo>
                  <a:lnTo>
                    <a:pt x="88" y="1244"/>
                  </a:lnTo>
                  <a:lnTo>
                    <a:pt x="723" y="876"/>
                  </a:lnTo>
                  <a:lnTo>
                    <a:pt x="2057" y="127"/>
                  </a:lnTo>
                  <a:lnTo>
                    <a:pt x="2057" y="1765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2394115" y="583919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2394788" y="583962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66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42" y="1765"/>
                  </a:lnTo>
                  <a:lnTo>
                    <a:pt x="508" y="1866"/>
                  </a:lnTo>
                  <a:close/>
                </a:path>
                <a:path w="1269" h="2539">
                  <a:moveTo>
                    <a:pt x="1016" y="2159"/>
                  </a:moveTo>
                  <a:lnTo>
                    <a:pt x="660" y="393"/>
                  </a:lnTo>
                  <a:lnTo>
                    <a:pt x="190" y="114"/>
                  </a:lnTo>
                  <a:lnTo>
                    <a:pt x="546" y="1879"/>
                  </a:lnTo>
                  <a:lnTo>
                    <a:pt x="1016" y="215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2394144" y="58392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2394109" y="58392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25"/>
                  </a:lnTo>
                  <a:lnTo>
                    <a:pt x="1981" y="2768"/>
                  </a:lnTo>
                  <a:lnTo>
                    <a:pt x="1892" y="2628"/>
                  </a:lnTo>
                  <a:lnTo>
                    <a:pt x="154" y="1625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47" y="1130"/>
                  </a:lnTo>
                  <a:lnTo>
                    <a:pt x="1892" y="2628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2394706" y="583953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2394681" y="58395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2395462" y="58399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2395437" y="583999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2393970" y="583909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2393962" y="58391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14"/>
                  </a:lnTo>
                  <a:lnTo>
                    <a:pt x="88" y="127"/>
                  </a:lnTo>
                  <a:lnTo>
                    <a:pt x="1409" y="889"/>
                  </a:lnTo>
                  <a:lnTo>
                    <a:pt x="2044" y="1257"/>
                  </a:lnTo>
                  <a:lnTo>
                    <a:pt x="2044" y="2908"/>
                  </a:lnTo>
                  <a:lnTo>
                    <a:pt x="2133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2391139" y="583747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2391803" y="583791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66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42" y="1765"/>
                  </a:lnTo>
                  <a:lnTo>
                    <a:pt x="508" y="1866"/>
                  </a:lnTo>
                  <a:close/>
                </a:path>
                <a:path w="1269" h="2539">
                  <a:moveTo>
                    <a:pt x="1028" y="2159"/>
                  </a:moveTo>
                  <a:lnTo>
                    <a:pt x="673" y="393"/>
                  </a:lnTo>
                  <a:lnTo>
                    <a:pt x="203" y="114"/>
                  </a:lnTo>
                  <a:lnTo>
                    <a:pt x="558" y="1879"/>
                  </a:lnTo>
                  <a:lnTo>
                    <a:pt x="1028" y="215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2391168" y="583749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2391134" y="583751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47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2391729" y="58378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2391704" y="583783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2392485" y="58382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2392460" y="583827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2390993" y="58373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2390978" y="583742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19"/>
                  </a:moveTo>
                  <a:lnTo>
                    <a:pt x="1422" y="800"/>
                  </a:lnTo>
                  <a:lnTo>
                    <a:pt x="0" y="0"/>
                  </a:lnTo>
                  <a:lnTo>
                    <a:pt x="0" y="1714"/>
                  </a:lnTo>
                  <a:lnTo>
                    <a:pt x="88" y="127"/>
                  </a:lnTo>
                  <a:lnTo>
                    <a:pt x="1422" y="889"/>
                  </a:lnTo>
                  <a:lnTo>
                    <a:pt x="2057" y="1244"/>
                  </a:lnTo>
                  <a:lnTo>
                    <a:pt x="2057" y="2895"/>
                  </a:lnTo>
                  <a:lnTo>
                    <a:pt x="2146" y="12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2388162" y="58357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2388831" y="583618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66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42" y="1765"/>
                  </a:lnTo>
                  <a:lnTo>
                    <a:pt x="508" y="1866"/>
                  </a:lnTo>
                  <a:close/>
                </a:path>
                <a:path w="1269" h="2539">
                  <a:moveTo>
                    <a:pt x="1041" y="2159"/>
                  </a:moveTo>
                  <a:lnTo>
                    <a:pt x="673" y="393"/>
                  </a:lnTo>
                  <a:lnTo>
                    <a:pt x="203" y="114"/>
                  </a:lnTo>
                  <a:lnTo>
                    <a:pt x="558" y="1879"/>
                  </a:lnTo>
                  <a:lnTo>
                    <a:pt x="1041" y="215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2388192" y="583577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2388158" y="583579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892" y="2628"/>
                  </a:lnTo>
                  <a:lnTo>
                    <a:pt x="176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28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2388754" y="583609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2388728" y="583611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2389510" y="583654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10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2389484" y="583655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2388017" y="58356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2388006" y="583570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12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27"/>
                  </a:lnTo>
                  <a:lnTo>
                    <a:pt x="1422" y="889"/>
                  </a:lnTo>
                  <a:lnTo>
                    <a:pt x="2057" y="1257"/>
                  </a:lnTo>
                  <a:lnTo>
                    <a:pt x="2057" y="2908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2385186" y="58340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2385847" y="583446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66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42" y="1765"/>
                  </a:lnTo>
                  <a:lnTo>
                    <a:pt x="508" y="1866"/>
                  </a:lnTo>
                  <a:close/>
                </a:path>
                <a:path w="1269" h="2539">
                  <a:moveTo>
                    <a:pt x="1041" y="2159"/>
                  </a:moveTo>
                  <a:lnTo>
                    <a:pt x="673" y="393"/>
                  </a:lnTo>
                  <a:lnTo>
                    <a:pt x="203" y="114"/>
                  </a:lnTo>
                  <a:lnTo>
                    <a:pt x="558" y="1879"/>
                  </a:lnTo>
                  <a:lnTo>
                    <a:pt x="1041" y="215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2385216" y="583405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54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2385181" y="58340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2385777" y="58343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2385752" y="58344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2386534" y="583482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10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2386508" y="583483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14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2385042" y="58339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2385034" y="583398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14"/>
                  </a:lnTo>
                  <a:lnTo>
                    <a:pt x="88" y="127"/>
                  </a:lnTo>
                  <a:lnTo>
                    <a:pt x="1409" y="889"/>
                  </a:lnTo>
                  <a:lnTo>
                    <a:pt x="2044" y="1257"/>
                  </a:lnTo>
                  <a:lnTo>
                    <a:pt x="2044" y="2908"/>
                  </a:lnTo>
                  <a:lnTo>
                    <a:pt x="2133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2391139" y="583457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2391803" y="583500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66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42" y="1765"/>
                  </a:lnTo>
                  <a:lnTo>
                    <a:pt x="508" y="1866"/>
                  </a:lnTo>
                  <a:close/>
                </a:path>
                <a:path w="1269" h="2539">
                  <a:moveTo>
                    <a:pt x="1028" y="2159"/>
                  </a:moveTo>
                  <a:lnTo>
                    <a:pt x="673" y="393"/>
                  </a:lnTo>
                  <a:lnTo>
                    <a:pt x="203" y="114"/>
                  </a:lnTo>
                  <a:lnTo>
                    <a:pt x="558" y="1879"/>
                  </a:lnTo>
                  <a:lnTo>
                    <a:pt x="1028" y="215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2391168" y="583458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2391134" y="583460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892" y="2628"/>
                  </a:lnTo>
                  <a:lnTo>
                    <a:pt x="176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47" y="1130"/>
                  </a:lnTo>
                  <a:lnTo>
                    <a:pt x="1892" y="2628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2391729" y="583490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2391704" y="58349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2392485" y="58353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2392460" y="583536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2390993" y="583447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2390978" y="583451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12"/>
                  </a:lnTo>
                  <a:lnTo>
                    <a:pt x="0" y="0"/>
                  </a:lnTo>
                  <a:lnTo>
                    <a:pt x="0" y="1714"/>
                  </a:lnTo>
                  <a:lnTo>
                    <a:pt x="88" y="127"/>
                  </a:lnTo>
                  <a:lnTo>
                    <a:pt x="1422" y="889"/>
                  </a:lnTo>
                  <a:lnTo>
                    <a:pt x="2057" y="1257"/>
                  </a:lnTo>
                  <a:lnTo>
                    <a:pt x="2057" y="2908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2388162" y="583285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55" y="2768"/>
                  </a:lnTo>
                  <a:lnTo>
                    <a:pt x="1955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2388831" y="583327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08" y="1866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42" y="1765"/>
                  </a:lnTo>
                  <a:lnTo>
                    <a:pt x="508" y="1866"/>
                  </a:lnTo>
                  <a:close/>
                </a:path>
                <a:path w="1269" h="2539">
                  <a:moveTo>
                    <a:pt x="1041" y="2171"/>
                  </a:moveTo>
                  <a:lnTo>
                    <a:pt x="673" y="406"/>
                  </a:lnTo>
                  <a:lnTo>
                    <a:pt x="203" y="127"/>
                  </a:lnTo>
                  <a:lnTo>
                    <a:pt x="558" y="1892"/>
                  </a:lnTo>
                  <a:lnTo>
                    <a:pt x="1041" y="217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2388192" y="583286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54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2388158" y="583289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2388754" y="58331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2388728" y="583321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2389510" y="58336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10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2389484" y="583364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38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2388017" y="583275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52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2388006" y="583279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12"/>
                  </a:lnTo>
                  <a:lnTo>
                    <a:pt x="0" y="0"/>
                  </a:lnTo>
                  <a:lnTo>
                    <a:pt x="0" y="1714"/>
                  </a:lnTo>
                  <a:lnTo>
                    <a:pt x="88" y="127"/>
                  </a:lnTo>
                  <a:lnTo>
                    <a:pt x="1422" y="889"/>
                  </a:lnTo>
                  <a:lnTo>
                    <a:pt x="2057" y="1257"/>
                  </a:lnTo>
                  <a:lnTo>
                    <a:pt x="2057" y="2908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2359774" y="5701098"/>
              <a:ext cx="19050" cy="69215"/>
            </a:xfrm>
            <a:custGeom>
              <a:avLst/>
              <a:gdLst/>
              <a:ahLst/>
              <a:cxnLst/>
              <a:rect l="l" t="t" r="r" b="b"/>
              <a:pathLst>
                <a:path w="19050" h="69214">
                  <a:moveTo>
                    <a:pt x="0" y="0"/>
                  </a:moveTo>
                  <a:lnTo>
                    <a:pt x="0" y="57899"/>
                  </a:lnTo>
                  <a:lnTo>
                    <a:pt x="18923" y="68745"/>
                  </a:lnTo>
                  <a:lnTo>
                    <a:pt x="18923" y="1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2378707" y="5702381"/>
              <a:ext cx="17145" cy="67945"/>
            </a:xfrm>
            <a:custGeom>
              <a:avLst/>
              <a:gdLst/>
              <a:ahLst/>
              <a:cxnLst/>
              <a:rect l="l" t="t" r="r" b="b"/>
              <a:pathLst>
                <a:path w="17144" h="67945">
                  <a:moveTo>
                    <a:pt x="16700" y="0"/>
                  </a:moveTo>
                  <a:lnTo>
                    <a:pt x="0" y="9563"/>
                  </a:lnTo>
                  <a:lnTo>
                    <a:pt x="0" y="67475"/>
                  </a:lnTo>
                  <a:lnTo>
                    <a:pt x="16700" y="57912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2359771" y="5691545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675" y="0"/>
                  </a:moveTo>
                  <a:lnTo>
                    <a:pt x="0" y="9550"/>
                  </a:lnTo>
                  <a:lnTo>
                    <a:pt x="18961" y="20370"/>
                  </a:lnTo>
                  <a:lnTo>
                    <a:pt x="35636" y="10833"/>
                  </a:lnTo>
                  <a:lnTo>
                    <a:pt x="1667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2359374" y="5690382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6852" y="0"/>
                  </a:moveTo>
                  <a:lnTo>
                    <a:pt x="0" y="9652"/>
                  </a:lnTo>
                  <a:lnTo>
                    <a:pt x="19418" y="20789"/>
                  </a:lnTo>
                  <a:lnTo>
                    <a:pt x="36283" y="11137"/>
                  </a:lnTo>
                  <a:lnTo>
                    <a:pt x="168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2359355" y="5691111"/>
              <a:ext cx="35560" cy="20955"/>
            </a:xfrm>
            <a:custGeom>
              <a:avLst/>
              <a:gdLst/>
              <a:ahLst/>
              <a:cxnLst/>
              <a:rect l="l" t="t" r="r" b="b"/>
              <a:pathLst>
                <a:path w="35560" h="20954">
                  <a:moveTo>
                    <a:pt x="19431" y="20066"/>
                  </a:moveTo>
                  <a:lnTo>
                    <a:pt x="0" y="8928"/>
                  </a:lnTo>
                  <a:lnTo>
                    <a:pt x="0" y="9677"/>
                  </a:lnTo>
                  <a:lnTo>
                    <a:pt x="19431" y="20802"/>
                  </a:lnTo>
                  <a:lnTo>
                    <a:pt x="19431" y="20066"/>
                  </a:lnTo>
                  <a:close/>
                </a:path>
                <a:path w="35560" h="20954">
                  <a:moveTo>
                    <a:pt x="35052" y="10325"/>
                  </a:moveTo>
                  <a:lnTo>
                    <a:pt x="17018" y="0"/>
                  </a:lnTo>
                  <a:lnTo>
                    <a:pt x="1460" y="9004"/>
                  </a:lnTo>
                  <a:lnTo>
                    <a:pt x="19481" y="19329"/>
                  </a:lnTo>
                  <a:lnTo>
                    <a:pt x="35052" y="1032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2378792" y="5701515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865" y="0"/>
                  </a:moveTo>
                  <a:lnTo>
                    <a:pt x="0" y="9652"/>
                  </a:lnTo>
                  <a:lnTo>
                    <a:pt x="0" y="10401"/>
                  </a:lnTo>
                  <a:lnTo>
                    <a:pt x="16865" y="749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2361632" y="5691110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744" y="0"/>
                  </a:moveTo>
                  <a:lnTo>
                    <a:pt x="14858" y="7378"/>
                  </a:lnTo>
                  <a:lnTo>
                    <a:pt x="0" y="9283"/>
                  </a:lnTo>
                  <a:lnTo>
                    <a:pt x="0" y="9486"/>
                  </a:lnTo>
                  <a:lnTo>
                    <a:pt x="17208" y="19329"/>
                  </a:lnTo>
                  <a:lnTo>
                    <a:pt x="32778" y="10325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2361641" y="5691863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744" y="0"/>
                  </a:moveTo>
                  <a:lnTo>
                    <a:pt x="0" y="8534"/>
                  </a:lnTo>
                  <a:lnTo>
                    <a:pt x="16865" y="18211"/>
                  </a:lnTo>
                  <a:lnTo>
                    <a:pt x="31623" y="9664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2363949" y="5698462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12"/>
                  </a:lnTo>
                  <a:lnTo>
                    <a:pt x="25" y="2108"/>
                  </a:lnTo>
                  <a:lnTo>
                    <a:pt x="0" y="2260"/>
                  </a:lnTo>
                  <a:lnTo>
                    <a:pt x="4102" y="4622"/>
                  </a:lnTo>
                  <a:lnTo>
                    <a:pt x="4394" y="4622"/>
                  </a:lnTo>
                  <a:lnTo>
                    <a:pt x="8013" y="2514"/>
                  </a:lnTo>
                  <a:lnTo>
                    <a:pt x="8013" y="236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2364203" y="5698855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25"/>
                  </a:lnTo>
                  <a:lnTo>
                    <a:pt x="0" y="2006"/>
                  </a:lnTo>
                  <a:lnTo>
                    <a:pt x="3848" y="4229"/>
                  </a:lnTo>
                  <a:lnTo>
                    <a:pt x="4140" y="4229"/>
                  </a:lnTo>
                  <a:lnTo>
                    <a:pt x="7581" y="2235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2368852" y="5695539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12"/>
                  </a:lnTo>
                  <a:lnTo>
                    <a:pt x="3454" y="126"/>
                  </a:lnTo>
                  <a:lnTo>
                    <a:pt x="203" y="1993"/>
                  </a:lnTo>
                  <a:lnTo>
                    <a:pt x="25" y="2108"/>
                  </a:lnTo>
                  <a:lnTo>
                    <a:pt x="0" y="2260"/>
                  </a:lnTo>
                  <a:lnTo>
                    <a:pt x="4102" y="4622"/>
                  </a:lnTo>
                  <a:lnTo>
                    <a:pt x="4381" y="4622"/>
                  </a:lnTo>
                  <a:lnTo>
                    <a:pt x="7823" y="2641"/>
                  </a:lnTo>
                  <a:lnTo>
                    <a:pt x="8000" y="2514"/>
                  </a:lnTo>
                  <a:lnTo>
                    <a:pt x="8013" y="236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2369106" y="5695933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25"/>
                  </a:lnTo>
                  <a:lnTo>
                    <a:pt x="0" y="2006"/>
                  </a:lnTo>
                  <a:lnTo>
                    <a:pt x="3848" y="4229"/>
                  </a:lnTo>
                  <a:lnTo>
                    <a:pt x="4127" y="4229"/>
                  </a:lnTo>
                  <a:lnTo>
                    <a:pt x="7581" y="2235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2378763" y="570621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2361692" y="5704916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58"/>
                  </a:lnTo>
                  <a:lnTo>
                    <a:pt x="17068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90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2361703" y="5704314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2378763" y="5715654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2361692" y="5714364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45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2361703" y="5713751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2378763" y="572510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2361692" y="5723801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711"/>
                  </a:moveTo>
                  <a:lnTo>
                    <a:pt x="17068" y="9271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7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2361703" y="5723195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2378763" y="573454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2361692" y="5733249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58"/>
                  </a:lnTo>
                  <a:lnTo>
                    <a:pt x="17068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2361703" y="5732637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2378763" y="5743991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2361692" y="5742685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58"/>
                  </a:lnTo>
                  <a:lnTo>
                    <a:pt x="17068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90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2361703" y="5742093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2378763" y="575343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2361692" y="5752147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45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2361703" y="5751530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2355142" y="5751103"/>
              <a:ext cx="19050" cy="69215"/>
            </a:xfrm>
            <a:custGeom>
              <a:avLst/>
              <a:gdLst/>
              <a:ahLst/>
              <a:cxnLst/>
              <a:rect l="l" t="t" r="r" b="b"/>
              <a:pathLst>
                <a:path w="19050" h="69214">
                  <a:moveTo>
                    <a:pt x="0" y="0"/>
                  </a:moveTo>
                  <a:lnTo>
                    <a:pt x="0" y="57899"/>
                  </a:lnTo>
                  <a:lnTo>
                    <a:pt x="18923" y="68745"/>
                  </a:lnTo>
                  <a:lnTo>
                    <a:pt x="18923" y="1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2374069" y="5752397"/>
              <a:ext cx="17145" cy="67945"/>
            </a:xfrm>
            <a:custGeom>
              <a:avLst/>
              <a:gdLst/>
              <a:ahLst/>
              <a:cxnLst/>
              <a:rect l="l" t="t" r="r" b="b"/>
              <a:pathLst>
                <a:path w="17144" h="67945">
                  <a:moveTo>
                    <a:pt x="16700" y="0"/>
                  </a:moveTo>
                  <a:lnTo>
                    <a:pt x="0" y="9550"/>
                  </a:lnTo>
                  <a:lnTo>
                    <a:pt x="0" y="67462"/>
                  </a:lnTo>
                  <a:lnTo>
                    <a:pt x="16700" y="57899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2355133" y="5741545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687" y="0"/>
                  </a:moveTo>
                  <a:lnTo>
                    <a:pt x="0" y="9550"/>
                  </a:lnTo>
                  <a:lnTo>
                    <a:pt x="18961" y="20383"/>
                  </a:lnTo>
                  <a:lnTo>
                    <a:pt x="35636" y="10845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2354741" y="5740401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6852" y="0"/>
                  </a:moveTo>
                  <a:lnTo>
                    <a:pt x="0" y="9639"/>
                  </a:lnTo>
                  <a:lnTo>
                    <a:pt x="19418" y="20777"/>
                  </a:lnTo>
                  <a:lnTo>
                    <a:pt x="36283" y="11125"/>
                  </a:lnTo>
                  <a:lnTo>
                    <a:pt x="168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2354732" y="5741123"/>
              <a:ext cx="35560" cy="20955"/>
            </a:xfrm>
            <a:custGeom>
              <a:avLst/>
              <a:gdLst/>
              <a:ahLst/>
              <a:cxnLst/>
              <a:rect l="l" t="t" r="r" b="b"/>
              <a:pathLst>
                <a:path w="35560" h="20954">
                  <a:moveTo>
                    <a:pt x="19431" y="20053"/>
                  </a:moveTo>
                  <a:lnTo>
                    <a:pt x="0" y="8915"/>
                  </a:lnTo>
                  <a:lnTo>
                    <a:pt x="0" y="9664"/>
                  </a:lnTo>
                  <a:lnTo>
                    <a:pt x="19431" y="20802"/>
                  </a:lnTo>
                  <a:lnTo>
                    <a:pt x="19431" y="20053"/>
                  </a:lnTo>
                  <a:close/>
                </a:path>
                <a:path w="35560" h="20954">
                  <a:moveTo>
                    <a:pt x="35039" y="10325"/>
                  </a:moveTo>
                  <a:lnTo>
                    <a:pt x="17005" y="0"/>
                  </a:lnTo>
                  <a:lnTo>
                    <a:pt x="1447" y="9004"/>
                  </a:lnTo>
                  <a:lnTo>
                    <a:pt x="19469" y="19329"/>
                  </a:lnTo>
                  <a:lnTo>
                    <a:pt x="35039" y="1032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2374159" y="5751520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865" y="0"/>
                  </a:moveTo>
                  <a:lnTo>
                    <a:pt x="0" y="9652"/>
                  </a:lnTo>
                  <a:lnTo>
                    <a:pt x="0" y="10401"/>
                  </a:lnTo>
                  <a:lnTo>
                    <a:pt x="16865" y="749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2356997" y="5741115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744" y="0"/>
                  </a:moveTo>
                  <a:lnTo>
                    <a:pt x="14858" y="7378"/>
                  </a:lnTo>
                  <a:lnTo>
                    <a:pt x="0" y="9283"/>
                  </a:lnTo>
                  <a:lnTo>
                    <a:pt x="0" y="9486"/>
                  </a:lnTo>
                  <a:lnTo>
                    <a:pt x="17208" y="19329"/>
                  </a:lnTo>
                  <a:lnTo>
                    <a:pt x="32778" y="10325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2357008" y="5741868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744" y="0"/>
                  </a:moveTo>
                  <a:lnTo>
                    <a:pt x="0" y="8534"/>
                  </a:lnTo>
                  <a:lnTo>
                    <a:pt x="16865" y="18211"/>
                  </a:lnTo>
                  <a:lnTo>
                    <a:pt x="31623" y="9664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2359316" y="5748465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12"/>
                  </a:lnTo>
                  <a:lnTo>
                    <a:pt x="3454" y="126"/>
                  </a:lnTo>
                  <a:lnTo>
                    <a:pt x="203" y="1993"/>
                  </a:lnTo>
                  <a:lnTo>
                    <a:pt x="25" y="2108"/>
                  </a:lnTo>
                  <a:lnTo>
                    <a:pt x="0" y="2260"/>
                  </a:lnTo>
                  <a:lnTo>
                    <a:pt x="4102" y="4622"/>
                  </a:lnTo>
                  <a:lnTo>
                    <a:pt x="4394" y="4622"/>
                  </a:lnTo>
                  <a:lnTo>
                    <a:pt x="7835" y="2628"/>
                  </a:lnTo>
                  <a:lnTo>
                    <a:pt x="8013" y="2514"/>
                  </a:lnTo>
                  <a:lnTo>
                    <a:pt x="8013" y="236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2359570" y="5748872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12"/>
                  </a:lnTo>
                  <a:lnTo>
                    <a:pt x="0" y="1993"/>
                  </a:lnTo>
                  <a:lnTo>
                    <a:pt x="3848" y="4216"/>
                  </a:lnTo>
                  <a:lnTo>
                    <a:pt x="4140" y="4216"/>
                  </a:lnTo>
                  <a:lnTo>
                    <a:pt x="7581" y="2222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2364214" y="5745543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12"/>
                  </a:lnTo>
                  <a:lnTo>
                    <a:pt x="25" y="2108"/>
                  </a:lnTo>
                  <a:lnTo>
                    <a:pt x="0" y="2260"/>
                  </a:lnTo>
                  <a:lnTo>
                    <a:pt x="4102" y="4622"/>
                  </a:lnTo>
                  <a:lnTo>
                    <a:pt x="4394" y="4622"/>
                  </a:lnTo>
                  <a:lnTo>
                    <a:pt x="8013" y="2514"/>
                  </a:lnTo>
                  <a:lnTo>
                    <a:pt x="8013" y="236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2364468" y="5745950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12"/>
                  </a:lnTo>
                  <a:lnTo>
                    <a:pt x="0" y="2006"/>
                  </a:lnTo>
                  <a:lnTo>
                    <a:pt x="3848" y="4216"/>
                  </a:lnTo>
                  <a:lnTo>
                    <a:pt x="4140" y="4216"/>
                  </a:lnTo>
                  <a:lnTo>
                    <a:pt x="7581" y="2222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2374126" y="575621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2357056" y="5754928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85"/>
                  </a:moveTo>
                  <a:lnTo>
                    <a:pt x="17068" y="9245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65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2357065" y="5754319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2374126" y="576566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2357056" y="5764364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711"/>
                  </a:moveTo>
                  <a:lnTo>
                    <a:pt x="17068" y="9258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7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2357065" y="5763758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2374126" y="577511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2357056" y="577381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58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2357065" y="5773200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2374126" y="578455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2357056" y="5783249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58"/>
                  </a:lnTo>
                  <a:lnTo>
                    <a:pt x="17068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2357065" y="5782655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2374126" y="579399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2357056" y="5792711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85"/>
                  </a:moveTo>
                  <a:lnTo>
                    <a:pt x="17068" y="9245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2357065" y="5792098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2374126" y="5803437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2357056" y="5802147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45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2357065" y="5801534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2360463" y="5782752"/>
              <a:ext cx="13970" cy="50800"/>
            </a:xfrm>
            <a:custGeom>
              <a:avLst/>
              <a:gdLst/>
              <a:ahLst/>
              <a:cxnLst/>
              <a:rect l="l" t="t" r="r" b="b"/>
              <a:pathLst>
                <a:path w="13969" h="50800">
                  <a:moveTo>
                    <a:pt x="0" y="0"/>
                  </a:moveTo>
                  <a:lnTo>
                    <a:pt x="0" y="42697"/>
                  </a:lnTo>
                  <a:lnTo>
                    <a:pt x="13957" y="50711"/>
                  </a:lnTo>
                  <a:lnTo>
                    <a:pt x="13957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2374416" y="5783709"/>
              <a:ext cx="12700" cy="50165"/>
            </a:xfrm>
            <a:custGeom>
              <a:avLst/>
              <a:gdLst/>
              <a:ahLst/>
              <a:cxnLst/>
              <a:rect l="l" t="t" r="r" b="b"/>
              <a:pathLst>
                <a:path w="12700" h="50164">
                  <a:moveTo>
                    <a:pt x="12318" y="0"/>
                  </a:moveTo>
                  <a:lnTo>
                    <a:pt x="0" y="7035"/>
                  </a:lnTo>
                  <a:lnTo>
                    <a:pt x="0" y="49745"/>
                  </a:lnTo>
                  <a:lnTo>
                    <a:pt x="12318" y="42697"/>
                  </a:lnTo>
                  <a:lnTo>
                    <a:pt x="1231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2360471" y="5775710"/>
              <a:ext cx="26670" cy="15240"/>
            </a:xfrm>
            <a:custGeom>
              <a:avLst/>
              <a:gdLst/>
              <a:ahLst/>
              <a:cxnLst/>
              <a:rect l="l" t="t" r="r" b="b"/>
              <a:pathLst>
                <a:path w="26669" h="15239">
                  <a:moveTo>
                    <a:pt x="12293" y="0"/>
                  </a:moveTo>
                  <a:lnTo>
                    <a:pt x="0" y="7061"/>
                  </a:lnTo>
                  <a:lnTo>
                    <a:pt x="13970" y="15049"/>
                  </a:lnTo>
                  <a:lnTo>
                    <a:pt x="26263" y="8000"/>
                  </a:lnTo>
                  <a:lnTo>
                    <a:pt x="1229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2360165" y="5774871"/>
              <a:ext cx="27305" cy="15875"/>
            </a:xfrm>
            <a:custGeom>
              <a:avLst/>
              <a:gdLst/>
              <a:ahLst/>
              <a:cxnLst/>
              <a:rect l="l" t="t" r="r" b="b"/>
              <a:pathLst>
                <a:path w="27305" h="15875">
                  <a:moveTo>
                    <a:pt x="12445" y="0"/>
                  </a:moveTo>
                  <a:lnTo>
                    <a:pt x="0" y="7099"/>
                  </a:lnTo>
                  <a:lnTo>
                    <a:pt x="14325" y="15316"/>
                  </a:lnTo>
                  <a:lnTo>
                    <a:pt x="26758" y="8204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2360168" y="5775388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14325" y="14808"/>
                  </a:moveTo>
                  <a:lnTo>
                    <a:pt x="0" y="6604"/>
                  </a:lnTo>
                  <a:lnTo>
                    <a:pt x="0" y="7150"/>
                  </a:lnTo>
                  <a:lnTo>
                    <a:pt x="14325" y="15354"/>
                  </a:lnTo>
                  <a:lnTo>
                    <a:pt x="14325" y="14808"/>
                  </a:lnTo>
                  <a:close/>
                </a:path>
                <a:path w="26035" h="15875">
                  <a:moveTo>
                    <a:pt x="25831" y="7632"/>
                  </a:moveTo>
                  <a:lnTo>
                    <a:pt x="12534" y="0"/>
                  </a:lnTo>
                  <a:lnTo>
                    <a:pt x="1066" y="6654"/>
                  </a:lnTo>
                  <a:lnTo>
                    <a:pt x="14363" y="14274"/>
                  </a:lnTo>
                  <a:lnTo>
                    <a:pt x="25831" y="763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2374490" y="5783073"/>
              <a:ext cx="12700" cy="8255"/>
            </a:xfrm>
            <a:custGeom>
              <a:avLst/>
              <a:gdLst/>
              <a:ahLst/>
              <a:cxnLst/>
              <a:rect l="l" t="t" r="r" b="b"/>
              <a:pathLst>
                <a:path w="12700" h="8254">
                  <a:moveTo>
                    <a:pt x="12433" y="0"/>
                  </a:moveTo>
                  <a:lnTo>
                    <a:pt x="0" y="7112"/>
                  </a:lnTo>
                  <a:lnTo>
                    <a:pt x="0" y="7658"/>
                  </a:lnTo>
                  <a:lnTo>
                    <a:pt x="12433" y="546"/>
                  </a:lnTo>
                  <a:lnTo>
                    <a:pt x="124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2361835" y="5775379"/>
              <a:ext cx="24765" cy="14604"/>
            </a:xfrm>
            <a:custGeom>
              <a:avLst/>
              <a:gdLst/>
              <a:ahLst/>
              <a:cxnLst/>
              <a:rect l="l" t="t" r="r" b="b"/>
              <a:pathLst>
                <a:path w="24764" h="14604">
                  <a:moveTo>
                    <a:pt x="10871" y="0"/>
                  </a:moveTo>
                  <a:lnTo>
                    <a:pt x="10960" y="5460"/>
                  </a:lnTo>
                  <a:lnTo>
                    <a:pt x="0" y="6870"/>
                  </a:lnTo>
                  <a:lnTo>
                    <a:pt x="0" y="6997"/>
                  </a:lnTo>
                  <a:lnTo>
                    <a:pt x="12699" y="14274"/>
                  </a:lnTo>
                  <a:lnTo>
                    <a:pt x="24168" y="7632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2361830" y="5775957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4" h="13970">
                  <a:moveTo>
                    <a:pt x="10883" y="0"/>
                  </a:moveTo>
                  <a:lnTo>
                    <a:pt x="0" y="6286"/>
                  </a:lnTo>
                  <a:lnTo>
                    <a:pt x="12445" y="13411"/>
                  </a:lnTo>
                  <a:lnTo>
                    <a:pt x="23329" y="7124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2363544" y="5780821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895" y="0"/>
                  </a:moveTo>
                  <a:lnTo>
                    <a:pt x="2679" y="12"/>
                  </a:lnTo>
                  <a:lnTo>
                    <a:pt x="152" y="1447"/>
                  </a:lnTo>
                  <a:lnTo>
                    <a:pt x="25" y="1536"/>
                  </a:lnTo>
                  <a:lnTo>
                    <a:pt x="2908" y="3352"/>
                  </a:lnTo>
                  <a:lnTo>
                    <a:pt x="3251" y="3390"/>
                  </a:lnTo>
                  <a:lnTo>
                    <a:pt x="5778" y="1930"/>
                  </a:lnTo>
                  <a:lnTo>
                    <a:pt x="5905" y="1739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2363735" y="5781113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43" y="0"/>
                  </a:moveTo>
                  <a:lnTo>
                    <a:pt x="2527" y="0"/>
                  </a:lnTo>
                  <a:lnTo>
                    <a:pt x="2400" y="88"/>
                  </a:lnTo>
                  <a:lnTo>
                    <a:pt x="0" y="1473"/>
                  </a:lnTo>
                  <a:lnTo>
                    <a:pt x="2717" y="3060"/>
                  </a:lnTo>
                  <a:lnTo>
                    <a:pt x="3060" y="3098"/>
                  </a:lnTo>
                  <a:lnTo>
                    <a:pt x="5587" y="163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2367170" y="5778662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882" y="0"/>
                  </a:moveTo>
                  <a:lnTo>
                    <a:pt x="2667" y="12"/>
                  </a:lnTo>
                  <a:lnTo>
                    <a:pt x="0" y="1549"/>
                  </a:lnTo>
                  <a:lnTo>
                    <a:pt x="3009" y="3403"/>
                  </a:lnTo>
                  <a:lnTo>
                    <a:pt x="3225" y="3403"/>
                  </a:lnTo>
                  <a:lnTo>
                    <a:pt x="5765" y="1943"/>
                  </a:lnTo>
                  <a:lnTo>
                    <a:pt x="5768" y="1663"/>
                  </a:lnTo>
                  <a:lnTo>
                    <a:pt x="2984" y="7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2367348" y="5778967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43" y="0"/>
                  </a:moveTo>
                  <a:lnTo>
                    <a:pt x="2527" y="0"/>
                  </a:lnTo>
                  <a:lnTo>
                    <a:pt x="2400" y="88"/>
                  </a:lnTo>
                  <a:lnTo>
                    <a:pt x="0" y="1473"/>
                  </a:lnTo>
                  <a:lnTo>
                    <a:pt x="2832" y="3098"/>
                  </a:lnTo>
                  <a:lnTo>
                    <a:pt x="3047" y="3098"/>
                  </a:lnTo>
                  <a:lnTo>
                    <a:pt x="5587" y="163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2374479" y="5786535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34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34" y="3987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2361882" y="5785586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08"/>
                  </a:moveTo>
                  <a:lnTo>
                    <a:pt x="12585" y="6819"/>
                  </a:lnTo>
                  <a:lnTo>
                    <a:pt x="12585" y="7264"/>
                  </a:lnTo>
                  <a:lnTo>
                    <a:pt x="0" y="0"/>
                  </a:lnTo>
                  <a:lnTo>
                    <a:pt x="0" y="3975"/>
                  </a:lnTo>
                  <a:lnTo>
                    <a:pt x="12585" y="11264"/>
                  </a:lnTo>
                  <a:lnTo>
                    <a:pt x="12585" y="10807"/>
                  </a:lnTo>
                  <a:lnTo>
                    <a:pt x="23520" y="4483"/>
                  </a:lnTo>
                  <a:lnTo>
                    <a:pt x="2352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2361887" y="5785135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75"/>
                  </a:lnTo>
                  <a:lnTo>
                    <a:pt x="12585" y="11264"/>
                  </a:lnTo>
                  <a:lnTo>
                    <a:pt x="12585" y="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2374479" y="5793505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34" y="0"/>
                  </a:moveTo>
                  <a:lnTo>
                    <a:pt x="0" y="6311"/>
                  </a:lnTo>
                  <a:lnTo>
                    <a:pt x="0" y="10299"/>
                  </a:lnTo>
                  <a:lnTo>
                    <a:pt x="10934" y="3975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2361882" y="5792558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08"/>
                  </a:moveTo>
                  <a:lnTo>
                    <a:pt x="12585" y="6819"/>
                  </a:lnTo>
                  <a:lnTo>
                    <a:pt x="12585" y="7264"/>
                  </a:lnTo>
                  <a:lnTo>
                    <a:pt x="0" y="0"/>
                  </a:lnTo>
                  <a:lnTo>
                    <a:pt x="0" y="3975"/>
                  </a:lnTo>
                  <a:lnTo>
                    <a:pt x="12585" y="11264"/>
                  </a:lnTo>
                  <a:lnTo>
                    <a:pt x="12585" y="10807"/>
                  </a:lnTo>
                  <a:lnTo>
                    <a:pt x="23520" y="4483"/>
                  </a:lnTo>
                  <a:lnTo>
                    <a:pt x="2352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2361887" y="5792101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75"/>
                  </a:lnTo>
                  <a:lnTo>
                    <a:pt x="12585" y="11264"/>
                  </a:lnTo>
                  <a:lnTo>
                    <a:pt x="12585" y="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2374479" y="5800458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34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34" y="3987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2361882" y="5799505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08"/>
                  </a:moveTo>
                  <a:lnTo>
                    <a:pt x="12585" y="6832"/>
                  </a:lnTo>
                  <a:lnTo>
                    <a:pt x="12585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85" y="11264"/>
                  </a:lnTo>
                  <a:lnTo>
                    <a:pt x="12585" y="10820"/>
                  </a:lnTo>
                  <a:lnTo>
                    <a:pt x="23520" y="4495"/>
                  </a:lnTo>
                  <a:lnTo>
                    <a:pt x="2352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2361887" y="5799053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87"/>
                  </a:lnTo>
                  <a:lnTo>
                    <a:pt x="12585" y="11264"/>
                  </a:lnTo>
                  <a:lnTo>
                    <a:pt x="12585" y="7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2374479" y="5807421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34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34" y="3987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2361882" y="5806465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20"/>
                  </a:moveTo>
                  <a:lnTo>
                    <a:pt x="12585" y="6845"/>
                  </a:lnTo>
                  <a:lnTo>
                    <a:pt x="12585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85" y="11264"/>
                  </a:lnTo>
                  <a:lnTo>
                    <a:pt x="12585" y="10833"/>
                  </a:lnTo>
                  <a:lnTo>
                    <a:pt x="23520" y="4508"/>
                  </a:lnTo>
                  <a:lnTo>
                    <a:pt x="23520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2361887" y="580601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87"/>
                  </a:lnTo>
                  <a:lnTo>
                    <a:pt x="12585" y="11264"/>
                  </a:lnTo>
                  <a:lnTo>
                    <a:pt x="12585" y="7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2374479" y="5814387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34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34" y="3987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2361882" y="5813437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20"/>
                  </a:moveTo>
                  <a:lnTo>
                    <a:pt x="12585" y="6832"/>
                  </a:lnTo>
                  <a:lnTo>
                    <a:pt x="12585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85" y="11264"/>
                  </a:lnTo>
                  <a:lnTo>
                    <a:pt x="12585" y="10820"/>
                  </a:lnTo>
                  <a:lnTo>
                    <a:pt x="23520" y="4495"/>
                  </a:lnTo>
                  <a:lnTo>
                    <a:pt x="23520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2361887" y="5812988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75"/>
                  </a:lnTo>
                  <a:lnTo>
                    <a:pt x="12585" y="11264"/>
                  </a:lnTo>
                  <a:lnTo>
                    <a:pt x="12585" y="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2374479" y="5821357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34" y="0"/>
                  </a:moveTo>
                  <a:lnTo>
                    <a:pt x="0" y="6311"/>
                  </a:lnTo>
                  <a:lnTo>
                    <a:pt x="0" y="10299"/>
                  </a:lnTo>
                  <a:lnTo>
                    <a:pt x="10934" y="3975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2361882" y="5820409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08"/>
                  </a:moveTo>
                  <a:lnTo>
                    <a:pt x="12585" y="6819"/>
                  </a:lnTo>
                  <a:lnTo>
                    <a:pt x="12585" y="7264"/>
                  </a:lnTo>
                  <a:lnTo>
                    <a:pt x="0" y="0"/>
                  </a:lnTo>
                  <a:lnTo>
                    <a:pt x="0" y="3975"/>
                  </a:lnTo>
                  <a:lnTo>
                    <a:pt x="12585" y="11264"/>
                  </a:lnTo>
                  <a:lnTo>
                    <a:pt x="12585" y="10807"/>
                  </a:lnTo>
                  <a:lnTo>
                    <a:pt x="23520" y="4483"/>
                  </a:lnTo>
                  <a:lnTo>
                    <a:pt x="2352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2361882" y="5722619"/>
              <a:ext cx="54610" cy="109220"/>
            </a:xfrm>
            <a:custGeom>
              <a:avLst/>
              <a:gdLst/>
              <a:ahLst/>
              <a:cxnLst/>
              <a:rect l="l" t="t" r="r" b="b"/>
              <a:pathLst>
                <a:path w="54610" h="109220">
                  <a:moveTo>
                    <a:pt x="12585" y="104597"/>
                  </a:moveTo>
                  <a:lnTo>
                    <a:pt x="0" y="97332"/>
                  </a:lnTo>
                  <a:lnTo>
                    <a:pt x="0" y="101307"/>
                  </a:lnTo>
                  <a:lnTo>
                    <a:pt x="12585" y="108597"/>
                  </a:lnTo>
                  <a:lnTo>
                    <a:pt x="12585" y="104597"/>
                  </a:lnTo>
                  <a:close/>
                </a:path>
                <a:path w="54610" h="109220">
                  <a:moveTo>
                    <a:pt x="54241" y="13309"/>
                  </a:moveTo>
                  <a:lnTo>
                    <a:pt x="31026" y="0"/>
                  </a:lnTo>
                  <a:lnTo>
                    <a:pt x="31026" y="71043"/>
                  </a:lnTo>
                  <a:lnTo>
                    <a:pt x="54241" y="84353"/>
                  </a:lnTo>
                  <a:lnTo>
                    <a:pt x="54241" y="1330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2416138" y="5728768"/>
              <a:ext cx="12700" cy="78740"/>
            </a:xfrm>
            <a:custGeom>
              <a:avLst/>
              <a:gdLst/>
              <a:ahLst/>
              <a:cxnLst/>
              <a:rect l="l" t="t" r="r" b="b"/>
              <a:pathLst>
                <a:path w="12700" h="78739">
                  <a:moveTo>
                    <a:pt x="12395" y="0"/>
                  </a:moveTo>
                  <a:lnTo>
                    <a:pt x="0" y="7150"/>
                  </a:lnTo>
                  <a:lnTo>
                    <a:pt x="0" y="78193"/>
                  </a:lnTo>
                  <a:lnTo>
                    <a:pt x="12395" y="71043"/>
                  </a:lnTo>
                  <a:lnTo>
                    <a:pt x="123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2392922" y="5715470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2357" y="0"/>
                  </a:moveTo>
                  <a:lnTo>
                    <a:pt x="0" y="7150"/>
                  </a:lnTo>
                  <a:lnTo>
                    <a:pt x="23253" y="20434"/>
                  </a:lnTo>
                  <a:lnTo>
                    <a:pt x="35610" y="13296"/>
                  </a:lnTo>
                  <a:lnTo>
                    <a:pt x="1235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2396528" y="5724931"/>
              <a:ext cx="15875" cy="80010"/>
            </a:xfrm>
            <a:custGeom>
              <a:avLst/>
              <a:gdLst/>
              <a:ahLst/>
              <a:cxnLst/>
              <a:rect l="l" t="t" r="r" b="b"/>
              <a:pathLst>
                <a:path w="15875" h="80010">
                  <a:moveTo>
                    <a:pt x="393" y="0"/>
                  </a:moveTo>
                  <a:lnTo>
                    <a:pt x="0" y="0"/>
                  </a:lnTo>
                  <a:lnTo>
                    <a:pt x="0" y="70840"/>
                  </a:lnTo>
                  <a:lnTo>
                    <a:pt x="393" y="71069"/>
                  </a:lnTo>
                  <a:lnTo>
                    <a:pt x="393" y="0"/>
                  </a:lnTo>
                  <a:close/>
                </a:path>
                <a:path w="15875" h="80010">
                  <a:moveTo>
                    <a:pt x="4216" y="2197"/>
                  </a:moveTo>
                  <a:lnTo>
                    <a:pt x="3822" y="2197"/>
                  </a:lnTo>
                  <a:lnTo>
                    <a:pt x="3822" y="73025"/>
                  </a:lnTo>
                  <a:lnTo>
                    <a:pt x="4216" y="73266"/>
                  </a:lnTo>
                  <a:lnTo>
                    <a:pt x="4216" y="2197"/>
                  </a:lnTo>
                  <a:close/>
                </a:path>
                <a:path w="15875" h="80010">
                  <a:moveTo>
                    <a:pt x="8039" y="4381"/>
                  </a:moveTo>
                  <a:lnTo>
                    <a:pt x="7645" y="4381"/>
                  </a:lnTo>
                  <a:lnTo>
                    <a:pt x="7645" y="75222"/>
                  </a:lnTo>
                  <a:lnTo>
                    <a:pt x="8039" y="75450"/>
                  </a:lnTo>
                  <a:lnTo>
                    <a:pt x="8039" y="4381"/>
                  </a:lnTo>
                  <a:close/>
                </a:path>
                <a:path w="15875" h="80010">
                  <a:moveTo>
                    <a:pt x="11849" y="6578"/>
                  </a:moveTo>
                  <a:lnTo>
                    <a:pt x="11455" y="6578"/>
                  </a:lnTo>
                  <a:lnTo>
                    <a:pt x="11455" y="77419"/>
                  </a:lnTo>
                  <a:lnTo>
                    <a:pt x="11849" y="77647"/>
                  </a:lnTo>
                  <a:lnTo>
                    <a:pt x="11849" y="6578"/>
                  </a:lnTo>
                  <a:close/>
                </a:path>
                <a:path w="15875" h="80010">
                  <a:moveTo>
                    <a:pt x="15671" y="8763"/>
                  </a:moveTo>
                  <a:lnTo>
                    <a:pt x="15278" y="8763"/>
                  </a:lnTo>
                  <a:lnTo>
                    <a:pt x="15278" y="79603"/>
                  </a:lnTo>
                  <a:lnTo>
                    <a:pt x="15671" y="79832"/>
                  </a:lnTo>
                  <a:lnTo>
                    <a:pt x="15671" y="876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2392429" y="5714041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2572" y="0"/>
                  </a:moveTo>
                  <a:lnTo>
                    <a:pt x="0" y="7264"/>
                  </a:lnTo>
                  <a:lnTo>
                    <a:pt x="23825" y="20929"/>
                  </a:lnTo>
                  <a:lnTo>
                    <a:pt x="36410" y="13665"/>
                  </a:lnTo>
                  <a:lnTo>
                    <a:pt x="125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2392413" y="5714936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4">
                  <a:moveTo>
                    <a:pt x="23837" y="20040"/>
                  </a:moveTo>
                  <a:lnTo>
                    <a:pt x="0" y="6375"/>
                  </a:lnTo>
                  <a:lnTo>
                    <a:pt x="0" y="7289"/>
                  </a:lnTo>
                  <a:lnTo>
                    <a:pt x="23837" y="20955"/>
                  </a:lnTo>
                  <a:lnTo>
                    <a:pt x="23837" y="20040"/>
                  </a:lnTo>
                  <a:close/>
                </a:path>
                <a:path w="34925" h="20954">
                  <a:moveTo>
                    <a:pt x="34899" y="12674"/>
                  </a:moveTo>
                  <a:lnTo>
                    <a:pt x="12788" y="0"/>
                  </a:lnTo>
                  <a:lnTo>
                    <a:pt x="1778" y="6489"/>
                  </a:lnTo>
                  <a:lnTo>
                    <a:pt x="23888" y="19164"/>
                  </a:lnTo>
                  <a:lnTo>
                    <a:pt x="34899" y="1267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2416254" y="5727711"/>
              <a:ext cx="12700" cy="8255"/>
            </a:xfrm>
            <a:custGeom>
              <a:avLst/>
              <a:gdLst/>
              <a:ahLst/>
              <a:cxnLst/>
              <a:rect l="l" t="t" r="r" b="b"/>
              <a:pathLst>
                <a:path w="12700" h="8254">
                  <a:moveTo>
                    <a:pt x="12585" y="0"/>
                  </a:moveTo>
                  <a:lnTo>
                    <a:pt x="0" y="7264"/>
                  </a:lnTo>
                  <a:lnTo>
                    <a:pt x="0" y="8178"/>
                  </a:lnTo>
                  <a:lnTo>
                    <a:pt x="12585" y="901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2395195" y="5714925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5">
                  <a:moveTo>
                    <a:pt x="10007" y="0"/>
                  </a:moveTo>
                  <a:lnTo>
                    <a:pt x="10007" y="7111"/>
                  </a:lnTo>
                  <a:lnTo>
                    <a:pt x="0" y="6832"/>
                  </a:lnTo>
                  <a:lnTo>
                    <a:pt x="0" y="7048"/>
                  </a:lnTo>
                  <a:lnTo>
                    <a:pt x="21107" y="19164"/>
                  </a:lnTo>
                  <a:lnTo>
                    <a:pt x="32118" y="12674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2395198" y="5715840"/>
              <a:ext cx="31115" cy="17780"/>
            </a:xfrm>
            <a:custGeom>
              <a:avLst/>
              <a:gdLst/>
              <a:ahLst/>
              <a:cxnLst/>
              <a:rect l="l" t="t" r="r" b="b"/>
              <a:pathLst>
                <a:path w="31114" h="17779">
                  <a:moveTo>
                    <a:pt x="10007" y="0"/>
                  </a:moveTo>
                  <a:lnTo>
                    <a:pt x="0" y="5905"/>
                  </a:lnTo>
                  <a:lnTo>
                    <a:pt x="20701" y="17780"/>
                  </a:lnTo>
                  <a:lnTo>
                    <a:pt x="30708" y="11874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2411656" y="5725249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800" y="0"/>
                  </a:moveTo>
                  <a:lnTo>
                    <a:pt x="4457" y="12"/>
                  </a:lnTo>
                  <a:lnTo>
                    <a:pt x="12" y="2578"/>
                  </a:lnTo>
                  <a:lnTo>
                    <a:pt x="0" y="2768"/>
                  </a:lnTo>
                  <a:lnTo>
                    <a:pt x="190" y="2895"/>
                  </a:lnTo>
                  <a:lnTo>
                    <a:pt x="5041" y="5676"/>
                  </a:lnTo>
                  <a:lnTo>
                    <a:pt x="5384" y="5664"/>
                  </a:lnTo>
                  <a:lnTo>
                    <a:pt x="9829" y="3086"/>
                  </a:lnTo>
                  <a:lnTo>
                    <a:pt x="9807" y="2895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2388285" y="5725731"/>
              <a:ext cx="33020" cy="95250"/>
            </a:xfrm>
            <a:custGeom>
              <a:avLst/>
              <a:gdLst/>
              <a:ahLst/>
              <a:cxnLst/>
              <a:rect l="l" t="t" r="r" b="b"/>
              <a:pathLst>
                <a:path w="33019" h="95250">
                  <a:moveTo>
                    <a:pt x="15875" y="46520"/>
                  </a:moveTo>
                  <a:lnTo>
                    <a:pt x="0" y="37414"/>
                  </a:lnTo>
                  <a:lnTo>
                    <a:pt x="0" y="85991"/>
                  </a:lnTo>
                  <a:lnTo>
                    <a:pt x="15875" y="95110"/>
                  </a:lnTo>
                  <a:lnTo>
                    <a:pt x="15875" y="46520"/>
                  </a:lnTo>
                  <a:close/>
                </a:path>
                <a:path w="33019" h="95250">
                  <a:moveTo>
                    <a:pt x="32981" y="2743"/>
                  </a:moveTo>
                  <a:lnTo>
                    <a:pt x="28435" y="127"/>
                  </a:lnTo>
                  <a:lnTo>
                    <a:pt x="28244" y="0"/>
                  </a:lnTo>
                  <a:lnTo>
                    <a:pt x="27901" y="12"/>
                  </a:lnTo>
                  <a:lnTo>
                    <a:pt x="23672" y="2463"/>
                  </a:lnTo>
                  <a:lnTo>
                    <a:pt x="28409" y="5194"/>
                  </a:lnTo>
                  <a:lnTo>
                    <a:pt x="28752" y="5181"/>
                  </a:lnTo>
                  <a:lnTo>
                    <a:pt x="32981" y="274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2404164" y="5767353"/>
              <a:ext cx="8890" cy="53975"/>
            </a:xfrm>
            <a:custGeom>
              <a:avLst/>
              <a:gdLst/>
              <a:ahLst/>
              <a:cxnLst/>
              <a:rect l="l" t="t" r="r" b="b"/>
              <a:pathLst>
                <a:path w="8889" h="53975">
                  <a:moveTo>
                    <a:pt x="8470" y="0"/>
                  </a:moveTo>
                  <a:lnTo>
                    <a:pt x="0" y="4902"/>
                  </a:lnTo>
                  <a:lnTo>
                    <a:pt x="0" y="53492"/>
                  </a:lnTo>
                  <a:lnTo>
                    <a:pt x="8470" y="48590"/>
                  </a:lnTo>
                  <a:lnTo>
                    <a:pt x="847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2388289" y="5758276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4" h="13970">
                  <a:moveTo>
                    <a:pt x="8445" y="0"/>
                  </a:moveTo>
                  <a:lnTo>
                    <a:pt x="0" y="4876"/>
                  </a:lnTo>
                  <a:lnTo>
                    <a:pt x="15887" y="13957"/>
                  </a:lnTo>
                  <a:lnTo>
                    <a:pt x="24345" y="9080"/>
                  </a:lnTo>
                  <a:lnTo>
                    <a:pt x="844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2390749" y="5764745"/>
              <a:ext cx="10795" cy="54610"/>
            </a:xfrm>
            <a:custGeom>
              <a:avLst/>
              <a:gdLst/>
              <a:ahLst/>
              <a:cxnLst/>
              <a:rect l="l" t="t" r="r" b="b"/>
              <a:pathLst>
                <a:path w="10794" h="54610">
                  <a:moveTo>
                    <a:pt x="266" y="0"/>
                  </a:moveTo>
                  <a:lnTo>
                    <a:pt x="0" y="0"/>
                  </a:lnTo>
                  <a:lnTo>
                    <a:pt x="0" y="48437"/>
                  </a:lnTo>
                  <a:lnTo>
                    <a:pt x="266" y="48590"/>
                  </a:lnTo>
                  <a:lnTo>
                    <a:pt x="266" y="0"/>
                  </a:lnTo>
                  <a:close/>
                </a:path>
                <a:path w="10794" h="54610">
                  <a:moveTo>
                    <a:pt x="2882" y="1498"/>
                  </a:moveTo>
                  <a:lnTo>
                    <a:pt x="2616" y="1498"/>
                  </a:lnTo>
                  <a:lnTo>
                    <a:pt x="2616" y="49923"/>
                  </a:lnTo>
                  <a:lnTo>
                    <a:pt x="2882" y="50088"/>
                  </a:lnTo>
                  <a:lnTo>
                    <a:pt x="2882" y="1498"/>
                  </a:lnTo>
                  <a:close/>
                </a:path>
                <a:path w="10794" h="54610">
                  <a:moveTo>
                    <a:pt x="5499" y="2997"/>
                  </a:moveTo>
                  <a:lnTo>
                    <a:pt x="5232" y="2997"/>
                  </a:lnTo>
                  <a:lnTo>
                    <a:pt x="5232" y="51435"/>
                  </a:lnTo>
                  <a:lnTo>
                    <a:pt x="5499" y="51587"/>
                  </a:lnTo>
                  <a:lnTo>
                    <a:pt x="5499" y="2997"/>
                  </a:lnTo>
                  <a:close/>
                </a:path>
                <a:path w="10794" h="54610">
                  <a:moveTo>
                    <a:pt x="8102" y="4483"/>
                  </a:moveTo>
                  <a:lnTo>
                    <a:pt x="7835" y="4483"/>
                  </a:lnTo>
                  <a:lnTo>
                    <a:pt x="7835" y="52920"/>
                  </a:lnTo>
                  <a:lnTo>
                    <a:pt x="8102" y="53073"/>
                  </a:lnTo>
                  <a:lnTo>
                    <a:pt x="8102" y="4483"/>
                  </a:lnTo>
                  <a:close/>
                </a:path>
                <a:path w="10794" h="54610">
                  <a:moveTo>
                    <a:pt x="10718" y="5981"/>
                  </a:moveTo>
                  <a:lnTo>
                    <a:pt x="10452" y="5981"/>
                  </a:lnTo>
                  <a:lnTo>
                    <a:pt x="10452" y="54419"/>
                  </a:lnTo>
                  <a:lnTo>
                    <a:pt x="10718" y="54571"/>
                  </a:lnTo>
                  <a:lnTo>
                    <a:pt x="10718" y="59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2387942" y="5757294"/>
              <a:ext cx="25400" cy="14604"/>
            </a:xfrm>
            <a:custGeom>
              <a:avLst/>
              <a:gdLst/>
              <a:ahLst/>
              <a:cxnLst/>
              <a:rect l="l" t="t" r="r" b="b"/>
              <a:pathLst>
                <a:path w="25400" h="14604">
                  <a:moveTo>
                    <a:pt x="8597" y="0"/>
                  </a:moveTo>
                  <a:lnTo>
                    <a:pt x="0" y="4953"/>
                  </a:lnTo>
                  <a:lnTo>
                    <a:pt x="16294" y="14312"/>
                  </a:lnTo>
                  <a:lnTo>
                    <a:pt x="24904" y="9334"/>
                  </a:lnTo>
                  <a:lnTo>
                    <a:pt x="859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2387930" y="5757900"/>
              <a:ext cx="24130" cy="14604"/>
            </a:xfrm>
            <a:custGeom>
              <a:avLst/>
              <a:gdLst/>
              <a:ahLst/>
              <a:cxnLst/>
              <a:rect l="l" t="t" r="r" b="b"/>
              <a:pathLst>
                <a:path w="24130" h="14604">
                  <a:moveTo>
                    <a:pt x="16306" y="13703"/>
                  </a:moveTo>
                  <a:lnTo>
                    <a:pt x="0" y="4368"/>
                  </a:lnTo>
                  <a:lnTo>
                    <a:pt x="0" y="4991"/>
                  </a:lnTo>
                  <a:lnTo>
                    <a:pt x="16306" y="14325"/>
                  </a:lnTo>
                  <a:lnTo>
                    <a:pt x="16306" y="13703"/>
                  </a:lnTo>
                  <a:close/>
                </a:path>
                <a:path w="24130" h="14604">
                  <a:moveTo>
                    <a:pt x="23863" y="8661"/>
                  </a:moveTo>
                  <a:lnTo>
                    <a:pt x="8750" y="0"/>
                  </a:lnTo>
                  <a:lnTo>
                    <a:pt x="1219" y="4445"/>
                  </a:lnTo>
                  <a:lnTo>
                    <a:pt x="16332" y="13093"/>
                  </a:lnTo>
                  <a:lnTo>
                    <a:pt x="23863" y="866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2404236" y="5766623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89" h="5714">
                  <a:moveTo>
                    <a:pt x="8610" y="0"/>
                  </a:moveTo>
                  <a:lnTo>
                    <a:pt x="0" y="4978"/>
                  </a:lnTo>
                  <a:lnTo>
                    <a:pt x="0" y="5600"/>
                  </a:lnTo>
                  <a:lnTo>
                    <a:pt x="8610" y="635"/>
                  </a:lnTo>
                  <a:lnTo>
                    <a:pt x="86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2389841" y="5757898"/>
              <a:ext cx="22225" cy="13335"/>
            </a:xfrm>
            <a:custGeom>
              <a:avLst/>
              <a:gdLst/>
              <a:ahLst/>
              <a:cxnLst/>
              <a:rect l="l" t="t" r="r" b="b"/>
              <a:pathLst>
                <a:path w="22225" h="13335">
                  <a:moveTo>
                    <a:pt x="6845" y="0"/>
                  </a:moveTo>
                  <a:lnTo>
                    <a:pt x="6845" y="4864"/>
                  </a:lnTo>
                  <a:lnTo>
                    <a:pt x="0" y="4660"/>
                  </a:lnTo>
                  <a:lnTo>
                    <a:pt x="0" y="4826"/>
                  </a:lnTo>
                  <a:lnTo>
                    <a:pt x="14427" y="13093"/>
                  </a:lnTo>
                  <a:lnTo>
                    <a:pt x="21958" y="8661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2389835" y="5758542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89" h="12700">
                  <a:moveTo>
                    <a:pt x="6857" y="0"/>
                  </a:moveTo>
                  <a:lnTo>
                    <a:pt x="0" y="4025"/>
                  </a:lnTo>
                  <a:lnTo>
                    <a:pt x="14147" y="12141"/>
                  </a:lnTo>
                  <a:lnTo>
                    <a:pt x="21005" y="810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2401091" y="5764948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3289" y="0"/>
                  </a:moveTo>
                  <a:lnTo>
                    <a:pt x="3060" y="25"/>
                  </a:lnTo>
                  <a:lnTo>
                    <a:pt x="2895" y="101"/>
                  </a:lnTo>
                  <a:lnTo>
                    <a:pt x="12" y="1765"/>
                  </a:lnTo>
                  <a:lnTo>
                    <a:pt x="0" y="1904"/>
                  </a:lnTo>
                  <a:lnTo>
                    <a:pt x="3441" y="3886"/>
                  </a:lnTo>
                  <a:lnTo>
                    <a:pt x="3695" y="3886"/>
                  </a:lnTo>
                  <a:lnTo>
                    <a:pt x="3835" y="3784"/>
                  </a:lnTo>
                  <a:lnTo>
                    <a:pt x="6718" y="2120"/>
                  </a:lnTo>
                  <a:lnTo>
                    <a:pt x="6731" y="1993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2401307" y="5765290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124" y="0"/>
                  </a:moveTo>
                  <a:lnTo>
                    <a:pt x="2895" y="12"/>
                  </a:lnTo>
                  <a:lnTo>
                    <a:pt x="0" y="1676"/>
                  </a:lnTo>
                  <a:lnTo>
                    <a:pt x="3225" y="3543"/>
                  </a:lnTo>
                  <a:lnTo>
                    <a:pt x="3479" y="3543"/>
                  </a:lnTo>
                  <a:lnTo>
                    <a:pt x="3619" y="3441"/>
                  </a:lnTo>
                  <a:lnTo>
                    <a:pt x="6362" y="1866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6" name="object 9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54097" y="5175059"/>
              <a:ext cx="640930" cy="640929"/>
            </a:xfrm>
            <a:prstGeom prst="rect">
              <a:avLst/>
            </a:prstGeom>
          </p:spPr>
        </p:pic>
        <p:pic>
          <p:nvPicPr>
            <p:cNvPr id="927" name="object 9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35382" y="5446297"/>
              <a:ext cx="137897" cy="112594"/>
            </a:xfrm>
            <a:prstGeom prst="rect">
              <a:avLst/>
            </a:prstGeom>
          </p:spPr>
        </p:pic>
      </p:grpSp>
      <p:sp>
        <p:nvSpPr>
          <p:cNvPr id="928" name="object 928"/>
          <p:cNvSpPr txBox="1"/>
          <p:nvPr/>
        </p:nvSpPr>
        <p:spPr>
          <a:xfrm>
            <a:off x="2665843" y="5612619"/>
            <a:ext cx="26098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Самаро-</a:t>
            </a:r>
            <a:endParaRPr sz="400">
              <a:latin typeface="Verdana"/>
              <a:cs typeface="Verdana"/>
            </a:endParaRPr>
          </a:p>
        </p:txBody>
      </p:sp>
      <p:sp>
        <p:nvSpPr>
          <p:cNvPr id="929" name="object 929"/>
          <p:cNvSpPr txBox="1"/>
          <p:nvPr/>
        </p:nvSpPr>
        <p:spPr>
          <a:xfrm>
            <a:off x="2665843" y="5675465"/>
            <a:ext cx="44386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Тольяттинская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930" name="object 930"/>
          <p:cNvGrpSpPr/>
          <p:nvPr/>
        </p:nvGrpSpPr>
        <p:grpSpPr>
          <a:xfrm>
            <a:off x="2245643" y="5333862"/>
            <a:ext cx="705485" cy="705485"/>
            <a:chOff x="2245643" y="5333862"/>
            <a:chExt cx="705485" cy="705485"/>
          </a:xfrm>
        </p:grpSpPr>
        <p:pic>
          <p:nvPicPr>
            <p:cNvPr id="931" name="object 9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45643" y="5333862"/>
              <a:ext cx="705043" cy="705043"/>
            </a:xfrm>
            <a:prstGeom prst="rect">
              <a:avLst/>
            </a:prstGeom>
          </p:spPr>
        </p:pic>
        <p:sp>
          <p:nvSpPr>
            <p:cNvPr id="932" name="object 932"/>
            <p:cNvSpPr/>
            <p:nvPr/>
          </p:nvSpPr>
          <p:spPr>
            <a:xfrm>
              <a:off x="2526893" y="5620137"/>
              <a:ext cx="138430" cy="138430"/>
            </a:xfrm>
            <a:custGeom>
              <a:avLst/>
              <a:gdLst/>
              <a:ahLst/>
              <a:cxnLst/>
              <a:rect l="l" t="t" r="r" b="b"/>
              <a:pathLst>
                <a:path w="138430" h="138429">
                  <a:moveTo>
                    <a:pt x="68910" y="0"/>
                  </a:moveTo>
                  <a:lnTo>
                    <a:pt x="42080" y="5414"/>
                  </a:lnTo>
                  <a:lnTo>
                    <a:pt x="20177" y="20181"/>
                  </a:lnTo>
                  <a:lnTo>
                    <a:pt x="5412" y="42085"/>
                  </a:lnTo>
                  <a:lnTo>
                    <a:pt x="0" y="68910"/>
                  </a:lnTo>
                  <a:lnTo>
                    <a:pt x="5412" y="95734"/>
                  </a:lnTo>
                  <a:lnTo>
                    <a:pt x="20177" y="117638"/>
                  </a:lnTo>
                  <a:lnTo>
                    <a:pt x="42080" y="132405"/>
                  </a:lnTo>
                  <a:lnTo>
                    <a:pt x="68910" y="137820"/>
                  </a:lnTo>
                  <a:lnTo>
                    <a:pt x="95729" y="132405"/>
                  </a:lnTo>
                  <a:lnTo>
                    <a:pt x="117633" y="117638"/>
                  </a:lnTo>
                  <a:lnTo>
                    <a:pt x="132403" y="95734"/>
                  </a:lnTo>
                  <a:lnTo>
                    <a:pt x="137820" y="68910"/>
                  </a:lnTo>
                  <a:lnTo>
                    <a:pt x="132403" y="42085"/>
                  </a:lnTo>
                  <a:lnTo>
                    <a:pt x="117633" y="20181"/>
                  </a:lnTo>
                  <a:lnTo>
                    <a:pt x="95729" y="5414"/>
                  </a:lnTo>
                  <a:lnTo>
                    <a:pt x="68910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2455341" y="5720376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14490" y="0"/>
                  </a:moveTo>
                  <a:lnTo>
                    <a:pt x="14262" y="0"/>
                  </a:lnTo>
                  <a:lnTo>
                    <a:pt x="0" y="8254"/>
                  </a:lnTo>
                  <a:lnTo>
                    <a:pt x="0" y="8813"/>
                  </a:lnTo>
                  <a:lnTo>
                    <a:pt x="12979" y="16306"/>
                  </a:lnTo>
                  <a:lnTo>
                    <a:pt x="13461" y="16586"/>
                  </a:lnTo>
                  <a:lnTo>
                    <a:pt x="14058" y="16586"/>
                  </a:lnTo>
                  <a:lnTo>
                    <a:pt x="28143" y="8458"/>
                  </a:lnTo>
                  <a:lnTo>
                    <a:pt x="28143" y="7886"/>
                  </a:lnTo>
                  <a:lnTo>
                    <a:pt x="14490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2469262" y="5721136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12445" y="0"/>
                  </a:moveTo>
                  <a:lnTo>
                    <a:pt x="0" y="7175"/>
                  </a:lnTo>
                  <a:lnTo>
                    <a:pt x="0" y="12877"/>
                  </a:lnTo>
                  <a:lnTo>
                    <a:pt x="12445" y="5689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2469262" y="572682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445" y="0"/>
                  </a:moveTo>
                  <a:lnTo>
                    <a:pt x="0" y="7175"/>
                  </a:lnTo>
                  <a:lnTo>
                    <a:pt x="0" y="8826"/>
                  </a:lnTo>
                  <a:lnTo>
                    <a:pt x="12445" y="1638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2456818" y="5721122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6222" y="0"/>
                  </a:moveTo>
                  <a:lnTo>
                    <a:pt x="0" y="0"/>
                  </a:lnTo>
                  <a:lnTo>
                    <a:pt x="0" y="5702"/>
                  </a:lnTo>
                  <a:lnTo>
                    <a:pt x="12445" y="12890"/>
                  </a:lnTo>
                  <a:lnTo>
                    <a:pt x="12445" y="7175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2456818" y="5726827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0" y="1638"/>
                  </a:lnTo>
                  <a:lnTo>
                    <a:pt x="12445" y="8826"/>
                  </a:lnTo>
                  <a:lnTo>
                    <a:pt x="12445" y="7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2455998" y="5713439"/>
              <a:ext cx="26670" cy="16510"/>
            </a:xfrm>
            <a:custGeom>
              <a:avLst/>
              <a:gdLst/>
              <a:ahLst/>
              <a:cxnLst/>
              <a:rect l="l" t="t" r="r" b="b"/>
              <a:pathLst>
                <a:path w="26669" h="16510">
                  <a:moveTo>
                    <a:pt x="19773" y="0"/>
                  </a:moveTo>
                  <a:lnTo>
                    <a:pt x="13030" y="533"/>
                  </a:lnTo>
                  <a:lnTo>
                    <a:pt x="0" y="8064"/>
                  </a:lnTo>
                  <a:lnTo>
                    <a:pt x="6756" y="7696"/>
                  </a:lnTo>
                  <a:lnTo>
                    <a:pt x="13487" y="16154"/>
                  </a:lnTo>
                  <a:lnTo>
                    <a:pt x="26517" y="8623"/>
                  </a:lnTo>
                  <a:lnTo>
                    <a:pt x="26517" y="8318"/>
                  </a:lnTo>
                  <a:lnTo>
                    <a:pt x="1977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2456004" y="5720964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89">
                  <a:moveTo>
                    <a:pt x="6743" y="0"/>
                  </a:moveTo>
                  <a:lnTo>
                    <a:pt x="0" y="533"/>
                  </a:lnTo>
                  <a:lnTo>
                    <a:pt x="0" y="838"/>
                  </a:lnTo>
                  <a:lnTo>
                    <a:pt x="6743" y="304"/>
                  </a:lnTo>
                  <a:lnTo>
                    <a:pt x="13487" y="8623"/>
                  </a:lnTo>
                  <a:lnTo>
                    <a:pt x="13487" y="8318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2462754" y="5713444"/>
              <a:ext cx="20320" cy="15875"/>
            </a:xfrm>
            <a:custGeom>
              <a:avLst/>
              <a:gdLst/>
              <a:ahLst/>
              <a:cxnLst/>
              <a:rect l="l" t="t" r="r" b="b"/>
              <a:pathLst>
                <a:path w="20319" h="15875">
                  <a:moveTo>
                    <a:pt x="13017" y="0"/>
                  </a:moveTo>
                  <a:lnTo>
                    <a:pt x="0" y="7518"/>
                  </a:lnTo>
                  <a:lnTo>
                    <a:pt x="6731" y="15836"/>
                  </a:lnTo>
                  <a:lnTo>
                    <a:pt x="19761" y="8318"/>
                  </a:lnTo>
                  <a:lnTo>
                    <a:pt x="1301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2463317" y="5713222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37" y="8775"/>
                  </a:moveTo>
                  <a:lnTo>
                    <a:pt x="12192" y="355"/>
                  </a:lnTo>
                  <a:lnTo>
                    <a:pt x="11950" y="38"/>
                  </a:lnTo>
                  <a:lnTo>
                    <a:pt x="11493" y="0"/>
                  </a:lnTo>
                  <a:lnTo>
                    <a:pt x="10883" y="495"/>
                  </a:lnTo>
                  <a:lnTo>
                    <a:pt x="10858" y="660"/>
                  </a:lnTo>
                  <a:lnTo>
                    <a:pt x="10414" y="622"/>
                  </a:lnTo>
                  <a:lnTo>
                    <a:pt x="10096" y="863"/>
                  </a:lnTo>
                  <a:lnTo>
                    <a:pt x="9804" y="1117"/>
                  </a:lnTo>
                  <a:lnTo>
                    <a:pt x="9779" y="1308"/>
                  </a:lnTo>
                  <a:lnTo>
                    <a:pt x="9321" y="1257"/>
                  </a:lnTo>
                  <a:lnTo>
                    <a:pt x="8712" y="1752"/>
                  </a:lnTo>
                  <a:lnTo>
                    <a:pt x="8686" y="1930"/>
                  </a:lnTo>
                  <a:lnTo>
                    <a:pt x="8242" y="1879"/>
                  </a:lnTo>
                  <a:lnTo>
                    <a:pt x="7645" y="2387"/>
                  </a:lnTo>
                  <a:lnTo>
                    <a:pt x="7620" y="2565"/>
                  </a:lnTo>
                  <a:lnTo>
                    <a:pt x="7162" y="2527"/>
                  </a:lnTo>
                  <a:lnTo>
                    <a:pt x="6553" y="3022"/>
                  </a:lnTo>
                  <a:lnTo>
                    <a:pt x="6527" y="3187"/>
                  </a:lnTo>
                  <a:lnTo>
                    <a:pt x="6070" y="3149"/>
                  </a:lnTo>
                  <a:lnTo>
                    <a:pt x="5461" y="3644"/>
                  </a:lnTo>
                  <a:lnTo>
                    <a:pt x="5435" y="3822"/>
                  </a:lnTo>
                  <a:lnTo>
                    <a:pt x="4991" y="3784"/>
                  </a:lnTo>
                  <a:lnTo>
                    <a:pt x="4381" y="4279"/>
                  </a:lnTo>
                  <a:lnTo>
                    <a:pt x="4356" y="4457"/>
                  </a:lnTo>
                  <a:lnTo>
                    <a:pt x="3898" y="4406"/>
                  </a:lnTo>
                  <a:lnTo>
                    <a:pt x="3289" y="4914"/>
                  </a:lnTo>
                  <a:lnTo>
                    <a:pt x="3263" y="5080"/>
                  </a:lnTo>
                  <a:lnTo>
                    <a:pt x="2819" y="5029"/>
                  </a:lnTo>
                  <a:lnTo>
                    <a:pt x="2222" y="5537"/>
                  </a:lnTo>
                  <a:lnTo>
                    <a:pt x="2197" y="5715"/>
                  </a:lnTo>
                  <a:lnTo>
                    <a:pt x="1739" y="5676"/>
                  </a:lnTo>
                  <a:lnTo>
                    <a:pt x="1130" y="6159"/>
                  </a:lnTo>
                  <a:lnTo>
                    <a:pt x="1104" y="6337"/>
                  </a:lnTo>
                  <a:lnTo>
                    <a:pt x="647" y="6299"/>
                  </a:lnTo>
                  <a:lnTo>
                    <a:pt x="38" y="6781"/>
                  </a:lnTo>
                  <a:lnTo>
                    <a:pt x="0" y="7251"/>
                  </a:lnTo>
                  <a:lnTo>
                    <a:pt x="254" y="7543"/>
                  </a:lnTo>
                  <a:lnTo>
                    <a:pt x="6985" y="15824"/>
                  </a:lnTo>
                  <a:lnTo>
                    <a:pt x="7175" y="15913"/>
                  </a:lnTo>
                  <a:lnTo>
                    <a:pt x="7391" y="15913"/>
                  </a:lnTo>
                  <a:lnTo>
                    <a:pt x="7543" y="15913"/>
                  </a:lnTo>
                  <a:lnTo>
                    <a:pt x="7696" y="15862"/>
                  </a:lnTo>
                  <a:lnTo>
                    <a:pt x="8140" y="15519"/>
                  </a:lnTo>
                  <a:lnTo>
                    <a:pt x="8166" y="15252"/>
                  </a:lnTo>
                  <a:lnTo>
                    <a:pt x="8483" y="15290"/>
                  </a:lnTo>
                  <a:lnTo>
                    <a:pt x="8636" y="15290"/>
                  </a:lnTo>
                  <a:lnTo>
                    <a:pt x="8788" y="15240"/>
                  </a:lnTo>
                  <a:lnTo>
                    <a:pt x="9232" y="14884"/>
                  </a:lnTo>
                  <a:lnTo>
                    <a:pt x="9258" y="14617"/>
                  </a:lnTo>
                  <a:lnTo>
                    <a:pt x="9563" y="14655"/>
                  </a:lnTo>
                  <a:lnTo>
                    <a:pt x="9715" y="14655"/>
                  </a:lnTo>
                  <a:lnTo>
                    <a:pt x="9880" y="14605"/>
                  </a:lnTo>
                  <a:lnTo>
                    <a:pt x="10007" y="14490"/>
                  </a:lnTo>
                  <a:lnTo>
                    <a:pt x="10312" y="14262"/>
                  </a:lnTo>
                  <a:lnTo>
                    <a:pt x="10337" y="13995"/>
                  </a:lnTo>
                  <a:lnTo>
                    <a:pt x="10642" y="14033"/>
                  </a:lnTo>
                  <a:lnTo>
                    <a:pt x="10795" y="14033"/>
                  </a:lnTo>
                  <a:lnTo>
                    <a:pt x="10947" y="13982"/>
                  </a:lnTo>
                  <a:lnTo>
                    <a:pt x="11391" y="13627"/>
                  </a:lnTo>
                  <a:lnTo>
                    <a:pt x="11417" y="13360"/>
                  </a:lnTo>
                  <a:lnTo>
                    <a:pt x="11734" y="13398"/>
                  </a:lnTo>
                  <a:lnTo>
                    <a:pt x="11887" y="13398"/>
                  </a:lnTo>
                  <a:lnTo>
                    <a:pt x="12039" y="13347"/>
                  </a:lnTo>
                  <a:lnTo>
                    <a:pt x="12484" y="13004"/>
                  </a:lnTo>
                  <a:lnTo>
                    <a:pt x="12496" y="12725"/>
                  </a:lnTo>
                  <a:lnTo>
                    <a:pt x="12814" y="12763"/>
                  </a:lnTo>
                  <a:lnTo>
                    <a:pt x="12966" y="12763"/>
                  </a:lnTo>
                  <a:lnTo>
                    <a:pt x="13119" y="12712"/>
                  </a:lnTo>
                  <a:lnTo>
                    <a:pt x="13563" y="12357"/>
                  </a:lnTo>
                  <a:lnTo>
                    <a:pt x="13589" y="12103"/>
                  </a:lnTo>
                  <a:lnTo>
                    <a:pt x="13906" y="12141"/>
                  </a:lnTo>
                  <a:lnTo>
                    <a:pt x="14058" y="12141"/>
                  </a:lnTo>
                  <a:lnTo>
                    <a:pt x="14211" y="12090"/>
                  </a:lnTo>
                  <a:lnTo>
                    <a:pt x="14655" y="11747"/>
                  </a:lnTo>
                  <a:lnTo>
                    <a:pt x="14681" y="11468"/>
                  </a:lnTo>
                  <a:lnTo>
                    <a:pt x="14986" y="11506"/>
                  </a:lnTo>
                  <a:lnTo>
                    <a:pt x="15138" y="11506"/>
                  </a:lnTo>
                  <a:lnTo>
                    <a:pt x="15303" y="11455"/>
                  </a:lnTo>
                  <a:lnTo>
                    <a:pt x="15430" y="11341"/>
                  </a:lnTo>
                  <a:lnTo>
                    <a:pt x="15735" y="11112"/>
                  </a:lnTo>
                  <a:lnTo>
                    <a:pt x="15760" y="10845"/>
                  </a:lnTo>
                  <a:lnTo>
                    <a:pt x="16065" y="10883"/>
                  </a:lnTo>
                  <a:lnTo>
                    <a:pt x="16217" y="10883"/>
                  </a:lnTo>
                  <a:lnTo>
                    <a:pt x="16370" y="10833"/>
                  </a:lnTo>
                  <a:lnTo>
                    <a:pt x="16814" y="10477"/>
                  </a:lnTo>
                  <a:lnTo>
                    <a:pt x="16840" y="10198"/>
                  </a:lnTo>
                  <a:lnTo>
                    <a:pt x="17145" y="10236"/>
                  </a:lnTo>
                  <a:lnTo>
                    <a:pt x="17297" y="10236"/>
                  </a:lnTo>
                  <a:lnTo>
                    <a:pt x="17462" y="10185"/>
                  </a:lnTo>
                  <a:lnTo>
                    <a:pt x="17894" y="9842"/>
                  </a:lnTo>
                  <a:lnTo>
                    <a:pt x="17919" y="9575"/>
                  </a:lnTo>
                  <a:lnTo>
                    <a:pt x="18237" y="9613"/>
                  </a:lnTo>
                  <a:lnTo>
                    <a:pt x="18389" y="9613"/>
                  </a:lnTo>
                  <a:lnTo>
                    <a:pt x="18542" y="9563"/>
                  </a:lnTo>
                  <a:lnTo>
                    <a:pt x="18986" y="9220"/>
                  </a:lnTo>
                  <a:lnTo>
                    <a:pt x="19037" y="8775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2456459" y="5713158"/>
              <a:ext cx="19685" cy="8890"/>
            </a:xfrm>
            <a:custGeom>
              <a:avLst/>
              <a:gdLst/>
              <a:ahLst/>
              <a:cxnLst/>
              <a:rect l="l" t="t" r="r" b="b"/>
              <a:pathLst>
                <a:path w="19685" h="8889">
                  <a:moveTo>
                    <a:pt x="19278" y="1079"/>
                  </a:moveTo>
                  <a:lnTo>
                    <a:pt x="19202" y="292"/>
                  </a:lnTo>
                  <a:lnTo>
                    <a:pt x="18872" y="0"/>
                  </a:lnTo>
                  <a:lnTo>
                    <a:pt x="11353" y="609"/>
                  </a:lnTo>
                  <a:lnTo>
                    <a:pt x="11061" y="952"/>
                  </a:lnTo>
                  <a:lnTo>
                    <a:pt x="11074" y="1181"/>
                  </a:lnTo>
                  <a:lnTo>
                    <a:pt x="10248" y="1244"/>
                  </a:lnTo>
                  <a:lnTo>
                    <a:pt x="9956" y="1587"/>
                  </a:lnTo>
                  <a:lnTo>
                    <a:pt x="9969" y="1803"/>
                  </a:lnTo>
                  <a:lnTo>
                    <a:pt x="9144" y="1866"/>
                  </a:lnTo>
                  <a:lnTo>
                    <a:pt x="8851" y="2209"/>
                  </a:lnTo>
                  <a:lnTo>
                    <a:pt x="8864" y="2451"/>
                  </a:lnTo>
                  <a:lnTo>
                    <a:pt x="8039" y="2514"/>
                  </a:lnTo>
                  <a:lnTo>
                    <a:pt x="7747" y="2857"/>
                  </a:lnTo>
                  <a:lnTo>
                    <a:pt x="7759" y="3073"/>
                  </a:lnTo>
                  <a:lnTo>
                    <a:pt x="6934" y="3136"/>
                  </a:lnTo>
                  <a:lnTo>
                    <a:pt x="6642" y="3479"/>
                  </a:lnTo>
                  <a:lnTo>
                    <a:pt x="6654" y="3708"/>
                  </a:lnTo>
                  <a:lnTo>
                    <a:pt x="6223" y="3733"/>
                  </a:lnTo>
                  <a:lnTo>
                    <a:pt x="5829" y="3784"/>
                  </a:lnTo>
                  <a:lnTo>
                    <a:pt x="5537" y="4114"/>
                  </a:lnTo>
                  <a:lnTo>
                    <a:pt x="5549" y="4343"/>
                  </a:lnTo>
                  <a:lnTo>
                    <a:pt x="4724" y="4406"/>
                  </a:lnTo>
                  <a:lnTo>
                    <a:pt x="4432" y="4737"/>
                  </a:lnTo>
                  <a:lnTo>
                    <a:pt x="4445" y="4965"/>
                  </a:lnTo>
                  <a:lnTo>
                    <a:pt x="3619" y="5029"/>
                  </a:lnTo>
                  <a:lnTo>
                    <a:pt x="3327" y="5372"/>
                  </a:lnTo>
                  <a:lnTo>
                    <a:pt x="3340" y="5600"/>
                  </a:lnTo>
                  <a:lnTo>
                    <a:pt x="2895" y="5626"/>
                  </a:lnTo>
                  <a:lnTo>
                    <a:pt x="2501" y="5676"/>
                  </a:lnTo>
                  <a:lnTo>
                    <a:pt x="2209" y="6007"/>
                  </a:lnTo>
                  <a:lnTo>
                    <a:pt x="2222" y="6235"/>
                  </a:lnTo>
                  <a:lnTo>
                    <a:pt x="1397" y="6299"/>
                  </a:lnTo>
                  <a:lnTo>
                    <a:pt x="1104" y="6629"/>
                  </a:lnTo>
                  <a:lnTo>
                    <a:pt x="1117" y="6858"/>
                  </a:lnTo>
                  <a:lnTo>
                    <a:pt x="292" y="6921"/>
                  </a:lnTo>
                  <a:lnTo>
                    <a:pt x="0" y="7264"/>
                  </a:lnTo>
                  <a:lnTo>
                    <a:pt x="63" y="8026"/>
                  </a:lnTo>
                  <a:lnTo>
                    <a:pt x="368" y="8305"/>
                  </a:lnTo>
                  <a:lnTo>
                    <a:pt x="736" y="8305"/>
                  </a:lnTo>
                  <a:lnTo>
                    <a:pt x="7924" y="7734"/>
                  </a:lnTo>
                  <a:lnTo>
                    <a:pt x="8216" y="7391"/>
                  </a:lnTo>
                  <a:lnTo>
                    <a:pt x="8191" y="7188"/>
                  </a:lnTo>
                  <a:lnTo>
                    <a:pt x="9029" y="7112"/>
                  </a:lnTo>
                  <a:lnTo>
                    <a:pt x="9321" y="6756"/>
                  </a:lnTo>
                  <a:lnTo>
                    <a:pt x="9296" y="6553"/>
                  </a:lnTo>
                  <a:lnTo>
                    <a:pt x="10134" y="6477"/>
                  </a:lnTo>
                  <a:lnTo>
                    <a:pt x="10426" y="6134"/>
                  </a:lnTo>
                  <a:lnTo>
                    <a:pt x="10401" y="5918"/>
                  </a:lnTo>
                  <a:lnTo>
                    <a:pt x="11252" y="5842"/>
                  </a:lnTo>
                  <a:lnTo>
                    <a:pt x="11544" y="5499"/>
                  </a:lnTo>
                  <a:lnTo>
                    <a:pt x="11518" y="5295"/>
                  </a:lnTo>
                  <a:lnTo>
                    <a:pt x="12357" y="5219"/>
                  </a:lnTo>
                  <a:lnTo>
                    <a:pt x="12649" y="4864"/>
                  </a:lnTo>
                  <a:lnTo>
                    <a:pt x="12623" y="4660"/>
                  </a:lnTo>
                  <a:lnTo>
                    <a:pt x="13462" y="4584"/>
                  </a:lnTo>
                  <a:lnTo>
                    <a:pt x="13754" y="4241"/>
                  </a:lnTo>
                  <a:lnTo>
                    <a:pt x="13728" y="4025"/>
                  </a:lnTo>
                  <a:lnTo>
                    <a:pt x="14566" y="3949"/>
                  </a:lnTo>
                  <a:lnTo>
                    <a:pt x="14859" y="3606"/>
                  </a:lnTo>
                  <a:lnTo>
                    <a:pt x="14833" y="3403"/>
                  </a:lnTo>
                  <a:lnTo>
                    <a:pt x="15671" y="3327"/>
                  </a:lnTo>
                  <a:lnTo>
                    <a:pt x="15963" y="2971"/>
                  </a:lnTo>
                  <a:lnTo>
                    <a:pt x="15938" y="2755"/>
                  </a:lnTo>
                  <a:lnTo>
                    <a:pt x="16776" y="2679"/>
                  </a:lnTo>
                  <a:lnTo>
                    <a:pt x="17068" y="2336"/>
                  </a:lnTo>
                  <a:lnTo>
                    <a:pt x="17043" y="2133"/>
                  </a:lnTo>
                  <a:lnTo>
                    <a:pt x="17881" y="2057"/>
                  </a:lnTo>
                  <a:lnTo>
                    <a:pt x="18173" y="1714"/>
                  </a:lnTo>
                  <a:lnTo>
                    <a:pt x="18148" y="1498"/>
                  </a:lnTo>
                  <a:lnTo>
                    <a:pt x="18986" y="1422"/>
                  </a:lnTo>
                  <a:lnTo>
                    <a:pt x="19278" y="1079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2470059" y="572930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2470315" y="572974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50" y="127"/>
                  </a:moveTo>
                  <a:lnTo>
                    <a:pt x="368" y="406"/>
                  </a:lnTo>
                  <a:lnTo>
                    <a:pt x="0" y="2209"/>
                  </a:lnTo>
                  <a:lnTo>
                    <a:pt x="482" y="1930"/>
                  </a:lnTo>
                  <a:lnTo>
                    <a:pt x="850" y="127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101"/>
                  </a:lnTo>
                  <a:lnTo>
                    <a:pt x="533" y="1905"/>
                  </a:lnTo>
                  <a:lnTo>
                    <a:pt x="685" y="180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2470025" y="57293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39"/>
                  </a:moveTo>
                  <a:lnTo>
                    <a:pt x="1840" y="1663"/>
                  </a:lnTo>
                  <a:lnTo>
                    <a:pt x="88" y="2692"/>
                  </a:lnTo>
                  <a:lnTo>
                    <a:pt x="1993" y="1663"/>
                  </a:lnTo>
                  <a:lnTo>
                    <a:pt x="1993" y="139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42"/>
                  </a:lnTo>
                  <a:lnTo>
                    <a:pt x="0" y="2692"/>
                  </a:lnTo>
                  <a:lnTo>
                    <a:pt x="176" y="1142"/>
                  </a:lnTo>
                  <a:lnTo>
                    <a:pt x="1905" y="139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2470059" y="57293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40" y="1676"/>
                  </a:lnTo>
                  <a:lnTo>
                    <a:pt x="88" y="2705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76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2471298" y="572966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2471298" y="572968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2470527" y="573011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2470527" y="573012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2469967" y="572922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44"/>
                  </a:lnTo>
                  <a:lnTo>
                    <a:pt x="0" y="2997"/>
                  </a:lnTo>
                  <a:lnTo>
                    <a:pt x="88" y="1282"/>
                  </a:lnTo>
                  <a:lnTo>
                    <a:pt x="2082" y="127"/>
                  </a:lnTo>
                  <a:lnTo>
                    <a:pt x="2082" y="1790"/>
                  </a:lnTo>
                  <a:lnTo>
                    <a:pt x="2247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2470023" y="572924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736" y="838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95"/>
                  </a:lnTo>
                  <a:lnTo>
                    <a:pt x="736" y="927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2473085" y="572755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2473337" y="572800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50" y="114"/>
                  </a:moveTo>
                  <a:lnTo>
                    <a:pt x="368" y="393"/>
                  </a:lnTo>
                  <a:lnTo>
                    <a:pt x="0" y="2197"/>
                  </a:lnTo>
                  <a:lnTo>
                    <a:pt x="482" y="1917"/>
                  </a:lnTo>
                  <a:lnTo>
                    <a:pt x="850" y="114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88"/>
                  </a:lnTo>
                  <a:lnTo>
                    <a:pt x="533" y="1892"/>
                  </a:lnTo>
                  <a:lnTo>
                    <a:pt x="685" y="1790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2473052" y="57275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8" y="1676"/>
                  </a:lnTo>
                  <a:lnTo>
                    <a:pt x="76" y="2692"/>
                  </a:lnTo>
                  <a:lnTo>
                    <a:pt x="0" y="2832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692"/>
                  </a:lnTo>
                  <a:lnTo>
                    <a:pt x="143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2473086" y="572759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40" y="1676"/>
                  </a:lnTo>
                  <a:lnTo>
                    <a:pt x="88" y="2705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76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2474319" y="572791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2474323" y="572793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2473553" y="572835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2473553" y="572838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2472992" y="572747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44"/>
                  </a:lnTo>
                  <a:lnTo>
                    <a:pt x="0" y="2997"/>
                  </a:lnTo>
                  <a:lnTo>
                    <a:pt x="88" y="1282"/>
                  </a:lnTo>
                  <a:lnTo>
                    <a:pt x="2082" y="127"/>
                  </a:lnTo>
                  <a:lnTo>
                    <a:pt x="2082" y="1790"/>
                  </a:lnTo>
                  <a:lnTo>
                    <a:pt x="2235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2473045" y="572752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0"/>
                  </a:moveTo>
                  <a:lnTo>
                    <a:pt x="736" y="825"/>
                  </a:lnTo>
                  <a:lnTo>
                    <a:pt x="0" y="1244"/>
                  </a:lnTo>
                  <a:lnTo>
                    <a:pt x="0" y="2997"/>
                  </a:lnTo>
                  <a:lnTo>
                    <a:pt x="88" y="1270"/>
                  </a:lnTo>
                  <a:lnTo>
                    <a:pt x="736" y="901"/>
                  </a:lnTo>
                  <a:lnTo>
                    <a:pt x="2095" y="127"/>
                  </a:lnTo>
                  <a:lnTo>
                    <a:pt x="2095" y="1803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2476108" y="572581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2476360" y="572625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27"/>
                  </a:moveTo>
                  <a:lnTo>
                    <a:pt x="368" y="406"/>
                  </a:lnTo>
                  <a:lnTo>
                    <a:pt x="0" y="2209"/>
                  </a:lnTo>
                  <a:lnTo>
                    <a:pt x="482" y="1930"/>
                  </a:lnTo>
                  <a:lnTo>
                    <a:pt x="838" y="127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101"/>
                  </a:lnTo>
                  <a:lnTo>
                    <a:pt x="533" y="1905"/>
                  </a:lnTo>
                  <a:lnTo>
                    <a:pt x="685" y="180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2476077" y="572583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9" y="1676"/>
                  </a:lnTo>
                  <a:lnTo>
                    <a:pt x="76" y="2705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64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2476112" y="572585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52"/>
                  </a:moveTo>
                  <a:lnTo>
                    <a:pt x="1838" y="1676"/>
                  </a:lnTo>
                  <a:lnTo>
                    <a:pt x="76" y="2692"/>
                  </a:lnTo>
                  <a:lnTo>
                    <a:pt x="0" y="2832"/>
                  </a:lnTo>
                  <a:lnTo>
                    <a:pt x="1993" y="1676"/>
                  </a:lnTo>
                  <a:lnTo>
                    <a:pt x="1993" y="152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692"/>
                  </a:lnTo>
                  <a:lnTo>
                    <a:pt x="143" y="1155"/>
                  </a:lnTo>
                  <a:lnTo>
                    <a:pt x="1905" y="152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2477345" y="572616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2477345" y="572619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101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2476574" y="572660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88"/>
                  </a:lnTo>
                  <a:lnTo>
                    <a:pt x="63" y="163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2476580" y="572663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2476013" y="572572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57"/>
                  </a:lnTo>
                  <a:lnTo>
                    <a:pt x="0" y="3009"/>
                  </a:lnTo>
                  <a:lnTo>
                    <a:pt x="88" y="1295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24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2476081" y="572575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736" y="825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82"/>
                  </a:lnTo>
                  <a:lnTo>
                    <a:pt x="736" y="914"/>
                  </a:lnTo>
                  <a:lnTo>
                    <a:pt x="2082" y="139"/>
                  </a:lnTo>
                  <a:lnTo>
                    <a:pt x="2082" y="180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2479132" y="572406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0"/>
                  </a:moveTo>
                  <a:lnTo>
                    <a:pt x="0" y="1155"/>
                  </a:lnTo>
                  <a:lnTo>
                    <a:pt x="0" y="2819"/>
                  </a:lnTo>
                  <a:lnTo>
                    <a:pt x="1993" y="1676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2479383" y="572449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50" y="139"/>
                  </a:moveTo>
                  <a:lnTo>
                    <a:pt x="368" y="419"/>
                  </a:lnTo>
                  <a:lnTo>
                    <a:pt x="0" y="2222"/>
                  </a:lnTo>
                  <a:lnTo>
                    <a:pt x="482" y="1943"/>
                  </a:lnTo>
                  <a:lnTo>
                    <a:pt x="850" y="139"/>
                  </a:lnTo>
                  <a:close/>
                </a:path>
                <a:path w="1269" h="2539">
                  <a:moveTo>
                    <a:pt x="1054" y="0"/>
                  </a:moveTo>
                  <a:lnTo>
                    <a:pt x="901" y="101"/>
                  </a:lnTo>
                  <a:lnTo>
                    <a:pt x="533" y="1905"/>
                  </a:lnTo>
                  <a:lnTo>
                    <a:pt x="685" y="1803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2479103" y="572409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93" y="139"/>
                  </a:moveTo>
                  <a:lnTo>
                    <a:pt x="1839" y="1663"/>
                  </a:lnTo>
                  <a:lnTo>
                    <a:pt x="76" y="2692"/>
                  </a:lnTo>
                  <a:lnTo>
                    <a:pt x="1993" y="1663"/>
                  </a:lnTo>
                  <a:lnTo>
                    <a:pt x="1993" y="139"/>
                  </a:lnTo>
                  <a:close/>
                </a:path>
                <a:path w="2539" h="3175">
                  <a:moveTo>
                    <a:pt x="1993" y="0"/>
                  </a:moveTo>
                  <a:lnTo>
                    <a:pt x="0" y="1142"/>
                  </a:lnTo>
                  <a:lnTo>
                    <a:pt x="0" y="2692"/>
                  </a:lnTo>
                  <a:lnTo>
                    <a:pt x="164" y="1142"/>
                  </a:lnTo>
                  <a:lnTo>
                    <a:pt x="1905" y="139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2479126" y="572410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06" y="152"/>
                  </a:moveTo>
                  <a:lnTo>
                    <a:pt x="1852" y="1676"/>
                  </a:lnTo>
                  <a:lnTo>
                    <a:pt x="88" y="2705"/>
                  </a:lnTo>
                  <a:lnTo>
                    <a:pt x="2006" y="1676"/>
                  </a:lnTo>
                  <a:lnTo>
                    <a:pt x="2006" y="152"/>
                  </a:lnTo>
                  <a:close/>
                </a:path>
                <a:path w="2539" h="3175">
                  <a:moveTo>
                    <a:pt x="2006" y="0"/>
                  </a:moveTo>
                  <a:lnTo>
                    <a:pt x="0" y="1155"/>
                  </a:lnTo>
                  <a:lnTo>
                    <a:pt x="0" y="2705"/>
                  </a:lnTo>
                  <a:lnTo>
                    <a:pt x="177" y="1155"/>
                  </a:lnTo>
                  <a:lnTo>
                    <a:pt x="1917" y="152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2480372" y="57244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2480372" y="57244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88"/>
                  </a:lnTo>
                  <a:lnTo>
                    <a:pt x="88" y="16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2479600" y="572487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2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2479605" y="57248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2479041" y="572398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0"/>
                  </a:moveTo>
                  <a:lnTo>
                    <a:pt x="0" y="1244"/>
                  </a:lnTo>
                  <a:lnTo>
                    <a:pt x="0" y="2997"/>
                  </a:lnTo>
                  <a:lnTo>
                    <a:pt x="88" y="1282"/>
                  </a:lnTo>
                  <a:lnTo>
                    <a:pt x="2082" y="127"/>
                  </a:lnTo>
                  <a:lnTo>
                    <a:pt x="2082" y="1790"/>
                  </a:lnTo>
                  <a:lnTo>
                    <a:pt x="2247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2479090" y="572401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0"/>
                  </a:moveTo>
                  <a:lnTo>
                    <a:pt x="736" y="838"/>
                  </a:lnTo>
                  <a:lnTo>
                    <a:pt x="0" y="1257"/>
                  </a:lnTo>
                  <a:lnTo>
                    <a:pt x="0" y="3009"/>
                  </a:lnTo>
                  <a:lnTo>
                    <a:pt x="88" y="1282"/>
                  </a:lnTo>
                  <a:lnTo>
                    <a:pt x="736" y="914"/>
                  </a:lnTo>
                  <a:lnTo>
                    <a:pt x="2095" y="139"/>
                  </a:lnTo>
                  <a:lnTo>
                    <a:pt x="2095" y="181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2466550" y="572933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2467229" y="572977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54" y="2222"/>
                  </a:moveTo>
                  <a:lnTo>
                    <a:pt x="685" y="419"/>
                  </a:lnTo>
                  <a:lnTo>
                    <a:pt x="203" y="139"/>
                  </a:lnTo>
                  <a:lnTo>
                    <a:pt x="571" y="1943"/>
                  </a:lnTo>
                  <a:lnTo>
                    <a:pt x="1054" y="222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2466583" y="572936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5" y="1663"/>
                  </a:lnTo>
                  <a:lnTo>
                    <a:pt x="88" y="126"/>
                  </a:lnTo>
                  <a:lnTo>
                    <a:pt x="221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1" y="126"/>
                  </a:moveTo>
                  <a:lnTo>
                    <a:pt x="88" y="126"/>
                  </a:lnTo>
                  <a:lnTo>
                    <a:pt x="1830" y="1142"/>
                  </a:lnTo>
                  <a:lnTo>
                    <a:pt x="1917" y="2679"/>
                  </a:lnTo>
                  <a:lnTo>
                    <a:pt x="1993" y="1142"/>
                  </a:lnTo>
                  <a:lnTo>
                    <a:pt x="22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2466549" y="572937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05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18" y="1155"/>
                  </a:lnTo>
                  <a:lnTo>
                    <a:pt x="1905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2467152" y="57296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2467127" y="572971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2467922" y="573014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2467897" y="573016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2466387" y="572925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27"/>
                  </a:lnTo>
                  <a:lnTo>
                    <a:pt x="165" y="127"/>
                  </a:lnTo>
                  <a:lnTo>
                    <a:pt x="2158" y="1282"/>
                  </a:lnTo>
                  <a:lnTo>
                    <a:pt x="2158" y="2946"/>
                  </a:lnTo>
                  <a:lnTo>
                    <a:pt x="2247" y="124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2466390" y="572928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1257"/>
                  </a:moveTo>
                  <a:lnTo>
                    <a:pt x="1447" y="838"/>
                  </a:ln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47" y="927"/>
                  </a:lnTo>
                  <a:lnTo>
                    <a:pt x="2095" y="1282"/>
                  </a:lnTo>
                  <a:lnTo>
                    <a:pt x="2095" y="2959"/>
                  </a:lnTo>
                  <a:lnTo>
                    <a:pt x="2184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2463523" y="572759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2464206" y="572804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92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90"/>
                  </a:lnTo>
                  <a:lnTo>
                    <a:pt x="520" y="1892"/>
                  </a:lnTo>
                  <a:close/>
                </a:path>
                <a:path w="1269" h="2539">
                  <a:moveTo>
                    <a:pt x="1041" y="2197"/>
                  </a:moveTo>
                  <a:lnTo>
                    <a:pt x="673" y="393"/>
                  </a:lnTo>
                  <a:lnTo>
                    <a:pt x="203" y="127"/>
                  </a:lnTo>
                  <a:lnTo>
                    <a:pt x="558" y="1917"/>
                  </a:lnTo>
                  <a:lnTo>
                    <a:pt x="1041" y="21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2463557" y="572761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7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2463521" y="572763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54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39" y="1155"/>
                  </a:lnTo>
                  <a:lnTo>
                    <a:pt x="1905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2464130" y="57279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2464101" y="572797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2464897" y="572838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2464871" y="57284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2463374" y="572750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39"/>
                  </a:lnTo>
                  <a:lnTo>
                    <a:pt x="152" y="139"/>
                  </a:lnTo>
                  <a:lnTo>
                    <a:pt x="2146" y="1295"/>
                  </a:lnTo>
                  <a:lnTo>
                    <a:pt x="2146" y="2959"/>
                  </a:lnTo>
                  <a:lnTo>
                    <a:pt x="2235" y="125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2463368" y="572754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57"/>
                  </a:moveTo>
                  <a:lnTo>
                    <a:pt x="1435" y="838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88" y="127"/>
                  </a:lnTo>
                  <a:lnTo>
                    <a:pt x="1435" y="914"/>
                  </a:lnTo>
                  <a:lnTo>
                    <a:pt x="2082" y="1282"/>
                  </a:lnTo>
                  <a:lnTo>
                    <a:pt x="2082" y="2959"/>
                  </a:lnTo>
                  <a:lnTo>
                    <a:pt x="2171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2460498" y="572584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2461184" y="572629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41" y="2209"/>
                  </a:moveTo>
                  <a:lnTo>
                    <a:pt x="673" y="406"/>
                  </a:lnTo>
                  <a:lnTo>
                    <a:pt x="203" y="127"/>
                  </a:lnTo>
                  <a:lnTo>
                    <a:pt x="558" y="1930"/>
                  </a:lnTo>
                  <a:lnTo>
                    <a:pt x="1041" y="220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2460531" y="572586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30" y="1155"/>
                  </a:lnTo>
                  <a:lnTo>
                    <a:pt x="1917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2460496" y="572588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77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2461103" y="572620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2461074" y="57262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739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2461874" y="572665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2461845" y="572666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2460340" y="572575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52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2460345" y="572579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57"/>
                  </a:moveTo>
                  <a:lnTo>
                    <a:pt x="1435" y="838"/>
                  </a:ln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35" y="927"/>
                  </a:lnTo>
                  <a:lnTo>
                    <a:pt x="2082" y="1282"/>
                  </a:lnTo>
                  <a:lnTo>
                    <a:pt x="2082" y="2971"/>
                  </a:lnTo>
                  <a:lnTo>
                    <a:pt x="2171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2457475" y="572409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2458148" y="572455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92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90"/>
                  </a:lnTo>
                  <a:lnTo>
                    <a:pt x="520" y="1892"/>
                  </a:lnTo>
                  <a:close/>
                </a:path>
                <a:path w="1269" h="2539">
                  <a:moveTo>
                    <a:pt x="1054" y="2197"/>
                  </a:moveTo>
                  <a:lnTo>
                    <a:pt x="685" y="393"/>
                  </a:lnTo>
                  <a:lnTo>
                    <a:pt x="203" y="114"/>
                  </a:lnTo>
                  <a:lnTo>
                    <a:pt x="571" y="1917"/>
                  </a:lnTo>
                  <a:lnTo>
                    <a:pt x="1054" y="21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2457505" y="572412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55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2457469" y="572413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44"/>
                  </a:lnTo>
                  <a:lnTo>
                    <a:pt x="1917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30" y="1155"/>
                  </a:lnTo>
                  <a:lnTo>
                    <a:pt x="1917" y="2692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2458078" y="57244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2458053" y="57244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76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2458849" y="57249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2458819" y="572492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39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2457312" y="572401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39"/>
                  </a:lnTo>
                  <a:lnTo>
                    <a:pt x="165" y="127"/>
                  </a:lnTo>
                  <a:lnTo>
                    <a:pt x="2158" y="1282"/>
                  </a:lnTo>
                  <a:lnTo>
                    <a:pt x="2158" y="2959"/>
                  </a:lnTo>
                  <a:lnTo>
                    <a:pt x="2247" y="124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2457310" y="57240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84" y="1270"/>
                  </a:moveTo>
                  <a:lnTo>
                    <a:pt x="1447" y="850"/>
                  </a:ln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47" y="927"/>
                  </a:lnTo>
                  <a:lnTo>
                    <a:pt x="2095" y="1295"/>
                  </a:lnTo>
                  <a:lnTo>
                    <a:pt x="2095" y="2971"/>
                  </a:lnTo>
                  <a:lnTo>
                    <a:pt x="2184" y="127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2463523" y="572463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2464206" y="572508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92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90"/>
                  </a:lnTo>
                  <a:lnTo>
                    <a:pt x="520" y="1892"/>
                  </a:lnTo>
                  <a:close/>
                </a:path>
                <a:path w="1269" h="2539">
                  <a:moveTo>
                    <a:pt x="1041" y="2197"/>
                  </a:moveTo>
                  <a:lnTo>
                    <a:pt x="673" y="393"/>
                  </a:lnTo>
                  <a:lnTo>
                    <a:pt x="203" y="114"/>
                  </a:lnTo>
                  <a:lnTo>
                    <a:pt x="558" y="1917"/>
                  </a:lnTo>
                  <a:lnTo>
                    <a:pt x="1041" y="21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2463557" y="572466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55" y="1663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851" y="1155"/>
                  </a:lnTo>
                  <a:lnTo>
                    <a:pt x="1917" y="2679"/>
                  </a:lnTo>
                  <a:lnTo>
                    <a:pt x="1993" y="1155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2463521" y="572468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05" y="2679"/>
                  </a:lnTo>
                  <a:lnTo>
                    <a:pt x="175" y="1663"/>
                  </a:lnTo>
                  <a:lnTo>
                    <a:pt x="88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19" y="126"/>
                  </a:moveTo>
                  <a:lnTo>
                    <a:pt x="88" y="126"/>
                  </a:lnTo>
                  <a:lnTo>
                    <a:pt x="1840" y="1155"/>
                  </a:lnTo>
                  <a:lnTo>
                    <a:pt x="1905" y="2679"/>
                  </a:lnTo>
                  <a:lnTo>
                    <a:pt x="1993" y="115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2464130" y="572499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2464101" y="572501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2464897" y="572544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2464871" y="572546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2463374" y="572455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27"/>
                  </a:lnTo>
                  <a:lnTo>
                    <a:pt x="152" y="127"/>
                  </a:lnTo>
                  <a:lnTo>
                    <a:pt x="2146" y="1282"/>
                  </a:lnTo>
                  <a:lnTo>
                    <a:pt x="2146" y="2959"/>
                  </a:lnTo>
                  <a:lnTo>
                    <a:pt x="2235" y="124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2463368" y="572460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44"/>
                  </a:moveTo>
                  <a:lnTo>
                    <a:pt x="1435" y="825"/>
                  </a:lnTo>
                  <a:lnTo>
                    <a:pt x="0" y="0"/>
                  </a:lnTo>
                  <a:lnTo>
                    <a:pt x="0" y="1752"/>
                  </a:lnTo>
                  <a:lnTo>
                    <a:pt x="88" y="127"/>
                  </a:lnTo>
                  <a:lnTo>
                    <a:pt x="1435" y="914"/>
                  </a:lnTo>
                  <a:lnTo>
                    <a:pt x="2082" y="1270"/>
                  </a:lnTo>
                  <a:lnTo>
                    <a:pt x="2082" y="2946"/>
                  </a:lnTo>
                  <a:lnTo>
                    <a:pt x="2171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2460498" y="572289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19"/>
                  </a:lnTo>
                  <a:lnTo>
                    <a:pt x="1993" y="1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2461184" y="572333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905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03"/>
                  </a:lnTo>
                  <a:lnTo>
                    <a:pt x="520" y="1905"/>
                  </a:lnTo>
                  <a:close/>
                </a:path>
                <a:path w="1269" h="2539">
                  <a:moveTo>
                    <a:pt x="1041" y="2209"/>
                  </a:moveTo>
                  <a:lnTo>
                    <a:pt x="673" y="406"/>
                  </a:lnTo>
                  <a:lnTo>
                    <a:pt x="203" y="127"/>
                  </a:lnTo>
                  <a:lnTo>
                    <a:pt x="558" y="1930"/>
                  </a:lnTo>
                  <a:lnTo>
                    <a:pt x="1041" y="220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2460531" y="572291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76"/>
                  </a:lnTo>
                  <a:lnTo>
                    <a:pt x="1993" y="2832"/>
                  </a:lnTo>
                  <a:lnTo>
                    <a:pt x="1917" y="2692"/>
                  </a:lnTo>
                  <a:lnTo>
                    <a:pt x="175" y="1676"/>
                  </a:lnTo>
                  <a:lnTo>
                    <a:pt x="88" y="139"/>
                  </a:lnTo>
                  <a:lnTo>
                    <a:pt x="238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38" y="139"/>
                  </a:moveTo>
                  <a:lnTo>
                    <a:pt x="88" y="139"/>
                  </a:lnTo>
                  <a:lnTo>
                    <a:pt x="1852" y="1168"/>
                  </a:lnTo>
                  <a:lnTo>
                    <a:pt x="1917" y="2692"/>
                  </a:lnTo>
                  <a:lnTo>
                    <a:pt x="1993" y="1168"/>
                  </a:lnTo>
                  <a:lnTo>
                    <a:pt x="23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2460496" y="572293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63"/>
                  </a:lnTo>
                  <a:lnTo>
                    <a:pt x="1993" y="2832"/>
                  </a:lnTo>
                  <a:lnTo>
                    <a:pt x="1917" y="2679"/>
                  </a:lnTo>
                  <a:lnTo>
                    <a:pt x="155" y="1663"/>
                  </a:lnTo>
                  <a:lnTo>
                    <a:pt x="88" y="139"/>
                  </a:lnTo>
                  <a:lnTo>
                    <a:pt x="238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38" y="139"/>
                  </a:moveTo>
                  <a:lnTo>
                    <a:pt x="88" y="139"/>
                  </a:lnTo>
                  <a:lnTo>
                    <a:pt x="1873" y="1168"/>
                  </a:lnTo>
                  <a:lnTo>
                    <a:pt x="1917" y="2679"/>
                  </a:lnTo>
                  <a:lnTo>
                    <a:pt x="1993" y="1168"/>
                  </a:lnTo>
                  <a:lnTo>
                    <a:pt x="23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2461103" y="572324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2461074" y="572326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139" y="1739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2461874" y="57236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63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2461845" y="572371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2460340" y="572279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739"/>
                  </a:lnTo>
                  <a:lnTo>
                    <a:pt x="165" y="139"/>
                  </a:lnTo>
                  <a:lnTo>
                    <a:pt x="2158" y="1295"/>
                  </a:lnTo>
                  <a:lnTo>
                    <a:pt x="2158" y="2959"/>
                  </a:lnTo>
                  <a:lnTo>
                    <a:pt x="2247" y="125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2460345" y="572283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71" y="1257"/>
                  </a:moveTo>
                  <a:lnTo>
                    <a:pt x="1435" y="838"/>
                  </a:lnTo>
                  <a:lnTo>
                    <a:pt x="0" y="0"/>
                  </a:lnTo>
                  <a:lnTo>
                    <a:pt x="0" y="1765"/>
                  </a:lnTo>
                  <a:lnTo>
                    <a:pt x="88" y="139"/>
                  </a:lnTo>
                  <a:lnTo>
                    <a:pt x="1435" y="914"/>
                  </a:lnTo>
                  <a:lnTo>
                    <a:pt x="2082" y="1282"/>
                  </a:lnTo>
                  <a:lnTo>
                    <a:pt x="2082" y="2959"/>
                  </a:lnTo>
                  <a:lnTo>
                    <a:pt x="2171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2438544" y="5689239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22605" y="0"/>
                  </a:moveTo>
                  <a:lnTo>
                    <a:pt x="22250" y="0"/>
                  </a:lnTo>
                  <a:lnTo>
                    <a:pt x="0" y="12852"/>
                  </a:lnTo>
                  <a:lnTo>
                    <a:pt x="0" y="13754"/>
                  </a:lnTo>
                  <a:lnTo>
                    <a:pt x="20256" y="25450"/>
                  </a:lnTo>
                  <a:lnTo>
                    <a:pt x="21005" y="25882"/>
                  </a:lnTo>
                  <a:lnTo>
                    <a:pt x="21932" y="25882"/>
                  </a:lnTo>
                  <a:lnTo>
                    <a:pt x="43916" y="13182"/>
                  </a:lnTo>
                  <a:lnTo>
                    <a:pt x="43916" y="12293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2460270" y="5690408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20">
                  <a:moveTo>
                    <a:pt x="19418" y="0"/>
                  </a:moveTo>
                  <a:lnTo>
                    <a:pt x="0" y="11214"/>
                  </a:lnTo>
                  <a:lnTo>
                    <a:pt x="0" y="20116"/>
                  </a:lnTo>
                  <a:lnTo>
                    <a:pt x="19418" y="8902"/>
                  </a:lnTo>
                  <a:lnTo>
                    <a:pt x="1941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2460270" y="5699320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5" h="13970">
                  <a:moveTo>
                    <a:pt x="19418" y="0"/>
                  </a:moveTo>
                  <a:lnTo>
                    <a:pt x="0" y="11201"/>
                  </a:lnTo>
                  <a:lnTo>
                    <a:pt x="0" y="13766"/>
                  </a:lnTo>
                  <a:lnTo>
                    <a:pt x="19418" y="2552"/>
                  </a:lnTo>
                  <a:lnTo>
                    <a:pt x="1941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2440856" y="5690414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20">
                  <a:moveTo>
                    <a:pt x="9715" y="0"/>
                  </a:moveTo>
                  <a:lnTo>
                    <a:pt x="0" y="0"/>
                  </a:lnTo>
                  <a:lnTo>
                    <a:pt x="0" y="8890"/>
                  </a:lnTo>
                  <a:lnTo>
                    <a:pt x="19418" y="20104"/>
                  </a:lnTo>
                  <a:lnTo>
                    <a:pt x="19418" y="11201"/>
                  </a:lnTo>
                  <a:lnTo>
                    <a:pt x="971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2440856" y="5699311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5" h="13970">
                  <a:moveTo>
                    <a:pt x="0" y="0"/>
                  </a:moveTo>
                  <a:lnTo>
                    <a:pt x="0" y="2552"/>
                  </a:lnTo>
                  <a:lnTo>
                    <a:pt x="19418" y="13766"/>
                  </a:lnTo>
                  <a:lnTo>
                    <a:pt x="19418" y="11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2439592" y="5678421"/>
              <a:ext cx="41910" cy="25400"/>
            </a:xfrm>
            <a:custGeom>
              <a:avLst/>
              <a:gdLst/>
              <a:ahLst/>
              <a:cxnLst/>
              <a:rect l="l" t="t" r="r" b="b"/>
              <a:pathLst>
                <a:path w="41910" h="25400">
                  <a:moveTo>
                    <a:pt x="30848" y="0"/>
                  </a:moveTo>
                  <a:lnTo>
                    <a:pt x="20320" y="838"/>
                  </a:lnTo>
                  <a:lnTo>
                    <a:pt x="0" y="12573"/>
                  </a:lnTo>
                  <a:lnTo>
                    <a:pt x="10515" y="11988"/>
                  </a:lnTo>
                  <a:lnTo>
                    <a:pt x="21031" y="25184"/>
                  </a:lnTo>
                  <a:lnTo>
                    <a:pt x="41363" y="13449"/>
                  </a:lnTo>
                  <a:lnTo>
                    <a:pt x="41363" y="12966"/>
                  </a:lnTo>
                  <a:lnTo>
                    <a:pt x="3084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2439579" y="5690157"/>
              <a:ext cx="21590" cy="13970"/>
            </a:xfrm>
            <a:custGeom>
              <a:avLst/>
              <a:gdLst/>
              <a:ahLst/>
              <a:cxnLst/>
              <a:rect l="l" t="t" r="r" b="b"/>
              <a:pathLst>
                <a:path w="21589" h="13970">
                  <a:moveTo>
                    <a:pt x="10541" y="0"/>
                  </a:moveTo>
                  <a:lnTo>
                    <a:pt x="0" y="838"/>
                  </a:lnTo>
                  <a:lnTo>
                    <a:pt x="0" y="1308"/>
                  </a:lnTo>
                  <a:lnTo>
                    <a:pt x="10541" y="469"/>
                  </a:lnTo>
                  <a:lnTo>
                    <a:pt x="21043" y="13449"/>
                  </a:lnTo>
                  <a:lnTo>
                    <a:pt x="21043" y="12966"/>
                  </a:lnTo>
                  <a:lnTo>
                    <a:pt x="1054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2450108" y="5678424"/>
              <a:ext cx="31115" cy="24765"/>
            </a:xfrm>
            <a:custGeom>
              <a:avLst/>
              <a:gdLst/>
              <a:ahLst/>
              <a:cxnLst/>
              <a:rect l="l" t="t" r="r" b="b"/>
              <a:pathLst>
                <a:path w="31114" h="24764">
                  <a:moveTo>
                    <a:pt x="20332" y="0"/>
                  </a:moveTo>
                  <a:lnTo>
                    <a:pt x="0" y="11734"/>
                  </a:lnTo>
                  <a:lnTo>
                    <a:pt x="10515" y="24714"/>
                  </a:lnTo>
                  <a:lnTo>
                    <a:pt x="30848" y="12979"/>
                  </a:lnTo>
                  <a:lnTo>
                    <a:pt x="2033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2450985" y="5678068"/>
              <a:ext cx="29845" cy="25400"/>
            </a:xfrm>
            <a:custGeom>
              <a:avLst/>
              <a:gdLst/>
              <a:ahLst/>
              <a:cxnLst/>
              <a:rect l="l" t="t" r="r" b="b"/>
              <a:pathLst>
                <a:path w="29844" h="25400">
                  <a:moveTo>
                    <a:pt x="29705" y="13677"/>
                  </a:moveTo>
                  <a:lnTo>
                    <a:pt x="18643" y="63"/>
                  </a:lnTo>
                  <a:lnTo>
                    <a:pt x="17957" y="0"/>
                  </a:lnTo>
                  <a:lnTo>
                    <a:pt x="16992" y="774"/>
                  </a:lnTo>
                  <a:lnTo>
                    <a:pt x="16954" y="1054"/>
                  </a:lnTo>
                  <a:lnTo>
                    <a:pt x="16256" y="977"/>
                  </a:lnTo>
                  <a:lnTo>
                    <a:pt x="15303" y="1752"/>
                  </a:lnTo>
                  <a:lnTo>
                    <a:pt x="15265" y="2044"/>
                  </a:lnTo>
                  <a:lnTo>
                    <a:pt x="14579" y="1968"/>
                  </a:lnTo>
                  <a:lnTo>
                    <a:pt x="13614" y="2743"/>
                  </a:lnTo>
                  <a:lnTo>
                    <a:pt x="13576" y="3022"/>
                  </a:lnTo>
                  <a:lnTo>
                    <a:pt x="12890" y="2946"/>
                  </a:lnTo>
                  <a:lnTo>
                    <a:pt x="11925" y="3721"/>
                  </a:lnTo>
                  <a:lnTo>
                    <a:pt x="11887" y="4013"/>
                  </a:lnTo>
                  <a:lnTo>
                    <a:pt x="11201" y="3937"/>
                  </a:lnTo>
                  <a:lnTo>
                    <a:pt x="10236" y="4711"/>
                  </a:lnTo>
                  <a:lnTo>
                    <a:pt x="10198" y="5016"/>
                  </a:lnTo>
                  <a:lnTo>
                    <a:pt x="9499" y="4914"/>
                  </a:lnTo>
                  <a:lnTo>
                    <a:pt x="8534" y="5689"/>
                  </a:lnTo>
                  <a:lnTo>
                    <a:pt x="8496" y="5981"/>
                  </a:lnTo>
                  <a:lnTo>
                    <a:pt x="7810" y="5905"/>
                  </a:lnTo>
                  <a:lnTo>
                    <a:pt x="6845" y="6680"/>
                  </a:lnTo>
                  <a:lnTo>
                    <a:pt x="6807" y="6959"/>
                  </a:lnTo>
                  <a:lnTo>
                    <a:pt x="6121" y="6883"/>
                  </a:lnTo>
                  <a:lnTo>
                    <a:pt x="5156" y="7658"/>
                  </a:lnTo>
                  <a:lnTo>
                    <a:pt x="5118" y="7950"/>
                  </a:lnTo>
                  <a:lnTo>
                    <a:pt x="4432" y="7874"/>
                  </a:lnTo>
                  <a:lnTo>
                    <a:pt x="3467" y="8648"/>
                  </a:lnTo>
                  <a:lnTo>
                    <a:pt x="3429" y="8928"/>
                  </a:lnTo>
                  <a:lnTo>
                    <a:pt x="2743" y="8851"/>
                  </a:lnTo>
                  <a:lnTo>
                    <a:pt x="1778" y="9626"/>
                  </a:lnTo>
                  <a:lnTo>
                    <a:pt x="1739" y="9931"/>
                  </a:lnTo>
                  <a:lnTo>
                    <a:pt x="1028" y="9829"/>
                  </a:lnTo>
                  <a:lnTo>
                    <a:pt x="76" y="10604"/>
                  </a:lnTo>
                  <a:lnTo>
                    <a:pt x="0" y="11303"/>
                  </a:lnTo>
                  <a:lnTo>
                    <a:pt x="406" y="11772"/>
                  </a:lnTo>
                  <a:lnTo>
                    <a:pt x="10896" y="24701"/>
                  </a:lnTo>
                  <a:lnTo>
                    <a:pt x="11226" y="24841"/>
                  </a:lnTo>
                  <a:lnTo>
                    <a:pt x="11544" y="24841"/>
                  </a:lnTo>
                  <a:lnTo>
                    <a:pt x="11785" y="24841"/>
                  </a:lnTo>
                  <a:lnTo>
                    <a:pt x="12026" y="24765"/>
                  </a:lnTo>
                  <a:lnTo>
                    <a:pt x="12725" y="24206"/>
                  </a:lnTo>
                  <a:lnTo>
                    <a:pt x="12750" y="23799"/>
                  </a:lnTo>
                  <a:lnTo>
                    <a:pt x="12928" y="23863"/>
                  </a:lnTo>
                  <a:lnTo>
                    <a:pt x="13246" y="23863"/>
                  </a:lnTo>
                  <a:lnTo>
                    <a:pt x="13487" y="23863"/>
                  </a:lnTo>
                  <a:lnTo>
                    <a:pt x="13728" y="23774"/>
                  </a:lnTo>
                  <a:lnTo>
                    <a:pt x="14427" y="23228"/>
                  </a:lnTo>
                  <a:lnTo>
                    <a:pt x="14452" y="22821"/>
                  </a:lnTo>
                  <a:lnTo>
                    <a:pt x="14617" y="22885"/>
                  </a:lnTo>
                  <a:lnTo>
                    <a:pt x="14935" y="22885"/>
                  </a:lnTo>
                  <a:lnTo>
                    <a:pt x="15176" y="22885"/>
                  </a:lnTo>
                  <a:lnTo>
                    <a:pt x="15417" y="22796"/>
                  </a:lnTo>
                  <a:lnTo>
                    <a:pt x="15633" y="22644"/>
                  </a:lnTo>
                  <a:lnTo>
                    <a:pt x="16103" y="22250"/>
                  </a:lnTo>
                  <a:lnTo>
                    <a:pt x="16141" y="21831"/>
                  </a:lnTo>
                  <a:lnTo>
                    <a:pt x="16306" y="21894"/>
                  </a:lnTo>
                  <a:lnTo>
                    <a:pt x="16624" y="21894"/>
                  </a:lnTo>
                  <a:lnTo>
                    <a:pt x="16865" y="21894"/>
                  </a:lnTo>
                  <a:lnTo>
                    <a:pt x="17106" y="21818"/>
                  </a:lnTo>
                  <a:lnTo>
                    <a:pt x="17792" y="21259"/>
                  </a:lnTo>
                  <a:lnTo>
                    <a:pt x="17830" y="20853"/>
                  </a:lnTo>
                  <a:lnTo>
                    <a:pt x="17995" y="20916"/>
                  </a:lnTo>
                  <a:lnTo>
                    <a:pt x="18313" y="20916"/>
                  </a:lnTo>
                  <a:lnTo>
                    <a:pt x="18554" y="20916"/>
                  </a:lnTo>
                  <a:lnTo>
                    <a:pt x="18796" y="20840"/>
                  </a:lnTo>
                  <a:lnTo>
                    <a:pt x="19481" y="20281"/>
                  </a:lnTo>
                  <a:lnTo>
                    <a:pt x="19519" y="19862"/>
                  </a:lnTo>
                  <a:lnTo>
                    <a:pt x="19685" y="19926"/>
                  </a:lnTo>
                  <a:lnTo>
                    <a:pt x="20002" y="19926"/>
                  </a:lnTo>
                  <a:lnTo>
                    <a:pt x="20243" y="19926"/>
                  </a:lnTo>
                  <a:lnTo>
                    <a:pt x="20485" y="19837"/>
                  </a:lnTo>
                  <a:lnTo>
                    <a:pt x="20701" y="19685"/>
                  </a:lnTo>
                  <a:lnTo>
                    <a:pt x="21170" y="19291"/>
                  </a:lnTo>
                  <a:lnTo>
                    <a:pt x="21209" y="18884"/>
                  </a:lnTo>
                  <a:lnTo>
                    <a:pt x="21386" y="18948"/>
                  </a:lnTo>
                  <a:lnTo>
                    <a:pt x="21704" y="18948"/>
                  </a:lnTo>
                  <a:lnTo>
                    <a:pt x="21945" y="18948"/>
                  </a:lnTo>
                  <a:lnTo>
                    <a:pt x="22186" y="18859"/>
                  </a:lnTo>
                  <a:lnTo>
                    <a:pt x="22402" y="18707"/>
                  </a:lnTo>
                  <a:lnTo>
                    <a:pt x="22872" y="18313"/>
                  </a:lnTo>
                  <a:lnTo>
                    <a:pt x="22910" y="17894"/>
                  </a:lnTo>
                  <a:lnTo>
                    <a:pt x="23075" y="17957"/>
                  </a:lnTo>
                  <a:lnTo>
                    <a:pt x="23393" y="17957"/>
                  </a:lnTo>
                  <a:lnTo>
                    <a:pt x="23634" y="17957"/>
                  </a:lnTo>
                  <a:lnTo>
                    <a:pt x="23876" y="17881"/>
                  </a:lnTo>
                  <a:lnTo>
                    <a:pt x="24574" y="17322"/>
                  </a:lnTo>
                  <a:lnTo>
                    <a:pt x="24599" y="16916"/>
                  </a:lnTo>
                  <a:lnTo>
                    <a:pt x="24765" y="16979"/>
                  </a:lnTo>
                  <a:lnTo>
                    <a:pt x="25082" y="16979"/>
                  </a:lnTo>
                  <a:lnTo>
                    <a:pt x="25323" y="16979"/>
                  </a:lnTo>
                  <a:lnTo>
                    <a:pt x="25565" y="16903"/>
                  </a:lnTo>
                  <a:lnTo>
                    <a:pt x="26250" y="16344"/>
                  </a:lnTo>
                  <a:lnTo>
                    <a:pt x="26289" y="15925"/>
                  </a:lnTo>
                  <a:lnTo>
                    <a:pt x="26454" y="15989"/>
                  </a:lnTo>
                  <a:lnTo>
                    <a:pt x="26771" y="15989"/>
                  </a:lnTo>
                  <a:lnTo>
                    <a:pt x="27012" y="15989"/>
                  </a:lnTo>
                  <a:lnTo>
                    <a:pt x="27254" y="15900"/>
                  </a:lnTo>
                  <a:lnTo>
                    <a:pt x="27470" y="15748"/>
                  </a:lnTo>
                  <a:lnTo>
                    <a:pt x="27940" y="15354"/>
                  </a:lnTo>
                  <a:lnTo>
                    <a:pt x="27978" y="14947"/>
                  </a:lnTo>
                  <a:lnTo>
                    <a:pt x="28143" y="15011"/>
                  </a:lnTo>
                  <a:lnTo>
                    <a:pt x="28460" y="15011"/>
                  </a:lnTo>
                  <a:lnTo>
                    <a:pt x="28702" y="15011"/>
                  </a:lnTo>
                  <a:lnTo>
                    <a:pt x="28943" y="14922"/>
                  </a:lnTo>
                  <a:lnTo>
                    <a:pt x="29159" y="14770"/>
                  </a:lnTo>
                  <a:lnTo>
                    <a:pt x="29629" y="14376"/>
                  </a:lnTo>
                  <a:lnTo>
                    <a:pt x="29705" y="13677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2440305" y="5677979"/>
              <a:ext cx="30480" cy="13335"/>
            </a:xfrm>
            <a:custGeom>
              <a:avLst/>
              <a:gdLst/>
              <a:ahLst/>
              <a:cxnLst/>
              <a:rect l="l" t="t" r="r" b="b"/>
              <a:pathLst>
                <a:path w="30480" h="13335">
                  <a:moveTo>
                    <a:pt x="30073" y="1676"/>
                  </a:moveTo>
                  <a:lnTo>
                    <a:pt x="30035" y="1066"/>
                  </a:lnTo>
                  <a:lnTo>
                    <a:pt x="29972" y="469"/>
                  </a:lnTo>
                  <a:lnTo>
                    <a:pt x="29438" y="0"/>
                  </a:lnTo>
                  <a:lnTo>
                    <a:pt x="17716" y="952"/>
                  </a:lnTo>
                  <a:lnTo>
                    <a:pt x="17259" y="1473"/>
                  </a:lnTo>
                  <a:lnTo>
                    <a:pt x="17284" y="1828"/>
                  </a:lnTo>
                  <a:lnTo>
                    <a:pt x="15976" y="1930"/>
                  </a:lnTo>
                  <a:lnTo>
                    <a:pt x="15532" y="2463"/>
                  </a:lnTo>
                  <a:lnTo>
                    <a:pt x="15557" y="2819"/>
                  </a:lnTo>
                  <a:lnTo>
                    <a:pt x="14249" y="2921"/>
                  </a:lnTo>
                  <a:lnTo>
                    <a:pt x="13804" y="3441"/>
                  </a:lnTo>
                  <a:lnTo>
                    <a:pt x="13817" y="3810"/>
                  </a:lnTo>
                  <a:lnTo>
                    <a:pt x="12534" y="3911"/>
                  </a:lnTo>
                  <a:lnTo>
                    <a:pt x="12077" y="4445"/>
                  </a:lnTo>
                  <a:lnTo>
                    <a:pt x="12090" y="4787"/>
                  </a:lnTo>
                  <a:lnTo>
                    <a:pt x="10807" y="4889"/>
                  </a:lnTo>
                  <a:lnTo>
                    <a:pt x="10350" y="5422"/>
                  </a:lnTo>
                  <a:lnTo>
                    <a:pt x="10375" y="5778"/>
                  </a:lnTo>
                  <a:lnTo>
                    <a:pt x="9093" y="5880"/>
                  </a:lnTo>
                  <a:lnTo>
                    <a:pt x="8636" y="6400"/>
                  </a:lnTo>
                  <a:lnTo>
                    <a:pt x="8661" y="6756"/>
                  </a:lnTo>
                  <a:lnTo>
                    <a:pt x="7353" y="6858"/>
                  </a:lnTo>
                  <a:lnTo>
                    <a:pt x="6908" y="7391"/>
                  </a:lnTo>
                  <a:lnTo>
                    <a:pt x="6921" y="7747"/>
                  </a:lnTo>
                  <a:lnTo>
                    <a:pt x="5626" y="7848"/>
                  </a:lnTo>
                  <a:lnTo>
                    <a:pt x="5168" y="8382"/>
                  </a:lnTo>
                  <a:lnTo>
                    <a:pt x="5181" y="8724"/>
                  </a:lnTo>
                  <a:lnTo>
                    <a:pt x="3898" y="8826"/>
                  </a:lnTo>
                  <a:lnTo>
                    <a:pt x="3441" y="9359"/>
                  </a:lnTo>
                  <a:lnTo>
                    <a:pt x="3467" y="9715"/>
                  </a:lnTo>
                  <a:lnTo>
                    <a:pt x="2184" y="9817"/>
                  </a:lnTo>
                  <a:lnTo>
                    <a:pt x="1727" y="10350"/>
                  </a:lnTo>
                  <a:lnTo>
                    <a:pt x="1752" y="10706"/>
                  </a:lnTo>
                  <a:lnTo>
                    <a:pt x="444" y="10807"/>
                  </a:lnTo>
                  <a:lnTo>
                    <a:pt x="0" y="11341"/>
                  </a:lnTo>
                  <a:lnTo>
                    <a:pt x="88" y="12534"/>
                  </a:lnTo>
                  <a:lnTo>
                    <a:pt x="571" y="12966"/>
                  </a:lnTo>
                  <a:lnTo>
                    <a:pt x="1143" y="12966"/>
                  </a:lnTo>
                  <a:lnTo>
                    <a:pt x="12357" y="12077"/>
                  </a:lnTo>
                  <a:lnTo>
                    <a:pt x="12814" y="11531"/>
                  </a:lnTo>
                  <a:lnTo>
                    <a:pt x="12776" y="11201"/>
                  </a:lnTo>
                  <a:lnTo>
                    <a:pt x="14084" y="11087"/>
                  </a:lnTo>
                  <a:lnTo>
                    <a:pt x="14541" y="10541"/>
                  </a:lnTo>
                  <a:lnTo>
                    <a:pt x="14516" y="10210"/>
                  </a:lnTo>
                  <a:lnTo>
                    <a:pt x="15811" y="10096"/>
                  </a:lnTo>
                  <a:lnTo>
                    <a:pt x="16256" y="9550"/>
                  </a:lnTo>
                  <a:lnTo>
                    <a:pt x="16230" y="9232"/>
                  </a:lnTo>
                  <a:lnTo>
                    <a:pt x="17538" y="9118"/>
                  </a:lnTo>
                  <a:lnTo>
                    <a:pt x="17995" y="8572"/>
                  </a:lnTo>
                  <a:lnTo>
                    <a:pt x="17957" y="8242"/>
                  </a:lnTo>
                  <a:lnTo>
                    <a:pt x="19265" y="8128"/>
                  </a:lnTo>
                  <a:lnTo>
                    <a:pt x="19723" y="7581"/>
                  </a:lnTo>
                  <a:lnTo>
                    <a:pt x="19685" y="7264"/>
                  </a:lnTo>
                  <a:lnTo>
                    <a:pt x="20993" y="7150"/>
                  </a:lnTo>
                  <a:lnTo>
                    <a:pt x="21450" y="6604"/>
                  </a:lnTo>
                  <a:lnTo>
                    <a:pt x="21412" y="6273"/>
                  </a:lnTo>
                  <a:lnTo>
                    <a:pt x="22720" y="6159"/>
                  </a:lnTo>
                  <a:lnTo>
                    <a:pt x="23164" y="5626"/>
                  </a:lnTo>
                  <a:lnTo>
                    <a:pt x="23139" y="5295"/>
                  </a:lnTo>
                  <a:lnTo>
                    <a:pt x="24447" y="5181"/>
                  </a:lnTo>
                  <a:lnTo>
                    <a:pt x="24904" y="4635"/>
                  </a:lnTo>
                  <a:lnTo>
                    <a:pt x="24866" y="4305"/>
                  </a:lnTo>
                  <a:lnTo>
                    <a:pt x="26162" y="4191"/>
                  </a:lnTo>
                  <a:lnTo>
                    <a:pt x="26619" y="3644"/>
                  </a:lnTo>
                  <a:lnTo>
                    <a:pt x="26581" y="3314"/>
                  </a:lnTo>
                  <a:lnTo>
                    <a:pt x="27889" y="3200"/>
                  </a:lnTo>
                  <a:lnTo>
                    <a:pt x="28346" y="2654"/>
                  </a:lnTo>
                  <a:lnTo>
                    <a:pt x="28308" y="2336"/>
                  </a:lnTo>
                  <a:lnTo>
                    <a:pt x="29616" y="2222"/>
                  </a:lnTo>
                  <a:lnTo>
                    <a:pt x="30073" y="1676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2461514" y="570317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19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2461920" y="5703874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190"/>
                  </a:moveTo>
                  <a:lnTo>
                    <a:pt x="571" y="622"/>
                  </a:lnTo>
                  <a:lnTo>
                    <a:pt x="0" y="3416"/>
                  </a:lnTo>
                  <a:lnTo>
                    <a:pt x="736" y="2997"/>
                  </a:lnTo>
                  <a:lnTo>
                    <a:pt x="1308" y="190"/>
                  </a:lnTo>
                  <a:close/>
                </a:path>
                <a:path w="1905" h="3810">
                  <a:moveTo>
                    <a:pt x="1625" y="0"/>
                  </a:moveTo>
                  <a:lnTo>
                    <a:pt x="1384" y="139"/>
                  </a:lnTo>
                  <a:lnTo>
                    <a:pt x="812" y="2933"/>
                  </a:lnTo>
                  <a:lnTo>
                    <a:pt x="1066" y="280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2461448" y="570322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24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24" y="2590"/>
                  </a:lnTo>
                  <a:lnTo>
                    <a:pt x="3124" y="203"/>
                  </a:lnTo>
                  <a:close/>
                </a:path>
                <a:path w="3175" h="4445">
                  <a:moveTo>
                    <a:pt x="3124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203"/>
                  </a:lnTo>
                  <a:lnTo>
                    <a:pt x="3124" y="203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2461505" y="570325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2463443" y="570373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28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2463447" y="570375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1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2462241" y="57044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27"/>
                  </a:lnTo>
                  <a:lnTo>
                    <a:pt x="0" y="266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28" y="260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2462241" y="57044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92" y="0"/>
                  </a:moveTo>
                  <a:lnTo>
                    <a:pt x="0" y="177"/>
                  </a:lnTo>
                  <a:lnTo>
                    <a:pt x="152" y="215"/>
                  </a:lnTo>
                  <a:lnTo>
                    <a:pt x="152" y="2552"/>
                  </a:lnTo>
                  <a:lnTo>
                    <a:pt x="63" y="2743"/>
                  </a:lnTo>
                  <a:lnTo>
                    <a:pt x="292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2461368" y="570302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68"/>
                  </a:lnTo>
                  <a:lnTo>
                    <a:pt x="0" y="4711"/>
                  </a:lnTo>
                  <a:lnTo>
                    <a:pt x="127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2461463" y="570308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1143" y="1308"/>
                  </a:lnTo>
                  <a:lnTo>
                    <a:pt x="0" y="1968"/>
                  </a:lnTo>
                  <a:lnTo>
                    <a:pt x="0" y="4711"/>
                  </a:lnTo>
                  <a:lnTo>
                    <a:pt x="127" y="4635"/>
                  </a:lnTo>
                  <a:lnTo>
                    <a:pt x="127" y="2019"/>
                  </a:lnTo>
                  <a:lnTo>
                    <a:pt x="1143" y="1447"/>
                  </a:lnTo>
                  <a:lnTo>
                    <a:pt x="3251" y="215"/>
                  </a:lnTo>
                  <a:lnTo>
                    <a:pt x="3251" y="2832"/>
                  </a:lnTo>
                  <a:lnTo>
                    <a:pt x="3378" y="274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2466233" y="570045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19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2466632" y="5701131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203"/>
                  </a:moveTo>
                  <a:lnTo>
                    <a:pt x="571" y="635"/>
                  </a:lnTo>
                  <a:lnTo>
                    <a:pt x="0" y="3429"/>
                  </a:lnTo>
                  <a:lnTo>
                    <a:pt x="749" y="3009"/>
                  </a:lnTo>
                  <a:lnTo>
                    <a:pt x="1308" y="203"/>
                  </a:lnTo>
                  <a:close/>
                </a:path>
                <a:path w="1905" h="3810">
                  <a:moveTo>
                    <a:pt x="1638" y="0"/>
                  </a:moveTo>
                  <a:lnTo>
                    <a:pt x="1409" y="152"/>
                  </a:lnTo>
                  <a:lnTo>
                    <a:pt x="838" y="2946"/>
                  </a:lnTo>
                  <a:lnTo>
                    <a:pt x="1092" y="2806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2466172" y="570049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190"/>
                  </a:moveTo>
                  <a:lnTo>
                    <a:pt x="2984" y="190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190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190"/>
                  </a:lnTo>
                  <a:lnTo>
                    <a:pt x="3111" y="190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2466225" y="570052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2468163" y="570100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2468167" y="570103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2466963" y="570169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2466963" y="570173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92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52" y="215"/>
                  </a:lnTo>
                  <a:lnTo>
                    <a:pt x="152" y="2552"/>
                  </a:lnTo>
                  <a:lnTo>
                    <a:pt x="63" y="2743"/>
                  </a:lnTo>
                  <a:lnTo>
                    <a:pt x="292" y="2603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2466089" y="570030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27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2466175" y="570036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143" y="1282"/>
                  </a:moveTo>
                  <a:lnTo>
                    <a:pt x="0" y="1955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06"/>
                  </a:lnTo>
                  <a:lnTo>
                    <a:pt x="1143" y="1435"/>
                  </a:lnTo>
                  <a:lnTo>
                    <a:pt x="1143" y="1308"/>
                  </a:lnTo>
                  <a:close/>
                </a:path>
                <a:path w="3810" h="5079">
                  <a:moveTo>
                    <a:pt x="3403" y="0"/>
                  </a:moveTo>
                  <a:lnTo>
                    <a:pt x="1143" y="1308"/>
                  </a:lnTo>
                  <a:lnTo>
                    <a:pt x="1168" y="1435"/>
                  </a:lnTo>
                  <a:lnTo>
                    <a:pt x="3263" y="215"/>
                  </a:lnTo>
                  <a:lnTo>
                    <a:pt x="3263" y="2832"/>
                  </a:lnTo>
                  <a:lnTo>
                    <a:pt x="3403" y="2743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2470955" y="569772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06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2471356" y="5698413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190"/>
                  </a:moveTo>
                  <a:lnTo>
                    <a:pt x="571" y="622"/>
                  </a:lnTo>
                  <a:lnTo>
                    <a:pt x="0" y="3416"/>
                  </a:lnTo>
                  <a:lnTo>
                    <a:pt x="736" y="2997"/>
                  </a:lnTo>
                  <a:lnTo>
                    <a:pt x="1308" y="190"/>
                  </a:lnTo>
                  <a:close/>
                </a:path>
                <a:path w="1905" h="3810">
                  <a:moveTo>
                    <a:pt x="1638" y="0"/>
                  </a:moveTo>
                  <a:lnTo>
                    <a:pt x="1397" y="152"/>
                  </a:lnTo>
                  <a:lnTo>
                    <a:pt x="825" y="2946"/>
                  </a:lnTo>
                  <a:lnTo>
                    <a:pt x="1079" y="2806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2470891" y="569776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24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24" y="2603"/>
                  </a:lnTo>
                  <a:lnTo>
                    <a:pt x="3124" y="203"/>
                  </a:lnTo>
                  <a:close/>
                </a:path>
                <a:path w="3175" h="4445">
                  <a:moveTo>
                    <a:pt x="3124" y="0"/>
                  </a:moveTo>
                  <a:lnTo>
                    <a:pt x="0" y="1803"/>
                  </a:lnTo>
                  <a:lnTo>
                    <a:pt x="0" y="4178"/>
                  </a:lnTo>
                  <a:lnTo>
                    <a:pt x="236" y="1803"/>
                  </a:lnTo>
                  <a:lnTo>
                    <a:pt x="2984" y="203"/>
                  </a:lnTo>
                  <a:lnTo>
                    <a:pt x="3124" y="203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2470947" y="569780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190"/>
                  </a:moveTo>
                  <a:lnTo>
                    <a:pt x="2984" y="190"/>
                  </a:lnTo>
                  <a:lnTo>
                    <a:pt x="2895" y="2590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590"/>
                  </a:lnTo>
                  <a:lnTo>
                    <a:pt x="3111" y="190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236" y="1790"/>
                  </a:lnTo>
                  <a:lnTo>
                    <a:pt x="2984" y="190"/>
                  </a:lnTo>
                  <a:lnTo>
                    <a:pt x="3111" y="190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2472885" y="569828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27"/>
                  </a:lnTo>
                  <a:lnTo>
                    <a:pt x="0" y="266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28" y="2603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2472888" y="569830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2471685" y="56989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1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2471685" y="569899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92" y="0"/>
                  </a:moveTo>
                  <a:lnTo>
                    <a:pt x="0" y="177"/>
                  </a:lnTo>
                  <a:lnTo>
                    <a:pt x="152" y="215"/>
                  </a:lnTo>
                  <a:lnTo>
                    <a:pt x="152" y="2552"/>
                  </a:lnTo>
                  <a:lnTo>
                    <a:pt x="63" y="2743"/>
                  </a:lnTo>
                  <a:lnTo>
                    <a:pt x="292" y="261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2470811" y="569758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27" y="2019"/>
                  </a:lnTo>
                  <a:lnTo>
                    <a:pt x="3251" y="215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2470899" y="56976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1143" y="1295"/>
                  </a:lnTo>
                  <a:lnTo>
                    <a:pt x="0" y="1955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19"/>
                  </a:lnTo>
                  <a:lnTo>
                    <a:pt x="1143" y="1447"/>
                  </a:lnTo>
                  <a:lnTo>
                    <a:pt x="3251" y="215"/>
                  </a:lnTo>
                  <a:lnTo>
                    <a:pt x="3251" y="2819"/>
                  </a:lnTo>
                  <a:lnTo>
                    <a:pt x="3378" y="274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2475677" y="569500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406"/>
                  </a:lnTo>
                  <a:lnTo>
                    <a:pt x="3111" y="2616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2476081" y="5695683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308" y="203"/>
                  </a:moveTo>
                  <a:lnTo>
                    <a:pt x="571" y="635"/>
                  </a:lnTo>
                  <a:lnTo>
                    <a:pt x="0" y="3429"/>
                  </a:lnTo>
                  <a:lnTo>
                    <a:pt x="749" y="3009"/>
                  </a:lnTo>
                  <a:lnTo>
                    <a:pt x="1308" y="203"/>
                  </a:lnTo>
                  <a:close/>
                </a:path>
                <a:path w="1905" h="3810">
                  <a:moveTo>
                    <a:pt x="1638" y="0"/>
                  </a:moveTo>
                  <a:lnTo>
                    <a:pt x="1397" y="152"/>
                  </a:lnTo>
                  <a:lnTo>
                    <a:pt x="825" y="2946"/>
                  </a:lnTo>
                  <a:lnTo>
                    <a:pt x="1079" y="2806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2475612" y="569504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603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2475669" y="569507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111" y="203"/>
                  </a:moveTo>
                  <a:lnTo>
                    <a:pt x="2984" y="203"/>
                  </a:lnTo>
                  <a:lnTo>
                    <a:pt x="2873" y="2603"/>
                  </a:lnTo>
                  <a:lnTo>
                    <a:pt x="127" y="4178"/>
                  </a:lnTo>
                  <a:lnTo>
                    <a:pt x="0" y="4394"/>
                  </a:lnTo>
                  <a:lnTo>
                    <a:pt x="3111" y="2603"/>
                  </a:lnTo>
                  <a:lnTo>
                    <a:pt x="3111" y="203"/>
                  </a:lnTo>
                  <a:close/>
                </a:path>
                <a:path w="3175" h="4445">
                  <a:moveTo>
                    <a:pt x="3111" y="0"/>
                  </a:moveTo>
                  <a:lnTo>
                    <a:pt x="0" y="1790"/>
                  </a:lnTo>
                  <a:lnTo>
                    <a:pt x="0" y="4178"/>
                  </a:lnTo>
                  <a:lnTo>
                    <a:pt x="127" y="1866"/>
                  </a:lnTo>
                  <a:lnTo>
                    <a:pt x="2984" y="203"/>
                  </a:lnTo>
                  <a:lnTo>
                    <a:pt x="3111" y="203"/>
                  </a:lnTo>
                  <a:lnTo>
                    <a:pt x="31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2477607" y="569556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27"/>
                  </a:lnTo>
                  <a:lnTo>
                    <a:pt x="0" y="266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03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2477610" y="56955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39" y="215"/>
                  </a:lnTo>
                  <a:lnTo>
                    <a:pt x="139" y="2552"/>
                  </a:lnTo>
                  <a:lnTo>
                    <a:pt x="63" y="2743"/>
                  </a:lnTo>
                  <a:lnTo>
                    <a:pt x="279" y="260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2476407" y="56962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40"/>
                  </a:lnTo>
                  <a:lnTo>
                    <a:pt x="63" y="2705"/>
                  </a:lnTo>
                  <a:lnTo>
                    <a:pt x="215" y="26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2476407" y="569627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92" y="0"/>
                  </a:moveTo>
                  <a:lnTo>
                    <a:pt x="0" y="177"/>
                  </a:lnTo>
                  <a:lnTo>
                    <a:pt x="152" y="215"/>
                  </a:lnTo>
                  <a:lnTo>
                    <a:pt x="152" y="2552"/>
                  </a:lnTo>
                  <a:lnTo>
                    <a:pt x="63" y="2743"/>
                  </a:lnTo>
                  <a:lnTo>
                    <a:pt x="292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2475532" y="569486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03" y="0"/>
                  </a:moveTo>
                  <a:lnTo>
                    <a:pt x="0" y="1955"/>
                  </a:lnTo>
                  <a:lnTo>
                    <a:pt x="0" y="4698"/>
                  </a:lnTo>
                  <a:lnTo>
                    <a:pt x="127" y="2006"/>
                  </a:lnTo>
                  <a:lnTo>
                    <a:pt x="3251" y="203"/>
                  </a:lnTo>
                  <a:lnTo>
                    <a:pt x="3251" y="2806"/>
                  </a:lnTo>
                  <a:lnTo>
                    <a:pt x="3403" y="2743"/>
                  </a:lnTo>
                  <a:lnTo>
                    <a:pt x="3492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2475623" y="569492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1143" y="1295"/>
                  </a:lnTo>
                  <a:lnTo>
                    <a:pt x="0" y="1955"/>
                  </a:lnTo>
                  <a:lnTo>
                    <a:pt x="0" y="4699"/>
                  </a:lnTo>
                  <a:lnTo>
                    <a:pt x="127" y="4622"/>
                  </a:lnTo>
                  <a:lnTo>
                    <a:pt x="127" y="2019"/>
                  </a:lnTo>
                  <a:lnTo>
                    <a:pt x="1143" y="1435"/>
                  </a:lnTo>
                  <a:lnTo>
                    <a:pt x="3251" y="215"/>
                  </a:lnTo>
                  <a:lnTo>
                    <a:pt x="3251" y="2819"/>
                  </a:lnTo>
                  <a:lnTo>
                    <a:pt x="3378" y="2743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2456036" y="570322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06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2457094" y="570391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12" y="2946"/>
                  </a:moveTo>
                  <a:lnTo>
                    <a:pt x="241" y="152"/>
                  </a:lnTo>
                  <a:lnTo>
                    <a:pt x="0" y="0"/>
                  </a:lnTo>
                  <a:lnTo>
                    <a:pt x="558" y="2806"/>
                  </a:lnTo>
                  <a:lnTo>
                    <a:pt x="812" y="2946"/>
                  </a:lnTo>
                  <a:close/>
                </a:path>
                <a:path w="1905" h="3810">
                  <a:moveTo>
                    <a:pt x="1638" y="3416"/>
                  </a:moveTo>
                  <a:lnTo>
                    <a:pt x="1066" y="622"/>
                  </a:lnTo>
                  <a:lnTo>
                    <a:pt x="330" y="190"/>
                  </a:lnTo>
                  <a:lnTo>
                    <a:pt x="889" y="2997"/>
                  </a:lnTo>
                  <a:lnTo>
                    <a:pt x="1638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2456089" y="570326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24" y="4419"/>
                  </a:lnTo>
                  <a:lnTo>
                    <a:pt x="2997" y="4190"/>
                  </a:lnTo>
                  <a:lnTo>
                    <a:pt x="250" y="2616"/>
                  </a:lnTo>
                  <a:lnTo>
                    <a:pt x="139" y="215"/>
                  </a:lnTo>
                  <a:lnTo>
                    <a:pt x="374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4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24" y="1803"/>
                  </a:lnTo>
                  <a:lnTo>
                    <a:pt x="374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2456031" y="570329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24" y="4419"/>
                  </a:lnTo>
                  <a:lnTo>
                    <a:pt x="2997" y="4190"/>
                  </a:lnTo>
                  <a:lnTo>
                    <a:pt x="250" y="2616"/>
                  </a:lnTo>
                  <a:lnTo>
                    <a:pt x="139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39" y="215"/>
                  </a:lnTo>
                  <a:lnTo>
                    <a:pt x="2930" y="1816"/>
                  </a:lnTo>
                  <a:lnTo>
                    <a:pt x="2997" y="4190"/>
                  </a:lnTo>
                  <a:lnTo>
                    <a:pt x="3124" y="1816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2456990" y="570378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2456926" y="570380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2458201" y="570447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52" y="2705"/>
                  </a:lnTo>
                  <a:lnTo>
                    <a:pt x="152" y="2565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2458125" y="570449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2455800" y="570308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15"/>
                  </a:lnTo>
                  <a:lnTo>
                    <a:pt x="3352" y="2019"/>
                  </a:lnTo>
                  <a:lnTo>
                    <a:pt x="3352" y="4622"/>
                  </a:lnTo>
                  <a:lnTo>
                    <a:pt x="3403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2455799" y="570313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47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39" y="2819"/>
                  </a:lnTo>
                  <a:lnTo>
                    <a:pt x="139" y="215"/>
                  </a:lnTo>
                  <a:lnTo>
                    <a:pt x="2235" y="1422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308"/>
                  </a:lnTo>
                  <a:lnTo>
                    <a:pt x="2247" y="1435"/>
                  </a:lnTo>
                  <a:lnTo>
                    <a:pt x="3263" y="2019"/>
                  </a:lnTo>
                  <a:lnTo>
                    <a:pt x="3263" y="4622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2451314" y="570049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2452370" y="570119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12" y="2946"/>
                  </a:moveTo>
                  <a:lnTo>
                    <a:pt x="241" y="152"/>
                  </a:lnTo>
                  <a:lnTo>
                    <a:pt x="0" y="0"/>
                  </a:lnTo>
                  <a:lnTo>
                    <a:pt x="558" y="2806"/>
                  </a:lnTo>
                  <a:lnTo>
                    <a:pt x="812" y="2946"/>
                  </a:lnTo>
                  <a:close/>
                </a:path>
                <a:path w="1905" h="3810">
                  <a:moveTo>
                    <a:pt x="1638" y="3416"/>
                  </a:moveTo>
                  <a:lnTo>
                    <a:pt x="1066" y="622"/>
                  </a:lnTo>
                  <a:lnTo>
                    <a:pt x="330" y="190"/>
                  </a:lnTo>
                  <a:lnTo>
                    <a:pt x="889" y="2997"/>
                  </a:lnTo>
                  <a:lnTo>
                    <a:pt x="1638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2451368" y="570053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97" y="4190"/>
                  </a:lnTo>
                  <a:lnTo>
                    <a:pt x="250" y="2616"/>
                  </a:lnTo>
                  <a:lnTo>
                    <a:pt x="139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2451310" y="570056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97" y="4190"/>
                  </a:lnTo>
                  <a:lnTo>
                    <a:pt x="250" y="2616"/>
                  </a:lnTo>
                  <a:lnTo>
                    <a:pt x="139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2452268" y="570105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2452204" y="570108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lnTo>
                    <a:pt x="292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2453468" y="57017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2453417" y="57017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2451079" y="570036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70"/>
                  </a:lnTo>
                  <a:lnTo>
                    <a:pt x="241" y="203"/>
                  </a:lnTo>
                  <a:lnTo>
                    <a:pt x="3352" y="2006"/>
                  </a:lnTo>
                  <a:lnTo>
                    <a:pt x="3352" y="4622"/>
                  </a:lnTo>
                  <a:lnTo>
                    <a:pt x="3403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2451074" y="57004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47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39" y="2819"/>
                  </a:lnTo>
                  <a:lnTo>
                    <a:pt x="139" y="215"/>
                  </a:lnTo>
                  <a:lnTo>
                    <a:pt x="2235" y="1422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308"/>
                  </a:lnTo>
                  <a:lnTo>
                    <a:pt x="2247" y="1435"/>
                  </a:lnTo>
                  <a:lnTo>
                    <a:pt x="3263" y="2019"/>
                  </a:lnTo>
                  <a:lnTo>
                    <a:pt x="3263" y="4622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2446594" y="569777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2447658" y="5698477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12" y="2933"/>
                  </a:moveTo>
                  <a:lnTo>
                    <a:pt x="241" y="139"/>
                  </a:lnTo>
                  <a:lnTo>
                    <a:pt x="0" y="0"/>
                  </a:lnTo>
                  <a:lnTo>
                    <a:pt x="558" y="2806"/>
                  </a:lnTo>
                  <a:lnTo>
                    <a:pt x="812" y="2933"/>
                  </a:lnTo>
                  <a:close/>
                </a:path>
                <a:path w="1905" h="3810">
                  <a:moveTo>
                    <a:pt x="1638" y="3416"/>
                  </a:moveTo>
                  <a:lnTo>
                    <a:pt x="1066" y="622"/>
                  </a:lnTo>
                  <a:lnTo>
                    <a:pt x="330" y="190"/>
                  </a:lnTo>
                  <a:lnTo>
                    <a:pt x="889" y="2997"/>
                  </a:lnTo>
                  <a:lnTo>
                    <a:pt x="1638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2446658" y="569781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84" y="4190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2446589" y="569784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24" y="4406"/>
                  </a:lnTo>
                  <a:lnTo>
                    <a:pt x="2997" y="4190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374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4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24" y="1803"/>
                  </a:lnTo>
                  <a:lnTo>
                    <a:pt x="374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2447546" y="569833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2447483" y="569835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2448748" y="56990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2448684" y="56990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2446357" y="569762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82"/>
                  </a:lnTo>
                  <a:lnTo>
                    <a:pt x="241" y="215"/>
                  </a:lnTo>
                  <a:lnTo>
                    <a:pt x="3352" y="2019"/>
                  </a:lnTo>
                  <a:lnTo>
                    <a:pt x="3352" y="4622"/>
                  </a:lnTo>
                  <a:lnTo>
                    <a:pt x="3403" y="4762"/>
                  </a:lnTo>
                  <a:lnTo>
                    <a:pt x="3492" y="1968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2446350" y="56976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47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39" y="2832"/>
                  </a:lnTo>
                  <a:lnTo>
                    <a:pt x="139" y="215"/>
                  </a:lnTo>
                  <a:lnTo>
                    <a:pt x="2235" y="1435"/>
                  </a:lnTo>
                  <a:lnTo>
                    <a:pt x="2247" y="1308"/>
                  </a:lnTo>
                  <a:close/>
                </a:path>
                <a:path w="3810" h="5079">
                  <a:moveTo>
                    <a:pt x="3403" y="1955"/>
                  </a:moveTo>
                  <a:lnTo>
                    <a:pt x="2260" y="1295"/>
                  </a:lnTo>
                  <a:lnTo>
                    <a:pt x="2260" y="1435"/>
                  </a:lnTo>
                  <a:lnTo>
                    <a:pt x="3276" y="2006"/>
                  </a:lnTo>
                  <a:lnTo>
                    <a:pt x="3276" y="4622"/>
                  </a:lnTo>
                  <a:lnTo>
                    <a:pt x="3403" y="4699"/>
                  </a:lnTo>
                  <a:lnTo>
                    <a:pt x="3403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2441873" y="569505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2442934" y="5695734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12" y="2946"/>
                  </a:moveTo>
                  <a:lnTo>
                    <a:pt x="241" y="152"/>
                  </a:lnTo>
                  <a:lnTo>
                    <a:pt x="0" y="0"/>
                  </a:lnTo>
                  <a:lnTo>
                    <a:pt x="558" y="2819"/>
                  </a:lnTo>
                  <a:lnTo>
                    <a:pt x="812" y="2946"/>
                  </a:lnTo>
                  <a:close/>
                </a:path>
                <a:path w="1905" h="3810">
                  <a:moveTo>
                    <a:pt x="1638" y="3429"/>
                  </a:moveTo>
                  <a:lnTo>
                    <a:pt x="1066" y="635"/>
                  </a:lnTo>
                  <a:lnTo>
                    <a:pt x="330" y="203"/>
                  </a:lnTo>
                  <a:lnTo>
                    <a:pt x="889" y="3009"/>
                  </a:lnTo>
                  <a:lnTo>
                    <a:pt x="1638" y="34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2441924" y="569508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24" y="4419"/>
                  </a:lnTo>
                  <a:lnTo>
                    <a:pt x="2997" y="4190"/>
                  </a:lnTo>
                  <a:lnTo>
                    <a:pt x="228" y="2616"/>
                  </a:lnTo>
                  <a:lnTo>
                    <a:pt x="139" y="215"/>
                  </a:lnTo>
                  <a:lnTo>
                    <a:pt x="374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4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24" y="1803"/>
                  </a:lnTo>
                  <a:lnTo>
                    <a:pt x="374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2441868" y="569512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97" y="4190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2442826" y="569560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2442762" y="569563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2444026" y="569629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2443975" y="56963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lnTo>
                    <a:pt x="279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2441636" y="569490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82"/>
                  </a:lnTo>
                  <a:lnTo>
                    <a:pt x="241" y="215"/>
                  </a:lnTo>
                  <a:lnTo>
                    <a:pt x="3352" y="2019"/>
                  </a:lnTo>
                  <a:lnTo>
                    <a:pt x="3352" y="4622"/>
                  </a:lnTo>
                  <a:lnTo>
                    <a:pt x="3403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2441638" y="569497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47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39" y="2832"/>
                  </a:lnTo>
                  <a:lnTo>
                    <a:pt x="139" y="215"/>
                  </a:lnTo>
                  <a:lnTo>
                    <a:pt x="2235" y="1435"/>
                  </a:lnTo>
                  <a:lnTo>
                    <a:pt x="2247" y="1308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282"/>
                  </a:lnTo>
                  <a:lnTo>
                    <a:pt x="2247" y="1435"/>
                  </a:lnTo>
                  <a:lnTo>
                    <a:pt x="3251" y="2006"/>
                  </a:lnTo>
                  <a:lnTo>
                    <a:pt x="3251" y="4622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2451314" y="569588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2452370" y="569658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12" y="2946"/>
                  </a:moveTo>
                  <a:lnTo>
                    <a:pt x="241" y="152"/>
                  </a:lnTo>
                  <a:lnTo>
                    <a:pt x="0" y="0"/>
                  </a:lnTo>
                  <a:lnTo>
                    <a:pt x="558" y="2806"/>
                  </a:lnTo>
                  <a:lnTo>
                    <a:pt x="812" y="2946"/>
                  </a:lnTo>
                  <a:close/>
                </a:path>
                <a:path w="1905" h="3810">
                  <a:moveTo>
                    <a:pt x="1638" y="3416"/>
                  </a:moveTo>
                  <a:lnTo>
                    <a:pt x="1066" y="622"/>
                  </a:lnTo>
                  <a:lnTo>
                    <a:pt x="330" y="190"/>
                  </a:lnTo>
                  <a:lnTo>
                    <a:pt x="889" y="2997"/>
                  </a:lnTo>
                  <a:lnTo>
                    <a:pt x="1638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2451368" y="569592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97" y="4190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2451310" y="569595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2997" y="4190"/>
                  </a:lnTo>
                  <a:lnTo>
                    <a:pt x="250" y="2616"/>
                  </a:lnTo>
                  <a:lnTo>
                    <a:pt x="139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2452268" y="569644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2452204" y="569646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2453468" y="569714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2453417" y="569716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15" y="2743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2451079" y="569575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30"/>
                  </a:lnTo>
                  <a:lnTo>
                    <a:pt x="139" y="2870"/>
                  </a:lnTo>
                  <a:lnTo>
                    <a:pt x="241" y="203"/>
                  </a:lnTo>
                  <a:lnTo>
                    <a:pt x="3352" y="2006"/>
                  </a:lnTo>
                  <a:lnTo>
                    <a:pt x="3352" y="4622"/>
                  </a:lnTo>
                  <a:lnTo>
                    <a:pt x="3403" y="4749"/>
                  </a:lnTo>
                  <a:lnTo>
                    <a:pt x="3492" y="195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2451074" y="569581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47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39" y="2819"/>
                  </a:lnTo>
                  <a:lnTo>
                    <a:pt x="139" y="215"/>
                  </a:lnTo>
                  <a:lnTo>
                    <a:pt x="2235" y="1422"/>
                  </a:lnTo>
                  <a:close/>
                </a:path>
                <a:path w="3810" h="5079">
                  <a:moveTo>
                    <a:pt x="3390" y="1955"/>
                  </a:moveTo>
                  <a:lnTo>
                    <a:pt x="2247" y="1308"/>
                  </a:lnTo>
                  <a:lnTo>
                    <a:pt x="2247" y="1435"/>
                  </a:lnTo>
                  <a:lnTo>
                    <a:pt x="3263" y="2006"/>
                  </a:lnTo>
                  <a:lnTo>
                    <a:pt x="3263" y="4622"/>
                  </a:lnTo>
                  <a:lnTo>
                    <a:pt x="3390" y="4699"/>
                  </a:lnTo>
                  <a:lnTo>
                    <a:pt x="3390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2446594" y="569316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16"/>
                  </a:lnTo>
                  <a:lnTo>
                    <a:pt x="3111" y="4419"/>
                  </a:lnTo>
                  <a:lnTo>
                    <a:pt x="3111" y="1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2447658" y="5693867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12" y="2933"/>
                  </a:moveTo>
                  <a:lnTo>
                    <a:pt x="241" y="139"/>
                  </a:lnTo>
                  <a:lnTo>
                    <a:pt x="0" y="0"/>
                  </a:lnTo>
                  <a:lnTo>
                    <a:pt x="558" y="2806"/>
                  </a:lnTo>
                  <a:lnTo>
                    <a:pt x="812" y="2933"/>
                  </a:lnTo>
                  <a:close/>
                </a:path>
                <a:path w="1905" h="3810">
                  <a:moveTo>
                    <a:pt x="1638" y="3416"/>
                  </a:moveTo>
                  <a:lnTo>
                    <a:pt x="1066" y="622"/>
                  </a:lnTo>
                  <a:lnTo>
                    <a:pt x="330" y="190"/>
                  </a:lnTo>
                  <a:lnTo>
                    <a:pt x="889" y="2997"/>
                  </a:lnTo>
                  <a:lnTo>
                    <a:pt x="1638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2446658" y="569320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11" y="4406"/>
                  </a:lnTo>
                  <a:lnTo>
                    <a:pt x="2984" y="4190"/>
                  </a:lnTo>
                  <a:lnTo>
                    <a:pt x="215" y="2603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95" y="1803"/>
                  </a:lnTo>
                  <a:lnTo>
                    <a:pt x="2984" y="4190"/>
                  </a:lnTo>
                  <a:lnTo>
                    <a:pt x="3111" y="1803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2446589" y="569323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603"/>
                  </a:lnTo>
                  <a:lnTo>
                    <a:pt x="3124" y="4406"/>
                  </a:lnTo>
                  <a:lnTo>
                    <a:pt x="2997" y="4190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374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4" y="215"/>
                  </a:moveTo>
                  <a:lnTo>
                    <a:pt x="139" y="215"/>
                  </a:lnTo>
                  <a:lnTo>
                    <a:pt x="2908" y="1803"/>
                  </a:lnTo>
                  <a:lnTo>
                    <a:pt x="2997" y="4190"/>
                  </a:lnTo>
                  <a:lnTo>
                    <a:pt x="3124" y="1803"/>
                  </a:lnTo>
                  <a:lnTo>
                    <a:pt x="374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2447546" y="569372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2447483" y="569374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2448748" y="569441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16"/>
                  </a:lnTo>
                  <a:lnTo>
                    <a:pt x="165" y="2705"/>
                  </a:lnTo>
                  <a:lnTo>
                    <a:pt x="165" y="2565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2448684" y="569444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603"/>
                  </a:lnTo>
                  <a:lnTo>
                    <a:pt x="228" y="2743"/>
                  </a:lnTo>
                  <a:lnTo>
                    <a:pt x="228" y="2603"/>
                  </a:lnTo>
                  <a:lnTo>
                    <a:pt x="139" y="215"/>
                  </a:lnTo>
                  <a:lnTo>
                    <a:pt x="292" y="304"/>
                  </a:lnTo>
                  <a:lnTo>
                    <a:pt x="292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2446357" y="569301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43"/>
                  </a:lnTo>
                  <a:lnTo>
                    <a:pt x="139" y="2882"/>
                  </a:lnTo>
                  <a:lnTo>
                    <a:pt x="241" y="215"/>
                  </a:lnTo>
                  <a:lnTo>
                    <a:pt x="3352" y="2019"/>
                  </a:lnTo>
                  <a:lnTo>
                    <a:pt x="3352" y="4622"/>
                  </a:lnTo>
                  <a:lnTo>
                    <a:pt x="3403" y="4762"/>
                  </a:lnTo>
                  <a:lnTo>
                    <a:pt x="3492" y="1968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2446350" y="5693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47" y="1308"/>
                  </a:moveTo>
                  <a:lnTo>
                    <a:pt x="0" y="0"/>
                  </a:lnTo>
                  <a:lnTo>
                    <a:pt x="0" y="2743"/>
                  </a:lnTo>
                  <a:lnTo>
                    <a:pt x="139" y="2832"/>
                  </a:lnTo>
                  <a:lnTo>
                    <a:pt x="139" y="215"/>
                  </a:lnTo>
                  <a:lnTo>
                    <a:pt x="2235" y="1435"/>
                  </a:lnTo>
                  <a:lnTo>
                    <a:pt x="2247" y="1308"/>
                  </a:lnTo>
                  <a:close/>
                </a:path>
                <a:path w="3810" h="5079">
                  <a:moveTo>
                    <a:pt x="3403" y="1955"/>
                  </a:moveTo>
                  <a:lnTo>
                    <a:pt x="2260" y="1295"/>
                  </a:lnTo>
                  <a:lnTo>
                    <a:pt x="2260" y="1435"/>
                  </a:lnTo>
                  <a:lnTo>
                    <a:pt x="3276" y="2006"/>
                  </a:lnTo>
                  <a:lnTo>
                    <a:pt x="3276" y="4622"/>
                  </a:lnTo>
                  <a:lnTo>
                    <a:pt x="3403" y="4699"/>
                  </a:lnTo>
                  <a:lnTo>
                    <a:pt x="3403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2510156" y="5742425"/>
              <a:ext cx="27940" cy="16510"/>
            </a:xfrm>
            <a:custGeom>
              <a:avLst/>
              <a:gdLst/>
              <a:ahLst/>
              <a:cxnLst/>
              <a:rect l="l" t="t" r="r" b="b"/>
              <a:pathLst>
                <a:path w="27939" h="16510">
                  <a:moveTo>
                    <a:pt x="14262" y="0"/>
                  </a:moveTo>
                  <a:lnTo>
                    <a:pt x="14046" y="0"/>
                  </a:lnTo>
                  <a:lnTo>
                    <a:pt x="0" y="8115"/>
                  </a:lnTo>
                  <a:lnTo>
                    <a:pt x="0" y="8661"/>
                  </a:lnTo>
                  <a:lnTo>
                    <a:pt x="12776" y="16040"/>
                  </a:lnTo>
                  <a:lnTo>
                    <a:pt x="13258" y="16319"/>
                  </a:lnTo>
                  <a:lnTo>
                    <a:pt x="13830" y="16319"/>
                  </a:lnTo>
                  <a:lnTo>
                    <a:pt x="27686" y="8318"/>
                  </a:lnTo>
                  <a:lnTo>
                    <a:pt x="27686" y="7759"/>
                  </a:lnTo>
                  <a:lnTo>
                    <a:pt x="14262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2523857" y="5743171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2242" y="0"/>
                  </a:moveTo>
                  <a:lnTo>
                    <a:pt x="0" y="7061"/>
                  </a:lnTo>
                  <a:lnTo>
                    <a:pt x="0" y="12661"/>
                  </a:lnTo>
                  <a:lnTo>
                    <a:pt x="12242" y="5600"/>
                  </a:lnTo>
                  <a:lnTo>
                    <a:pt x="1224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2523857" y="5748764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242" y="0"/>
                  </a:moveTo>
                  <a:lnTo>
                    <a:pt x="0" y="7073"/>
                  </a:lnTo>
                  <a:lnTo>
                    <a:pt x="0" y="8686"/>
                  </a:lnTo>
                  <a:lnTo>
                    <a:pt x="12242" y="1625"/>
                  </a:lnTo>
                  <a:lnTo>
                    <a:pt x="122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2511619" y="5743161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6121" y="0"/>
                  </a:moveTo>
                  <a:lnTo>
                    <a:pt x="0" y="12"/>
                  </a:lnTo>
                  <a:lnTo>
                    <a:pt x="0" y="5613"/>
                  </a:lnTo>
                  <a:lnTo>
                    <a:pt x="12242" y="12674"/>
                  </a:lnTo>
                  <a:lnTo>
                    <a:pt x="12242" y="7073"/>
                  </a:lnTo>
                  <a:lnTo>
                    <a:pt x="612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2511619" y="5748768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0" y="1625"/>
                  </a:lnTo>
                  <a:lnTo>
                    <a:pt x="12242" y="8686"/>
                  </a:lnTo>
                  <a:lnTo>
                    <a:pt x="12242" y="70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2510823" y="5735613"/>
              <a:ext cx="26670" cy="15875"/>
            </a:xfrm>
            <a:custGeom>
              <a:avLst/>
              <a:gdLst/>
              <a:ahLst/>
              <a:cxnLst/>
              <a:rect l="l" t="t" r="r" b="b"/>
              <a:pathLst>
                <a:path w="26669" h="15875">
                  <a:moveTo>
                    <a:pt x="19443" y="0"/>
                  </a:moveTo>
                  <a:lnTo>
                    <a:pt x="12814" y="520"/>
                  </a:lnTo>
                  <a:lnTo>
                    <a:pt x="0" y="7924"/>
                  </a:lnTo>
                  <a:lnTo>
                    <a:pt x="6629" y="7543"/>
                  </a:lnTo>
                  <a:lnTo>
                    <a:pt x="13258" y="15874"/>
                  </a:lnTo>
                  <a:lnTo>
                    <a:pt x="26073" y="8470"/>
                  </a:lnTo>
                  <a:lnTo>
                    <a:pt x="26073" y="8178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2510833" y="5743003"/>
              <a:ext cx="13335" cy="8890"/>
            </a:xfrm>
            <a:custGeom>
              <a:avLst/>
              <a:gdLst/>
              <a:ahLst/>
              <a:cxnLst/>
              <a:rect l="l" t="t" r="r" b="b"/>
              <a:pathLst>
                <a:path w="13335" h="8889">
                  <a:moveTo>
                    <a:pt x="6616" y="0"/>
                  </a:moveTo>
                  <a:lnTo>
                    <a:pt x="0" y="533"/>
                  </a:lnTo>
                  <a:lnTo>
                    <a:pt x="0" y="825"/>
                  </a:lnTo>
                  <a:lnTo>
                    <a:pt x="6616" y="292"/>
                  </a:lnTo>
                  <a:lnTo>
                    <a:pt x="13246" y="8483"/>
                  </a:lnTo>
                  <a:lnTo>
                    <a:pt x="13246" y="8178"/>
                  </a:lnTo>
                  <a:lnTo>
                    <a:pt x="661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2517452" y="5735602"/>
              <a:ext cx="19685" cy="15875"/>
            </a:xfrm>
            <a:custGeom>
              <a:avLst/>
              <a:gdLst/>
              <a:ahLst/>
              <a:cxnLst/>
              <a:rect l="l" t="t" r="r" b="b"/>
              <a:pathLst>
                <a:path w="19685" h="15875">
                  <a:moveTo>
                    <a:pt x="12814" y="0"/>
                  </a:moveTo>
                  <a:lnTo>
                    <a:pt x="0" y="7404"/>
                  </a:lnTo>
                  <a:lnTo>
                    <a:pt x="6629" y="15582"/>
                  </a:lnTo>
                  <a:lnTo>
                    <a:pt x="19443" y="8191"/>
                  </a:lnTo>
                  <a:lnTo>
                    <a:pt x="128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2518003" y="5735383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19050" h="15875">
                  <a:moveTo>
                    <a:pt x="18732" y="8623"/>
                  </a:moveTo>
                  <a:lnTo>
                    <a:pt x="11760" y="38"/>
                  </a:lnTo>
                  <a:lnTo>
                    <a:pt x="11315" y="0"/>
                  </a:lnTo>
                  <a:lnTo>
                    <a:pt x="10718" y="469"/>
                  </a:lnTo>
                  <a:lnTo>
                    <a:pt x="10693" y="660"/>
                  </a:lnTo>
                  <a:lnTo>
                    <a:pt x="10248" y="635"/>
                  </a:lnTo>
                  <a:lnTo>
                    <a:pt x="9652" y="1104"/>
                  </a:lnTo>
                  <a:lnTo>
                    <a:pt x="9626" y="1282"/>
                  </a:lnTo>
                  <a:lnTo>
                    <a:pt x="9182" y="1244"/>
                  </a:lnTo>
                  <a:lnTo>
                    <a:pt x="8585" y="1727"/>
                  </a:lnTo>
                  <a:lnTo>
                    <a:pt x="8559" y="1905"/>
                  </a:lnTo>
                  <a:lnTo>
                    <a:pt x="8115" y="1866"/>
                  </a:lnTo>
                  <a:lnTo>
                    <a:pt x="7518" y="2349"/>
                  </a:lnTo>
                  <a:lnTo>
                    <a:pt x="7493" y="2514"/>
                  </a:lnTo>
                  <a:lnTo>
                    <a:pt x="7048" y="2476"/>
                  </a:lnTo>
                  <a:lnTo>
                    <a:pt x="6451" y="2959"/>
                  </a:lnTo>
                  <a:lnTo>
                    <a:pt x="6426" y="3136"/>
                  </a:lnTo>
                  <a:lnTo>
                    <a:pt x="5981" y="3098"/>
                  </a:lnTo>
                  <a:lnTo>
                    <a:pt x="5384" y="3568"/>
                  </a:lnTo>
                  <a:lnTo>
                    <a:pt x="5359" y="3759"/>
                  </a:lnTo>
                  <a:lnTo>
                    <a:pt x="4914" y="3721"/>
                  </a:lnTo>
                  <a:lnTo>
                    <a:pt x="4318" y="4191"/>
                  </a:lnTo>
                  <a:lnTo>
                    <a:pt x="4292" y="4394"/>
                  </a:lnTo>
                  <a:lnTo>
                    <a:pt x="3848" y="4356"/>
                  </a:lnTo>
                  <a:lnTo>
                    <a:pt x="3251" y="4826"/>
                  </a:lnTo>
                  <a:lnTo>
                    <a:pt x="3225" y="5016"/>
                  </a:lnTo>
                  <a:lnTo>
                    <a:pt x="2781" y="4978"/>
                  </a:lnTo>
                  <a:lnTo>
                    <a:pt x="2184" y="5448"/>
                  </a:lnTo>
                  <a:lnTo>
                    <a:pt x="2159" y="5613"/>
                  </a:lnTo>
                  <a:lnTo>
                    <a:pt x="1714" y="5575"/>
                  </a:lnTo>
                  <a:lnTo>
                    <a:pt x="1117" y="6057"/>
                  </a:lnTo>
                  <a:lnTo>
                    <a:pt x="1092" y="6235"/>
                  </a:lnTo>
                  <a:lnTo>
                    <a:pt x="647" y="6197"/>
                  </a:lnTo>
                  <a:lnTo>
                    <a:pt x="50" y="6680"/>
                  </a:lnTo>
                  <a:lnTo>
                    <a:pt x="0" y="7112"/>
                  </a:lnTo>
                  <a:lnTo>
                    <a:pt x="6870" y="15570"/>
                  </a:lnTo>
                  <a:lnTo>
                    <a:pt x="7061" y="15659"/>
                  </a:lnTo>
                  <a:lnTo>
                    <a:pt x="7277" y="15659"/>
                  </a:lnTo>
                  <a:lnTo>
                    <a:pt x="7429" y="15659"/>
                  </a:lnTo>
                  <a:lnTo>
                    <a:pt x="7581" y="15608"/>
                  </a:lnTo>
                  <a:lnTo>
                    <a:pt x="8013" y="15265"/>
                  </a:lnTo>
                  <a:lnTo>
                    <a:pt x="8039" y="14998"/>
                  </a:lnTo>
                  <a:lnTo>
                    <a:pt x="8343" y="15036"/>
                  </a:lnTo>
                  <a:lnTo>
                    <a:pt x="8496" y="15036"/>
                  </a:lnTo>
                  <a:lnTo>
                    <a:pt x="8648" y="14986"/>
                  </a:lnTo>
                  <a:lnTo>
                    <a:pt x="9080" y="14643"/>
                  </a:lnTo>
                  <a:lnTo>
                    <a:pt x="9105" y="14389"/>
                  </a:lnTo>
                  <a:lnTo>
                    <a:pt x="9410" y="14427"/>
                  </a:lnTo>
                  <a:lnTo>
                    <a:pt x="9563" y="14427"/>
                  </a:lnTo>
                  <a:lnTo>
                    <a:pt x="9715" y="14376"/>
                  </a:lnTo>
                  <a:lnTo>
                    <a:pt x="10147" y="14033"/>
                  </a:lnTo>
                  <a:lnTo>
                    <a:pt x="10172" y="13766"/>
                  </a:lnTo>
                  <a:lnTo>
                    <a:pt x="10477" y="13804"/>
                  </a:lnTo>
                  <a:lnTo>
                    <a:pt x="10629" y="13804"/>
                  </a:lnTo>
                  <a:lnTo>
                    <a:pt x="10782" y="13754"/>
                  </a:lnTo>
                  <a:lnTo>
                    <a:pt x="11214" y="13411"/>
                  </a:lnTo>
                  <a:lnTo>
                    <a:pt x="11239" y="13144"/>
                  </a:lnTo>
                  <a:lnTo>
                    <a:pt x="11544" y="13182"/>
                  </a:lnTo>
                  <a:lnTo>
                    <a:pt x="11696" y="13182"/>
                  </a:lnTo>
                  <a:lnTo>
                    <a:pt x="11849" y="13131"/>
                  </a:lnTo>
                  <a:lnTo>
                    <a:pt x="12280" y="12788"/>
                  </a:lnTo>
                  <a:lnTo>
                    <a:pt x="12306" y="12522"/>
                  </a:lnTo>
                  <a:lnTo>
                    <a:pt x="12611" y="12560"/>
                  </a:lnTo>
                  <a:lnTo>
                    <a:pt x="12763" y="12560"/>
                  </a:lnTo>
                  <a:lnTo>
                    <a:pt x="12915" y="12509"/>
                  </a:lnTo>
                  <a:lnTo>
                    <a:pt x="13042" y="12395"/>
                  </a:lnTo>
                  <a:lnTo>
                    <a:pt x="13347" y="12166"/>
                  </a:lnTo>
                  <a:lnTo>
                    <a:pt x="13373" y="11899"/>
                  </a:lnTo>
                  <a:lnTo>
                    <a:pt x="13677" y="11938"/>
                  </a:lnTo>
                  <a:lnTo>
                    <a:pt x="13830" y="11938"/>
                  </a:lnTo>
                  <a:lnTo>
                    <a:pt x="13982" y="11887"/>
                  </a:lnTo>
                  <a:lnTo>
                    <a:pt x="14414" y="11544"/>
                  </a:lnTo>
                  <a:lnTo>
                    <a:pt x="14439" y="11290"/>
                  </a:lnTo>
                  <a:lnTo>
                    <a:pt x="14744" y="11328"/>
                  </a:lnTo>
                  <a:lnTo>
                    <a:pt x="14897" y="11328"/>
                  </a:lnTo>
                  <a:lnTo>
                    <a:pt x="15049" y="11277"/>
                  </a:lnTo>
                  <a:lnTo>
                    <a:pt x="15481" y="10934"/>
                  </a:lnTo>
                  <a:lnTo>
                    <a:pt x="15506" y="10668"/>
                  </a:lnTo>
                  <a:lnTo>
                    <a:pt x="15811" y="10706"/>
                  </a:lnTo>
                  <a:lnTo>
                    <a:pt x="15963" y="10706"/>
                  </a:lnTo>
                  <a:lnTo>
                    <a:pt x="16116" y="10655"/>
                  </a:lnTo>
                  <a:lnTo>
                    <a:pt x="16548" y="10312"/>
                  </a:lnTo>
                  <a:lnTo>
                    <a:pt x="16573" y="10045"/>
                  </a:lnTo>
                  <a:lnTo>
                    <a:pt x="16878" y="10083"/>
                  </a:lnTo>
                  <a:lnTo>
                    <a:pt x="17030" y="10083"/>
                  </a:lnTo>
                  <a:lnTo>
                    <a:pt x="17183" y="10045"/>
                  </a:lnTo>
                  <a:lnTo>
                    <a:pt x="17614" y="9690"/>
                  </a:lnTo>
                  <a:lnTo>
                    <a:pt x="17640" y="9423"/>
                  </a:lnTo>
                  <a:lnTo>
                    <a:pt x="17945" y="9461"/>
                  </a:lnTo>
                  <a:lnTo>
                    <a:pt x="18097" y="9461"/>
                  </a:lnTo>
                  <a:lnTo>
                    <a:pt x="18249" y="9410"/>
                  </a:lnTo>
                  <a:lnTo>
                    <a:pt x="18681" y="9055"/>
                  </a:lnTo>
                  <a:lnTo>
                    <a:pt x="18732" y="8623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2511260" y="5735332"/>
              <a:ext cx="19050" cy="8255"/>
            </a:xfrm>
            <a:custGeom>
              <a:avLst/>
              <a:gdLst/>
              <a:ahLst/>
              <a:cxnLst/>
              <a:rect l="l" t="t" r="r" b="b"/>
              <a:pathLst>
                <a:path w="19050" h="8254">
                  <a:moveTo>
                    <a:pt x="18961" y="1066"/>
                  </a:moveTo>
                  <a:lnTo>
                    <a:pt x="18910" y="292"/>
                  </a:lnTo>
                  <a:lnTo>
                    <a:pt x="18567" y="0"/>
                  </a:lnTo>
                  <a:lnTo>
                    <a:pt x="11176" y="584"/>
                  </a:lnTo>
                  <a:lnTo>
                    <a:pt x="10883" y="927"/>
                  </a:lnTo>
                  <a:lnTo>
                    <a:pt x="10896" y="1143"/>
                  </a:lnTo>
                  <a:lnTo>
                    <a:pt x="10083" y="1206"/>
                  </a:lnTo>
                  <a:lnTo>
                    <a:pt x="9804" y="1549"/>
                  </a:lnTo>
                  <a:lnTo>
                    <a:pt x="9817" y="1765"/>
                  </a:lnTo>
                  <a:lnTo>
                    <a:pt x="8991" y="1828"/>
                  </a:lnTo>
                  <a:lnTo>
                    <a:pt x="8699" y="2171"/>
                  </a:lnTo>
                  <a:lnTo>
                    <a:pt x="8712" y="2387"/>
                  </a:lnTo>
                  <a:lnTo>
                    <a:pt x="7899" y="2451"/>
                  </a:lnTo>
                  <a:lnTo>
                    <a:pt x="7607" y="2794"/>
                  </a:lnTo>
                  <a:lnTo>
                    <a:pt x="7620" y="3009"/>
                  </a:lnTo>
                  <a:lnTo>
                    <a:pt x="6819" y="3073"/>
                  </a:lnTo>
                  <a:lnTo>
                    <a:pt x="6540" y="3416"/>
                  </a:lnTo>
                  <a:lnTo>
                    <a:pt x="6553" y="3619"/>
                  </a:lnTo>
                  <a:lnTo>
                    <a:pt x="5727" y="3683"/>
                  </a:lnTo>
                  <a:lnTo>
                    <a:pt x="5448" y="4025"/>
                  </a:lnTo>
                  <a:lnTo>
                    <a:pt x="5461" y="4241"/>
                  </a:lnTo>
                  <a:lnTo>
                    <a:pt x="4648" y="4305"/>
                  </a:lnTo>
                  <a:lnTo>
                    <a:pt x="4356" y="4648"/>
                  </a:lnTo>
                  <a:lnTo>
                    <a:pt x="4368" y="4864"/>
                  </a:lnTo>
                  <a:lnTo>
                    <a:pt x="3556" y="4927"/>
                  </a:lnTo>
                  <a:lnTo>
                    <a:pt x="3263" y="5270"/>
                  </a:lnTo>
                  <a:lnTo>
                    <a:pt x="3276" y="5486"/>
                  </a:lnTo>
                  <a:lnTo>
                    <a:pt x="2476" y="5549"/>
                  </a:lnTo>
                  <a:lnTo>
                    <a:pt x="2171" y="5892"/>
                  </a:lnTo>
                  <a:lnTo>
                    <a:pt x="2184" y="6108"/>
                  </a:lnTo>
                  <a:lnTo>
                    <a:pt x="1384" y="6172"/>
                  </a:lnTo>
                  <a:lnTo>
                    <a:pt x="1092" y="6515"/>
                  </a:lnTo>
                  <a:lnTo>
                    <a:pt x="1104" y="6731"/>
                  </a:lnTo>
                  <a:lnTo>
                    <a:pt x="292" y="6794"/>
                  </a:lnTo>
                  <a:lnTo>
                    <a:pt x="0" y="7137"/>
                  </a:lnTo>
                  <a:lnTo>
                    <a:pt x="63" y="7886"/>
                  </a:lnTo>
                  <a:lnTo>
                    <a:pt x="355" y="8166"/>
                  </a:lnTo>
                  <a:lnTo>
                    <a:pt x="723" y="8166"/>
                  </a:lnTo>
                  <a:lnTo>
                    <a:pt x="7797" y="7607"/>
                  </a:lnTo>
                  <a:lnTo>
                    <a:pt x="8077" y="7277"/>
                  </a:lnTo>
                  <a:lnTo>
                    <a:pt x="8051" y="7061"/>
                  </a:lnTo>
                  <a:lnTo>
                    <a:pt x="8890" y="6985"/>
                  </a:lnTo>
                  <a:lnTo>
                    <a:pt x="9169" y="6654"/>
                  </a:lnTo>
                  <a:lnTo>
                    <a:pt x="9144" y="6438"/>
                  </a:lnTo>
                  <a:lnTo>
                    <a:pt x="9982" y="6362"/>
                  </a:lnTo>
                  <a:lnTo>
                    <a:pt x="10261" y="6032"/>
                  </a:lnTo>
                  <a:lnTo>
                    <a:pt x="10236" y="5816"/>
                  </a:lnTo>
                  <a:lnTo>
                    <a:pt x="11061" y="5740"/>
                  </a:lnTo>
                  <a:lnTo>
                    <a:pt x="11341" y="5410"/>
                  </a:lnTo>
                  <a:lnTo>
                    <a:pt x="11315" y="5194"/>
                  </a:lnTo>
                  <a:lnTo>
                    <a:pt x="12153" y="5118"/>
                  </a:lnTo>
                  <a:lnTo>
                    <a:pt x="12433" y="4787"/>
                  </a:lnTo>
                  <a:lnTo>
                    <a:pt x="12407" y="4572"/>
                  </a:lnTo>
                  <a:lnTo>
                    <a:pt x="13246" y="4495"/>
                  </a:lnTo>
                  <a:lnTo>
                    <a:pt x="13525" y="4165"/>
                  </a:lnTo>
                  <a:lnTo>
                    <a:pt x="13500" y="3962"/>
                  </a:lnTo>
                  <a:lnTo>
                    <a:pt x="14338" y="3886"/>
                  </a:lnTo>
                  <a:lnTo>
                    <a:pt x="14617" y="3556"/>
                  </a:lnTo>
                  <a:lnTo>
                    <a:pt x="14592" y="3340"/>
                  </a:lnTo>
                  <a:lnTo>
                    <a:pt x="15417" y="3263"/>
                  </a:lnTo>
                  <a:lnTo>
                    <a:pt x="15697" y="2933"/>
                  </a:lnTo>
                  <a:lnTo>
                    <a:pt x="15671" y="2717"/>
                  </a:lnTo>
                  <a:lnTo>
                    <a:pt x="16510" y="2641"/>
                  </a:lnTo>
                  <a:lnTo>
                    <a:pt x="16789" y="2311"/>
                  </a:lnTo>
                  <a:lnTo>
                    <a:pt x="16764" y="2095"/>
                  </a:lnTo>
                  <a:lnTo>
                    <a:pt x="17602" y="2019"/>
                  </a:lnTo>
                  <a:lnTo>
                    <a:pt x="17881" y="1689"/>
                  </a:lnTo>
                  <a:lnTo>
                    <a:pt x="17856" y="1473"/>
                  </a:lnTo>
                  <a:lnTo>
                    <a:pt x="18681" y="1397"/>
                  </a:lnTo>
                  <a:lnTo>
                    <a:pt x="18961" y="1066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2524634" y="575122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68" y="0"/>
                  </a:moveTo>
                  <a:lnTo>
                    <a:pt x="0" y="1130"/>
                  </a:lnTo>
                  <a:lnTo>
                    <a:pt x="0" y="2768"/>
                  </a:lnTo>
                  <a:lnTo>
                    <a:pt x="1968" y="1638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2524887" y="575165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14"/>
                  </a:moveTo>
                  <a:lnTo>
                    <a:pt x="368" y="393"/>
                  </a:lnTo>
                  <a:lnTo>
                    <a:pt x="0" y="2159"/>
                  </a:lnTo>
                  <a:lnTo>
                    <a:pt x="482" y="1879"/>
                  </a:lnTo>
                  <a:lnTo>
                    <a:pt x="838" y="114"/>
                  </a:lnTo>
                  <a:close/>
                </a:path>
                <a:path w="1269" h="2539">
                  <a:moveTo>
                    <a:pt x="1028" y="0"/>
                  </a:moveTo>
                  <a:lnTo>
                    <a:pt x="889" y="88"/>
                  </a:lnTo>
                  <a:lnTo>
                    <a:pt x="533" y="1866"/>
                  </a:lnTo>
                  <a:lnTo>
                    <a:pt x="673" y="1765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2524601" y="575123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68" y="139"/>
                  </a:moveTo>
                  <a:lnTo>
                    <a:pt x="1813" y="1638"/>
                  </a:lnTo>
                  <a:lnTo>
                    <a:pt x="76" y="2641"/>
                  </a:lnTo>
                  <a:lnTo>
                    <a:pt x="0" y="2781"/>
                  </a:lnTo>
                  <a:lnTo>
                    <a:pt x="1968" y="1638"/>
                  </a:lnTo>
                  <a:lnTo>
                    <a:pt x="1968" y="139"/>
                  </a:lnTo>
                  <a:close/>
                </a:path>
                <a:path w="2539" h="3175">
                  <a:moveTo>
                    <a:pt x="1968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65" y="1117"/>
                  </a:lnTo>
                  <a:lnTo>
                    <a:pt x="1879" y="139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2524626" y="575126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5" y="1638"/>
                  </a:lnTo>
                  <a:lnTo>
                    <a:pt x="88" y="2628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28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2525859" y="575156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2525859" y="575158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2525100" y="575200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2525100" y="575201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2524547" y="575112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57" y="126"/>
                  </a:lnTo>
                  <a:lnTo>
                    <a:pt x="2057" y="1777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2524607" y="575116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00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70"/>
                  </a:lnTo>
                  <a:lnTo>
                    <a:pt x="723" y="889"/>
                  </a:lnTo>
                  <a:lnTo>
                    <a:pt x="2057" y="127"/>
                  </a:lnTo>
                  <a:lnTo>
                    <a:pt x="2057" y="1765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2527611" y="574950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68" y="0"/>
                  </a:moveTo>
                  <a:lnTo>
                    <a:pt x="0" y="1130"/>
                  </a:lnTo>
                  <a:lnTo>
                    <a:pt x="0" y="2768"/>
                  </a:lnTo>
                  <a:lnTo>
                    <a:pt x="1968" y="1638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2527859" y="574992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39"/>
                  </a:moveTo>
                  <a:lnTo>
                    <a:pt x="368" y="406"/>
                  </a:lnTo>
                  <a:lnTo>
                    <a:pt x="0" y="2171"/>
                  </a:lnTo>
                  <a:lnTo>
                    <a:pt x="482" y="1892"/>
                  </a:lnTo>
                  <a:lnTo>
                    <a:pt x="838" y="139"/>
                  </a:lnTo>
                  <a:close/>
                </a:path>
                <a:path w="1269" h="2539">
                  <a:moveTo>
                    <a:pt x="1028" y="0"/>
                  </a:moveTo>
                  <a:lnTo>
                    <a:pt x="889" y="88"/>
                  </a:lnTo>
                  <a:lnTo>
                    <a:pt x="533" y="1866"/>
                  </a:lnTo>
                  <a:lnTo>
                    <a:pt x="673" y="1765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2527576" y="574951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68" y="139"/>
                  </a:moveTo>
                  <a:lnTo>
                    <a:pt x="1813" y="1638"/>
                  </a:lnTo>
                  <a:lnTo>
                    <a:pt x="76" y="2641"/>
                  </a:lnTo>
                  <a:lnTo>
                    <a:pt x="0" y="2781"/>
                  </a:lnTo>
                  <a:lnTo>
                    <a:pt x="1968" y="1638"/>
                  </a:lnTo>
                  <a:lnTo>
                    <a:pt x="1968" y="139"/>
                  </a:lnTo>
                  <a:close/>
                </a:path>
                <a:path w="2539" h="3175">
                  <a:moveTo>
                    <a:pt x="1968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65" y="1117"/>
                  </a:lnTo>
                  <a:lnTo>
                    <a:pt x="1879" y="139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2527602" y="574954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5" y="1638"/>
                  </a:lnTo>
                  <a:lnTo>
                    <a:pt x="88" y="2628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28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2528835" y="574984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2528835" y="574986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2528076" y="57502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2528076" y="575029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2527523" y="574940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31"/>
                  </a:lnTo>
                  <a:lnTo>
                    <a:pt x="0" y="2959"/>
                  </a:lnTo>
                  <a:lnTo>
                    <a:pt x="88" y="1269"/>
                  </a:lnTo>
                  <a:lnTo>
                    <a:pt x="2057" y="126"/>
                  </a:lnTo>
                  <a:lnTo>
                    <a:pt x="2057" y="1777"/>
                  </a:lnTo>
                  <a:lnTo>
                    <a:pt x="219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2527579" y="57494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12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70"/>
                  </a:lnTo>
                  <a:lnTo>
                    <a:pt x="723" y="901"/>
                  </a:lnTo>
                  <a:lnTo>
                    <a:pt x="2057" y="127"/>
                  </a:lnTo>
                  <a:lnTo>
                    <a:pt x="2057" y="1765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2530586" y="574778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68" y="0"/>
                  </a:moveTo>
                  <a:lnTo>
                    <a:pt x="0" y="1130"/>
                  </a:lnTo>
                  <a:lnTo>
                    <a:pt x="0" y="2781"/>
                  </a:lnTo>
                  <a:lnTo>
                    <a:pt x="1968" y="1638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2530843" y="574821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27"/>
                  </a:moveTo>
                  <a:lnTo>
                    <a:pt x="368" y="393"/>
                  </a:lnTo>
                  <a:lnTo>
                    <a:pt x="0" y="2159"/>
                  </a:lnTo>
                  <a:lnTo>
                    <a:pt x="482" y="1879"/>
                  </a:lnTo>
                  <a:lnTo>
                    <a:pt x="838" y="127"/>
                  </a:lnTo>
                  <a:close/>
                </a:path>
                <a:path w="1269" h="2539">
                  <a:moveTo>
                    <a:pt x="1016" y="0"/>
                  </a:moveTo>
                  <a:lnTo>
                    <a:pt x="876" y="88"/>
                  </a:lnTo>
                  <a:lnTo>
                    <a:pt x="508" y="1866"/>
                  </a:lnTo>
                  <a:lnTo>
                    <a:pt x="660" y="1765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2530553" y="574779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68" y="152"/>
                  </a:moveTo>
                  <a:lnTo>
                    <a:pt x="1812" y="1651"/>
                  </a:lnTo>
                  <a:lnTo>
                    <a:pt x="76" y="2641"/>
                  </a:lnTo>
                  <a:lnTo>
                    <a:pt x="0" y="2781"/>
                  </a:lnTo>
                  <a:lnTo>
                    <a:pt x="1968" y="1651"/>
                  </a:lnTo>
                  <a:lnTo>
                    <a:pt x="1968" y="152"/>
                  </a:lnTo>
                  <a:close/>
                </a:path>
                <a:path w="2539" h="3175">
                  <a:moveTo>
                    <a:pt x="1968" y="0"/>
                  </a:moveTo>
                  <a:lnTo>
                    <a:pt x="0" y="1130"/>
                  </a:lnTo>
                  <a:lnTo>
                    <a:pt x="0" y="2641"/>
                  </a:lnTo>
                  <a:lnTo>
                    <a:pt x="165" y="1130"/>
                  </a:lnTo>
                  <a:lnTo>
                    <a:pt x="1879" y="152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2530577" y="574782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6" y="1638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2531811" y="574813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2531811" y="574814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2531051" y="574856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2531051" y="574858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2530499" y="574769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19"/>
                  </a:lnTo>
                  <a:lnTo>
                    <a:pt x="0" y="2946"/>
                  </a:lnTo>
                  <a:lnTo>
                    <a:pt x="88" y="1257"/>
                  </a:lnTo>
                  <a:lnTo>
                    <a:pt x="2057" y="114"/>
                  </a:lnTo>
                  <a:lnTo>
                    <a:pt x="2057" y="1765"/>
                  </a:lnTo>
                  <a:lnTo>
                    <a:pt x="2197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2530551" y="574772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12"/>
                  </a:lnTo>
                  <a:lnTo>
                    <a:pt x="0" y="1231"/>
                  </a:lnTo>
                  <a:lnTo>
                    <a:pt x="0" y="2959"/>
                  </a:lnTo>
                  <a:lnTo>
                    <a:pt x="88" y="1270"/>
                  </a:lnTo>
                  <a:lnTo>
                    <a:pt x="723" y="901"/>
                  </a:lnTo>
                  <a:lnTo>
                    <a:pt x="2057" y="139"/>
                  </a:lnTo>
                  <a:lnTo>
                    <a:pt x="2057" y="1778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2533562" y="574606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68" y="0"/>
                  </a:moveTo>
                  <a:lnTo>
                    <a:pt x="0" y="1130"/>
                  </a:lnTo>
                  <a:lnTo>
                    <a:pt x="0" y="2781"/>
                  </a:lnTo>
                  <a:lnTo>
                    <a:pt x="1968" y="1638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2533815" y="574648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38" y="139"/>
                  </a:moveTo>
                  <a:lnTo>
                    <a:pt x="368" y="406"/>
                  </a:lnTo>
                  <a:lnTo>
                    <a:pt x="0" y="2171"/>
                  </a:lnTo>
                  <a:lnTo>
                    <a:pt x="482" y="1892"/>
                  </a:lnTo>
                  <a:lnTo>
                    <a:pt x="838" y="139"/>
                  </a:lnTo>
                  <a:close/>
                </a:path>
                <a:path w="1269" h="2539">
                  <a:moveTo>
                    <a:pt x="1028" y="0"/>
                  </a:moveTo>
                  <a:lnTo>
                    <a:pt x="889" y="101"/>
                  </a:lnTo>
                  <a:lnTo>
                    <a:pt x="520" y="1866"/>
                  </a:lnTo>
                  <a:lnTo>
                    <a:pt x="673" y="1778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2533529" y="57460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68" y="152"/>
                  </a:moveTo>
                  <a:lnTo>
                    <a:pt x="1812" y="1651"/>
                  </a:lnTo>
                  <a:lnTo>
                    <a:pt x="76" y="2641"/>
                  </a:lnTo>
                  <a:lnTo>
                    <a:pt x="1968" y="1651"/>
                  </a:lnTo>
                  <a:lnTo>
                    <a:pt x="1968" y="152"/>
                  </a:lnTo>
                  <a:close/>
                </a:path>
                <a:path w="2539" h="3175">
                  <a:moveTo>
                    <a:pt x="1968" y="0"/>
                  </a:moveTo>
                  <a:lnTo>
                    <a:pt x="0" y="1130"/>
                  </a:lnTo>
                  <a:lnTo>
                    <a:pt x="0" y="2641"/>
                  </a:lnTo>
                  <a:lnTo>
                    <a:pt x="165" y="1130"/>
                  </a:lnTo>
                  <a:lnTo>
                    <a:pt x="1879" y="152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2533556" y="574610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81" y="139"/>
                  </a:moveTo>
                  <a:lnTo>
                    <a:pt x="1826" y="1638"/>
                  </a:lnTo>
                  <a:lnTo>
                    <a:pt x="88" y="2641"/>
                  </a:lnTo>
                  <a:lnTo>
                    <a:pt x="0" y="2781"/>
                  </a:lnTo>
                  <a:lnTo>
                    <a:pt x="1981" y="1638"/>
                  </a:lnTo>
                  <a:lnTo>
                    <a:pt x="1981" y="139"/>
                  </a:lnTo>
                  <a:close/>
                </a:path>
                <a:path w="2539" h="3175">
                  <a:moveTo>
                    <a:pt x="1981" y="0"/>
                  </a:moveTo>
                  <a:lnTo>
                    <a:pt x="0" y="1117"/>
                  </a:lnTo>
                  <a:lnTo>
                    <a:pt x="0" y="2641"/>
                  </a:lnTo>
                  <a:lnTo>
                    <a:pt x="177" y="1117"/>
                  </a:lnTo>
                  <a:lnTo>
                    <a:pt x="1892" y="1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2534787" y="574641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2534787" y="574642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2534028" y="574685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39" y="0"/>
                  </a:moveTo>
                  <a:lnTo>
                    <a:pt x="0" y="76"/>
                  </a:lnTo>
                  <a:lnTo>
                    <a:pt x="63" y="160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2534028" y="574686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77" y="0"/>
                  </a:moveTo>
                  <a:lnTo>
                    <a:pt x="0" y="101"/>
                  </a:lnTo>
                  <a:lnTo>
                    <a:pt x="88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2533476" y="574597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33" y="0"/>
                  </a:moveTo>
                  <a:lnTo>
                    <a:pt x="0" y="1219"/>
                  </a:lnTo>
                  <a:lnTo>
                    <a:pt x="0" y="2946"/>
                  </a:lnTo>
                  <a:lnTo>
                    <a:pt x="88" y="1257"/>
                  </a:lnTo>
                  <a:lnTo>
                    <a:pt x="2057" y="114"/>
                  </a:lnTo>
                  <a:lnTo>
                    <a:pt x="2057" y="1765"/>
                  </a:lnTo>
                  <a:lnTo>
                    <a:pt x="2197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2533535" y="574600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0"/>
                  </a:moveTo>
                  <a:lnTo>
                    <a:pt x="723" y="812"/>
                  </a:lnTo>
                  <a:lnTo>
                    <a:pt x="0" y="1244"/>
                  </a:lnTo>
                  <a:lnTo>
                    <a:pt x="0" y="2971"/>
                  </a:lnTo>
                  <a:lnTo>
                    <a:pt x="88" y="1282"/>
                  </a:lnTo>
                  <a:lnTo>
                    <a:pt x="723" y="914"/>
                  </a:lnTo>
                  <a:lnTo>
                    <a:pt x="2057" y="139"/>
                  </a:lnTo>
                  <a:lnTo>
                    <a:pt x="2057" y="1778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2521187" y="575125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68" y="2768"/>
                  </a:lnTo>
                  <a:lnTo>
                    <a:pt x="1968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2521851" y="575167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88"/>
                  </a:lnTo>
                  <a:lnTo>
                    <a:pt x="0" y="0"/>
                  </a:lnTo>
                  <a:lnTo>
                    <a:pt x="368" y="1765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28" y="2159"/>
                  </a:moveTo>
                  <a:lnTo>
                    <a:pt x="673" y="393"/>
                  </a:lnTo>
                  <a:lnTo>
                    <a:pt x="203" y="127"/>
                  </a:lnTo>
                  <a:lnTo>
                    <a:pt x="558" y="1879"/>
                  </a:lnTo>
                  <a:lnTo>
                    <a:pt x="1028" y="215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2521218" y="575126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2521183" y="575129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2521779" y="575159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2521753" y="575161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2522538" y="575203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2522513" y="575204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2521045" y="575115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39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2521026" y="575119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70"/>
                  </a:lnTo>
                  <a:lnTo>
                    <a:pt x="2057" y="2908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2518210" y="574953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68" y="2781"/>
                  </a:lnTo>
                  <a:lnTo>
                    <a:pt x="1968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2518880" y="574996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778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28" y="2159"/>
                  </a:moveTo>
                  <a:lnTo>
                    <a:pt x="673" y="393"/>
                  </a:lnTo>
                  <a:lnTo>
                    <a:pt x="203" y="127"/>
                  </a:lnTo>
                  <a:lnTo>
                    <a:pt x="558" y="1879"/>
                  </a:lnTo>
                  <a:lnTo>
                    <a:pt x="1028" y="215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2518244" y="574954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54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2518208" y="574957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2518802" y="574988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2518777" y="574989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14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2519563" y="57503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2519537" y="575033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2518069" y="574943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39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2518054" y="574946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44"/>
                  </a:moveTo>
                  <a:lnTo>
                    <a:pt x="1422" y="838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82"/>
                  </a:lnTo>
                  <a:lnTo>
                    <a:pt x="2057" y="2933"/>
                  </a:lnTo>
                  <a:lnTo>
                    <a:pt x="2146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2515233" y="574781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68" y="2781"/>
                  </a:lnTo>
                  <a:lnTo>
                    <a:pt x="1968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2515895" y="574823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778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41" y="2184"/>
                  </a:moveTo>
                  <a:lnTo>
                    <a:pt x="685" y="406"/>
                  </a:lnTo>
                  <a:lnTo>
                    <a:pt x="215" y="139"/>
                  </a:lnTo>
                  <a:lnTo>
                    <a:pt x="571" y="1892"/>
                  </a:lnTo>
                  <a:lnTo>
                    <a:pt x="1041" y="21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2515269" y="574782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54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2515231" y="574785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2515825" y="574816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2515800" y="574817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14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2516586" y="574859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2516560" y="574861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2515094" y="574772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01"/>
                  </a:lnTo>
                  <a:lnTo>
                    <a:pt x="139" y="114"/>
                  </a:lnTo>
                  <a:lnTo>
                    <a:pt x="2108" y="1257"/>
                  </a:lnTo>
                  <a:lnTo>
                    <a:pt x="2108" y="2895"/>
                  </a:lnTo>
                  <a:lnTo>
                    <a:pt x="2197" y="121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2515082" y="574775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70"/>
                  </a:lnTo>
                  <a:lnTo>
                    <a:pt x="2057" y="2921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2512258" y="574609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68" y="2781"/>
                  </a:lnTo>
                  <a:lnTo>
                    <a:pt x="1968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2512923" y="574652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778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28" y="2171"/>
                  </a:moveTo>
                  <a:lnTo>
                    <a:pt x="673" y="393"/>
                  </a:lnTo>
                  <a:lnTo>
                    <a:pt x="203" y="127"/>
                  </a:lnTo>
                  <a:lnTo>
                    <a:pt x="558" y="1879"/>
                  </a:lnTo>
                  <a:lnTo>
                    <a:pt x="1028" y="217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2512292" y="574610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2512254" y="574613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54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2512850" y="57464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101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2512824" y="574645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2513610" y="57468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2513585" y="57469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38"/>
                  </a:lnTo>
                  <a:lnTo>
                    <a:pt x="139" y="1638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2512117" y="574600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14"/>
                  </a:lnTo>
                  <a:lnTo>
                    <a:pt x="139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2512098" y="574603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70"/>
                  </a:lnTo>
                  <a:lnTo>
                    <a:pt x="2057" y="2908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2518210" y="574662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68" y="2781"/>
                  </a:lnTo>
                  <a:lnTo>
                    <a:pt x="1968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2518880" y="574705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778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28" y="2159"/>
                  </a:moveTo>
                  <a:lnTo>
                    <a:pt x="673" y="393"/>
                  </a:lnTo>
                  <a:lnTo>
                    <a:pt x="203" y="127"/>
                  </a:lnTo>
                  <a:lnTo>
                    <a:pt x="558" y="1879"/>
                  </a:lnTo>
                  <a:lnTo>
                    <a:pt x="1028" y="215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2518244" y="574663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2518208" y="574666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68"/>
                  </a:lnTo>
                  <a:lnTo>
                    <a:pt x="175" y="1638"/>
                  </a:lnTo>
                  <a:lnTo>
                    <a:pt x="88" y="126"/>
                  </a:lnTo>
                  <a:lnTo>
                    <a:pt x="222" y="126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22" y="126"/>
                  </a:moveTo>
                  <a:lnTo>
                    <a:pt x="88" y="126"/>
                  </a:lnTo>
                  <a:lnTo>
                    <a:pt x="1826" y="1130"/>
                  </a:lnTo>
                  <a:lnTo>
                    <a:pt x="1892" y="2641"/>
                  </a:lnTo>
                  <a:lnTo>
                    <a:pt x="1981" y="1130"/>
                  </a:lnTo>
                  <a:lnTo>
                    <a:pt x="22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2518802" y="57469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2518777" y="57469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14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2519563" y="574741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2519537" y="574742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2518069" y="574654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01"/>
                  </a:lnTo>
                  <a:lnTo>
                    <a:pt x="139" y="114"/>
                  </a:lnTo>
                  <a:lnTo>
                    <a:pt x="2108" y="1257"/>
                  </a:lnTo>
                  <a:lnTo>
                    <a:pt x="2108" y="2895"/>
                  </a:lnTo>
                  <a:lnTo>
                    <a:pt x="2197" y="121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2518054" y="574657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31"/>
                  </a:moveTo>
                  <a:lnTo>
                    <a:pt x="1422" y="825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70"/>
                  </a:lnTo>
                  <a:lnTo>
                    <a:pt x="2057" y="2921"/>
                  </a:lnTo>
                  <a:lnTo>
                    <a:pt x="214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2515233" y="574491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68" y="2781"/>
                  </a:lnTo>
                  <a:lnTo>
                    <a:pt x="1968" y="1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2515895" y="574532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20" y="1866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778"/>
                  </a:lnTo>
                  <a:lnTo>
                    <a:pt x="520" y="1866"/>
                  </a:lnTo>
                  <a:close/>
                </a:path>
                <a:path w="1269" h="2539">
                  <a:moveTo>
                    <a:pt x="1041" y="2184"/>
                  </a:moveTo>
                  <a:lnTo>
                    <a:pt x="685" y="406"/>
                  </a:lnTo>
                  <a:lnTo>
                    <a:pt x="215" y="139"/>
                  </a:lnTo>
                  <a:lnTo>
                    <a:pt x="571" y="1892"/>
                  </a:lnTo>
                  <a:lnTo>
                    <a:pt x="1041" y="21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2515269" y="574492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892" y="264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41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2515231" y="574494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638"/>
                  </a:lnTo>
                  <a:lnTo>
                    <a:pt x="1981" y="2781"/>
                  </a:lnTo>
                  <a:lnTo>
                    <a:pt x="154" y="1638"/>
                  </a:lnTo>
                  <a:lnTo>
                    <a:pt x="88" y="139"/>
                  </a:lnTo>
                  <a:lnTo>
                    <a:pt x="242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2" y="139"/>
                  </a:moveTo>
                  <a:lnTo>
                    <a:pt x="88" y="139"/>
                  </a:lnTo>
                  <a:lnTo>
                    <a:pt x="1847" y="1143"/>
                  </a:lnTo>
                  <a:lnTo>
                    <a:pt x="1892" y="2654"/>
                  </a:lnTo>
                  <a:lnTo>
                    <a:pt x="1981" y="1143"/>
                  </a:lnTo>
                  <a:lnTo>
                    <a:pt x="242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2515825" y="57452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2515800" y="574526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2516586" y="574569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25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2516560" y="57457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650"/>
                  </a:lnTo>
                  <a:lnTo>
                    <a:pt x="139" y="1650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2515094" y="574481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727"/>
                  </a:lnTo>
                  <a:lnTo>
                    <a:pt x="139" y="126"/>
                  </a:lnTo>
                  <a:lnTo>
                    <a:pt x="2108" y="1269"/>
                  </a:lnTo>
                  <a:lnTo>
                    <a:pt x="2108" y="2908"/>
                  </a:lnTo>
                  <a:lnTo>
                    <a:pt x="2197" y="123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2515082" y="574484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146" y="1244"/>
                  </a:moveTo>
                  <a:lnTo>
                    <a:pt x="1422" y="838"/>
                  </a:lnTo>
                  <a:lnTo>
                    <a:pt x="0" y="0"/>
                  </a:lnTo>
                  <a:lnTo>
                    <a:pt x="0" y="1727"/>
                  </a:lnTo>
                  <a:lnTo>
                    <a:pt x="88" y="139"/>
                  </a:lnTo>
                  <a:lnTo>
                    <a:pt x="1422" y="901"/>
                  </a:lnTo>
                  <a:lnTo>
                    <a:pt x="2057" y="1282"/>
                  </a:lnTo>
                  <a:lnTo>
                    <a:pt x="2057" y="2933"/>
                  </a:lnTo>
                  <a:lnTo>
                    <a:pt x="2146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2486849" y="5613155"/>
              <a:ext cx="19050" cy="69215"/>
            </a:xfrm>
            <a:custGeom>
              <a:avLst/>
              <a:gdLst/>
              <a:ahLst/>
              <a:cxnLst/>
              <a:rect l="l" t="t" r="r" b="b"/>
              <a:pathLst>
                <a:path w="19050" h="69214">
                  <a:moveTo>
                    <a:pt x="0" y="0"/>
                  </a:moveTo>
                  <a:lnTo>
                    <a:pt x="0" y="57911"/>
                  </a:lnTo>
                  <a:lnTo>
                    <a:pt x="18923" y="68757"/>
                  </a:lnTo>
                  <a:lnTo>
                    <a:pt x="18923" y="1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2505779" y="5614444"/>
              <a:ext cx="17145" cy="67945"/>
            </a:xfrm>
            <a:custGeom>
              <a:avLst/>
              <a:gdLst/>
              <a:ahLst/>
              <a:cxnLst/>
              <a:rect l="l" t="t" r="r" b="b"/>
              <a:pathLst>
                <a:path w="17144" h="67945">
                  <a:moveTo>
                    <a:pt x="16700" y="0"/>
                  </a:moveTo>
                  <a:lnTo>
                    <a:pt x="0" y="9563"/>
                  </a:lnTo>
                  <a:lnTo>
                    <a:pt x="0" y="67475"/>
                  </a:lnTo>
                  <a:lnTo>
                    <a:pt x="16700" y="57912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2486844" y="5603609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687" y="0"/>
                  </a:moveTo>
                  <a:lnTo>
                    <a:pt x="0" y="9550"/>
                  </a:lnTo>
                  <a:lnTo>
                    <a:pt x="18961" y="20370"/>
                  </a:lnTo>
                  <a:lnTo>
                    <a:pt x="35636" y="10833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2486449" y="5602451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6852" y="0"/>
                  </a:moveTo>
                  <a:lnTo>
                    <a:pt x="0" y="9639"/>
                  </a:lnTo>
                  <a:lnTo>
                    <a:pt x="19418" y="20777"/>
                  </a:lnTo>
                  <a:lnTo>
                    <a:pt x="36283" y="11125"/>
                  </a:lnTo>
                  <a:lnTo>
                    <a:pt x="168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2486431" y="5603176"/>
              <a:ext cx="35560" cy="20955"/>
            </a:xfrm>
            <a:custGeom>
              <a:avLst/>
              <a:gdLst/>
              <a:ahLst/>
              <a:cxnLst/>
              <a:rect l="l" t="t" r="r" b="b"/>
              <a:pathLst>
                <a:path w="35560" h="20954">
                  <a:moveTo>
                    <a:pt x="19431" y="20053"/>
                  </a:moveTo>
                  <a:lnTo>
                    <a:pt x="0" y="8915"/>
                  </a:lnTo>
                  <a:lnTo>
                    <a:pt x="0" y="9664"/>
                  </a:lnTo>
                  <a:lnTo>
                    <a:pt x="19431" y="20802"/>
                  </a:lnTo>
                  <a:lnTo>
                    <a:pt x="19431" y="20053"/>
                  </a:lnTo>
                  <a:close/>
                </a:path>
                <a:path w="35560" h="20954">
                  <a:moveTo>
                    <a:pt x="35052" y="10325"/>
                  </a:moveTo>
                  <a:lnTo>
                    <a:pt x="17018" y="0"/>
                  </a:lnTo>
                  <a:lnTo>
                    <a:pt x="1460" y="9004"/>
                  </a:lnTo>
                  <a:lnTo>
                    <a:pt x="19481" y="19342"/>
                  </a:lnTo>
                  <a:lnTo>
                    <a:pt x="35052" y="1032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2505867" y="5613570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865" y="0"/>
                  </a:moveTo>
                  <a:lnTo>
                    <a:pt x="0" y="9652"/>
                  </a:lnTo>
                  <a:lnTo>
                    <a:pt x="0" y="10401"/>
                  </a:lnTo>
                  <a:lnTo>
                    <a:pt x="16865" y="749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2488695" y="5603166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757" y="0"/>
                  </a:moveTo>
                  <a:lnTo>
                    <a:pt x="14871" y="7378"/>
                  </a:lnTo>
                  <a:lnTo>
                    <a:pt x="0" y="9296"/>
                  </a:lnTo>
                  <a:lnTo>
                    <a:pt x="0" y="9486"/>
                  </a:lnTo>
                  <a:lnTo>
                    <a:pt x="17221" y="19342"/>
                  </a:lnTo>
                  <a:lnTo>
                    <a:pt x="32791" y="10325"/>
                  </a:lnTo>
                  <a:lnTo>
                    <a:pt x="147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2488692" y="5603927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770" y="0"/>
                  </a:moveTo>
                  <a:lnTo>
                    <a:pt x="0" y="8534"/>
                  </a:lnTo>
                  <a:lnTo>
                    <a:pt x="16890" y="18211"/>
                  </a:lnTo>
                  <a:lnTo>
                    <a:pt x="31648" y="9664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2491025" y="5610530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0"/>
                  </a:lnTo>
                  <a:lnTo>
                    <a:pt x="3454" y="114"/>
                  </a:lnTo>
                  <a:lnTo>
                    <a:pt x="203" y="1981"/>
                  </a:lnTo>
                  <a:lnTo>
                    <a:pt x="25" y="2095"/>
                  </a:lnTo>
                  <a:lnTo>
                    <a:pt x="0" y="2247"/>
                  </a:lnTo>
                  <a:lnTo>
                    <a:pt x="4102" y="4610"/>
                  </a:lnTo>
                  <a:lnTo>
                    <a:pt x="4381" y="4610"/>
                  </a:lnTo>
                  <a:lnTo>
                    <a:pt x="4584" y="4508"/>
                  </a:lnTo>
                  <a:lnTo>
                    <a:pt x="7835" y="2628"/>
                  </a:lnTo>
                  <a:lnTo>
                    <a:pt x="8013" y="2501"/>
                  </a:lnTo>
                  <a:lnTo>
                    <a:pt x="8013" y="2349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2491279" y="5610923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12"/>
                  </a:lnTo>
                  <a:lnTo>
                    <a:pt x="0" y="1993"/>
                  </a:lnTo>
                  <a:lnTo>
                    <a:pt x="3848" y="4216"/>
                  </a:lnTo>
                  <a:lnTo>
                    <a:pt x="4127" y="4216"/>
                  </a:lnTo>
                  <a:lnTo>
                    <a:pt x="4330" y="4114"/>
                  </a:lnTo>
                  <a:lnTo>
                    <a:pt x="7581" y="2235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2495924" y="5607595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12"/>
                  </a:lnTo>
                  <a:lnTo>
                    <a:pt x="3454" y="126"/>
                  </a:lnTo>
                  <a:lnTo>
                    <a:pt x="203" y="1993"/>
                  </a:lnTo>
                  <a:lnTo>
                    <a:pt x="25" y="2108"/>
                  </a:lnTo>
                  <a:lnTo>
                    <a:pt x="0" y="2260"/>
                  </a:lnTo>
                  <a:lnTo>
                    <a:pt x="165" y="2349"/>
                  </a:lnTo>
                  <a:lnTo>
                    <a:pt x="4102" y="4622"/>
                  </a:lnTo>
                  <a:lnTo>
                    <a:pt x="4381" y="4622"/>
                  </a:lnTo>
                  <a:lnTo>
                    <a:pt x="7835" y="2641"/>
                  </a:lnTo>
                  <a:lnTo>
                    <a:pt x="8000" y="2514"/>
                  </a:lnTo>
                  <a:lnTo>
                    <a:pt x="8013" y="236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2496178" y="5608001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12"/>
                  </a:lnTo>
                  <a:lnTo>
                    <a:pt x="0" y="2006"/>
                  </a:lnTo>
                  <a:lnTo>
                    <a:pt x="3848" y="4216"/>
                  </a:lnTo>
                  <a:lnTo>
                    <a:pt x="4127" y="4216"/>
                  </a:lnTo>
                  <a:lnTo>
                    <a:pt x="7581" y="2222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2505835" y="561826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2488768" y="5616981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45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02" y="6096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2488775" y="5616365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2505835" y="562772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2488768" y="5626417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2488775" y="5625808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2505835" y="5637161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2488768" y="5635866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2488775" y="5635263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2505835" y="564660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2488768" y="5645315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85"/>
                  </a:moveTo>
                  <a:lnTo>
                    <a:pt x="17056" y="9245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02" y="6096"/>
                  </a:lnTo>
                  <a:lnTo>
                    <a:pt x="31902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2488775" y="5644707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2505835" y="565604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2488768" y="565476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45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02" y="6096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2488775" y="5654144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2505835" y="566550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2488768" y="5664200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02" y="698"/>
                  </a:moveTo>
                  <a:lnTo>
                    <a:pt x="17056" y="9258"/>
                  </a:lnTo>
                  <a:lnTo>
                    <a:pt x="17056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02" y="6108"/>
                  </a:lnTo>
                  <a:lnTo>
                    <a:pt x="31902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2488775" y="5663586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2482217" y="5663160"/>
              <a:ext cx="19050" cy="69215"/>
            </a:xfrm>
            <a:custGeom>
              <a:avLst/>
              <a:gdLst/>
              <a:ahLst/>
              <a:cxnLst/>
              <a:rect l="l" t="t" r="r" b="b"/>
              <a:pathLst>
                <a:path w="19050" h="69214">
                  <a:moveTo>
                    <a:pt x="0" y="0"/>
                  </a:moveTo>
                  <a:lnTo>
                    <a:pt x="0" y="57911"/>
                  </a:lnTo>
                  <a:lnTo>
                    <a:pt x="18923" y="68757"/>
                  </a:lnTo>
                  <a:lnTo>
                    <a:pt x="18923" y="10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2501145" y="5664449"/>
              <a:ext cx="17145" cy="67945"/>
            </a:xfrm>
            <a:custGeom>
              <a:avLst/>
              <a:gdLst/>
              <a:ahLst/>
              <a:cxnLst/>
              <a:rect l="l" t="t" r="r" b="b"/>
              <a:pathLst>
                <a:path w="17144" h="67945">
                  <a:moveTo>
                    <a:pt x="16700" y="0"/>
                  </a:moveTo>
                  <a:lnTo>
                    <a:pt x="0" y="9563"/>
                  </a:lnTo>
                  <a:lnTo>
                    <a:pt x="0" y="67475"/>
                  </a:lnTo>
                  <a:lnTo>
                    <a:pt x="16700" y="57912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2482209" y="5653614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675" y="0"/>
                  </a:moveTo>
                  <a:lnTo>
                    <a:pt x="0" y="9550"/>
                  </a:lnTo>
                  <a:lnTo>
                    <a:pt x="18961" y="20370"/>
                  </a:lnTo>
                  <a:lnTo>
                    <a:pt x="35636" y="10833"/>
                  </a:lnTo>
                  <a:lnTo>
                    <a:pt x="1667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2481812" y="5652455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6852" y="0"/>
                  </a:moveTo>
                  <a:lnTo>
                    <a:pt x="0" y="9639"/>
                  </a:lnTo>
                  <a:lnTo>
                    <a:pt x="19418" y="20777"/>
                  </a:lnTo>
                  <a:lnTo>
                    <a:pt x="36283" y="11125"/>
                  </a:lnTo>
                  <a:lnTo>
                    <a:pt x="168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2481796" y="5653176"/>
              <a:ext cx="35560" cy="20955"/>
            </a:xfrm>
            <a:custGeom>
              <a:avLst/>
              <a:gdLst/>
              <a:ahLst/>
              <a:cxnLst/>
              <a:rect l="l" t="t" r="r" b="b"/>
              <a:pathLst>
                <a:path w="35560" h="20954">
                  <a:moveTo>
                    <a:pt x="19431" y="20066"/>
                  </a:moveTo>
                  <a:lnTo>
                    <a:pt x="0" y="8928"/>
                  </a:lnTo>
                  <a:lnTo>
                    <a:pt x="0" y="9677"/>
                  </a:lnTo>
                  <a:lnTo>
                    <a:pt x="19431" y="20815"/>
                  </a:lnTo>
                  <a:lnTo>
                    <a:pt x="19431" y="20066"/>
                  </a:lnTo>
                  <a:close/>
                </a:path>
                <a:path w="35560" h="20954">
                  <a:moveTo>
                    <a:pt x="35052" y="10325"/>
                  </a:moveTo>
                  <a:lnTo>
                    <a:pt x="17018" y="0"/>
                  </a:lnTo>
                  <a:lnTo>
                    <a:pt x="1460" y="9004"/>
                  </a:lnTo>
                  <a:lnTo>
                    <a:pt x="19481" y="19342"/>
                  </a:lnTo>
                  <a:lnTo>
                    <a:pt x="35052" y="1032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2501230" y="5663575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865" y="0"/>
                  </a:moveTo>
                  <a:lnTo>
                    <a:pt x="0" y="9652"/>
                  </a:lnTo>
                  <a:lnTo>
                    <a:pt x="0" y="10401"/>
                  </a:lnTo>
                  <a:lnTo>
                    <a:pt x="16865" y="749"/>
                  </a:lnTo>
                  <a:lnTo>
                    <a:pt x="168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2484070" y="5653171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744" y="0"/>
                  </a:moveTo>
                  <a:lnTo>
                    <a:pt x="14858" y="7378"/>
                  </a:lnTo>
                  <a:lnTo>
                    <a:pt x="0" y="9296"/>
                  </a:lnTo>
                  <a:lnTo>
                    <a:pt x="0" y="9486"/>
                  </a:lnTo>
                  <a:lnTo>
                    <a:pt x="17208" y="19342"/>
                  </a:lnTo>
                  <a:lnTo>
                    <a:pt x="32778" y="10325"/>
                  </a:lnTo>
                  <a:lnTo>
                    <a:pt x="147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2484059" y="5653931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770" y="0"/>
                  </a:moveTo>
                  <a:lnTo>
                    <a:pt x="0" y="8534"/>
                  </a:lnTo>
                  <a:lnTo>
                    <a:pt x="16890" y="18211"/>
                  </a:lnTo>
                  <a:lnTo>
                    <a:pt x="31648" y="9664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2486393" y="5660536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0"/>
                  </a:lnTo>
                  <a:lnTo>
                    <a:pt x="3454" y="114"/>
                  </a:lnTo>
                  <a:lnTo>
                    <a:pt x="203" y="1981"/>
                  </a:lnTo>
                  <a:lnTo>
                    <a:pt x="25" y="2095"/>
                  </a:lnTo>
                  <a:lnTo>
                    <a:pt x="0" y="2247"/>
                  </a:lnTo>
                  <a:lnTo>
                    <a:pt x="165" y="2336"/>
                  </a:lnTo>
                  <a:lnTo>
                    <a:pt x="4102" y="4610"/>
                  </a:lnTo>
                  <a:lnTo>
                    <a:pt x="4381" y="4610"/>
                  </a:lnTo>
                  <a:lnTo>
                    <a:pt x="7810" y="2641"/>
                  </a:lnTo>
                  <a:lnTo>
                    <a:pt x="8000" y="2501"/>
                  </a:lnTo>
                  <a:lnTo>
                    <a:pt x="8013" y="2349"/>
                  </a:lnTo>
                  <a:lnTo>
                    <a:pt x="7861" y="2273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2486647" y="5660930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12"/>
                  </a:lnTo>
                  <a:lnTo>
                    <a:pt x="0" y="2006"/>
                  </a:lnTo>
                  <a:lnTo>
                    <a:pt x="3848" y="4216"/>
                  </a:lnTo>
                  <a:lnTo>
                    <a:pt x="4127" y="4216"/>
                  </a:lnTo>
                  <a:lnTo>
                    <a:pt x="7556" y="2247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2491290" y="5657612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911" y="0"/>
                  </a:moveTo>
                  <a:lnTo>
                    <a:pt x="3632" y="0"/>
                  </a:lnTo>
                  <a:lnTo>
                    <a:pt x="3454" y="114"/>
                  </a:lnTo>
                  <a:lnTo>
                    <a:pt x="203" y="1981"/>
                  </a:lnTo>
                  <a:lnTo>
                    <a:pt x="25" y="2095"/>
                  </a:lnTo>
                  <a:lnTo>
                    <a:pt x="0" y="2247"/>
                  </a:lnTo>
                  <a:lnTo>
                    <a:pt x="4102" y="4610"/>
                  </a:lnTo>
                  <a:lnTo>
                    <a:pt x="4381" y="4610"/>
                  </a:lnTo>
                  <a:lnTo>
                    <a:pt x="7810" y="2641"/>
                  </a:lnTo>
                  <a:lnTo>
                    <a:pt x="8000" y="2501"/>
                  </a:lnTo>
                  <a:lnTo>
                    <a:pt x="8013" y="2349"/>
                  </a:lnTo>
                  <a:lnTo>
                    <a:pt x="7861" y="2273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2491544" y="5658006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733" y="0"/>
                  </a:moveTo>
                  <a:lnTo>
                    <a:pt x="3441" y="12"/>
                  </a:lnTo>
                  <a:lnTo>
                    <a:pt x="0" y="1993"/>
                  </a:lnTo>
                  <a:lnTo>
                    <a:pt x="3848" y="4216"/>
                  </a:lnTo>
                  <a:lnTo>
                    <a:pt x="4127" y="4216"/>
                  </a:lnTo>
                  <a:lnTo>
                    <a:pt x="7556" y="2247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2501202" y="566827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2484132" y="5666981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45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2484142" y="5666370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2501202" y="56777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2484132" y="5676430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58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2484142" y="5675814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2501202" y="568716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2484132" y="5685866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58"/>
                  </a:lnTo>
                  <a:lnTo>
                    <a:pt x="17068" y="9880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2484142" y="5685268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397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2501202" y="569660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2484132" y="5695327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85"/>
                  </a:moveTo>
                  <a:lnTo>
                    <a:pt x="17068" y="9245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397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2484142" y="5694705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2501202" y="5706051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59"/>
                  </a:lnTo>
                  <a:lnTo>
                    <a:pt x="0" y="13969"/>
                  </a:lnTo>
                  <a:lnTo>
                    <a:pt x="14846" y="5410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2484132" y="5704763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45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55"/>
                  </a:lnTo>
                  <a:lnTo>
                    <a:pt x="31915" y="6096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2484142" y="5704149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2501202" y="571550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846" y="0"/>
                  </a:moveTo>
                  <a:lnTo>
                    <a:pt x="0" y="8547"/>
                  </a:lnTo>
                  <a:lnTo>
                    <a:pt x="0" y="13957"/>
                  </a:lnTo>
                  <a:lnTo>
                    <a:pt x="14846" y="5397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2484132" y="5714199"/>
              <a:ext cx="32384" cy="15875"/>
            </a:xfrm>
            <a:custGeom>
              <a:avLst/>
              <a:gdLst/>
              <a:ahLst/>
              <a:cxnLst/>
              <a:rect l="l" t="t" r="r" b="b"/>
              <a:pathLst>
                <a:path w="32385" h="15875">
                  <a:moveTo>
                    <a:pt x="31915" y="698"/>
                  </a:moveTo>
                  <a:lnTo>
                    <a:pt x="17068" y="9258"/>
                  </a:lnTo>
                  <a:lnTo>
                    <a:pt x="17068" y="9867"/>
                  </a:lnTo>
                  <a:lnTo>
                    <a:pt x="0" y="0"/>
                  </a:lnTo>
                  <a:lnTo>
                    <a:pt x="0" y="5410"/>
                  </a:lnTo>
                  <a:lnTo>
                    <a:pt x="17068" y="15278"/>
                  </a:lnTo>
                  <a:lnTo>
                    <a:pt x="17068" y="14668"/>
                  </a:lnTo>
                  <a:lnTo>
                    <a:pt x="31915" y="6108"/>
                  </a:lnTo>
                  <a:lnTo>
                    <a:pt x="3191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2484142" y="5713591"/>
              <a:ext cx="17145" cy="15875"/>
            </a:xfrm>
            <a:custGeom>
              <a:avLst/>
              <a:gdLst/>
              <a:ahLst/>
              <a:cxnLst/>
              <a:rect l="l" t="t" r="r" b="b"/>
              <a:pathLst>
                <a:path w="17144" h="15875">
                  <a:moveTo>
                    <a:pt x="0" y="0"/>
                  </a:moveTo>
                  <a:lnTo>
                    <a:pt x="0" y="5410"/>
                  </a:lnTo>
                  <a:lnTo>
                    <a:pt x="17068" y="15278"/>
                  </a:lnTo>
                  <a:lnTo>
                    <a:pt x="17068" y="9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2487535" y="5694803"/>
              <a:ext cx="13970" cy="50800"/>
            </a:xfrm>
            <a:custGeom>
              <a:avLst/>
              <a:gdLst/>
              <a:ahLst/>
              <a:cxnLst/>
              <a:rect l="l" t="t" r="r" b="b"/>
              <a:pathLst>
                <a:path w="13969" h="50800">
                  <a:moveTo>
                    <a:pt x="0" y="0"/>
                  </a:moveTo>
                  <a:lnTo>
                    <a:pt x="0" y="42697"/>
                  </a:lnTo>
                  <a:lnTo>
                    <a:pt x="13957" y="50711"/>
                  </a:lnTo>
                  <a:lnTo>
                    <a:pt x="13957" y="8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2501493" y="5695764"/>
              <a:ext cx="12700" cy="50165"/>
            </a:xfrm>
            <a:custGeom>
              <a:avLst/>
              <a:gdLst/>
              <a:ahLst/>
              <a:cxnLst/>
              <a:rect l="l" t="t" r="r" b="b"/>
              <a:pathLst>
                <a:path w="12700" h="50164">
                  <a:moveTo>
                    <a:pt x="12318" y="0"/>
                  </a:moveTo>
                  <a:lnTo>
                    <a:pt x="0" y="7048"/>
                  </a:lnTo>
                  <a:lnTo>
                    <a:pt x="0" y="49745"/>
                  </a:lnTo>
                  <a:lnTo>
                    <a:pt x="12318" y="42697"/>
                  </a:lnTo>
                  <a:lnTo>
                    <a:pt x="1231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2487549" y="5687779"/>
              <a:ext cx="26670" cy="15240"/>
            </a:xfrm>
            <a:custGeom>
              <a:avLst/>
              <a:gdLst/>
              <a:ahLst/>
              <a:cxnLst/>
              <a:rect l="l" t="t" r="r" b="b"/>
              <a:pathLst>
                <a:path w="26669" h="15239">
                  <a:moveTo>
                    <a:pt x="12293" y="0"/>
                  </a:moveTo>
                  <a:lnTo>
                    <a:pt x="0" y="7048"/>
                  </a:lnTo>
                  <a:lnTo>
                    <a:pt x="13970" y="15036"/>
                  </a:lnTo>
                  <a:lnTo>
                    <a:pt x="26263" y="7988"/>
                  </a:lnTo>
                  <a:lnTo>
                    <a:pt x="1229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2487236" y="5686926"/>
              <a:ext cx="27305" cy="15875"/>
            </a:xfrm>
            <a:custGeom>
              <a:avLst/>
              <a:gdLst/>
              <a:ahLst/>
              <a:cxnLst/>
              <a:rect l="l" t="t" r="r" b="b"/>
              <a:pathLst>
                <a:path w="27305" h="15875">
                  <a:moveTo>
                    <a:pt x="12445" y="0"/>
                  </a:moveTo>
                  <a:lnTo>
                    <a:pt x="0" y="7099"/>
                  </a:lnTo>
                  <a:lnTo>
                    <a:pt x="14325" y="15316"/>
                  </a:lnTo>
                  <a:lnTo>
                    <a:pt x="26758" y="8204"/>
                  </a:lnTo>
                  <a:lnTo>
                    <a:pt x="1244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2487244" y="5687453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14312" y="14795"/>
                  </a:moveTo>
                  <a:lnTo>
                    <a:pt x="0" y="6591"/>
                  </a:lnTo>
                  <a:lnTo>
                    <a:pt x="0" y="7137"/>
                  </a:lnTo>
                  <a:lnTo>
                    <a:pt x="14312" y="15341"/>
                  </a:lnTo>
                  <a:lnTo>
                    <a:pt x="14312" y="14795"/>
                  </a:lnTo>
                  <a:close/>
                </a:path>
                <a:path w="26035" h="15875">
                  <a:moveTo>
                    <a:pt x="25831" y="7620"/>
                  </a:moveTo>
                  <a:lnTo>
                    <a:pt x="12534" y="0"/>
                  </a:lnTo>
                  <a:lnTo>
                    <a:pt x="1054" y="6642"/>
                  </a:lnTo>
                  <a:lnTo>
                    <a:pt x="14363" y="14262"/>
                  </a:lnTo>
                  <a:lnTo>
                    <a:pt x="25831" y="762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2501562" y="5695137"/>
              <a:ext cx="12700" cy="8255"/>
            </a:xfrm>
            <a:custGeom>
              <a:avLst/>
              <a:gdLst/>
              <a:ahLst/>
              <a:cxnLst/>
              <a:rect l="l" t="t" r="r" b="b"/>
              <a:pathLst>
                <a:path w="12700" h="8254">
                  <a:moveTo>
                    <a:pt x="12433" y="0"/>
                  </a:moveTo>
                  <a:lnTo>
                    <a:pt x="0" y="7112"/>
                  </a:lnTo>
                  <a:lnTo>
                    <a:pt x="0" y="7658"/>
                  </a:lnTo>
                  <a:lnTo>
                    <a:pt x="12433" y="546"/>
                  </a:lnTo>
                  <a:lnTo>
                    <a:pt x="124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2488911" y="5687448"/>
              <a:ext cx="24765" cy="14604"/>
            </a:xfrm>
            <a:custGeom>
              <a:avLst/>
              <a:gdLst/>
              <a:ahLst/>
              <a:cxnLst/>
              <a:rect l="l" t="t" r="r" b="b"/>
              <a:pathLst>
                <a:path w="24764" h="14604">
                  <a:moveTo>
                    <a:pt x="10871" y="0"/>
                  </a:moveTo>
                  <a:lnTo>
                    <a:pt x="10960" y="5448"/>
                  </a:lnTo>
                  <a:lnTo>
                    <a:pt x="0" y="6858"/>
                  </a:lnTo>
                  <a:lnTo>
                    <a:pt x="0" y="6985"/>
                  </a:lnTo>
                  <a:lnTo>
                    <a:pt x="12699" y="14262"/>
                  </a:lnTo>
                  <a:lnTo>
                    <a:pt x="24168" y="7620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2488902" y="5688012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4" h="13970">
                  <a:moveTo>
                    <a:pt x="10883" y="0"/>
                  </a:moveTo>
                  <a:lnTo>
                    <a:pt x="0" y="6286"/>
                  </a:lnTo>
                  <a:lnTo>
                    <a:pt x="12458" y="13423"/>
                  </a:lnTo>
                  <a:lnTo>
                    <a:pt x="23329" y="7124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2490643" y="5692873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873" y="0"/>
                  </a:moveTo>
                  <a:lnTo>
                    <a:pt x="2657" y="12"/>
                  </a:lnTo>
                  <a:lnTo>
                    <a:pt x="130" y="1460"/>
                  </a:lnTo>
                  <a:lnTo>
                    <a:pt x="3" y="1549"/>
                  </a:lnTo>
                  <a:lnTo>
                    <a:pt x="3013" y="3403"/>
                  </a:lnTo>
                  <a:lnTo>
                    <a:pt x="3216" y="3403"/>
                  </a:lnTo>
                  <a:lnTo>
                    <a:pt x="5756" y="1943"/>
                  </a:lnTo>
                  <a:lnTo>
                    <a:pt x="5759" y="1663"/>
                  </a:lnTo>
                  <a:lnTo>
                    <a:pt x="28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2490811" y="5693177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43" y="0"/>
                  </a:moveTo>
                  <a:lnTo>
                    <a:pt x="2527" y="0"/>
                  </a:lnTo>
                  <a:lnTo>
                    <a:pt x="2400" y="88"/>
                  </a:lnTo>
                  <a:lnTo>
                    <a:pt x="0" y="1473"/>
                  </a:lnTo>
                  <a:lnTo>
                    <a:pt x="2844" y="3098"/>
                  </a:lnTo>
                  <a:lnTo>
                    <a:pt x="3047" y="3098"/>
                  </a:lnTo>
                  <a:lnTo>
                    <a:pt x="5587" y="163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2494230" y="5690717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895" y="0"/>
                  </a:moveTo>
                  <a:lnTo>
                    <a:pt x="2679" y="12"/>
                  </a:lnTo>
                  <a:lnTo>
                    <a:pt x="2540" y="101"/>
                  </a:lnTo>
                  <a:lnTo>
                    <a:pt x="152" y="1460"/>
                  </a:lnTo>
                  <a:lnTo>
                    <a:pt x="25" y="1549"/>
                  </a:lnTo>
                  <a:lnTo>
                    <a:pt x="127" y="1727"/>
                  </a:lnTo>
                  <a:lnTo>
                    <a:pt x="3022" y="3403"/>
                  </a:lnTo>
                  <a:lnTo>
                    <a:pt x="3251" y="3403"/>
                  </a:lnTo>
                  <a:lnTo>
                    <a:pt x="5778" y="1943"/>
                  </a:lnTo>
                  <a:lnTo>
                    <a:pt x="5905" y="1854"/>
                  </a:lnTo>
                  <a:lnTo>
                    <a:pt x="5803" y="1676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2494421" y="5691022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43" y="0"/>
                  </a:moveTo>
                  <a:lnTo>
                    <a:pt x="2527" y="0"/>
                  </a:lnTo>
                  <a:lnTo>
                    <a:pt x="2400" y="88"/>
                  </a:lnTo>
                  <a:lnTo>
                    <a:pt x="0" y="1473"/>
                  </a:lnTo>
                  <a:lnTo>
                    <a:pt x="2832" y="3098"/>
                  </a:lnTo>
                  <a:lnTo>
                    <a:pt x="3060" y="3098"/>
                  </a:lnTo>
                  <a:lnTo>
                    <a:pt x="5587" y="1638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2501538" y="5698591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47" y="3987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2488958" y="5697639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08"/>
                  </a:moveTo>
                  <a:lnTo>
                    <a:pt x="12573" y="6832"/>
                  </a:lnTo>
                  <a:lnTo>
                    <a:pt x="12573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85" y="11264"/>
                  </a:lnTo>
                  <a:lnTo>
                    <a:pt x="12585" y="10820"/>
                  </a:lnTo>
                  <a:lnTo>
                    <a:pt x="23520" y="4495"/>
                  </a:lnTo>
                  <a:lnTo>
                    <a:pt x="2352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2488963" y="569718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87"/>
                  </a:lnTo>
                  <a:lnTo>
                    <a:pt x="12585" y="11264"/>
                  </a:lnTo>
                  <a:lnTo>
                    <a:pt x="12585" y="7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2501538" y="570555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47" y="3987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2488958" y="5704598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20"/>
                  </a:moveTo>
                  <a:lnTo>
                    <a:pt x="12573" y="6845"/>
                  </a:lnTo>
                  <a:lnTo>
                    <a:pt x="12573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85" y="11264"/>
                  </a:lnTo>
                  <a:lnTo>
                    <a:pt x="12585" y="10833"/>
                  </a:lnTo>
                  <a:lnTo>
                    <a:pt x="23520" y="4508"/>
                  </a:lnTo>
                  <a:lnTo>
                    <a:pt x="23520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2488963" y="570415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75"/>
                  </a:lnTo>
                  <a:lnTo>
                    <a:pt x="12585" y="11264"/>
                  </a:lnTo>
                  <a:lnTo>
                    <a:pt x="12585" y="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2501538" y="5712526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11"/>
                  </a:lnTo>
                  <a:lnTo>
                    <a:pt x="0" y="10299"/>
                  </a:lnTo>
                  <a:lnTo>
                    <a:pt x="10947" y="3975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2488958" y="5711571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20"/>
                  </a:moveTo>
                  <a:lnTo>
                    <a:pt x="12573" y="6832"/>
                  </a:lnTo>
                  <a:lnTo>
                    <a:pt x="12573" y="7264"/>
                  </a:lnTo>
                  <a:lnTo>
                    <a:pt x="0" y="0"/>
                  </a:lnTo>
                  <a:lnTo>
                    <a:pt x="0" y="3975"/>
                  </a:lnTo>
                  <a:lnTo>
                    <a:pt x="12585" y="11264"/>
                  </a:lnTo>
                  <a:lnTo>
                    <a:pt x="12585" y="10820"/>
                  </a:lnTo>
                  <a:lnTo>
                    <a:pt x="23520" y="4495"/>
                  </a:lnTo>
                  <a:lnTo>
                    <a:pt x="23520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2488963" y="5711122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75"/>
                  </a:lnTo>
                  <a:lnTo>
                    <a:pt x="12585" y="11264"/>
                  </a:lnTo>
                  <a:lnTo>
                    <a:pt x="12585" y="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2501538" y="5719491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11"/>
                  </a:lnTo>
                  <a:lnTo>
                    <a:pt x="0" y="10299"/>
                  </a:lnTo>
                  <a:lnTo>
                    <a:pt x="10947" y="3975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2488958" y="5718543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495"/>
                  </a:moveTo>
                  <a:lnTo>
                    <a:pt x="12573" y="6819"/>
                  </a:lnTo>
                  <a:lnTo>
                    <a:pt x="12573" y="7264"/>
                  </a:lnTo>
                  <a:lnTo>
                    <a:pt x="0" y="0"/>
                  </a:lnTo>
                  <a:lnTo>
                    <a:pt x="0" y="3975"/>
                  </a:lnTo>
                  <a:lnTo>
                    <a:pt x="12585" y="11264"/>
                  </a:lnTo>
                  <a:lnTo>
                    <a:pt x="12585" y="10807"/>
                  </a:lnTo>
                  <a:lnTo>
                    <a:pt x="23520" y="4483"/>
                  </a:lnTo>
                  <a:lnTo>
                    <a:pt x="23520" y="4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2488963" y="5718087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75"/>
                  </a:lnTo>
                  <a:lnTo>
                    <a:pt x="12585" y="11252"/>
                  </a:lnTo>
                  <a:lnTo>
                    <a:pt x="12585" y="7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2501538" y="5726443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47" y="3987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2488958" y="5725490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08"/>
                  </a:moveTo>
                  <a:lnTo>
                    <a:pt x="12573" y="6832"/>
                  </a:lnTo>
                  <a:lnTo>
                    <a:pt x="12573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85" y="11264"/>
                  </a:lnTo>
                  <a:lnTo>
                    <a:pt x="12585" y="10820"/>
                  </a:lnTo>
                  <a:lnTo>
                    <a:pt x="23520" y="4495"/>
                  </a:lnTo>
                  <a:lnTo>
                    <a:pt x="2352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2488963" y="572503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87"/>
                  </a:lnTo>
                  <a:lnTo>
                    <a:pt x="12585" y="11264"/>
                  </a:lnTo>
                  <a:lnTo>
                    <a:pt x="12585" y="7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2501538" y="5733407"/>
              <a:ext cx="11430" cy="10795"/>
            </a:xfrm>
            <a:custGeom>
              <a:avLst/>
              <a:gdLst/>
              <a:ahLst/>
              <a:cxnLst/>
              <a:rect l="l" t="t" r="r" b="b"/>
              <a:pathLst>
                <a:path w="11430" h="10795">
                  <a:moveTo>
                    <a:pt x="10947" y="0"/>
                  </a:moveTo>
                  <a:lnTo>
                    <a:pt x="0" y="6324"/>
                  </a:lnTo>
                  <a:lnTo>
                    <a:pt x="0" y="10312"/>
                  </a:lnTo>
                  <a:lnTo>
                    <a:pt x="10947" y="3987"/>
                  </a:lnTo>
                  <a:lnTo>
                    <a:pt x="109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2488958" y="5732449"/>
              <a:ext cx="24130" cy="11430"/>
            </a:xfrm>
            <a:custGeom>
              <a:avLst/>
              <a:gdLst/>
              <a:ahLst/>
              <a:cxnLst/>
              <a:rect l="l" t="t" r="r" b="b"/>
              <a:pathLst>
                <a:path w="24130" h="11429">
                  <a:moveTo>
                    <a:pt x="23520" y="520"/>
                  </a:moveTo>
                  <a:lnTo>
                    <a:pt x="12573" y="6845"/>
                  </a:lnTo>
                  <a:lnTo>
                    <a:pt x="12573" y="7277"/>
                  </a:lnTo>
                  <a:lnTo>
                    <a:pt x="0" y="0"/>
                  </a:lnTo>
                  <a:lnTo>
                    <a:pt x="0" y="3987"/>
                  </a:lnTo>
                  <a:lnTo>
                    <a:pt x="12585" y="11264"/>
                  </a:lnTo>
                  <a:lnTo>
                    <a:pt x="12585" y="10833"/>
                  </a:lnTo>
                  <a:lnTo>
                    <a:pt x="23520" y="4508"/>
                  </a:lnTo>
                  <a:lnTo>
                    <a:pt x="23520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2488958" y="5634672"/>
              <a:ext cx="54610" cy="109220"/>
            </a:xfrm>
            <a:custGeom>
              <a:avLst/>
              <a:gdLst/>
              <a:ahLst/>
              <a:cxnLst/>
              <a:rect l="l" t="t" r="r" b="b"/>
              <a:pathLst>
                <a:path w="54610" h="109220">
                  <a:moveTo>
                    <a:pt x="12585" y="104609"/>
                  </a:moveTo>
                  <a:lnTo>
                    <a:pt x="0" y="97332"/>
                  </a:lnTo>
                  <a:lnTo>
                    <a:pt x="0" y="101320"/>
                  </a:lnTo>
                  <a:lnTo>
                    <a:pt x="12585" y="108597"/>
                  </a:lnTo>
                  <a:lnTo>
                    <a:pt x="12585" y="104609"/>
                  </a:lnTo>
                  <a:close/>
                </a:path>
                <a:path w="54610" h="109220">
                  <a:moveTo>
                    <a:pt x="54241" y="13309"/>
                  </a:moveTo>
                  <a:lnTo>
                    <a:pt x="31026" y="0"/>
                  </a:lnTo>
                  <a:lnTo>
                    <a:pt x="31026" y="71043"/>
                  </a:lnTo>
                  <a:lnTo>
                    <a:pt x="54241" y="84353"/>
                  </a:lnTo>
                  <a:lnTo>
                    <a:pt x="54241" y="1330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2543213" y="5640823"/>
              <a:ext cx="12700" cy="78740"/>
            </a:xfrm>
            <a:custGeom>
              <a:avLst/>
              <a:gdLst/>
              <a:ahLst/>
              <a:cxnLst/>
              <a:rect l="l" t="t" r="r" b="b"/>
              <a:pathLst>
                <a:path w="12700" h="78739">
                  <a:moveTo>
                    <a:pt x="12395" y="0"/>
                  </a:moveTo>
                  <a:lnTo>
                    <a:pt x="0" y="7150"/>
                  </a:lnTo>
                  <a:lnTo>
                    <a:pt x="0" y="78193"/>
                  </a:lnTo>
                  <a:lnTo>
                    <a:pt x="12395" y="71043"/>
                  </a:lnTo>
                  <a:lnTo>
                    <a:pt x="123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2519997" y="5627525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2357" y="0"/>
                  </a:moveTo>
                  <a:lnTo>
                    <a:pt x="0" y="7137"/>
                  </a:lnTo>
                  <a:lnTo>
                    <a:pt x="23253" y="20434"/>
                  </a:lnTo>
                  <a:lnTo>
                    <a:pt x="35610" y="13296"/>
                  </a:lnTo>
                  <a:lnTo>
                    <a:pt x="1235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2523604" y="5636996"/>
              <a:ext cx="15875" cy="80010"/>
            </a:xfrm>
            <a:custGeom>
              <a:avLst/>
              <a:gdLst/>
              <a:ahLst/>
              <a:cxnLst/>
              <a:rect l="l" t="t" r="r" b="b"/>
              <a:pathLst>
                <a:path w="15875" h="80010">
                  <a:moveTo>
                    <a:pt x="393" y="0"/>
                  </a:moveTo>
                  <a:lnTo>
                    <a:pt x="0" y="0"/>
                  </a:lnTo>
                  <a:lnTo>
                    <a:pt x="0" y="70827"/>
                  </a:lnTo>
                  <a:lnTo>
                    <a:pt x="393" y="71056"/>
                  </a:lnTo>
                  <a:lnTo>
                    <a:pt x="393" y="0"/>
                  </a:lnTo>
                  <a:close/>
                </a:path>
                <a:path w="15875" h="80010">
                  <a:moveTo>
                    <a:pt x="4216" y="2184"/>
                  </a:moveTo>
                  <a:lnTo>
                    <a:pt x="3822" y="2184"/>
                  </a:lnTo>
                  <a:lnTo>
                    <a:pt x="3822" y="73025"/>
                  </a:lnTo>
                  <a:lnTo>
                    <a:pt x="4216" y="73253"/>
                  </a:lnTo>
                  <a:lnTo>
                    <a:pt x="4216" y="2184"/>
                  </a:lnTo>
                  <a:close/>
                </a:path>
                <a:path w="15875" h="80010">
                  <a:moveTo>
                    <a:pt x="8026" y="4381"/>
                  </a:moveTo>
                  <a:lnTo>
                    <a:pt x="7632" y="4381"/>
                  </a:lnTo>
                  <a:lnTo>
                    <a:pt x="7632" y="75222"/>
                  </a:lnTo>
                  <a:lnTo>
                    <a:pt x="8026" y="75438"/>
                  </a:lnTo>
                  <a:lnTo>
                    <a:pt x="8026" y="4381"/>
                  </a:lnTo>
                  <a:close/>
                </a:path>
                <a:path w="15875" h="80010">
                  <a:moveTo>
                    <a:pt x="11849" y="6565"/>
                  </a:moveTo>
                  <a:lnTo>
                    <a:pt x="11455" y="6565"/>
                  </a:lnTo>
                  <a:lnTo>
                    <a:pt x="11455" y="77406"/>
                  </a:lnTo>
                  <a:lnTo>
                    <a:pt x="11849" y="77635"/>
                  </a:lnTo>
                  <a:lnTo>
                    <a:pt x="11849" y="6565"/>
                  </a:lnTo>
                  <a:close/>
                </a:path>
                <a:path w="15875" h="80010">
                  <a:moveTo>
                    <a:pt x="15671" y="8763"/>
                  </a:moveTo>
                  <a:lnTo>
                    <a:pt x="15278" y="8763"/>
                  </a:lnTo>
                  <a:lnTo>
                    <a:pt x="15278" y="79590"/>
                  </a:lnTo>
                  <a:lnTo>
                    <a:pt x="15671" y="79819"/>
                  </a:lnTo>
                  <a:lnTo>
                    <a:pt x="15671" y="876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2519506" y="5626099"/>
              <a:ext cx="36830" cy="20955"/>
            </a:xfrm>
            <a:custGeom>
              <a:avLst/>
              <a:gdLst/>
              <a:ahLst/>
              <a:cxnLst/>
              <a:rect l="l" t="t" r="r" b="b"/>
              <a:pathLst>
                <a:path w="36830" h="20954">
                  <a:moveTo>
                    <a:pt x="12572" y="0"/>
                  </a:moveTo>
                  <a:lnTo>
                    <a:pt x="0" y="7264"/>
                  </a:lnTo>
                  <a:lnTo>
                    <a:pt x="23812" y="20929"/>
                  </a:lnTo>
                  <a:lnTo>
                    <a:pt x="36410" y="13665"/>
                  </a:lnTo>
                  <a:lnTo>
                    <a:pt x="125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2519489" y="5626989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4">
                  <a:moveTo>
                    <a:pt x="23837" y="20040"/>
                  </a:moveTo>
                  <a:lnTo>
                    <a:pt x="0" y="6375"/>
                  </a:lnTo>
                  <a:lnTo>
                    <a:pt x="0" y="7289"/>
                  </a:lnTo>
                  <a:lnTo>
                    <a:pt x="23837" y="20955"/>
                  </a:lnTo>
                  <a:lnTo>
                    <a:pt x="23837" y="20040"/>
                  </a:lnTo>
                  <a:close/>
                </a:path>
                <a:path w="34925" h="20954">
                  <a:moveTo>
                    <a:pt x="34886" y="12674"/>
                  </a:moveTo>
                  <a:lnTo>
                    <a:pt x="12776" y="0"/>
                  </a:lnTo>
                  <a:lnTo>
                    <a:pt x="1778" y="6489"/>
                  </a:lnTo>
                  <a:lnTo>
                    <a:pt x="23876" y="19177"/>
                  </a:lnTo>
                  <a:lnTo>
                    <a:pt x="34886" y="1267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2543318" y="5639762"/>
              <a:ext cx="12700" cy="8255"/>
            </a:xfrm>
            <a:custGeom>
              <a:avLst/>
              <a:gdLst/>
              <a:ahLst/>
              <a:cxnLst/>
              <a:rect l="l" t="t" r="r" b="b"/>
              <a:pathLst>
                <a:path w="12700" h="8254">
                  <a:moveTo>
                    <a:pt x="12598" y="0"/>
                  </a:moveTo>
                  <a:lnTo>
                    <a:pt x="0" y="7264"/>
                  </a:lnTo>
                  <a:lnTo>
                    <a:pt x="0" y="8178"/>
                  </a:lnTo>
                  <a:lnTo>
                    <a:pt x="12598" y="914"/>
                  </a:lnTo>
                  <a:lnTo>
                    <a:pt x="125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2522268" y="5626981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5">
                  <a:moveTo>
                    <a:pt x="10007" y="0"/>
                  </a:moveTo>
                  <a:lnTo>
                    <a:pt x="10007" y="7111"/>
                  </a:lnTo>
                  <a:lnTo>
                    <a:pt x="0" y="6832"/>
                  </a:lnTo>
                  <a:lnTo>
                    <a:pt x="0" y="7061"/>
                  </a:lnTo>
                  <a:lnTo>
                    <a:pt x="21107" y="19176"/>
                  </a:lnTo>
                  <a:lnTo>
                    <a:pt x="32118" y="12674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2522273" y="5627904"/>
              <a:ext cx="31115" cy="17780"/>
            </a:xfrm>
            <a:custGeom>
              <a:avLst/>
              <a:gdLst/>
              <a:ahLst/>
              <a:cxnLst/>
              <a:rect l="l" t="t" r="r" b="b"/>
              <a:pathLst>
                <a:path w="31114" h="17779">
                  <a:moveTo>
                    <a:pt x="10007" y="0"/>
                  </a:moveTo>
                  <a:lnTo>
                    <a:pt x="0" y="5892"/>
                  </a:lnTo>
                  <a:lnTo>
                    <a:pt x="20701" y="17767"/>
                  </a:lnTo>
                  <a:lnTo>
                    <a:pt x="30708" y="11874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2538727" y="5637304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800" y="0"/>
                  </a:moveTo>
                  <a:lnTo>
                    <a:pt x="4457" y="12"/>
                  </a:lnTo>
                  <a:lnTo>
                    <a:pt x="4241" y="152"/>
                  </a:lnTo>
                  <a:lnTo>
                    <a:pt x="12" y="2578"/>
                  </a:lnTo>
                  <a:lnTo>
                    <a:pt x="0" y="2768"/>
                  </a:lnTo>
                  <a:lnTo>
                    <a:pt x="5041" y="5676"/>
                  </a:lnTo>
                  <a:lnTo>
                    <a:pt x="5397" y="5664"/>
                  </a:lnTo>
                  <a:lnTo>
                    <a:pt x="9613" y="3225"/>
                  </a:lnTo>
                  <a:lnTo>
                    <a:pt x="9829" y="3098"/>
                  </a:lnTo>
                  <a:lnTo>
                    <a:pt x="9829" y="2908"/>
                  </a:lnTo>
                  <a:lnTo>
                    <a:pt x="9652" y="2794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2515349" y="5637809"/>
              <a:ext cx="33020" cy="95250"/>
            </a:xfrm>
            <a:custGeom>
              <a:avLst/>
              <a:gdLst/>
              <a:ahLst/>
              <a:cxnLst/>
              <a:rect l="l" t="t" r="r" b="b"/>
              <a:pathLst>
                <a:path w="33019" h="95250">
                  <a:moveTo>
                    <a:pt x="15875" y="46507"/>
                  </a:moveTo>
                  <a:lnTo>
                    <a:pt x="0" y="37414"/>
                  </a:lnTo>
                  <a:lnTo>
                    <a:pt x="0" y="85991"/>
                  </a:lnTo>
                  <a:lnTo>
                    <a:pt x="15875" y="95097"/>
                  </a:lnTo>
                  <a:lnTo>
                    <a:pt x="15875" y="46507"/>
                  </a:lnTo>
                  <a:close/>
                </a:path>
                <a:path w="33019" h="95250">
                  <a:moveTo>
                    <a:pt x="32981" y="2730"/>
                  </a:moveTo>
                  <a:lnTo>
                    <a:pt x="28244" y="0"/>
                  </a:lnTo>
                  <a:lnTo>
                    <a:pt x="27901" y="25"/>
                  </a:lnTo>
                  <a:lnTo>
                    <a:pt x="27673" y="139"/>
                  </a:lnTo>
                  <a:lnTo>
                    <a:pt x="23672" y="2451"/>
                  </a:lnTo>
                  <a:lnTo>
                    <a:pt x="28409" y="5181"/>
                  </a:lnTo>
                  <a:lnTo>
                    <a:pt x="28765" y="5168"/>
                  </a:lnTo>
                  <a:lnTo>
                    <a:pt x="32981" y="273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2531229" y="5679408"/>
              <a:ext cx="8890" cy="53975"/>
            </a:xfrm>
            <a:custGeom>
              <a:avLst/>
              <a:gdLst/>
              <a:ahLst/>
              <a:cxnLst/>
              <a:rect l="l" t="t" r="r" b="b"/>
              <a:pathLst>
                <a:path w="8889" h="53975">
                  <a:moveTo>
                    <a:pt x="8483" y="0"/>
                  </a:moveTo>
                  <a:lnTo>
                    <a:pt x="0" y="4902"/>
                  </a:lnTo>
                  <a:lnTo>
                    <a:pt x="0" y="53479"/>
                  </a:lnTo>
                  <a:lnTo>
                    <a:pt x="8483" y="48590"/>
                  </a:lnTo>
                  <a:lnTo>
                    <a:pt x="84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2515354" y="5670333"/>
              <a:ext cx="24765" cy="13970"/>
            </a:xfrm>
            <a:custGeom>
              <a:avLst/>
              <a:gdLst/>
              <a:ahLst/>
              <a:cxnLst/>
              <a:rect l="l" t="t" r="r" b="b"/>
              <a:pathLst>
                <a:path w="24764" h="13970">
                  <a:moveTo>
                    <a:pt x="8458" y="0"/>
                  </a:moveTo>
                  <a:lnTo>
                    <a:pt x="0" y="4876"/>
                  </a:lnTo>
                  <a:lnTo>
                    <a:pt x="15900" y="13957"/>
                  </a:lnTo>
                  <a:lnTo>
                    <a:pt x="24358" y="9080"/>
                  </a:lnTo>
                  <a:lnTo>
                    <a:pt x="845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2517825" y="5676798"/>
              <a:ext cx="10795" cy="54610"/>
            </a:xfrm>
            <a:custGeom>
              <a:avLst/>
              <a:gdLst/>
              <a:ahLst/>
              <a:cxnLst/>
              <a:rect l="l" t="t" r="r" b="b"/>
              <a:pathLst>
                <a:path w="10794" h="54610">
                  <a:moveTo>
                    <a:pt x="266" y="0"/>
                  </a:moveTo>
                  <a:lnTo>
                    <a:pt x="0" y="0"/>
                  </a:lnTo>
                  <a:lnTo>
                    <a:pt x="0" y="48437"/>
                  </a:lnTo>
                  <a:lnTo>
                    <a:pt x="266" y="48590"/>
                  </a:lnTo>
                  <a:lnTo>
                    <a:pt x="266" y="0"/>
                  </a:lnTo>
                  <a:close/>
                </a:path>
                <a:path w="10794" h="54610">
                  <a:moveTo>
                    <a:pt x="2882" y="1498"/>
                  </a:moveTo>
                  <a:lnTo>
                    <a:pt x="2616" y="1498"/>
                  </a:lnTo>
                  <a:lnTo>
                    <a:pt x="2616" y="49936"/>
                  </a:lnTo>
                  <a:lnTo>
                    <a:pt x="2882" y="50088"/>
                  </a:lnTo>
                  <a:lnTo>
                    <a:pt x="2882" y="1498"/>
                  </a:lnTo>
                  <a:close/>
                </a:path>
                <a:path w="10794" h="54610">
                  <a:moveTo>
                    <a:pt x="5486" y="2997"/>
                  </a:moveTo>
                  <a:lnTo>
                    <a:pt x="5219" y="2997"/>
                  </a:lnTo>
                  <a:lnTo>
                    <a:pt x="5219" y="51435"/>
                  </a:lnTo>
                  <a:lnTo>
                    <a:pt x="5486" y="51587"/>
                  </a:lnTo>
                  <a:lnTo>
                    <a:pt x="5486" y="2997"/>
                  </a:lnTo>
                  <a:close/>
                </a:path>
                <a:path w="10794" h="54610">
                  <a:moveTo>
                    <a:pt x="8102" y="4495"/>
                  </a:moveTo>
                  <a:lnTo>
                    <a:pt x="7835" y="4495"/>
                  </a:lnTo>
                  <a:lnTo>
                    <a:pt x="7835" y="52933"/>
                  </a:lnTo>
                  <a:lnTo>
                    <a:pt x="8102" y="53086"/>
                  </a:lnTo>
                  <a:lnTo>
                    <a:pt x="8102" y="4495"/>
                  </a:lnTo>
                  <a:close/>
                </a:path>
                <a:path w="10794" h="54610">
                  <a:moveTo>
                    <a:pt x="10718" y="5994"/>
                  </a:moveTo>
                  <a:lnTo>
                    <a:pt x="10452" y="5994"/>
                  </a:lnTo>
                  <a:lnTo>
                    <a:pt x="10452" y="54432"/>
                  </a:lnTo>
                  <a:lnTo>
                    <a:pt x="10718" y="54584"/>
                  </a:lnTo>
                  <a:lnTo>
                    <a:pt x="10718" y="599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2515019" y="5669359"/>
              <a:ext cx="25400" cy="14604"/>
            </a:xfrm>
            <a:custGeom>
              <a:avLst/>
              <a:gdLst/>
              <a:ahLst/>
              <a:cxnLst/>
              <a:rect l="l" t="t" r="r" b="b"/>
              <a:pathLst>
                <a:path w="25400" h="14604">
                  <a:moveTo>
                    <a:pt x="8597" y="0"/>
                  </a:moveTo>
                  <a:lnTo>
                    <a:pt x="0" y="4953"/>
                  </a:lnTo>
                  <a:lnTo>
                    <a:pt x="16294" y="14312"/>
                  </a:lnTo>
                  <a:lnTo>
                    <a:pt x="24904" y="9334"/>
                  </a:lnTo>
                  <a:lnTo>
                    <a:pt x="859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2515006" y="5669965"/>
              <a:ext cx="24130" cy="14604"/>
            </a:xfrm>
            <a:custGeom>
              <a:avLst/>
              <a:gdLst/>
              <a:ahLst/>
              <a:cxnLst/>
              <a:rect l="l" t="t" r="r" b="b"/>
              <a:pathLst>
                <a:path w="24130" h="14604">
                  <a:moveTo>
                    <a:pt x="16306" y="13703"/>
                  </a:moveTo>
                  <a:lnTo>
                    <a:pt x="0" y="4368"/>
                  </a:lnTo>
                  <a:lnTo>
                    <a:pt x="0" y="4978"/>
                  </a:lnTo>
                  <a:lnTo>
                    <a:pt x="16306" y="14325"/>
                  </a:lnTo>
                  <a:lnTo>
                    <a:pt x="16306" y="13703"/>
                  </a:lnTo>
                  <a:close/>
                </a:path>
                <a:path w="24130" h="14604">
                  <a:moveTo>
                    <a:pt x="23863" y="8661"/>
                  </a:moveTo>
                  <a:lnTo>
                    <a:pt x="8750" y="0"/>
                  </a:lnTo>
                  <a:lnTo>
                    <a:pt x="1219" y="4445"/>
                  </a:lnTo>
                  <a:lnTo>
                    <a:pt x="16332" y="13093"/>
                  </a:lnTo>
                  <a:lnTo>
                    <a:pt x="23863" y="866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2531313" y="5678691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89" h="5714">
                  <a:moveTo>
                    <a:pt x="8610" y="0"/>
                  </a:moveTo>
                  <a:lnTo>
                    <a:pt x="0" y="4978"/>
                  </a:lnTo>
                  <a:lnTo>
                    <a:pt x="0" y="5600"/>
                  </a:lnTo>
                  <a:lnTo>
                    <a:pt x="8610" y="622"/>
                  </a:lnTo>
                  <a:lnTo>
                    <a:pt x="86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2516919" y="5669954"/>
              <a:ext cx="22225" cy="13335"/>
            </a:xfrm>
            <a:custGeom>
              <a:avLst/>
              <a:gdLst/>
              <a:ahLst/>
              <a:cxnLst/>
              <a:rect l="l" t="t" r="r" b="b"/>
              <a:pathLst>
                <a:path w="22225" h="13335">
                  <a:moveTo>
                    <a:pt x="6845" y="0"/>
                  </a:moveTo>
                  <a:lnTo>
                    <a:pt x="6845" y="4864"/>
                  </a:lnTo>
                  <a:lnTo>
                    <a:pt x="0" y="4660"/>
                  </a:lnTo>
                  <a:lnTo>
                    <a:pt x="0" y="4826"/>
                  </a:lnTo>
                  <a:lnTo>
                    <a:pt x="14427" y="13093"/>
                  </a:lnTo>
                  <a:lnTo>
                    <a:pt x="21958" y="8661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2516907" y="5670598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89" h="12700">
                  <a:moveTo>
                    <a:pt x="6857" y="0"/>
                  </a:moveTo>
                  <a:lnTo>
                    <a:pt x="0" y="4025"/>
                  </a:lnTo>
                  <a:lnTo>
                    <a:pt x="14160" y="12141"/>
                  </a:lnTo>
                  <a:lnTo>
                    <a:pt x="21005" y="8102"/>
                  </a:lnTo>
                  <a:lnTo>
                    <a:pt x="68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2528176" y="5677017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3276" y="0"/>
                  </a:moveTo>
                  <a:lnTo>
                    <a:pt x="3047" y="12"/>
                  </a:lnTo>
                  <a:lnTo>
                    <a:pt x="165" y="1676"/>
                  </a:lnTo>
                  <a:lnTo>
                    <a:pt x="12" y="1752"/>
                  </a:lnTo>
                  <a:lnTo>
                    <a:pt x="0" y="1892"/>
                  </a:lnTo>
                  <a:lnTo>
                    <a:pt x="139" y="1981"/>
                  </a:lnTo>
                  <a:lnTo>
                    <a:pt x="3314" y="3797"/>
                  </a:lnTo>
                  <a:lnTo>
                    <a:pt x="3682" y="3873"/>
                  </a:lnTo>
                  <a:lnTo>
                    <a:pt x="3835" y="3771"/>
                  </a:lnTo>
                  <a:lnTo>
                    <a:pt x="6540" y="2209"/>
                  </a:lnTo>
                  <a:lnTo>
                    <a:pt x="6705" y="2108"/>
                  </a:lnTo>
                  <a:lnTo>
                    <a:pt x="6718" y="1981"/>
                  </a:lnTo>
                  <a:lnTo>
                    <a:pt x="3416" y="63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2528379" y="5677360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124" y="0"/>
                  </a:moveTo>
                  <a:lnTo>
                    <a:pt x="2895" y="0"/>
                  </a:lnTo>
                  <a:lnTo>
                    <a:pt x="25" y="1663"/>
                  </a:lnTo>
                  <a:lnTo>
                    <a:pt x="3111" y="3454"/>
                  </a:lnTo>
                  <a:lnTo>
                    <a:pt x="3479" y="3530"/>
                  </a:lnTo>
                  <a:lnTo>
                    <a:pt x="3632" y="3429"/>
                  </a:lnTo>
                  <a:lnTo>
                    <a:pt x="6337" y="1866"/>
                  </a:lnTo>
                  <a:lnTo>
                    <a:pt x="3263" y="63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3" name="object 1373"/>
          <p:cNvSpPr txBox="1"/>
          <p:nvPr/>
        </p:nvSpPr>
        <p:spPr>
          <a:xfrm>
            <a:off x="3084866" y="5587105"/>
            <a:ext cx="30734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Уфимская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1374" name="object 1374"/>
          <p:cNvGrpSpPr/>
          <p:nvPr/>
        </p:nvGrpSpPr>
        <p:grpSpPr>
          <a:xfrm>
            <a:off x="2721736" y="5312664"/>
            <a:ext cx="643255" cy="641350"/>
            <a:chOff x="2721736" y="5312664"/>
            <a:chExt cx="643255" cy="641350"/>
          </a:xfrm>
        </p:grpSpPr>
        <p:pic>
          <p:nvPicPr>
            <p:cNvPr id="1375" name="object 137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721736" y="5312664"/>
              <a:ext cx="642826" cy="640936"/>
            </a:xfrm>
            <a:prstGeom prst="rect">
              <a:avLst/>
            </a:prstGeom>
          </p:spPr>
        </p:pic>
        <p:pic>
          <p:nvPicPr>
            <p:cNvPr id="1376" name="object 137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06297" y="5548876"/>
              <a:ext cx="172670" cy="137116"/>
            </a:xfrm>
            <a:prstGeom prst="rect">
              <a:avLst/>
            </a:prstGeom>
          </p:spPr>
        </p:pic>
      </p:grpSp>
      <p:sp>
        <p:nvSpPr>
          <p:cNvPr id="1377" name="object 1377"/>
          <p:cNvSpPr txBox="1"/>
          <p:nvPr/>
        </p:nvSpPr>
        <p:spPr>
          <a:xfrm>
            <a:off x="3369687" y="5806017"/>
            <a:ext cx="39687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Челябинская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1378" name="object 1378"/>
          <p:cNvGrpSpPr/>
          <p:nvPr/>
        </p:nvGrpSpPr>
        <p:grpSpPr>
          <a:xfrm>
            <a:off x="3011891" y="5514892"/>
            <a:ext cx="654685" cy="652780"/>
            <a:chOff x="3011891" y="5514892"/>
            <a:chExt cx="654685" cy="652780"/>
          </a:xfrm>
        </p:grpSpPr>
        <p:pic>
          <p:nvPicPr>
            <p:cNvPr id="1379" name="object 137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11891" y="5514892"/>
              <a:ext cx="654144" cy="652259"/>
            </a:xfrm>
            <a:prstGeom prst="rect">
              <a:avLst/>
            </a:prstGeom>
          </p:spPr>
        </p:pic>
        <p:pic>
          <p:nvPicPr>
            <p:cNvPr id="1380" name="object 138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90983" y="5789888"/>
              <a:ext cx="189476" cy="137116"/>
            </a:xfrm>
            <a:prstGeom prst="rect">
              <a:avLst/>
            </a:prstGeom>
          </p:spPr>
        </p:pic>
      </p:grpSp>
      <p:sp>
        <p:nvSpPr>
          <p:cNvPr id="1381" name="object 1381"/>
          <p:cNvSpPr txBox="1"/>
          <p:nvPr/>
        </p:nvSpPr>
        <p:spPr>
          <a:xfrm>
            <a:off x="3902217" y="5663470"/>
            <a:ext cx="33972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Тюменская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1382" name="object 1382"/>
          <p:cNvGrpSpPr/>
          <p:nvPr/>
        </p:nvGrpSpPr>
        <p:grpSpPr>
          <a:xfrm>
            <a:off x="3515029" y="5377662"/>
            <a:ext cx="673100" cy="673100"/>
            <a:chOff x="3515029" y="5377662"/>
            <a:chExt cx="673100" cy="673100"/>
          </a:xfrm>
        </p:grpSpPr>
        <p:pic>
          <p:nvPicPr>
            <p:cNvPr id="1383" name="object 138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515029" y="5377662"/>
              <a:ext cx="672985" cy="672985"/>
            </a:xfrm>
            <a:prstGeom prst="rect">
              <a:avLst/>
            </a:prstGeom>
          </p:spPr>
        </p:pic>
        <p:pic>
          <p:nvPicPr>
            <p:cNvPr id="1384" name="object 138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90025" y="5646297"/>
              <a:ext cx="212191" cy="140148"/>
            </a:xfrm>
            <a:prstGeom prst="rect">
              <a:avLst/>
            </a:prstGeom>
          </p:spPr>
        </p:pic>
      </p:grpSp>
      <p:sp>
        <p:nvSpPr>
          <p:cNvPr id="1385" name="object 1385"/>
          <p:cNvSpPr txBox="1"/>
          <p:nvPr/>
        </p:nvSpPr>
        <p:spPr>
          <a:xfrm>
            <a:off x="3533851" y="5457220"/>
            <a:ext cx="54483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Екатеринбургская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1386" name="object 1386"/>
          <p:cNvGrpSpPr/>
          <p:nvPr/>
        </p:nvGrpSpPr>
        <p:grpSpPr>
          <a:xfrm>
            <a:off x="3112655" y="5144141"/>
            <a:ext cx="709295" cy="709295"/>
            <a:chOff x="3112655" y="5144141"/>
            <a:chExt cx="709295" cy="709295"/>
          </a:xfrm>
        </p:grpSpPr>
        <p:pic>
          <p:nvPicPr>
            <p:cNvPr id="1387" name="object 138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112655" y="5144141"/>
              <a:ext cx="708813" cy="708813"/>
            </a:xfrm>
            <a:prstGeom prst="rect">
              <a:avLst/>
            </a:prstGeom>
          </p:spPr>
        </p:pic>
        <p:pic>
          <p:nvPicPr>
            <p:cNvPr id="1388" name="object 138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213517" y="5394882"/>
              <a:ext cx="321175" cy="236816"/>
            </a:xfrm>
            <a:prstGeom prst="rect">
              <a:avLst/>
            </a:prstGeom>
          </p:spPr>
        </p:pic>
      </p:grpSp>
      <p:sp>
        <p:nvSpPr>
          <p:cNvPr id="1389" name="object 1389"/>
          <p:cNvSpPr txBox="1"/>
          <p:nvPr/>
        </p:nvSpPr>
        <p:spPr>
          <a:xfrm>
            <a:off x="1583709" y="4862240"/>
            <a:ext cx="36131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Московская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1390" name="object 1390"/>
          <p:cNvGrpSpPr/>
          <p:nvPr/>
        </p:nvGrpSpPr>
        <p:grpSpPr>
          <a:xfrm>
            <a:off x="1672180" y="4567108"/>
            <a:ext cx="690245" cy="690245"/>
            <a:chOff x="1672180" y="4567108"/>
            <a:chExt cx="690245" cy="690245"/>
          </a:xfrm>
        </p:grpSpPr>
        <p:pic>
          <p:nvPicPr>
            <p:cNvPr id="1391" name="object 139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72180" y="4567108"/>
              <a:ext cx="689962" cy="689962"/>
            </a:xfrm>
            <a:prstGeom prst="rect">
              <a:avLst/>
            </a:prstGeom>
          </p:spPr>
        </p:pic>
        <p:sp>
          <p:nvSpPr>
            <p:cNvPr id="1392" name="object 1392"/>
            <p:cNvSpPr/>
            <p:nvPr/>
          </p:nvSpPr>
          <p:spPr>
            <a:xfrm>
              <a:off x="1952783" y="4853979"/>
              <a:ext cx="122555" cy="122555"/>
            </a:xfrm>
            <a:custGeom>
              <a:avLst/>
              <a:gdLst/>
              <a:ahLst/>
              <a:cxnLst/>
              <a:rect l="l" t="t" r="r" b="b"/>
              <a:pathLst>
                <a:path w="122555" h="122554">
                  <a:moveTo>
                    <a:pt x="61188" y="0"/>
                  </a:moveTo>
                  <a:lnTo>
                    <a:pt x="37376" y="4806"/>
                  </a:lnTo>
                  <a:lnTo>
                    <a:pt x="17926" y="17914"/>
                  </a:lnTo>
                  <a:lnTo>
                    <a:pt x="4810" y="37360"/>
                  </a:lnTo>
                  <a:lnTo>
                    <a:pt x="0" y="61175"/>
                  </a:lnTo>
                  <a:lnTo>
                    <a:pt x="4810" y="84991"/>
                  </a:lnTo>
                  <a:lnTo>
                    <a:pt x="17926" y="104436"/>
                  </a:lnTo>
                  <a:lnTo>
                    <a:pt x="37376" y="117545"/>
                  </a:lnTo>
                  <a:lnTo>
                    <a:pt x="61188" y="122351"/>
                  </a:lnTo>
                  <a:lnTo>
                    <a:pt x="85006" y="117545"/>
                  </a:lnTo>
                  <a:lnTo>
                    <a:pt x="104455" y="104436"/>
                  </a:lnTo>
                  <a:lnTo>
                    <a:pt x="117568" y="84991"/>
                  </a:lnTo>
                  <a:lnTo>
                    <a:pt x="122377" y="61175"/>
                  </a:lnTo>
                  <a:lnTo>
                    <a:pt x="117568" y="37360"/>
                  </a:lnTo>
                  <a:lnTo>
                    <a:pt x="104455" y="17914"/>
                  </a:lnTo>
                  <a:lnTo>
                    <a:pt x="85006" y="4806"/>
                  </a:lnTo>
                  <a:lnTo>
                    <a:pt x="61188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2049305" y="4969710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89" h="20320">
                  <a:moveTo>
                    <a:pt x="17653" y="0"/>
                  </a:moveTo>
                  <a:lnTo>
                    <a:pt x="17360" y="0"/>
                  </a:lnTo>
                  <a:lnTo>
                    <a:pt x="0" y="10032"/>
                  </a:lnTo>
                  <a:lnTo>
                    <a:pt x="0" y="10718"/>
                  </a:lnTo>
                  <a:lnTo>
                    <a:pt x="15811" y="19850"/>
                  </a:lnTo>
                  <a:lnTo>
                    <a:pt x="16395" y="20180"/>
                  </a:lnTo>
                  <a:lnTo>
                    <a:pt x="17119" y="20180"/>
                  </a:lnTo>
                  <a:lnTo>
                    <a:pt x="34277" y="10286"/>
                  </a:lnTo>
                  <a:lnTo>
                    <a:pt x="34277" y="9588"/>
                  </a:lnTo>
                  <a:lnTo>
                    <a:pt x="17653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2066260" y="4970628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15151" y="0"/>
                  </a:moveTo>
                  <a:lnTo>
                    <a:pt x="0" y="8750"/>
                  </a:lnTo>
                  <a:lnTo>
                    <a:pt x="0" y="15671"/>
                  </a:lnTo>
                  <a:lnTo>
                    <a:pt x="15151" y="6934"/>
                  </a:lnTo>
                  <a:lnTo>
                    <a:pt x="1515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2066260" y="4977572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39" h="10795">
                  <a:moveTo>
                    <a:pt x="15151" y="0"/>
                  </a:moveTo>
                  <a:lnTo>
                    <a:pt x="0" y="8737"/>
                  </a:lnTo>
                  <a:lnTo>
                    <a:pt x="0" y="10731"/>
                  </a:lnTo>
                  <a:lnTo>
                    <a:pt x="15151" y="1993"/>
                  </a:lnTo>
                  <a:lnTo>
                    <a:pt x="1515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2051112" y="4970623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7581" y="0"/>
                  </a:moveTo>
                  <a:lnTo>
                    <a:pt x="0" y="12"/>
                  </a:lnTo>
                  <a:lnTo>
                    <a:pt x="0" y="6946"/>
                  </a:lnTo>
                  <a:lnTo>
                    <a:pt x="15151" y="15684"/>
                  </a:lnTo>
                  <a:lnTo>
                    <a:pt x="15151" y="8750"/>
                  </a:lnTo>
                  <a:lnTo>
                    <a:pt x="758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2051112" y="4977565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39" h="10795">
                  <a:moveTo>
                    <a:pt x="0" y="0"/>
                  </a:moveTo>
                  <a:lnTo>
                    <a:pt x="0" y="2006"/>
                  </a:lnTo>
                  <a:lnTo>
                    <a:pt x="15151" y="10744"/>
                  </a:lnTo>
                  <a:lnTo>
                    <a:pt x="15151" y="8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2050120" y="4961265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5">
                  <a:moveTo>
                    <a:pt x="24079" y="0"/>
                  </a:moveTo>
                  <a:lnTo>
                    <a:pt x="15875" y="647"/>
                  </a:lnTo>
                  <a:lnTo>
                    <a:pt x="0" y="9817"/>
                  </a:lnTo>
                  <a:lnTo>
                    <a:pt x="8229" y="9359"/>
                  </a:lnTo>
                  <a:lnTo>
                    <a:pt x="16421" y="19659"/>
                  </a:lnTo>
                  <a:lnTo>
                    <a:pt x="32283" y="10490"/>
                  </a:lnTo>
                  <a:lnTo>
                    <a:pt x="32283" y="10121"/>
                  </a:lnTo>
                  <a:lnTo>
                    <a:pt x="2407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2050131" y="4970411"/>
              <a:ext cx="16510" cy="10795"/>
            </a:xfrm>
            <a:custGeom>
              <a:avLst/>
              <a:gdLst/>
              <a:ahLst/>
              <a:cxnLst/>
              <a:rect l="l" t="t" r="r" b="b"/>
              <a:pathLst>
                <a:path w="16510" h="10795">
                  <a:moveTo>
                    <a:pt x="8204" y="0"/>
                  </a:moveTo>
                  <a:lnTo>
                    <a:pt x="0" y="660"/>
                  </a:lnTo>
                  <a:lnTo>
                    <a:pt x="0" y="1028"/>
                  </a:lnTo>
                  <a:lnTo>
                    <a:pt x="8204" y="368"/>
                  </a:lnTo>
                  <a:lnTo>
                    <a:pt x="16408" y="10502"/>
                  </a:lnTo>
                  <a:lnTo>
                    <a:pt x="16408" y="10134"/>
                  </a:lnTo>
                  <a:lnTo>
                    <a:pt x="82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2058349" y="4961261"/>
              <a:ext cx="24130" cy="19685"/>
            </a:xfrm>
            <a:custGeom>
              <a:avLst/>
              <a:gdLst/>
              <a:ahLst/>
              <a:cxnLst/>
              <a:rect l="l" t="t" r="r" b="b"/>
              <a:pathLst>
                <a:path w="24130" h="19685">
                  <a:moveTo>
                    <a:pt x="15849" y="0"/>
                  </a:moveTo>
                  <a:lnTo>
                    <a:pt x="0" y="9156"/>
                  </a:lnTo>
                  <a:lnTo>
                    <a:pt x="8191" y="19304"/>
                  </a:lnTo>
                  <a:lnTo>
                    <a:pt x="24053" y="10134"/>
                  </a:lnTo>
                  <a:lnTo>
                    <a:pt x="1584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2059038" y="4960975"/>
              <a:ext cx="23495" cy="19685"/>
            </a:xfrm>
            <a:custGeom>
              <a:avLst/>
              <a:gdLst/>
              <a:ahLst/>
              <a:cxnLst/>
              <a:rect l="l" t="t" r="r" b="b"/>
              <a:pathLst>
                <a:path w="23494" h="19685">
                  <a:moveTo>
                    <a:pt x="23164" y="10693"/>
                  </a:moveTo>
                  <a:lnTo>
                    <a:pt x="22847" y="10325"/>
                  </a:lnTo>
                  <a:lnTo>
                    <a:pt x="14833" y="431"/>
                  </a:lnTo>
                  <a:lnTo>
                    <a:pt x="14516" y="76"/>
                  </a:lnTo>
                  <a:lnTo>
                    <a:pt x="13995" y="0"/>
                  </a:lnTo>
                  <a:lnTo>
                    <a:pt x="13233" y="609"/>
                  </a:lnTo>
                  <a:lnTo>
                    <a:pt x="13208" y="863"/>
                  </a:lnTo>
                  <a:lnTo>
                    <a:pt x="12661" y="762"/>
                  </a:lnTo>
                  <a:lnTo>
                    <a:pt x="11912" y="1371"/>
                  </a:lnTo>
                  <a:lnTo>
                    <a:pt x="11887" y="1600"/>
                  </a:lnTo>
                  <a:lnTo>
                    <a:pt x="11341" y="1536"/>
                  </a:lnTo>
                  <a:lnTo>
                    <a:pt x="10591" y="2146"/>
                  </a:lnTo>
                  <a:lnTo>
                    <a:pt x="10566" y="2413"/>
                  </a:lnTo>
                  <a:lnTo>
                    <a:pt x="10020" y="2311"/>
                  </a:lnTo>
                  <a:lnTo>
                    <a:pt x="9271" y="2921"/>
                  </a:lnTo>
                  <a:lnTo>
                    <a:pt x="9245" y="3149"/>
                  </a:lnTo>
                  <a:lnTo>
                    <a:pt x="8712" y="3073"/>
                  </a:lnTo>
                  <a:lnTo>
                    <a:pt x="7962" y="3683"/>
                  </a:lnTo>
                  <a:lnTo>
                    <a:pt x="7937" y="3949"/>
                  </a:lnTo>
                  <a:lnTo>
                    <a:pt x="7391" y="3848"/>
                  </a:lnTo>
                  <a:lnTo>
                    <a:pt x="6642" y="4457"/>
                  </a:lnTo>
                  <a:lnTo>
                    <a:pt x="6616" y="4711"/>
                  </a:lnTo>
                  <a:lnTo>
                    <a:pt x="6070" y="4610"/>
                  </a:lnTo>
                  <a:lnTo>
                    <a:pt x="5321" y="5219"/>
                  </a:lnTo>
                  <a:lnTo>
                    <a:pt x="5295" y="5448"/>
                  </a:lnTo>
                  <a:lnTo>
                    <a:pt x="4762" y="5372"/>
                  </a:lnTo>
                  <a:lnTo>
                    <a:pt x="4000" y="5981"/>
                  </a:lnTo>
                  <a:lnTo>
                    <a:pt x="3975" y="6223"/>
                  </a:lnTo>
                  <a:lnTo>
                    <a:pt x="3441" y="6146"/>
                  </a:lnTo>
                  <a:lnTo>
                    <a:pt x="2679" y="6756"/>
                  </a:lnTo>
                  <a:lnTo>
                    <a:pt x="2654" y="6985"/>
                  </a:lnTo>
                  <a:lnTo>
                    <a:pt x="2120" y="6908"/>
                  </a:lnTo>
                  <a:lnTo>
                    <a:pt x="1358" y="7518"/>
                  </a:lnTo>
                  <a:lnTo>
                    <a:pt x="1333" y="7759"/>
                  </a:lnTo>
                  <a:lnTo>
                    <a:pt x="800" y="7683"/>
                  </a:lnTo>
                  <a:lnTo>
                    <a:pt x="38" y="8293"/>
                  </a:lnTo>
                  <a:lnTo>
                    <a:pt x="0" y="8826"/>
                  </a:lnTo>
                  <a:lnTo>
                    <a:pt x="279" y="9207"/>
                  </a:lnTo>
                  <a:lnTo>
                    <a:pt x="8509" y="19291"/>
                  </a:lnTo>
                  <a:lnTo>
                    <a:pt x="8737" y="19405"/>
                  </a:lnTo>
                  <a:lnTo>
                    <a:pt x="8991" y="19405"/>
                  </a:lnTo>
                  <a:lnTo>
                    <a:pt x="9182" y="19405"/>
                  </a:lnTo>
                  <a:lnTo>
                    <a:pt x="9385" y="19342"/>
                  </a:lnTo>
                  <a:lnTo>
                    <a:pt x="9918" y="18923"/>
                  </a:lnTo>
                  <a:lnTo>
                    <a:pt x="9944" y="18580"/>
                  </a:lnTo>
                  <a:lnTo>
                    <a:pt x="10071" y="18630"/>
                  </a:lnTo>
                  <a:lnTo>
                    <a:pt x="10312" y="18630"/>
                  </a:lnTo>
                  <a:lnTo>
                    <a:pt x="10502" y="18630"/>
                  </a:lnTo>
                  <a:lnTo>
                    <a:pt x="10706" y="18567"/>
                  </a:lnTo>
                  <a:lnTo>
                    <a:pt x="11239" y="18148"/>
                  </a:lnTo>
                  <a:lnTo>
                    <a:pt x="11264" y="17818"/>
                  </a:lnTo>
                  <a:lnTo>
                    <a:pt x="11391" y="17868"/>
                  </a:lnTo>
                  <a:lnTo>
                    <a:pt x="11633" y="17868"/>
                  </a:lnTo>
                  <a:lnTo>
                    <a:pt x="11823" y="17868"/>
                  </a:lnTo>
                  <a:lnTo>
                    <a:pt x="12026" y="17805"/>
                  </a:lnTo>
                  <a:lnTo>
                    <a:pt x="12560" y="17386"/>
                  </a:lnTo>
                  <a:lnTo>
                    <a:pt x="12585" y="17043"/>
                  </a:lnTo>
                  <a:lnTo>
                    <a:pt x="12712" y="17094"/>
                  </a:lnTo>
                  <a:lnTo>
                    <a:pt x="12954" y="17094"/>
                  </a:lnTo>
                  <a:lnTo>
                    <a:pt x="13144" y="17094"/>
                  </a:lnTo>
                  <a:lnTo>
                    <a:pt x="13347" y="17030"/>
                  </a:lnTo>
                  <a:lnTo>
                    <a:pt x="13881" y="16611"/>
                  </a:lnTo>
                  <a:lnTo>
                    <a:pt x="13906" y="16281"/>
                  </a:lnTo>
                  <a:lnTo>
                    <a:pt x="14033" y="16332"/>
                  </a:lnTo>
                  <a:lnTo>
                    <a:pt x="14274" y="16332"/>
                  </a:lnTo>
                  <a:lnTo>
                    <a:pt x="14465" y="16332"/>
                  </a:lnTo>
                  <a:lnTo>
                    <a:pt x="14668" y="16268"/>
                  </a:lnTo>
                  <a:lnTo>
                    <a:pt x="15189" y="15849"/>
                  </a:lnTo>
                  <a:lnTo>
                    <a:pt x="15214" y="15519"/>
                  </a:lnTo>
                  <a:lnTo>
                    <a:pt x="15341" y="15570"/>
                  </a:lnTo>
                  <a:lnTo>
                    <a:pt x="15595" y="15570"/>
                  </a:lnTo>
                  <a:lnTo>
                    <a:pt x="15786" y="15570"/>
                  </a:lnTo>
                  <a:lnTo>
                    <a:pt x="15989" y="15506"/>
                  </a:lnTo>
                  <a:lnTo>
                    <a:pt x="16510" y="15087"/>
                  </a:lnTo>
                  <a:lnTo>
                    <a:pt x="16548" y="14744"/>
                  </a:lnTo>
                  <a:lnTo>
                    <a:pt x="16675" y="14795"/>
                  </a:lnTo>
                  <a:lnTo>
                    <a:pt x="16916" y="14795"/>
                  </a:lnTo>
                  <a:lnTo>
                    <a:pt x="17106" y="14795"/>
                  </a:lnTo>
                  <a:lnTo>
                    <a:pt x="17310" y="14732"/>
                  </a:lnTo>
                  <a:lnTo>
                    <a:pt x="17830" y="14312"/>
                  </a:lnTo>
                  <a:lnTo>
                    <a:pt x="17856" y="13982"/>
                  </a:lnTo>
                  <a:lnTo>
                    <a:pt x="17983" y="14033"/>
                  </a:lnTo>
                  <a:lnTo>
                    <a:pt x="18224" y="14033"/>
                  </a:lnTo>
                  <a:lnTo>
                    <a:pt x="18415" y="14033"/>
                  </a:lnTo>
                  <a:lnTo>
                    <a:pt x="18618" y="13970"/>
                  </a:lnTo>
                  <a:lnTo>
                    <a:pt x="19138" y="13550"/>
                  </a:lnTo>
                  <a:lnTo>
                    <a:pt x="19177" y="13208"/>
                  </a:lnTo>
                  <a:lnTo>
                    <a:pt x="19545" y="13258"/>
                  </a:lnTo>
                  <a:lnTo>
                    <a:pt x="19735" y="13258"/>
                  </a:lnTo>
                  <a:lnTo>
                    <a:pt x="19939" y="13195"/>
                  </a:lnTo>
                  <a:lnTo>
                    <a:pt x="20472" y="12776"/>
                  </a:lnTo>
                  <a:lnTo>
                    <a:pt x="20497" y="12433"/>
                  </a:lnTo>
                  <a:lnTo>
                    <a:pt x="20624" y="12484"/>
                  </a:lnTo>
                  <a:lnTo>
                    <a:pt x="20866" y="12484"/>
                  </a:lnTo>
                  <a:lnTo>
                    <a:pt x="21056" y="12484"/>
                  </a:lnTo>
                  <a:lnTo>
                    <a:pt x="21259" y="12420"/>
                  </a:lnTo>
                  <a:lnTo>
                    <a:pt x="21793" y="12001"/>
                  </a:lnTo>
                  <a:lnTo>
                    <a:pt x="21818" y="11671"/>
                  </a:lnTo>
                  <a:lnTo>
                    <a:pt x="21945" y="11722"/>
                  </a:lnTo>
                  <a:lnTo>
                    <a:pt x="22186" y="11722"/>
                  </a:lnTo>
                  <a:lnTo>
                    <a:pt x="22377" y="11722"/>
                  </a:lnTo>
                  <a:lnTo>
                    <a:pt x="22580" y="11658"/>
                  </a:lnTo>
                  <a:lnTo>
                    <a:pt x="23114" y="11239"/>
                  </a:lnTo>
                  <a:lnTo>
                    <a:pt x="23164" y="10693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2050681" y="4960911"/>
              <a:ext cx="23495" cy="10160"/>
            </a:xfrm>
            <a:custGeom>
              <a:avLst/>
              <a:gdLst/>
              <a:ahLst/>
              <a:cxnLst/>
              <a:rect l="l" t="t" r="r" b="b"/>
              <a:pathLst>
                <a:path w="23494" h="10160">
                  <a:moveTo>
                    <a:pt x="23469" y="1320"/>
                  </a:moveTo>
                  <a:lnTo>
                    <a:pt x="23393" y="368"/>
                  </a:lnTo>
                  <a:lnTo>
                    <a:pt x="22987" y="0"/>
                  </a:lnTo>
                  <a:lnTo>
                    <a:pt x="22504" y="50"/>
                  </a:lnTo>
                  <a:lnTo>
                    <a:pt x="13817" y="749"/>
                  </a:lnTo>
                  <a:lnTo>
                    <a:pt x="13474" y="1155"/>
                  </a:lnTo>
                  <a:lnTo>
                    <a:pt x="13487" y="1435"/>
                  </a:lnTo>
                  <a:lnTo>
                    <a:pt x="12471" y="1511"/>
                  </a:lnTo>
                  <a:lnTo>
                    <a:pt x="12115" y="1917"/>
                  </a:lnTo>
                  <a:lnTo>
                    <a:pt x="12128" y="2209"/>
                  </a:lnTo>
                  <a:lnTo>
                    <a:pt x="11125" y="2286"/>
                  </a:lnTo>
                  <a:lnTo>
                    <a:pt x="10769" y="2705"/>
                  </a:lnTo>
                  <a:lnTo>
                    <a:pt x="10795" y="2971"/>
                  </a:lnTo>
                  <a:lnTo>
                    <a:pt x="9779" y="3048"/>
                  </a:lnTo>
                  <a:lnTo>
                    <a:pt x="9436" y="3467"/>
                  </a:lnTo>
                  <a:lnTo>
                    <a:pt x="9448" y="3746"/>
                  </a:lnTo>
                  <a:lnTo>
                    <a:pt x="8432" y="3822"/>
                  </a:lnTo>
                  <a:lnTo>
                    <a:pt x="8077" y="4229"/>
                  </a:lnTo>
                  <a:lnTo>
                    <a:pt x="8089" y="4508"/>
                  </a:lnTo>
                  <a:lnTo>
                    <a:pt x="7073" y="4584"/>
                  </a:lnTo>
                  <a:lnTo>
                    <a:pt x="6718" y="4991"/>
                  </a:lnTo>
                  <a:lnTo>
                    <a:pt x="6743" y="5283"/>
                  </a:lnTo>
                  <a:lnTo>
                    <a:pt x="5727" y="5359"/>
                  </a:lnTo>
                  <a:lnTo>
                    <a:pt x="5384" y="5778"/>
                  </a:lnTo>
                  <a:lnTo>
                    <a:pt x="5397" y="6045"/>
                  </a:lnTo>
                  <a:lnTo>
                    <a:pt x="4381" y="6121"/>
                  </a:lnTo>
                  <a:lnTo>
                    <a:pt x="4025" y="6540"/>
                  </a:lnTo>
                  <a:lnTo>
                    <a:pt x="4051" y="6819"/>
                  </a:lnTo>
                  <a:lnTo>
                    <a:pt x="3048" y="6896"/>
                  </a:lnTo>
                  <a:lnTo>
                    <a:pt x="2692" y="7302"/>
                  </a:lnTo>
                  <a:lnTo>
                    <a:pt x="2705" y="7594"/>
                  </a:lnTo>
                  <a:lnTo>
                    <a:pt x="1689" y="7670"/>
                  </a:lnTo>
                  <a:lnTo>
                    <a:pt x="1333" y="8077"/>
                  </a:lnTo>
                  <a:lnTo>
                    <a:pt x="1358" y="8356"/>
                  </a:lnTo>
                  <a:lnTo>
                    <a:pt x="342" y="8432"/>
                  </a:lnTo>
                  <a:lnTo>
                    <a:pt x="0" y="8851"/>
                  </a:lnTo>
                  <a:lnTo>
                    <a:pt x="63" y="9791"/>
                  </a:lnTo>
                  <a:lnTo>
                    <a:pt x="444" y="10121"/>
                  </a:lnTo>
                  <a:lnTo>
                    <a:pt x="889" y="10121"/>
                  </a:lnTo>
                  <a:lnTo>
                    <a:pt x="9639" y="9436"/>
                  </a:lnTo>
                  <a:lnTo>
                    <a:pt x="9994" y="9004"/>
                  </a:lnTo>
                  <a:lnTo>
                    <a:pt x="9969" y="8750"/>
                  </a:lnTo>
                  <a:lnTo>
                    <a:pt x="10985" y="8661"/>
                  </a:lnTo>
                  <a:lnTo>
                    <a:pt x="11341" y="8242"/>
                  </a:lnTo>
                  <a:lnTo>
                    <a:pt x="11315" y="7975"/>
                  </a:lnTo>
                  <a:lnTo>
                    <a:pt x="12344" y="7886"/>
                  </a:lnTo>
                  <a:lnTo>
                    <a:pt x="12700" y="7467"/>
                  </a:lnTo>
                  <a:lnTo>
                    <a:pt x="12674" y="7213"/>
                  </a:lnTo>
                  <a:lnTo>
                    <a:pt x="13677" y="7124"/>
                  </a:lnTo>
                  <a:lnTo>
                    <a:pt x="14033" y="6692"/>
                  </a:lnTo>
                  <a:lnTo>
                    <a:pt x="14008" y="6438"/>
                  </a:lnTo>
                  <a:lnTo>
                    <a:pt x="14554" y="6388"/>
                  </a:lnTo>
                  <a:lnTo>
                    <a:pt x="15024" y="6362"/>
                  </a:lnTo>
                  <a:lnTo>
                    <a:pt x="15379" y="5930"/>
                  </a:lnTo>
                  <a:lnTo>
                    <a:pt x="15354" y="5664"/>
                  </a:lnTo>
                  <a:lnTo>
                    <a:pt x="16370" y="5575"/>
                  </a:lnTo>
                  <a:lnTo>
                    <a:pt x="16725" y="5156"/>
                  </a:lnTo>
                  <a:lnTo>
                    <a:pt x="16700" y="4902"/>
                  </a:lnTo>
                  <a:lnTo>
                    <a:pt x="17729" y="4813"/>
                  </a:lnTo>
                  <a:lnTo>
                    <a:pt x="18084" y="4394"/>
                  </a:lnTo>
                  <a:lnTo>
                    <a:pt x="18059" y="4140"/>
                  </a:lnTo>
                  <a:lnTo>
                    <a:pt x="19075" y="4051"/>
                  </a:lnTo>
                  <a:lnTo>
                    <a:pt x="19431" y="3619"/>
                  </a:lnTo>
                  <a:lnTo>
                    <a:pt x="19405" y="3365"/>
                  </a:lnTo>
                  <a:lnTo>
                    <a:pt x="20421" y="3276"/>
                  </a:lnTo>
                  <a:lnTo>
                    <a:pt x="20777" y="2857"/>
                  </a:lnTo>
                  <a:lnTo>
                    <a:pt x="20751" y="2590"/>
                  </a:lnTo>
                  <a:lnTo>
                    <a:pt x="21767" y="2501"/>
                  </a:lnTo>
                  <a:lnTo>
                    <a:pt x="22123" y="2082"/>
                  </a:lnTo>
                  <a:lnTo>
                    <a:pt x="22098" y="1828"/>
                  </a:lnTo>
                  <a:lnTo>
                    <a:pt x="23114" y="1739"/>
                  </a:lnTo>
                  <a:lnTo>
                    <a:pt x="23469" y="132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2067232" y="498058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25" y="0"/>
                  </a:moveTo>
                  <a:lnTo>
                    <a:pt x="0" y="1397"/>
                  </a:lnTo>
                  <a:lnTo>
                    <a:pt x="0" y="3441"/>
                  </a:lnTo>
                  <a:lnTo>
                    <a:pt x="2425" y="204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2067547" y="498110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1016" y="177"/>
                  </a:moveTo>
                  <a:lnTo>
                    <a:pt x="444" y="508"/>
                  </a:lnTo>
                  <a:lnTo>
                    <a:pt x="0" y="2692"/>
                  </a:lnTo>
                  <a:lnTo>
                    <a:pt x="571" y="2362"/>
                  </a:lnTo>
                  <a:lnTo>
                    <a:pt x="1016" y="177"/>
                  </a:lnTo>
                  <a:close/>
                </a:path>
                <a:path w="1269" h="3175">
                  <a:moveTo>
                    <a:pt x="1270" y="0"/>
                  </a:moveTo>
                  <a:lnTo>
                    <a:pt x="1092" y="127"/>
                  </a:lnTo>
                  <a:lnTo>
                    <a:pt x="647" y="2311"/>
                  </a:lnTo>
                  <a:lnTo>
                    <a:pt x="850" y="2209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2067176" y="498060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177"/>
                  </a:moveTo>
                  <a:lnTo>
                    <a:pt x="2248" y="2044"/>
                  </a:lnTo>
                  <a:lnTo>
                    <a:pt x="101" y="3276"/>
                  </a:lnTo>
                  <a:lnTo>
                    <a:pt x="0" y="3454"/>
                  </a:lnTo>
                  <a:lnTo>
                    <a:pt x="2438" y="2044"/>
                  </a:lnTo>
                  <a:lnTo>
                    <a:pt x="2438" y="177"/>
                  </a:lnTo>
                  <a:close/>
                </a:path>
                <a:path w="2539" h="3810">
                  <a:moveTo>
                    <a:pt x="2438" y="0"/>
                  </a:moveTo>
                  <a:lnTo>
                    <a:pt x="0" y="1422"/>
                  </a:lnTo>
                  <a:lnTo>
                    <a:pt x="0" y="3276"/>
                  </a:lnTo>
                  <a:lnTo>
                    <a:pt x="167" y="1422"/>
                  </a:lnTo>
                  <a:lnTo>
                    <a:pt x="2336" y="177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2067217" y="498062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177"/>
                  </a:moveTo>
                  <a:lnTo>
                    <a:pt x="2248" y="2044"/>
                  </a:lnTo>
                  <a:lnTo>
                    <a:pt x="114" y="3276"/>
                  </a:lnTo>
                  <a:lnTo>
                    <a:pt x="0" y="3454"/>
                  </a:lnTo>
                  <a:lnTo>
                    <a:pt x="2438" y="2044"/>
                  </a:lnTo>
                  <a:lnTo>
                    <a:pt x="2438" y="177"/>
                  </a:lnTo>
                  <a:close/>
                </a:path>
                <a:path w="2539" h="3810">
                  <a:moveTo>
                    <a:pt x="2438" y="0"/>
                  </a:moveTo>
                  <a:lnTo>
                    <a:pt x="0" y="1422"/>
                  </a:lnTo>
                  <a:lnTo>
                    <a:pt x="0" y="3276"/>
                  </a:lnTo>
                  <a:lnTo>
                    <a:pt x="201" y="1422"/>
                  </a:lnTo>
                  <a:lnTo>
                    <a:pt x="2336" y="177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2068737" y="49810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2068742" y="49810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26"/>
                  </a:lnTo>
                  <a:lnTo>
                    <a:pt x="127" y="1981"/>
                  </a:lnTo>
                  <a:lnTo>
                    <a:pt x="50" y="2120"/>
                  </a:lnTo>
                  <a:lnTo>
                    <a:pt x="215" y="20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2067801" y="498154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63" y="19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2067801" y="498158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81"/>
                  </a:lnTo>
                  <a:lnTo>
                    <a:pt x="50" y="2120"/>
                  </a:lnTo>
                  <a:lnTo>
                    <a:pt x="215" y="20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2067119" y="498047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41" y="0"/>
                  </a:moveTo>
                  <a:lnTo>
                    <a:pt x="0" y="1524"/>
                  </a:lnTo>
                  <a:lnTo>
                    <a:pt x="0" y="3657"/>
                  </a:lnTo>
                  <a:lnTo>
                    <a:pt x="101" y="1574"/>
                  </a:lnTo>
                  <a:lnTo>
                    <a:pt x="2527" y="152"/>
                  </a:lnTo>
                  <a:lnTo>
                    <a:pt x="2527" y="2184"/>
                  </a:lnTo>
                  <a:lnTo>
                    <a:pt x="2717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2067191" y="498052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54" y="0"/>
                  </a:moveTo>
                  <a:lnTo>
                    <a:pt x="901" y="1003"/>
                  </a:lnTo>
                  <a:lnTo>
                    <a:pt x="0" y="1524"/>
                  </a:lnTo>
                  <a:lnTo>
                    <a:pt x="0" y="3657"/>
                  </a:lnTo>
                  <a:lnTo>
                    <a:pt x="101" y="1574"/>
                  </a:lnTo>
                  <a:lnTo>
                    <a:pt x="901" y="1117"/>
                  </a:lnTo>
                  <a:lnTo>
                    <a:pt x="2540" y="165"/>
                  </a:lnTo>
                  <a:lnTo>
                    <a:pt x="2540" y="2197"/>
                  </a:lnTo>
                  <a:lnTo>
                    <a:pt x="265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2070905" y="497846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0"/>
                  </a:moveTo>
                  <a:lnTo>
                    <a:pt x="0" y="1397"/>
                  </a:lnTo>
                  <a:lnTo>
                    <a:pt x="0" y="3429"/>
                  </a:lnTo>
                  <a:lnTo>
                    <a:pt x="2438" y="2032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2071230" y="497898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016" y="177"/>
                  </a:moveTo>
                  <a:lnTo>
                    <a:pt x="444" y="508"/>
                  </a:lnTo>
                  <a:lnTo>
                    <a:pt x="0" y="2692"/>
                  </a:lnTo>
                  <a:lnTo>
                    <a:pt x="571" y="2349"/>
                  </a:lnTo>
                  <a:lnTo>
                    <a:pt x="1016" y="177"/>
                  </a:lnTo>
                  <a:close/>
                </a:path>
                <a:path w="1905" h="3175">
                  <a:moveTo>
                    <a:pt x="1282" y="0"/>
                  </a:moveTo>
                  <a:lnTo>
                    <a:pt x="1092" y="127"/>
                  </a:lnTo>
                  <a:lnTo>
                    <a:pt x="647" y="2311"/>
                  </a:lnTo>
                  <a:lnTo>
                    <a:pt x="850" y="2209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2070856" y="497847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177"/>
                  </a:moveTo>
                  <a:lnTo>
                    <a:pt x="2249" y="2044"/>
                  </a:lnTo>
                  <a:lnTo>
                    <a:pt x="114" y="3289"/>
                  </a:lnTo>
                  <a:lnTo>
                    <a:pt x="0" y="3454"/>
                  </a:lnTo>
                  <a:lnTo>
                    <a:pt x="2451" y="2044"/>
                  </a:lnTo>
                  <a:lnTo>
                    <a:pt x="2451" y="177"/>
                  </a:lnTo>
                  <a:close/>
                </a:path>
                <a:path w="2539" h="3810">
                  <a:moveTo>
                    <a:pt x="2451" y="0"/>
                  </a:moveTo>
                  <a:lnTo>
                    <a:pt x="0" y="1422"/>
                  </a:lnTo>
                  <a:lnTo>
                    <a:pt x="0" y="3289"/>
                  </a:lnTo>
                  <a:lnTo>
                    <a:pt x="180" y="1422"/>
                  </a:lnTo>
                  <a:lnTo>
                    <a:pt x="2336" y="17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2070902" y="497849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177"/>
                  </a:moveTo>
                  <a:lnTo>
                    <a:pt x="2249" y="2044"/>
                  </a:lnTo>
                  <a:lnTo>
                    <a:pt x="101" y="3289"/>
                  </a:lnTo>
                  <a:lnTo>
                    <a:pt x="0" y="3454"/>
                  </a:lnTo>
                  <a:lnTo>
                    <a:pt x="2438" y="2044"/>
                  </a:lnTo>
                  <a:lnTo>
                    <a:pt x="2438" y="177"/>
                  </a:lnTo>
                  <a:close/>
                </a:path>
                <a:path w="2539" h="3810">
                  <a:moveTo>
                    <a:pt x="2438" y="0"/>
                  </a:moveTo>
                  <a:lnTo>
                    <a:pt x="0" y="1422"/>
                  </a:lnTo>
                  <a:lnTo>
                    <a:pt x="0" y="3289"/>
                  </a:lnTo>
                  <a:lnTo>
                    <a:pt x="167" y="1422"/>
                  </a:lnTo>
                  <a:lnTo>
                    <a:pt x="2336" y="177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2072422" y="497888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2072422" y="497892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68"/>
                  </a:lnTo>
                  <a:lnTo>
                    <a:pt x="50" y="2108"/>
                  </a:lnTo>
                  <a:lnTo>
                    <a:pt x="215" y="20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2071484" y="497941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20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2071488" y="497945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81"/>
                  </a:lnTo>
                  <a:lnTo>
                    <a:pt x="50" y="2120"/>
                  </a:lnTo>
                  <a:lnTo>
                    <a:pt x="215" y="20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2070801" y="497834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41" y="0"/>
                  </a:moveTo>
                  <a:lnTo>
                    <a:pt x="0" y="1524"/>
                  </a:lnTo>
                  <a:lnTo>
                    <a:pt x="0" y="3657"/>
                  </a:lnTo>
                  <a:lnTo>
                    <a:pt x="114" y="1574"/>
                  </a:lnTo>
                  <a:lnTo>
                    <a:pt x="2540" y="152"/>
                  </a:lnTo>
                  <a:lnTo>
                    <a:pt x="2540" y="2197"/>
                  </a:lnTo>
                  <a:lnTo>
                    <a:pt x="271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2070874" y="497838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9" y="1016"/>
                  </a:moveTo>
                  <a:lnTo>
                    <a:pt x="0" y="1536"/>
                  </a:lnTo>
                  <a:lnTo>
                    <a:pt x="0" y="3670"/>
                  </a:lnTo>
                  <a:lnTo>
                    <a:pt x="101" y="1574"/>
                  </a:lnTo>
                  <a:lnTo>
                    <a:pt x="889" y="1130"/>
                  </a:lnTo>
                  <a:close/>
                </a:path>
                <a:path w="3175" h="3810">
                  <a:moveTo>
                    <a:pt x="2641" y="0"/>
                  </a:moveTo>
                  <a:lnTo>
                    <a:pt x="901" y="1003"/>
                  </a:lnTo>
                  <a:lnTo>
                    <a:pt x="2540" y="165"/>
                  </a:lnTo>
                  <a:lnTo>
                    <a:pt x="2540" y="2197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2074599" y="497633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25" y="0"/>
                  </a:moveTo>
                  <a:lnTo>
                    <a:pt x="0" y="1397"/>
                  </a:lnTo>
                  <a:lnTo>
                    <a:pt x="0" y="3429"/>
                  </a:lnTo>
                  <a:lnTo>
                    <a:pt x="2425" y="2032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2074913" y="497685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1016" y="177"/>
                  </a:moveTo>
                  <a:lnTo>
                    <a:pt x="444" y="508"/>
                  </a:lnTo>
                  <a:lnTo>
                    <a:pt x="0" y="2692"/>
                  </a:lnTo>
                  <a:lnTo>
                    <a:pt x="571" y="2362"/>
                  </a:lnTo>
                  <a:lnTo>
                    <a:pt x="1016" y="177"/>
                  </a:lnTo>
                  <a:close/>
                </a:path>
                <a:path w="1269" h="3175">
                  <a:moveTo>
                    <a:pt x="1270" y="0"/>
                  </a:moveTo>
                  <a:lnTo>
                    <a:pt x="1092" y="127"/>
                  </a:lnTo>
                  <a:lnTo>
                    <a:pt x="647" y="2311"/>
                  </a:lnTo>
                  <a:lnTo>
                    <a:pt x="850" y="2209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2074542" y="497635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177"/>
                  </a:moveTo>
                  <a:lnTo>
                    <a:pt x="2248" y="2044"/>
                  </a:lnTo>
                  <a:lnTo>
                    <a:pt x="101" y="3276"/>
                  </a:lnTo>
                  <a:lnTo>
                    <a:pt x="0" y="3454"/>
                  </a:lnTo>
                  <a:lnTo>
                    <a:pt x="2438" y="2044"/>
                  </a:lnTo>
                  <a:lnTo>
                    <a:pt x="2438" y="177"/>
                  </a:lnTo>
                  <a:close/>
                </a:path>
                <a:path w="2539" h="3810">
                  <a:moveTo>
                    <a:pt x="2438" y="0"/>
                  </a:moveTo>
                  <a:lnTo>
                    <a:pt x="0" y="1422"/>
                  </a:lnTo>
                  <a:lnTo>
                    <a:pt x="0" y="3276"/>
                  </a:lnTo>
                  <a:lnTo>
                    <a:pt x="167" y="1422"/>
                  </a:lnTo>
                  <a:lnTo>
                    <a:pt x="2336" y="177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2074585" y="497637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177"/>
                  </a:moveTo>
                  <a:lnTo>
                    <a:pt x="2249" y="2044"/>
                  </a:lnTo>
                  <a:lnTo>
                    <a:pt x="114" y="3289"/>
                  </a:lnTo>
                  <a:lnTo>
                    <a:pt x="0" y="3454"/>
                  </a:lnTo>
                  <a:lnTo>
                    <a:pt x="2438" y="2044"/>
                  </a:lnTo>
                  <a:lnTo>
                    <a:pt x="2438" y="177"/>
                  </a:lnTo>
                  <a:close/>
                </a:path>
                <a:path w="2539" h="3810">
                  <a:moveTo>
                    <a:pt x="2438" y="0"/>
                  </a:moveTo>
                  <a:lnTo>
                    <a:pt x="0" y="1422"/>
                  </a:lnTo>
                  <a:lnTo>
                    <a:pt x="0" y="3289"/>
                  </a:lnTo>
                  <a:lnTo>
                    <a:pt x="180" y="1422"/>
                  </a:lnTo>
                  <a:lnTo>
                    <a:pt x="2336" y="177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2076105" y="497675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19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2076108" y="497680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68"/>
                  </a:lnTo>
                  <a:lnTo>
                    <a:pt x="50" y="2108"/>
                  </a:lnTo>
                  <a:lnTo>
                    <a:pt x="215" y="20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2075168" y="497729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20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2075168" y="497733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81"/>
                  </a:lnTo>
                  <a:lnTo>
                    <a:pt x="50" y="2120"/>
                  </a:lnTo>
                  <a:lnTo>
                    <a:pt x="215" y="20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2074486" y="497621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41" y="0"/>
                  </a:moveTo>
                  <a:lnTo>
                    <a:pt x="0" y="1536"/>
                  </a:lnTo>
                  <a:lnTo>
                    <a:pt x="0" y="3670"/>
                  </a:lnTo>
                  <a:lnTo>
                    <a:pt x="101" y="1574"/>
                  </a:lnTo>
                  <a:lnTo>
                    <a:pt x="2540" y="165"/>
                  </a:lnTo>
                  <a:lnTo>
                    <a:pt x="2540" y="2197"/>
                  </a:lnTo>
                  <a:lnTo>
                    <a:pt x="2717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2074557" y="497626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9" y="1016"/>
                  </a:moveTo>
                  <a:lnTo>
                    <a:pt x="0" y="1536"/>
                  </a:lnTo>
                  <a:lnTo>
                    <a:pt x="0" y="3670"/>
                  </a:lnTo>
                  <a:lnTo>
                    <a:pt x="101" y="1574"/>
                  </a:lnTo>
                  <a:lnTo>
                    <a:pt x="889" y="1130"/>
                  </a:lnTo>
                  <a:close/>
                </a:path>
                <a:path w="3175" h="3810">
                  <a:moveTo>
                    <a:pt x="2654" y="0"/>
                  </a:moveTo>
                  <a:lnTo>
                    <a:pt x="901" y="1003"/>
                  </a:lnTo>
                  <a:lnTo>
                    <a:pt x="2540" y="165"/>
                  </a:lnTo>
                  <a:lnTo>
                    <a:pt x="2540" y="2197"/>
                  </a:lnTo>
                  <a:lnTo>
                    <a:pt x="265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2078273" y="497421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38" y="0"/>
                  </a:moveTo>
                  <a:lnTo>
                    <a:pt x="0" y="1397"/>
                  </a:lnTo>
                  <a:lnTo>
                    <a:pt x="0" y="3429"/>
                  </a:lnTo>
                  <a:lnTo>
                    <a:pt x="2438" y="2032"/>
                  </a:lnTo>
                  <a:lnTo>
                    <a:pt x="243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2078596" y="497472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016" y="165"/>
                  </a:moveTo>
                  <a:lnTo>
                    <a:pt x="444" y="495"/>
                  </a:lnTo>
                  <a:lnTo>
                    <a:pt x="0" y="2679"/>
                  </a:lnTo>
                  <a:lnTo>
                    <a:pt x="571" y="2349"/>
                  </a:lnTo>
                  <a:lnTo>
                    <a:pt x="1016" y="165"/>
                  </a:lnTo>
                  <a:close/>
                </a:path>
                <a:path w="1905" h="3175">
                  <a:moveTo>
                    <a:pt x="1282" y="0"/>
                  </a:moveTo>
                  <a:lnTo>
                    <a:pt x="1092" y="127"/>
                  </a:lnTo>
                  <a:lnTo>
                    <a:pt x="647" y="2311"/>
                  </a:lnTo>
                  <a:lnTo>
                    <a:pt x="838" y="2209"/>
                  </a:lnTo>
                  <a:lnTo>
                    <a:pt x="128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2078224" y="497422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177"/>
                  </a:moveTo>
                  <a:lnTo>
                    <a:pt x="2270" y="2031"/>
                  </a:lnTo>
                  <a:lnTo>
                    <a:pt x="114" y="3276"/>
                  </a:lnTo>
                  <a:lnTo>
                    <a:pt x="0" y="3454"/>
                  </a:lnTo>
                  <a:lnTo>
                    <a:pt x="2451" y="2031"/>
                  </a:lnTo>
                  <a:lnTo>
                    <a:pt x="2451" y="177"/>
                  </a:lnTo>
                  <a:close/>
                </a:path>
                <a:path w="2539" h="3810">
                  <a:moveTo>
                    <a:pt x="2451" y="0"/>
                  </a:moveTo>
                  <a:lnTo>
                    <a:pt x="0" y="1422"/>
                  </a:lnTo>
                  <a:lnTo>
                    <a:pt x="0" y="3276"/>
                  </a:lnTo>
                  <a:lnTo>
                    <a:pt x="180" y="1422"/>
                  </a:lnTo>
                  <a:lnTo>
                    <a:pt x="2336" y="17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2078267" y="49742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177"/>
                  </a:moveTo>
                  <a:lnTo>
                    <a:pt x="2248" y="2044"/>
                  </a:lnTo>
                  <a:lnTo>
                    <a:pt x="114" y="3276"/>
                  </a:lnTo>
                  <a:lnTo>
                    <a:pt x="0" y="3454"/>
                  </a:lnTo>
                  <a:lnTo>
                    <a:pt x="2451" y="2044"/>
                  </a:lnTo>
                  <a:lnTo>
                    <a:pt x="2451" y="177"/>
                  </a:lnTo>
                  <a:close/>
                </a:path>
                <a:path w="2539" h="3810">
                  <a:moveTo>
                    <a:pt x="2451" y="0"/>
                  </a:moveTo>
                  <a:lnTo>
                    <a:pt x="0" y="1422"/>
                  </a:lnTo>
                  <a:lnTo>
                    <a:pt x="0" y="3276"/>
                  </a:lnTo>
                  <a:lnTo>
                    <a:pt x="180" y="1422"/>
                  </a:lnTo>
                  <a:lnTo>
                    <a:pt x="2336" y="17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2079790" y="49746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63" y="19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2079790" y="49746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81"/>
                  </a:lnTo>
                  <a:lnTo>
                    <a:pt x="50" y="2120"/>
                  </a:lnTo>
                  <a:lnTo>
                    <a:pt x="215" y="20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2078851" y="497516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20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2078855" y="497521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68"/>
                  </a:lnTo>
                  <a:lnTo>
                    <a:pt x="50" y="2108"/>
                  </a:lnTo>
                  <a:lnTo>
                    <a:pt x="215" y="20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2078168" y="497409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41" y="0"/>
                  </a:moveTo>
                  <a:lnTo>
                    <a:pt x="0" y="1524"/>
                  </a:lnTo>
                  <a:lnTo>
                    <a:pt x="0" y="3657"/>
                  </a:lnTo>
                  <a:lnTo>
                    <a:pt x="114" y="1574"/>
                  </a:lnTo>
                  <a:lnTo>
                    <a:pt x="2540" y="165"/>
                  </a:lnTo>
                  <a:lnTo>
                    <a:pt x="2540" y="2197"/>
                  </a:lnTo>
                  <a:lnTo>
                    <a:pt x="2717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2078240" y="497414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41" y="0"/>
                  </a:moveTo>
                  <a:lnTo>
                    <a:pt x="901" y="1016"/>
                  </a:lnTo>
                  <a:lnTo>
                    <a:pt x="0" y="1524"/>
                  </a:lnTo>
                  <a:lnTo>
                    <a:pt x="0" y="3657"/>
                  </a:lnTo>
                  <a:lnTo>
                    <a:pt x="101" y="1562"/>
                  </a:lnTo>
                  <a:lnTo>
                    <a:pt x="901" y="1104"/>
                  </a:lnTo>
                  <a:lnTo>
                    <a:pt x="2540" y="165"/>
                  </a:lnTo>
                  <a:lnTo>
                    <a:pt x="2540" y="2197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2062957" y="49806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44"/>
                  </a:lnTo>
                  <a:lnTo>
                    <a:pt x="2438" y="3441"/>
                  </a:lnTo>
                  <a:lnTo>
                    <a:pt x="2438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2063788" y="498114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22" y="2311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209"/>
                  </a:lnTo>
                  <a:lnTo>
                    <a:pt x="622" y="2311"/>
                  </a:lnTo>
                  <a:close/>
                </a:path>
                <a:path w="1269" h="3175">
                  <a:moveTo>
                    <a:pt x="1270" y="2692"/>
                  </a:moveTo>
                  <a:lnTo>
                    <a:pt x="825" y="508"/>
                  </a:lnTo>
                  <a:lnTo>
                    <a:pt x="254" y="177"/>
                  </a:lnTo>
                  <a:lnTo>
                    <a:pt x="698" y="2362"/>
                  </a:lnTo>
                  <a:lnTo>
                    <a:pt x="1270" y="269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2063005" y="49806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38" y="3428"/>
                  </a:lnTo>
                  <a:lnTo>
                    <a:pt x="2324" y="3276"/>
                  </a:lnTo>
                  <a:lnTo>
                    <a:pt x="166" y="2019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5" y="165"/>
                  </a:moveTo>
                  <a:lnTo>
                    <a:pt x="101" y="165"/>
                  </a:lnTo>
                  <a:lnTo>
                    <a:pt x="2258" y="1409"/>
                  </a:lnTo>
                  <a:lnTo>
                    <a:pt x="2324" y="3276"/>
                  </a:lnTo>
                  <a:lnTo>
                    <a:pt x="2438" y="1409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2062949" y="498067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51" y="3441"/>
                  </a:lnTo>
                  <a:lnTo>
                    <a:pt x="2336" y="3276"/>
                  </a:lnTo>
                  <a:lnTo>
                    <a:pt x="179" y="2019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270" y="1409"/>
                  </a:lnTo>
                  <a:lnTo>
                    <a:pt x="2336" y="3276"/>
                  </a:lnTo>
                  <a:lnTo>
                    <a:pt x="2451" y="1409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2063704" y="498104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2063649" y="498108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77" y="2108"/>
                  </a:lnTo>
                  <a:lnTo>
                    <a:pt x="101" y="1968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2064639" y="498158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2064600" y="498162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65" y="2120"/>
                  </a:lnTo>
                  <a:lnTo>
                    <a:pt x="88" y="1981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2062769" y="498051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" y="0"/>
                  </a:moveTo>
                  <a:lnTo>
                    <a:pt x="88" y="2133"/>
                  </a:lnTo>
                  <a:lnTo>
                    <a:pt x="190" y="152"/>
                  </a:lnTo>
                  <a:lnTo>
                    <a:pt x="2628" y="1574"/>
                  </a:lnTo>
                  <a:lnTo>
                    <a:pt x="2628" y="3606"/>
                  </a:lnTo>
                  <a:lnTo>
                    <a:pt x="2730" y="152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2062772" y="498055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41" y="1524"/>
                  </a:moveTo>
                  <a:lnTo>
                    <a:pt x="1752" y="1016"/>
                  </a:lnTo>
                  <a:lnTo>
                    <a:pt x="0" y="0"/>
                  </a:lnTo>
                  <a:lnTo>
                    <a:pt x="0" y="2146"/>
                  </a:lnTo>
                  <a:lnTo>
                    <a:pt x="114" y="165"/>
                  </a:lnTo>
                  <a:lnTo>
                    <a:pt x="1739" y="1104"/>
                  </a:lnTo>
                  <a:lnTo>
                    <a:pt x="2540" y="1574"/>
                  </a:lnTo>
                  <a:lnTo>
                    <a:pt x="2540" y="3594"/>
                  </a:lnTo>
                  <a:lnTo>
                    <a:pt x="2641" y="15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2059275" y="497849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32"/>
                  </a:lnTo>
                  <a:lnTo>
                    <a:pt x="2438" y="3429"/>
                  </a:lnTo>
                  <a:lnTo>
                    <a:pt x="2438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2060105" y="497902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22" y="2311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31" y="2209"/>
                  </a:lnTo>
                  <a:lnTo>
                    <a:pt x="622" y="2311"/>
                  </a:lnTo>
                  <a:close/>
                </a:path>
                <a:path w="1269" h="3175">
                  <a:moveTo>
                    <a:pt x="1270" y="2692"/>
                  </a:moveTo>
                  <a:lnTo>
                    <a:pt x="825" y="508"/>
                  </a:lnTo>
                  <a:lnTo>
                    <a:pt x="254" y="177"/>
                  </a:lnTo>
                  <a:lnTo>
                    <a:pt x="698" y="2349"/>
                  </a:lnTo>
                  <a:lnTo>
                    <a:pt x="1270" y="269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2059320" y="497852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38" y="3428"/>
                  </a:lnTo>
                  <a:lnTo>
                    <a:pt x="2336" y="3276"/>
                  </a:lnTo>
                  <a:lnTo>
                    <a:pt x="167" y="2019"/>
                  </a:lnTo>
                  <a:lnTo>
                    <a:pt x="101" y="165"/>
                  </a:lnTo>
                  <a:lnTo>
                    <a:pt x="288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8" y="165"/>
                  </a:moveTo>
                  <a:lnTo>
                    <a:pt x="101" y="165"/>
                  </a:lnTo>
                  <a:lnTo>
                    <a:pt x="2248" y="1396"/>
                  </a:lnTo>
                  <a:lnTo>
                    <a:pt x="2336" y="3276"/>
                  </a:lnTo>
                  <a:lnTo>
                    <a:pt x="2438" y="1396"/>
                  </a:lnTo>
                  <a:lnTo>
                    <a:pt x="288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2059278" y="49785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38" y="3428"/>
                  </a:lnTo>
                  <a:lnTo>
                    <a:pt x="2336" y="3276"/>
                  </a:lnTo>
                  <a:lnTo>
                    <a:pt x="167" y="2019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5" y="165"/>
                  </a:moveTo>
                  <a:lnTo>
                    <a:pt x="101" y="165"/>
                  </a:lnTo>
                  <a:lnTo>
                    <a:pt x="2270" y="1409"/>
                  </a:lnTo>
                  <a:lnTo>
                    <a:pt x="2336" y="3276"/>
                  </a:lnTo>
                  <a:lnTo>
                    <a:pt x="2438" y="1409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2060018" y="497891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2059967" y="49789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77" y="2120"/>
                  </a:lnTo>
                  <a:lnTo>
                    <a:pt x="101" y="1981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2060957" y="497946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2060916" y="497949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65" y="2120"/>
                  </a:lnTo>
                  <a:lnTo>
                    <a:pt x="88" y="1981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2059109" y="497838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63" y="0"/>
                  </a:moveTo>
                  <a:lnTo>
                    <a:pt x="63" y="2133"/>
                  </a:lnTo>
                  <a:lnTo>
                    <a:pt x="177" y="152"/>
                  </a:lnTo>
                  <a:lnTo>
                    <a:pt x="2603" y="1574"/>
                  </a:lnTo>
                  <a:lnTo>
                    <a:pt x="2603" y="3606"/>
                  </a:lnTo>
                  <a:lnTo>
                    <a:pt x="2705" y="152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2059089" y="497842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39" y="1003"/>
                  </a:moveTo>
                  <a:lnTo>
                    <a:pt x="0" y="0"/>
                  </a:lnTo>
                  <a:lnTo>
                    <a:pt x="0" y="2146"/>
                  </a:lnTo>
                  <a:lnTo>
                    <a:pt x="101" y="165"/>
                  </a:lnTo>
                  <a:lnTo>
                    <a:pt x="1739" y="1104"/>
                  </a:lnTo>
                  <a:close/>
                </a:path>
                <a:path w="3175" h="3810">
                  <a:moveTo>
                    <a:pt x="2641" y="1536"/>
                  </a:moveTo>
                  <a:lnTo>
                    <a:pt x="1752" y="1016"/>
                  </a:lnTo>
                  <a:lnTo>
                    <a:pt x="2527" y="1574"/>
                  </a:lnTo>
                  <a:lnTo>
                    <a:pt x="2527" y="3606"/>
                  </a:lnTo>
                  <a:lnTo>
                    <a:pt x="2641" y="153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2055588" y="497637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32"/>
                  </a:lnTo>
                  <a:lnTo>
                    <a:pt x="2438" y="3429"/>
                  </a:lnTo>
                  <a:lnTo>
                    <a:pt x="2438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2056409" y="4976901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635" y="2311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31" y="2209"/>
                  </a:lnTo>
                  <a:lnTo>
                    <a:pt x="635" y="2311"/>
                  </a:lnTo>
                  <a:close/>
                </a:path>
                <a:path w="1905" h="3175">
                  <a:moveTo>
                    <a:pt x="1282" y="2679"/>
                  </a:moveTo>
                  <a:lnTo>
                    <a:pt x="838" y="495"/>
                  </a:lnTo>
                  <a:lnTo>
                    <a:pt x="266" y="165"/>
                  </a:lnTo>
                  <a:lnTo>
                    <a:pt x="711" y="2349"/>
                  </a:lnTo>
                  <a:lnTo>
                    <a:pt x="1282" y="267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2055637" y="497639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44"/>
                  </a:lnTo>
                  <a:lnTo>
                    <a:pt x="2438" y="3441"/>
                  </a:lnTo>
                  <a:lnTo>
                    <a:pt x="2336" y="3276"/>
                  </a:lnTo>
                  <a:lnTo>
                    <a:pt x="211" y="2044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5" y="165"/>
                  </a:moveTo>
                  <a:lnTo>
                    <a:pt x="101" y="165"/>
                  </a:lnTo>
                  <a:lnTo>
                    <a:pt x="2270" y="1409"/>
                  </a:lnTo>
                  <a:lnTo>
                    <a:pt x="2336" y="3276"/>
                  </a:lnTo>
                  <a:lnTo>
                    <a:pt x="2438" y="1409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2055582" y="497642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51" y="3428"/>
                  </a:lnTo>
                  <a:lnTo>
                    <a:pt x="2336" y="3276"/>
                  </a:lnTo>
                  <a:lnTo>
                    <a:pt x="179" y="2019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270" y="1409"/>
                  </a:lnTo>
                  <a:lnTo>
                    <a:pt x="2336" y="3276"/>
                  </a:lnTo>
                  <a:lnTo>
                    <a:pt x="2451" y="1409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2056337" y="497679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2056281" y="49768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77" y="2108"/>
                  </a:lnTo>
                  <a:lnTo>
                    <a:pt x="101" y="1968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2057273" y="497734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2057234" y="497737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65" y="2120"/>
                  </a:lnTo>
                  <a:lnTo>
                    <a:pt x="88" y="1981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2055402" y="497624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" y="0"/>
                  </a:moveTo>
                  <a:lnTo>
                    <a:pt x="88" y="2146"/>
                  </a:lnTo>
                  <a:lnTo>
                    <a:pt x="190" y="165"/>
                  </a:lnTo>
                  <a:lnTo>
                    <a:pt x="2616" y="1587"/>
                  </a:lnTo>
                  <a:lnTo>
                    <a:pt x="2616" y="3619"/>
                  </a:lnTo>
                  <a:lnTo>
                    <a:pt x="2730" y="153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2055393" y="497630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52" y="1016"/>
                  </a:moveTo>
                  <a:lnTo>
                    <a:pt x="0" y="0"/>
                  </a:lnTo>
                  <a:lnTo>
                    <a:pt x="0" y="2146"/>
                  </a:lnTo>
                  <a:lnTo>
                    <a:pt x="114" y="165"/>
                  </a:lnTo>
                  <a:lnTo>
                    <a:pt x="1752" y="1104"/>
                  </a:lnTo>
                  <a:close/>
                </a:path>
                <a:path w="3175" h="3810">
                  <a:moveTo>
                    <a:pt x="2654" y="1536"/>
                  </a:moveTo>
                  <a:lnTo>
                    <a:pt x="1765" y="1016"/>
                  </a:lnTo>
                  <a:lnTo>
                    <a:pt x="2552" y="1574"/>
                  </a:lnTo>
                  <a:lnTo>
                    <a:pt x="2552" y="3606"/>
                  </a:lnTo>
                  <a:lnTo>
                    <a:pt x="2654" y="153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2051908" y="497424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32"/>
                  </a:lnTo>
                  <a:lnTo>
                    <a:pt x="2438" y="3429"/>
                  </a:lnTo>
                  <a:lnTo>
                    <a:pt x="2438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2052726" y="497476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622" y="2311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31" y="2209"/>
                  </a:lnTo>
                  <a:lnTo>
                    <a:pt x="622" y="2311"/>
                  </a:lnTo>
                  <a:close/>
                </a:path>
                <a:path w="1905" h="3175">
                  <a:moveTo>
                    <a:pt x="1282" y="2679"/>
                  </a:moveTo>
                  <a:lnTo>
                    <a:pt x="838" y="495"/>
                  </a:lnTo>
                  <a:lnTo>
                    <a:pt x="266" y="165"/>
                  </a:lnTo>
                  <a:lnTo>
                    <a:pt x="711" y="2349"/>
                  </a:lnTo>
                  <a:lnTo>
                    <a:pt x="1282" y="267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2051942" y="497426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51" y="3441"/>
                  </a:lnTo>
                  <a:lnTo>
                    <a:pt x="2336" y="3276"/>
                  </a:lnTo>
                  <a:lnTo>
                    <a:pt x="179" y="2019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270" y="1409"/>
                  </a:lnTo>
                  <a:lnTo>
                    <a:pt x="2336" y="3276"/>
                  </a:lnTo>
                  <a:lnTo>
                    <a:pt x="2451" y="1409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2051909" y="497429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38" y="3428"/>
                  </a:lnTo>
                  <a:lnTo>
                    <a:pt x="2336" y="3276"/>
                  </a:lnTo>
                  <a:lnTo>
                    <a:pt x="167" y="2019"/>
                  </a:lnTo>
                  <a:lnTo>
                    <a:pt x="101" y="165"/>
                  </a:lnTo>
                  <a:lnTo>
                    <a:pt x="288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8" y="165"/>
                  </a:moveTo>
                  <a:lnTo>
                    <a:pt x="101" y="165"/>
                  </a:lnTo>
                  <a:lnTo>
                    <a:pt x="2248" y="1396"/>
                  </a:lnTo>
                  <a:lnTo>
                    <a:pt x="2336" y="3276"/>
                  </a:lnTo>
                  <a:lnTo>
                    <a:pt x="2438" y="1396"/>
                  </a:lnTo>
                  <a:lnTo>
                    <a:pt x="2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2052651" y="497467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2052600" y="497470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77" y="2120"/>
                  </a:lnTo>
                  <a:lnTo>
                    <a:pt x="101" y="1981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2053591" y="497521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2053548" y="49752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65" y="2120"/>
                  </a:lnTo>
                  <a:lnTo>
                    <a:pt x="88" y="1981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2051729" y="497412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133"/>
                  </a:lnTo>
                  <a:lnTo>
                    <a:pt x="177" y="165"/>
                  </a:lnTo>
                  <a:lnTo>
                    <a:pt x="2616" y="1574"/>
                  </a:lnTo>
                  <a:lnTo>
                    <a:pt x="2616" y="3606"/>
                  </a:lnTo>
                  <a:lnTo>
                    <a:pt x="2717" y="1524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2051723" y="497418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41" y="1524"/>
                  </a:moveTo>
                  <a:lnTo>
                    <a:pt x="1739" y="1003"/>
                  </a:lnTo>
                  <a:lnTo>
                    <a:pt x="0" y="0"/>
                  </a:lnTo>
                  <a:lnTo>
                    <a:pt x="0" y="2133"/>
                  </a:lnTo>
                  <a:lnTo>
                    <a:pt x="101" y="165"/>
                  </a:lnTo>
                  <a:lnTo>
                    <a:pt x="1739" y="1104"/>
                  </a:lnTo>
                  <a:lnTo>
                    <a:pt x="2527" y="1562"/>
                  </a:lnTo>
                  <a:lnTo>
                    <a:pt x="2527" y="3594"/>
                  </a:lnTo>
                  <a:lnTo>
                    <a:pt x="2641" y="15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2059275" y="497490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32"/>
                  </a:lnTo>
                  <a:lnTo>
                    <a:pt x="2438" y="3429"/>
                  </a:lnTo>
                  <a:lnTo>
                    <a:pt x="2438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2060105" y="497542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22" y="2311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31" y="2209"/>
                  </a:lnTo>
                  <a:lnTo>
                    <a:pt x="622" y="2311"/>
                  </a:lnTo>
                  <a:close/>
                </a:path>
                <a:path w="1269" h="3175">
                  <a:moveTo>
                    <a:pt x="1270" y="2679"/>
                  </a:moveTo>
                  <a:lnTo>
                    <a:pt x="825" y="495"/>
                  </a:lnTo>
                  <a:lnTo>
                    <a:pt x="254" y="165"/>
                  </a:lnTo>
                  <a:lnTo>
                    <a:pt x="698" y="2336"/>
                  </a:lnTo>
                  <a:lnTo>
                    <a:pt x="1270" y="267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2059320" y="497492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38" y="3428"/>
                  </a:lnTo>
                  <a:lnTo>
                    <a:pt x="2336" y="3276"/>
                  </a:lnTo>
                  <a:lnTo>
                    <a:pt x="167" y="2019"/>
                  </a:lnTo>
                  <a:lnTo>
                    <a:pt x="101" y="165"/>
                  </a:lnTo>
                  <a:lnTo>
                    <a:pt x="288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8" y="165"/>
                  </a:moveTo>
                  <a:lnTo>
                    <a:pt x="101" y="165"/>
                  </a:lnTo>
                  <a:lnTo>
                    <a:pt x="2248" y="1396"/>
                  </a:lnTo>
                  <a:lnTo>
                    <a:pt x="2336" y="3276"/>
                  </a:lnTo>
                  <a:lnTo>
                    <a:pt x="2438" y="1396"/>
                  </a:lnTo>
                  <a:lnTo>
                    <a:pt x="288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2059278" y="49749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38" y="3428"/>
                  </a:lnTo>
                  <a:lnTo>
                    <a:pt x="2336" y="3276"/>
                  </a:lnTo>
                  <a:lnTo>
                    <a:pt x="167" y="2019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5" y="165"/>
                  </a:moveTo>
                  <a:lnTo>
                    <a:pt x="101" y="165"/>
                  </a:lnTo>
                  <a:lnTo>
                    <a:pt x="2270" y="1409"/>
                  </a:lnTo>
                  <a:lnTo>
                    <a:pt x="2336" y="3276"/>
                  </a:lnTo>
                  <a:lnTo>
                    <a:pt x="2438" y="1409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2060018" y="497532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2059967" y="497535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77" y="2120"/>
                  </a:lnTo>
                  <a:lnTo>
                    <a:pt x="101" y="1981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2060957" y="497585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2060916" y="497590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65" y="2120"/>
                  </a:lnTo>
                  <a:lnTo>
                    <a:pt x="88" y="1981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2059109" y="497478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63" y="0"/>
                  </a:moveTo>
                  <a:lnTo>
                    <a:pt x="63" y="2133"/>
                  </a:lnTo>
                  <a:lnTo>
                    <a:pt x="177" y="152"/>
                  </a:lnTo>
                  <a:lnTo>
                    <a:pt x="2603" y="1574"/>
                  </a:lnTo>
                  <a:lnTo>
                    <a:pt x="2603" y="3606"/>
                  </a:lnTo>
                  <a:lnTo>
                    <a:pt x="2705" y="152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2059089" y="497483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39" y="1003"/>
                  </a:moveTo>
                  <a:lnTo>
                    <a:pt x="0" y="0"/>
                  </a:lnTo>
                  <a:lnTo>
                    <a:pt x="0" y="2146"/>
                  </a:lnTo>
                  <a:lnTo>
                    <a:pt x="101" y="165"/>
                  </a:lnTo>
                  <a:lnTo>
                    <a:pt x="1739" y="1104"/>
                  </a:lnTo>
                  <a:close/>
                </a:path>
                <a:path w="3175" h="3810">
                  <a:moveTo>
                    <a:pt x="2641" y="1536"/>
                  </a:moveTo>
                  <a:lnTo>
                    <a:pt x="1752" y="1016"/>
                  </a:lnTo>
                  <a:lnTo>
                    <a:pt x="2527" y="1574"/>
                  </a:lnTo>
                  <a:lnTo>
                    <a:pt x="2527" y="3606"/>
                  </a:lnTo>
                  <a:lnTo>
                    <a:pt x="2641" y="153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2055588" y="497277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32"/>
                  </a:lnTo>
                  <a:lnTo>
                    <a:pt x="2438" y="3429"/>
                  </a:lnTo>
                  <a:lnTo>
                    <a:pt x="2438" y="1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2056409" y="49732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635" y="2311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31" y="2209"/>
                  </a:lnTo>
                  <a:lnTo>
                    <a:pt x="635" y="2311"/>
                  </a:lnTo>
                  <a:close/>
                </a:path>
                <a:path w="1905" h="3175">
                  <a:moveTo>
                    <a:pt x="1282" y="2679"/>
                  </a:moveTo>
                  <a:lnTo>
                    <a:pt x="838" y="495"/>
                  </a:lnTo>
                  <a:lnTo>
                    <a:pt x="266" y="165"/>
                  </a:lnTo>
                  <a:lnTo>
                    <a:pt x="711" y="2349"/>
                  </a:lnTo>
                  <a:lnTo>
                    <a:pt x="1282" y="267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2055637" y="497279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44"/>
                  </a:lnTo>
                  <a:lnTo>
                    <a:pt x="2438" y="3441"/>
                  </a:lnTo>
                  <a:lnTo>
                    <a:pt x="2336" y="3276"/>
                  </a:lnTo>
                  <a:lnTo>
                    <a:pt x="211" y="2044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5" y="165"/>
                  </a:moveTo>
                  <a:lnTo>
                    <a:pt x="101" y="165"/>
                  </a:lnTo>
                  <a:lnTo>
                    <a:pt x="2249" y="1409"/>
                  </a:lnTo>
                  <a:lnTo>
                    <a:pt x="2336" y="3276"/>
                  </a:lnTo>
                  <a:lnTo>
                    <a:pt x="2438" y="1409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2055582" y="497282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19"/>
                  </a:lnTo>
                  <a:lnTo>
                    <a:pt x="2451" y="3428"/>
                  </a:lnTo>
                  <a:lnTo>
                    <a:pt x="2336" y="3276"/>
                  </a:lnTo>
                  <a:lnTo>
                    <a:pt x="179" y="2019"/>
                  </a:lnTo>
                  <a:lnTo>
                    <a:pt x="114" y="165"/>
                  </a:lnTo>
                  <a:lnTo>
                    <a:pt x="289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9" y="165"/>
                  </a:moveTo>
                  <a:lnTo>
                    <a:pt x="114" y="165"/>
                  </a:lnTo>
                  <a:lnTo>
                    <a:pt x="2248" y="1396"/>
                  </a:lnTo>
                  <a:lnTo>
                    <a:pt x="2336" y="3276"/>
                  </a:lnTo>
                  <a:lnTo>
                    <a:pt x="2451" y="1396"/>
                  </a:lnTo>
                  <a:lnTo>
                    <a:pt x="289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2056337" y="497319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2056281" y="497324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77" y="2108"/>
                  </a:lnTo>
                  <a:lnTo>
                    <a:pt x="101" y="1968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2057273" y="497374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2057234" y="497377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31"/>
                  </a:lnTo>
                  <a:lnTo>
                    <a:pt x="165" y="2120"/>
                  </a:lnTo>
                  <a:lnTo>
                    <a:pt x="88" y="1981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2055402" y="497265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" y="0"/>
                  </a:moveTo>
                  <a:lnTo>
                    <a:pt x="88" y="2146"/>
                  </a:lnTo>
                  <a:lnTo>
                    <a:pt x="190" y="165"/>
                  </a:lnTo>
                  <a:lnTo>
                    <a:pt x="2616" y="1574"/>
                  </a:lnTo>
                  <a:lnTo>
                    <a:pt x="2616" y="3619"/>
                  </a:lnTo>
                  <a:lnTo>
                    <a:pt x="2730" y="153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2055393" y="497271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52" y="1003"/>
                  </a:moveTo>
                  <a:lnTo>
                    <a:pt x="0" y="0"/>
                  </a:lnTo>
                  <a:lnTo>
                    <a:pt x="0" y="2146"/>
                  </a:lnTo>
                  <a:lnTo>
                    <a:pt x="114" y="165"/>
                  </a:lnTo>
                  <a:lnTo>
                    <a:pt x="1752" y="1104"/>
                  </a:lnTo>
                  <a:close/>
                </a:path>
                <a:path w="3175" h="3810">
                  <a:moveTo>
                    <a:pt x="2654" y="1524"/>
                  </a:moveTo>
                  <a:lnTo>
                    <a:pt x="1765" y="1003"/>
                  </a:lnTo>
                  <a:lnTo>
                    <a:pt x="2552" y="1562"/>
                  </a:lnTo>
                  <a:lnTo>
                    <a:pt x="2552" y="3594"/>
                  </a:lnTo>
                  <a:lnTo>
                    <a:pt x="2654" y="15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2028846" y="4931806"/>
              <a:ext cx="53975" cy="31750"/>
            </a:xfrm>
            <a:custGeom>
              <a:avLst/>
              <a:gdLst/>
              <a:ahLst/>
              <a:cxnLst/>
              <a:rect l="l" t="t" r="r" b="b"/>
              <a:pathLst>
                <a:path w="53975" h="31750">
                  <a:moveTo>
                    <a:pt x="27546" y="0"/>
                  </a:moveTo>
                  <a:lnTo>
                    <a:pt x="27114" y="0"/>
                  </a:lnTo>
                  <a:lnTo>
                    <a:pt x="0" y="15646"/>
                  </a:lnTo>
                  <a:lnTo>
                    <a:pt x="0" y="16725"/>
                  </a:lnTo>
                  <a:lnTo>
                    <a:pt x="24676" y="30975"/>
                  </a:lnTo>
                  <a:lnTo>
                    <a:pt x="25603" y="31496"/>
                  </a:lnTo>
                  <a:lnTo>
                    <a:pt x="26720" y="31496"/>
                  </a:lnTo>
                  <a:lnTo>
                    <a:pt x="53492" y="16052"/>
                  </a:lnTo>
                  <a:lnTo>
                    <a:pt x="53492" y="14973"/>
                  </a:lnTo>
                  <a:lnTo>
                    <a:pt x="27546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2055322" y="4933237"/>
              <a:ext cx="24130" cy="24765"/>
            </a:xfrm>
            <a:custGeom>
              <a:avLst/>
              <a:gdLst/>
              <a:ahLst/>
              <a:cxnLst/>
              <a:rect l="l" t="t" r="r" b="b"/>
              <a:pathLst>
                <a:path w="24130" h="24764">
                  <a:moveTo>
                    <a:pt x="23634" y="0"/>
                  </a:moveTo>
                  <a:lnTo>
                    <a:pt x="0" y="13639"/>
                  </a:lnTo>
                  <a:lnTo>
                    <a:pt x="0" y="24460"/>
                  </a:lnTo>
                  <a:lnTo>
                    <a:pt x="23634" y="10820"/>
                  </a:lnTo>
                  <a:lnTo>
                    <a:pt x="236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2055322" y="4944060"/>
              <a:ext cx="24130" cy="17145"/>
            </a:xfrm>
            <a:custGeom>
              <a:avLst/>
              <a:gdLst/>
              <a:ahLst/>
              <a:cxnLst/>
              <a:rect l="l" t="t" r="r" b="b"/>
              <a:pathLst>
                <a:path w="24130" h="17145">
                  <a:moveTo>
                    <a:pt x="23634" y="0"/>
                  </a:moveTo>
                  <a:lnTo>
                    <a:pt x="0" y="13639"/>
                  </a:lnTo>
                  <a:lnTo>
                    <a:pt x="0" y="16764"/>
                  </a:lnTo>
                  <a:lnTo>
                    <a:pt x="23634" y="3111"/>
                  </a:lnTo>
                  <a:lnTo>
                    <a:pt x="2363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2031682" y="4933217"/>
              <a:ext cx="24130" cy="24765"/>
            </a:xfrm>
            <a:custGeom>
              <a:avLst/>
              <a:gdLst/>
              <a:ahLst/>
              <a:cxnLst/>
              <a:rect l="l" t="t" r="r" b="b"/>
              <a:pathLst>
                <a:path w="24130" h="24764">
                  <a:moveTo>
                    <a:pt x="11810" y="0"/>
                  </a:moveTo>
                  <a:lnTo>
                    <a:pt x="0" y="12"/>
                  </a:lnTo>
                  <a:lnTo>
                    <a:pt x="0" y="10845"/>
                  </a:lnTo>
                  <a:lnTo>
                    <a:pt x="23634" y="24485"/>
                  </a:lnTo>
                  <a:lnTo>
                    <a:pt x="23634" y="13665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2031682" y="4944049"/>
              <a:ext cx="24130" cy="17145"/>
            </a:xfrm>
            <a:custGeom>
              <a:avLst/>
              <a:gdLst/>
              <a:ahLst/>
              <a:cxnLst/>
              <a:rect l="l" t="t" r="r" b="b"/>
              <a:pathLst>
                <a:path w="24130" h="17145">
                  <a:moveTo>
                    <a:pt x="0" y="0"/>
                  </a:moveTo>
                  <a:lnTo>
                    <a:pt x="0" y="3124"/>
                  </a:lnTo>
                  <a:lnTo>
                    <a:pt x="23634" y="16776"/>
                  </a:lnTo>
                  <a:lnTo>
                    <a:pt x="23634" y="136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2030131" y="4918616"/>
              <a:ext cx="50800" cy="31115"/>
            </a:xfrm>
            <a:custGeom>
              <a:avLst/>
              <a:gdLst/>
              <a:ahLst/>
              <a:cxnLst/>
              <a:rect l="l" t="t" r="r" b="b"/>
              <a:pathLst>
                <a:path w="50800" h="31114">
                  <a:moveTo>
                    <a:pt x="37566" y="0"/>
                  </a:moveTo>
                  <a:lnTo>
                    <a:pt x="24752" y="1016"/>
                  </a:lnTo>
                  <a:lnTo>
                    <a:pt x="0" y="15316"/>
                  </a:lnTo>
                  <a:lnTo>
                    <a:pt x="12801" y="14605"/>
                  </a:lnTo>
                  <a:lnTo>
                    <a:pt x="25615" y="30670"/>
                  </a:lnTo>
                  <a:lnTo>
                    <a:pt x="50368" y="16383"/>
                  </a:lnTo>
                  <a:lnTo>
                    <a:pt x="50368" y="15811"/>
                  </a:lnTo>
                  <a:lnTo>
                    <a:pt x="37566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2030130" y="4932918"/>
              <a:ext cx="26034" cy="16510"/>
            </a:xfrm>
            <a:custGeom>
              <a:avLst/>
              <a:gdLst/>
              <a:ahLst/>
              <a:cxnLst/>
              <a:rect l="l" t="t" r="r" b="b"/>
              <a:pathLst>
                <a:path w="26035" h="16510">
                  <a:moveTo>
                    <a:pt x="12814" y="0"/>
                  </a:moveTo>
                  <a:lnTo>
                    <a:pt x="0" y="1003"/>
                  </a:lnTo>
                  <a:lnTo>
                    <a:pt x="0" y="1574"/>
                  </a:lnTo>
                  <a:lnTo>
                    <a:pt x="12814" y="558"/>
                  </a:lnTo>
                  <a:lnTo>
                    <a:pt x="25615" y="16370"/>
                  </a:lnTo>
                  <a:lnTo>
                    <a:pt x="25615" y="15798"/>
                  </a:lnTo>
                  <a:lnTo>
                    <a:pt x="1281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2042933" y="4918612"/>
              <a:ext cx="38100" cy="30480"/>
            </a:xfrm>
            <a:custGeom>
              <a:avLst/>
              <a:gdLst/>
              <a:ahLst/>
              <a:cxnLst/>
              <a:rect l="l" t="t" r="r" b="b"/>
              <a:pathLst>
                <a:path w="38100" h="30479">
                  <a:moveTo>
                    <a:pt x="24764" y="0"/>
                  </a:moveTo>
                  <a:lnTo>
                    <a:pt x="0" y="14300"/>
                  </a:lnTo>
                  <a:lnTo>
                    <a:pt x="12814" y="30111"/>
                  </a:lnTo>
                  <a:lnTo>
                    <a:pt x="37566" y="15811"/>
                  </a:lnTo>
                  <a:lnTo>
                    <a:pt x="2476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2044027" y="4918176"/>
              <a:ext cx="36195" cy="30480"/>
            </a:xfrm>
            <a:custGeom>
              <a:avLst/>
              <a:gdLst/>
              <a:ahLst/>
              <a:cxnLst/>
              <a:rect l="l" t="t" r="r" b="b"/>
              <a:pathLst>
                <a:path w="36194" h="30479">
                  <a:moveTo>
                    <a:pt x="36156" y="16662"/>
                  </a:moveTo>
                  <a:lnTo>
                    <a:pt x="22694" y="88"/>
                  </a:lnTo>
                  <a:lnTo>
                    <a:pt x="21844" y="0"/>
                  </a:lnTo>
                  <a:lnTo>
                    <a:pt x="20688" y="952"/>
                  </a:lnTo>
                  <a:lnTo>
                    <a:pt x="20650" y="1308"/>
                  </a:lnTo>
                  <a:lnTo>
                    <a:pt x="19786" y="1193"/>
                  </a:lnTo>
                  <a:lnTo>
                    <a:pt x="18630" y="2146"/>
                  </a:lnTo>
                  <a:lnTo>
                    <a:pt x="18580" y="2527"/>
                  </a:lnTo>
                  <a:lnTo>
                    <a:pt x="17716" y="2400"/>
                  </a:lnTo>
                  <a:lnTo>
                    <a:pt x="16560" y="3352"/>
                  </a:lnTo>
                  <a:lnTo>
                    <a:pt x="16522" y="3708"/>
                  </a:lnTo>
                  <a:lnTo>
                    <a:pt x="15659" y="3594"/>
                  </a:lnTo>
                  <a:lnTo>
                    <a:pt x="14503" y="4546"/>
                  </a:lnTo>
                  <a:lnTo>
                    <a:pt x="14465" y="4902"/>
                  </a:lnTo>
                  <a:lnTo>
                    <a:pt x="13601" y="4787"/>
                  </a:lnTo>
                  <a:lnTo>
                    <a:pt x="12446" y="5740"/>
                  </a:lnTo>
                  <a:lnTo>
                    <a:pt x="12407" y="6096"/>
                  </a:lnTo>
                  <a:lnTo>
                    <a:pt x="11544" y="5981"/>
                  </a:lnTo>
                  <a:lnTo>
                    <a:pt x="10388" y="6934"/>
                  </a:lnTo>
                  <a:lnTo>
                    <a:pt x="10350" y="7302"/>
                  </a:lnTo>
                  <a:lnTo>
                    <a:pt x="9486" y="7188"/>
                  </a:lnTo>
                  <a:lnTo>
                    <a:pt x="8331" y="8140"/>
                  </a:lnTo>
                  <a:lnTo>
                    <a:pt x="8293" y="8496"/>
                  </a:lnTo>
                  <a:lnTo>
                    <a:pt x="7429" y="8382"/>
                  </a:lnTo>
                  <a:lnTo>
                    <a:pt x="6845" y="8839"/>
                  </a:lnTo>
                  <a:lnTo>
                    <a:pt x="6273" y="9334"/>
                  </a:lnTo>
                  <a:lnTo>
                    <a:pt x="6223" y="9715"/>
                  </a:lnTo>
                  <a:lnTo>
                    <a:pt x="5359" y="9588"/>
                  </a:lnTo>
                  <a:lnTo>
                    <a:pt x="4203" y="10541"/>
                  </a:lnTo>
                  <a:lnTo>
                    <a:pt x="4165" y="10896"/>
                  </a:lnTo>
                  <a:lnTo>
                    <a:pt x="3302" y="10782"/>
                  </a:lnTo>
                  <a:lnTo>
                    <a:pt x="2146" y="11734"/>
                  </a:lnTo>
                  <a:lnTo>
                    <a:pt x="2108" y="12090"/>
                  </a:lnTo>
                  <a:lnTo>
                    <a:pt x="1244" y="11976"/>
                  </a:lnTo>
                  <a:lnTo>
                    <a:pt x="88" y="12928"/>
                  </a:lnTo>
                  <a:lnTo>
                    <a:pt x="0" y="13766"/>
                  </a:lnTo>
                  <a:lnTo>
                    <a:pt x="13271" y="30099"/>
                  </a:lnTo>
                  <a:lnTo>
                    <a:pt x="13652" y="30264"/>
                  </a:lnTo>
                  <a:lnTo>
                    <a:pt x="14046" y="30264"/>
                  </a:lnTo>
                  <a:lnTo>
                    <a:pt x="14351" y="30264"/>
                  </a:lnTo>
                  <a:lnTo>
                    <a:pt x="14643" y="30162"/>
                  </a:lnTo>
                  <a:lnTo>
                    <a:pt x="15481" y="29489"/>
                  </a:lnTo>
                  <a:lnTo>
                    <a:pt x="15519" y="28994"/>
                  </a:lnTo>
                  <a:lnTo>
                    <a:pt x="15709" y="29070"/>
                  </a:lnTo>
                  <a:lnTo>
                    <a:pt x="16103" y="29070"/>
                  </a:lnTo>
                  <a:lnTo>
                    <a:pt x="16408" y="29070"/>
                  </a:lnTo>
                  <a:lnTo>
                    <a:pt x="16700" y="28968"/>
                  </a:lnTo>
                  <a:lnTo>
                    <a:pt x="17538" y="28295"/>
                  </a:lnTo>
                  <a:lnTo>
                    <a:pt x="17576" y="27800"/>
                  </a:lnTo>
                  <a:lnTo>
                    <a:pt x="17767" y="27876"/>
                  </a:lnTo>
                  <a:lnTo>
                    <a:pt x="18161" y="27876"/>
                  </a:lnTo>
                  <a:lnTo>
                    <a:pt x="18465" y="27876"/>
                  </a:lnTo>
                  <a:lnTo>
                    <a:pt x="18757" y="27774"/>
                  </a:lnTo>
                  <a:lnTo>
                    <a:pt x="19596" y="27101"/>
                  </a:lnTo>
                  <a:lnTo>
                    <a:pt x="19634" y="26581"/>
                  </a:lnTo>
                  <a:lnTo>
                    <a:pt x="19837" y="26670"/>
                  </a:lnTo>
                  <a:lnTo>
                    <a:pt x="20231" y="26670"/>
                  </a:lnTo>
                  <a:lnTo>
                    <a:pt x="20535" y="26670"/>
                  </a:lnTo>
                  <a:lnTo>
                    <a:pt x="20828" y="26568"/>
                  </a:lnTo>
                  <a:lnTo>
                    <a:pt x="21666" y="25895"/>
                  </a:lnTo>
                  <a:lnTo>
                    <a:pt x="21704" y="25400"/>
                  </a:lnTo>
                  <a:lnTo>
                    <a:pt x="21894" y="25476"/>
                  </a:lnTo>
                  <a:lnTo>
                    <a:pt x="22288" y="25476"/>
                  </a:lnTo>
                  <a:lnTo>
                    <a:pt x="22593" y="25476"/>
                  </a:lnTo>
                  <a:lnTo>
                    <a:pt x="22885" y="25387"/>
                  </a:lnTo>
                  <a:lnTo>
                    <a:pt x="23723" y="24714"/>
                  </a:lnTo>
                  <a:lnTo>
                    <a:pt x="23761" y="24193"/>
                  </a:lnTo>
                  <a:lnTo>
                    <a:pt x="23952" y="24269"/>
                  </a:lnTo>
                  <a:lnTo>
                    <a:pt x="24345" y="24269"/>
                  </a:lnTo>
                  <a:lnTo>
                    <a:pt x="24650" y="24269"/>
                  </a:lnTo>
                  <a:lnTo>
                    <a:pt x="24942" y="24168"/>
                  </a:lnTo>
                  <a:lnTo>
                    <a:pt x="25781" y="23507"/>
                  </a:lnTo>
                  <a:lnTo>
                    <a:pt x="25819" y="22999"/>
                  </a:lnTo>
                  <a:lnTo>
                    <a:pt x="26009" y="23075"/>
                  </a:lnTo>
                  <a:lnTo>
                    <a:pt x="26403" y="23075"/>
                  </a:lnTo>
                  <a:lnTo>
                    <a:pt x="26708" y="23075"/>
                  </a:lnTo>
                  <a:lnTo>
                    <a:pt x="27000" y="22974"/>
                  </a:lnTo>
                  <a:lnTo>
                    <a:pt x="27838" y="22301"/>
                  </a:lnTo>
                  <a:lnTo>
                    <a:pt x="27876" y="21805"/>
                  </a:lnTo>
                  <a:lnTo>
                    <a:pt x="28067" y="21882"/>
                  </a:lnTo>
                  <a:lnTo>
                    <a:pt x="28460" y="21882"/>
                  </a:lnTo>
                  <a:lnTo>
                    <a:pt x="28765" y="21882"/>
                  </a:lnTo>
                  <a:lnTo>
                    <a:pt x="29057" y="21780"/>
                  </a:lnTo>
                  <a:lnTo>
                    <a:pt x="29895" y="21107"/>
                  </a:lnTo>
                  <a:lnTo>
                    <a:pt x="29933" y="20612"/>
                  </a:lnTo>
                  <a:lnTo>
                    <a:pt x="30124" y="20688"/>
                  </a:lnTo>
                  <a:lnTo>
                    <a:pt x="30518" y="20688"/>
                  </a:lnTo>
                  <a:lnTo>
                    <a:pt x="30822" y="20688"/>
                  </a:lnTo>
                  <a:lnTo>
                    <a:pt x="31115" y="20586"/>
                  </a:lnTo>
                  <a:lnTo>
                    <a:pt x="31953" y="19913"/>
                  </a:lnTo>
                  <a:lnTo>
                    <a:pt x="31991" y="19405"/>
                  </a:lnTo>
                  <a:lnTo>
                    <a:pt x="32194" y="19481"/>
                  </a:lnTo>
                  <a:lnTo>
                    <a:pt x="32588" y="19481"/>
                  </a:lnTo>
                  <a:lnTo>
                    <a:pt x="32893" y="19481"/>
                  </a:lnTo>
                  <a:lnTo>
                    <a:pt x="33185" y="19392"/>
                  </a:lnTo>
                  <a:lnTo>
                    <a:pt x="34023" y="18719"/>
                  </a:lnTo>
                  <a:lnTo>
                    <a:pt x="34061" y="18211"/>
                  </a:lnTo>
                  <a:lnTo>
                    <a:pt x="34251" y="18288"/>
                  </a:lnTo>
                  <a:lnTo>
                    <a:pt x="34645" y="18288"/>
                  </a:lnTo>
                  <a:lnTo>
                    <a:pt x="34950" y="18288"/>
                  </a:lnTo>
                  <a:lnTo>
                    <a:pt x="35242" y="18186"/>
                  </a:lnTo>
                  <a:lnTo>
                    <a:pt x="36080" y="17526"/>
                  </a:lnTo>
                  <a:lnTo>
                    <a:pt x="36156" y="16662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2030996" y="4918087"/>
              <a:ext cx="36830" cy="15875"/>
            </a:xfrm>
            <a:custGeom>
              <a:avLst/>
              <a:gdLst/>
              <a:ahLst/>
              <a:cxnLst/>
              <a:rect l="l" t="t" r="r" b="b"/>
              <a:pathLst>
                <a:path w="36830" h="15875">
                  <a:moveTo>
                    <a:pt x="36626" y="2044"/>
                  </a:moveTo>
                  <a:lnTo>
                    <a:pt x="36512" y="546"/>
                  </a:lnTo>
                  <a:lnTo>
                    <a:pt x="35864" y="0"/>
                  </a:lnTo>
                  <a:lnTo>
                    <a:pt x="22313" y="1066"/>
                  </a:lnTo>
                  <a:lnTo>
                    <a:pt x="21577" y="1143"/>
                  </a:lnTo>
                  <a:lnTo>
                    <a:pt x="21018" y="1790"/>
                  </a:lnTo>
                  <a:lnTo>
                    <a:pt x="21043" y="2222"/>
                  </a:lnTo>
                  <a:lnTo>
                    <a:pt x="19481" y="2336"/>
                  </a:lnTo>
                  <a:lnTo>
                    <a:pt x="18923" y="2984"/>
                  </a:lnTo>
                  <a:lnTo>
                    <a:pt x="18948" y="3403"/>
                  </a:lnTo>
                  <a:lnTo>
                    <a:pt x="18097" y="3467"/>
                  </a:lnTo>
                  <a:lnTo>
                    <a:pt x="17373" y="3543"/>
                  </a:lnTo>
                  <a:lnTo>
                    <a:pt x="16814" y="4178"/>
                  </a:lnTo>
                  <a:lnTo>
                    <a:pt x="16840" y="4610"/>
                  </a:lnTo>
                  <a:lnTo>
                    <a:pt x="16002" y="4673"/>
                  </a:lnTo>
                  <a:lnTo>
                    <a:pt x="15278" y="4749"/>
                  </a:lnTo>
                  <a:lnTo>
                    <a:pt x="14719" y="5397"/>
                  </a:lnTo>
                  <a:lnTo>
                    <a:pt x="14744" y="5816"/>
                  </a:lnTo>
                  <a:lnTo>
                    <a:pt x="13169" y="5943"/>
                  </a:lnTo>
                  <a:lnTo>
                    <a:pt x="12611" y="6578"/>
                  </a:lnTo>
                  <a:lnTo>
                    <a:pt x="12636" y="7010"/>
                  </a:lnTo>
                  <a:lnTo>
                    <a:pt x="11811" y="7073"/>
                  </a:lnTo>
                  <a:lnTo>
                    <a:pt x="11074" y="7150"/>
                  </a:lnTo>
                  <a:lnTo>
                    <a:pt x="10515" y="7797"/>
                  </a:lnTo>
                  <a:lnTo>
                    <a:pt x="10541" y="8229"/>
                  </a:lnTo>
                  <a:lnTo>
                    <a:pt x="8966" y="8343"/>
                  </a:lnTo>
                  <a:lnTo>
                    <a:pt x="8407" y="8991"/>
                  </a:lnTo>
                  <a:lnTo>
                    <a:pt x="8432" y="9436"/>
                  </a:lnTo>
                  <a:lnTo>
                    <a:pt x="6870" y="9550"/>
                  </a:lnTo>
                  <a:lnTo>
                    <a:pt x="6311" y="10198"/>
                  </a:lnTo>
                  <a:lnTo>
                    <a:pt x="6337" y="10629"/>
                  </a:lnTo>
                  <a:lnTo>
                    <a:pt x="4762" y="10744"/>
                  </a:lnTo>
                  <a:lnTo>
                    <a:pt x="4203" y="11391"/>
                  </a:lnTo>
                  <a:lnTo>
                    <a:pt x="4229" y="11811"/>
                  </a:lnTo>
                  <a:lnTo>
                    <a:pt x="3390" y="11874"/>
                  </a:lnTo>
                  <a:lnTo>
                    <a:pt x="2654" y="11950"/>
                  </a:lnTo>
                  <a:lnTo>
                    <a:pt x="2095" y="12585"/>
                  </a:lnTo>
                  <a:lnTo>
                    <a:pt x="2120" y="13030"/>
                  </a:lnTo>
                  <a:lnTo>
                    <a:pt x="558" y="13144"/>
                  </a:lnTo>
                  <a:lnTo>
                    <a:pt x="0" y="13792"/>
                  </a:lnTo>
                  <a:lnTo>
                    <a:pt x="114" y="15252"/>
                  </a:lnTo>
                  <a:lnTo>
                    <a:pt x="711" y="15786"/>
                  </a:lnTo>
                  <a:lnTo>
                    <a:pt x="1397" y="15786"/>
                  </a:lnTo>
                  <a:lnTo>
                    <a:pt x="15062" y="14693"/>
                  </a:lnTo>
                  <a:lnTo>
                    <a:pt x="15608" y="14046"/>
                  </a:lnTo>
                  <a:lnTo>
                    <a:pt x="15570" y="13614"/>
                  </a:lnTo>
                  <a:lnTo>
                    <a:pt x="17157" y="13487"/>
                  </a:lnTo>
                  <a:lnTo>
                    <a:pt x="17716" y="12852"/>
                  </a:lnTo>
                  <a:lnTo>
                    <a:pt x="17678" y="12420"/>
                  </a:lnTo>
                  <a:lnTo>
                    <a:pt x="19253" y="12293"/>
                  </a:lnTo>
                  <a:lnTo>
                    <a:pt x="19812" y="11645"/>
                  </a:lnTo>
                  <a:lnTo>
                    <a:pt x="19773" y="11226"/>
                  </a:lnTo>
                  <a:lnTo>
                    <a:pt x="21361" y="11087"/>
                  </a:lnTo>
                  <a:lnTo>
                    <a:pt x="21920" y="10452"/>
                  </a:lnTo>
                  <a:lnTo>
                    <a:pt x="21882" y="10020"/>
                  </a:lnTo>
                  <a:lnTo>
                    <a:pt x="23469" y="9893"/>
                  </a:lnTo>
                  <a:lnTo>
                    <a:pt x="24015" y="9245"/>
                  </a:lnTo>
                  <a:lnTo>
                    <a:pt x="23977" y="8826"/>
                  </a:lnTo>
                  <a:lnTo>
                    <a:pt x="25577" y="8686"/>
                  </a:lnTo>
                  <a:lnTo>
                    <a:pt x="26123" y="8051"/>
                  </a:lnTo>
                  <a:lnTo>
                    <a:pt x="26085" y="7607"/>
                  </a:lnTo>
                  <a:lnTo>
                    <a:pt x="27673" y="7480"/>
                  </a:lnTo>
                  <a:lnTo>
                    <a:pt x="28232" y="6832"/>
                  </a:lnTo>
                  <a:lnTo>
                    <a:pt x="28194" y="6438"/>
                  </a:lnTo>
                  <a:lnTo>
                    <a:pt x="29019" y="6362"/>
                  </a:lnTo>
                  <a:lnTo>
                    <a:pt x="29768" y="6286"/>
                  </a:lnTo>
                  <a:lnTo>
                    <a:pt x="30327" y="5651"/>
                  </a:lnTo>
                  <a:lnTo>
                    <a:pt x="30289" y="5207"/>
                  </a:lnTo>
                  <a:lnTo>
                    <a:pt x="31877" y="5080"/>
                  </a:lnTo>
                  <a:lnTo>
                    <a:pt x="32423" y="4445"/>
                  </a:lnTo>
                  <a:lnTo>
                    <a:pt x="32385" y="4025"/>
                  </a:lnTo>
                  <a:lnTo>
                    <a:pt x="33985" y="3886"/>
                  </a:lnTo>
                  <a:lnTo>
                    <a:pt x="34531" y="3238"/>
                  </a:lnTo>
                  <a:lnTo>
                    <a:pt x="34493" y="2806"/>
                  </a:lnTo>
                  <a:lnTo>
                    <a:pt x="36080" y="2679"/>
                  </a:lnTo>
                  <a:lnTo>
                    <a:pt x="36626" y="2044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2056842" y="494878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0" y="2159"/>
                  </a:lnTo>
                  <a:lnTo>
                    <a:pt x="0" y="5334"/>
                  </a:lnTo>
                  <a:lnTo>
                    <a:pt x="3771" y="316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2057336" y="4949596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574" y="254"/>
                  </a:moveTo>
                  <a:lnTo>
                    <a:pt x="685" y="774"/>
                  </a:lnTo>
                  <a:lnTo>
                    <a:pt x="0" y="4191"/>
                  </a:lnTo>
                  <a:lnTo>
                    <a:pt x="901" y="3657"/>
                  </a:lnTo>
                  <a:lnTo>
                    <a:pt x="1574" y="254"/>
                  </a:lnTo>
                  <a:close/>
                </a:path>
                <a:path w="2539" h="4445">
                  <a:moveTo>
                    <a:pt x="1968" y="0"/>
                  </a:moveTo>
                  <a:lnTo>
                    <a:pt x="1676" y="177"/>
                  </a:lnTo>
                  <a:lnTo>
                    <a:pt x="990" y="3594"/>
                  </a:lnTo>
                  <a:lnTo>
                    <a:pt x="1282" y="3416"/>
                  </a:lnTo>
                  <a:lnTo>
                    <a:pt x="196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2056739" y="494880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810" y="0"/>
                  </a:moveTo>
                  <a:lnTo>
                    <a:pt x="0" y="2209"/>
                  </a:lnTo>
                  <a:lnTo>
                    <a:pt x="0" y="5372"/>
                  </a:lnTo>
                  <a:lnTo>
                    <a:pt x="462" y="5105"/>
                  </a:lnTo>
                  <a:lnTo>
                    <a:pt x="177" y="5105"/>
                  </a:lnTo>
                  <a:lnTo>
                    <a:pt x="287" y="2209"/>
                  </a:lnTo>
                  <a:lnTo>
                    <a:pt x="3644" y="266"/>
                  </a:lnTo>
                  <a:lnTo>
                    <a:pt x="3810" y="266"/>
                  </a:lnTo>
                  <a:lnTo>
                    <a:pt x="3810" y="0"/>
                  </a:lnTo>
                  <a:close/>
                </a:path>
                <a:path w="3810" h="5714">
                  <a:moveTo>
                    <a:pt x="3810" y="266"/>
                  </a:moveTo>
                  <a:lnTo>
                    <a:pt x="3644" y="266"/>
                  </a:lnTo>
                  <a:lnTo>
                    <a:pt x="3534" y="3175"/>
                  </a:lnTo>
                  <a:lnTo>
                    <a:pt x="177" y="5105"/>
                  </a:lnTo>
                  <a:lnTo>
                    <a:pt x="462" y="5105"/>
                  </a:lnTo>
                  <a:lnTo>
                    <a:pt x="3810" y="3175"/>
                  </a:lnTo>
                  <a:lnTo>
                    <a:pt x="3810" y="26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2056808" y="494885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810" y="0"/>
                  </a:moveTo>
                  <a:lnTo>
                    <a:pt x="0" y="2197"/>
                  </a:lnTo>
                  <a:lnTo>
                    <a:pt x="0" y="5359"/>
                  </a:lnTo>
                  <a:lnTo>
                    <a:pt x="462" y="5092"/>
                  </a:lnTo>
                  <a:lnTo>
                    <a:pt x="177" y="5092"/>
                  </a:lnTo>
                  <a:lnTo>
                    <a:pt x="287" y="2197"/>
                  </a:lnTo>
                  <a:lnTo>
                    <a:pt x="3644" y="254"/>
                  </a:lnTo>
                  <a:lnTo>
                    <a:pt x="3810" y="254"/>
                  </a:lnTo>
                  <a:lnTo>
                    <a:pt x="3810" y="0"/>
                  </a:lnTo>
                  <a:close/>
                </a:path>
                <a:path w="3810" h="5714">
                  <a:moveTo>
                    <a:pt x="3810" y="254"/>
                  </a:moveTo>
                  <a:lnTo>
                    <a:pt x="3644" y="254"/>
                  </a:lnTo>
                  <a:lnTo>
                    <a:pt x="3534" y="3162"/>
                  </a:lnTo>
                  <a:lnTo>
                    <a:pt x="177" y="5092"/>
                  </a:lnTo>
                  <a:lnTo>
                    <a:pt x="462" y="5092"/>
                  </a:lnTo>
                  <a:lnTo>
                    <a:pt x="3810" y="3162"/>
                  </a:lnTo>
                  <a:lnTo>
                    <a:pt x="3810" y="25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2059175" y="494943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279" y="0"/>
                  </a:moveTo>
                  <a:lnTo>
                    <a:pt x="0" y="165"/>
                  </a:lnTo>
                  <a:lnTo>
                    <a:pt x="0" y="330"/>
                  </a:lnTo>
                  <a:lnTo>
                    <a:pt x="127" y="3124"/>
                  </a:lnTo>
                  <a:lnTo>
                    <a:pt x="88" y="3289"/>
                  </a:lnTo>
                  <a:lnTo>
                    <a:pt x="279" y="317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2059180" y="494947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42" y="0"/>
                  </a:moveTo>
                  <a:lnTo>
                    <a:pt x="0" y="203"/>
                  </a:lnTo>
                  <a:lnTo>
                    <a:pt x="0" y="368"/>
                  </a:lnTo>
                  <a:lnTo>
                    <a:pt x="177" y="253"/>
                  </a:lnTo>
                  <a:lnTo>
                    <a:pt x="177" y="3111"/>
                  </a:lnTo>
                  <a:lnTo>
                    <a:pt x="88" y="3327"/>
                  </a:lnTo>
                  <a:lnTo>
                    <a:pt x="342" y="31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2057714" y="495029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279" y="0"/>
                  </a:moveTo>
                  <a:lnTo>
                    <a:pt x="0" y="152"/>
                  </a:lnTo>
                  <a:lnTo>
                    <a:pt x="0" y="317"/>
                  </a:lnTo>
                  <a:lnTo>
                    <a:pt x="127" y="3111"/>
                  </a:lnTo>
                  <a:lnTo>
                    <a:pt x="88" y="3276"/>
                  </a:lnTo>
                  <a:lnTo>
                    <a:pt x="279" y="3162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2057714" y="495031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42" y="0"/>
                  </a:moveTo>
                  <a:lnTo>
                    <a:pt x="0" y="203"/>
                  </a:lnTo>
                  <a:lnTo>
                    <a:pt x="0" y="368"/>
                  </a:lnTo>
                  <a:lnTo>
                    <a:pt x="177" y="253"/>
                  </a:lnTo>
                  <a:lnTo>
                    <a:pt x="177" y="3111"/>
                  </a:lnTo>
                  <a:lnTo>
                    <a:pt x="88" y="3327"/>
                  </a:lnTo>
                  <a:lnTo>
                    <a:pt x="342" y="31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2056649" y="494858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27" y="0"/>
                  </a:moveTo>
                  <a:lnTo>
                    <a:pt x="0" y="2387"/>
                  </a:lnTo>
                  <a:lnTo>
                    <a:pt x="0" y="5714"/>
                  </a:lnTo>
                  <a:lnTo>
                    <a:pt x="165" y="5626"/>
                  </a:lnTo>
                  <a:lnTo>
                    <a:pt x="165" y="2451"/>
                  </a:lnTo>
                  <a:lnTo>
                    <a:pt x="3962" y="253"/>
                  </a:lnTo>
                  <a:lnTo>
                    <a:pt x="3962" y="3428"/>
                  </a:lnTo>
                  <a:lnTo>
                    <a:pt x="4127" y="3327"/>
                  </a:lnTo>
                  <a:lnTo>
                    <a:pt x="4254" y="76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2056765" y="494868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127" y="0"/>
                  </a:moveTo>
                  <a:lnTo>
                    <a:pt x="1397" y="1562"/>
                  </a:lnTo>
                  <a:lnTo>
                    <a:pt x="0" y="2374"/>
                  </a:lnTo>
                  <a:lnTo>
                    <a:pt x="0" y="5702"/>
                  </a:lnTo>
                  <a:lnTo>
                    <a:pt x="165" y="5613"/>
                  </a:lnTo>
                  <a:lnTo>
                    <a:pt x="165" y="2451"/>
                  </a:lnTo>
                  <a:lnTo>
                    <a:pt x="1397" y="1727"/>
                  </a:lnTo>
                  <a:lnTo>
                    <a:pt x="3962" y="241"/>
                  </a:lnTo>
                  <a:lnTo>
                    <a:pt x="3962" y="3403"/>
                  </a:lnTo>
                  <a:lnTo>
                    <a:pt x="4127" y="3314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2062590" y="494546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0" y="2171"/>
                  </a:lnTo>
                  <a:lnTo>
                    <a:pt x="0" y="5346"/>
                  </a:lnTo>
                  <a:lnTo>
                    <a:pt x="3771" y="316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2063077" y="4946281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574" y="241"/>
                  </a:moveTo>
                  <a:lnTo>
                    <a:pt x="685" y="762"/>
                  </a:lnTo>
                  <a:lnTo>
                    <a:pt x="0" y="4178"/>
                  </a:lnTo>
                  <a:lnTo>
                    <a:pt x="901" y="3644"/>
                  </a:lnTo>
                  <a:lnTo>
                    <a:pt x="1574" y="241"/>
                  </a:lnTo>
                  <a:close/>
                </a:path>
                <a:path w="2539" h="4445">
                  <a:moveTo>
                    <a:pt x="1981" y="0"/>
                  </a:moveTo>
                  <a:lnTo>
                    <a:pt x="1689" y="177"/>
                  </a:lnTo>
                  <a:lnTo>
                    <a:pt x="1003" y="3594"/>
                  </a:lnTo>
                  <a:lnTo>
                    <a:pt x="1295" y="341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2062487" y="494549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810" y="0"/>
                  </a:moveTo>
                  <a:lnTo>
                    <a:pt x="0" y="2197"/>
                  </a:lnTo>
                  <a:lnTo>
                    <a:pt x="0" y="5359"/>
                  </a:lnTo>
                  <a:lnTo>
                    <a:pt x="462" y="5092"/>
                  </a:lnTo>
                  <a:lnTo>
                    <a:pt x="177" y="5092"/>
                  </a:lnTo>
                  <a:lnTo>
                    <a:pt x="288" y="2197"/>
                  </a:lnTo>
                  <a:lnTo>
                    <a:pt x="3644" y="266"/>
                  </a:lnTo>
                  <a:lnTo>
                    <a:pt x="3810" y="266"/>
                  </a:lnTo>
                  <a:lnTo>
                    <a:pt x="3810" y="0"/>
                  </a:lnTo>
                  <a:close/>
                </a:path>
                <a:path w="3810" h="5714">
                  <a:moveTo>
                    <a:pt x="3810" y="266"/>
                  </a:moveTo>
                  <a:lnTo>
                    <a:pt x="3644" y="266"/>
                  </a:lnTo>
                  <a:lnTo>
                    <a:pt x="3534" y="3162"/>
                  </a:lnTo>
                  <a:lnTo>
                    <a:pt x="177" y="5092"/>
                  </a:lnTo>
                  <a:lnTo>
                    <a:pt x="462" y="5092"/>
                  </a:lnTo>
                  <a:lnTo>
                    <a:pt x="3810" y="3162"/>
                  </a:lnTo>
                  <a:lnTo>
                    <a:pt x="3810" y="26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2062553" y="494553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810" y="0"/>
                  </a:moveTo>
                  <a:lnTo>
                    <a:pt x="0" y="2197"/>
                  </a:lnTo>
                  <a:lnTo>
                    <a:pt x="0" y="5359"/>
                  </a:lnTo>
                  <a:lnTo>
                    <a:pt x="440" y="5105"/>
                  </a:lnTo>
                  <a:lnTo>
                    <a:pt x="177" y="5105"/>
                  </a:lnTo>
                  <a:lnTo>
                    <a:pt x="288" y="2197"/>
                  </a:lnTo>
                  <a:lnTo>
                    <a:pt x="3644" y="266"/>
                  </a:lnTo>
                  <a:lnTo>
                    <a:pt x="3810" y="266"/>
                  </a:lnTo>
                  <a:lnTo>
                    <a:pt x="3810" y="0"/>
                  </a:lnTo>
                  <a:close/>
                </a:path>
                <a:path w="3810" h="5714">
                  <a:moveTo>
                    <a:pt x="3810" y="266"/>
                  </a:moveTo>
                  <a:lnTo>
                    <a:pt x="3644" y="266"/>
                  </a:lnTo>
                  <a:lnTo>
                    <a:pt x="3535" y="3162"/>
                  </a:lnTo>
                  <a:lnTo>
                    <a:pt x="177" y="5105"/>
                  </a:lnTo>
                  <a:lnTo>
                    <a:pt x="440" y="5105"/>
                  </a:lnTo>
                  <a:lnTo>
                    <a:pt x="3810" y="3162"/>
                  </a:lnTo>
                  <a:lnTo>
                    <a:pt x="3810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2064924" y="494612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279" y="0"/>
                  </a:moveTo>
                  <a:lnTo>
                    <a:pt x="0" y="152"/>
                  </a:lnTo>
                  <a:lnTo>
                    <a:pt x="0" y="317"/>
                  </a:lnTo>
                  <a:lnTo>
                    <a:pt x="127" y="3111"/>
                  </a:lnTo>
                  <a:lnTo>
                    <a:pt x="88" y="3276"/>
                  </a:lnTo>
                  <a:lnTo>
                    <a:pt x="279" y="3162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2064915" y="494615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55" y="0"/>
                  </a:moveTo>
                  <a:lnTo>
                    <a:pt x="0" y="203"/>
                  </a:lnTo>
                  <a:lnTo>
                    <a:pt x="12" y="368"/>
                  </a:lnTo>
                  <a:lnTo>
                    <a:pt x="190" y="266"/>
                  </a:lnTo>
                  <a:lnTo>
                    <a:pt x="190" y="3111"/>
                  </a:lnTo>
                  <a:lnTo>
                    <a:pt x="101" y="3327"/>
                  </a:lnTo>
                  <a:lnTo>
                    <a:pt x="355" y="3162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2063451" y="494696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292" y="0"/>
                  </a:moveTo>
                  <a:lnTo>
                    <a:pt x="0" y="165"/>
                  </a:lnTo>
                  <a:lnTo>
                    <a:pt x="12" y="330"/>
                  </a:lnTo>
                  <a:lnTo>
                    <a:pt x="139" y="3098"/>
                  </a:lnTo>
                  <a:lnTo>
                    <a:pt x="101" y="3289"/>
                  </a:lnTo>
                  <a:lnTo>
                    <a:pt x="292" y="3162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2063464" y="494700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42" y="0"/>
                  </a:moveTo>
                  <a:lnTo>
                    <a:pt x="0" y="203"/>
                  </a:lnTo>
                  <a:lnTo>
                    <a:pt x="0" y="368"/>
                  </a:lnTo>
                  <a:lnTo>
                    <a:pt x="177" y="253"/>
                  </a:lnTo>
                  <a:lnTo>
                    <a:pt x="177" y="3098"/>
                  </a:lnTo>
                  <a:lnTo>
                    <a:pt x="88" y="3327"/>
                  </a:lnTo>
                  <a:lnTo>
                    <a:pt x="342" y="31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2062397" y="494526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27" y="0"/>
                  </a:moveTo>
                  <a:lnTo>
                    <a:pt x="0" y="2387"/>
                  </a:lnTo>
                  <a:lnTo>
                    <a:pt x="0" y="5727"/>
                  </a:lnTo>
                  <a:lnTo>
                    <a:pt x="165" y="5626"/>
                  </a:lnTo>
                  <a:lnTo>
                    <a:pt x="165" y="2451"/>
                  </a:lnTo>
                  <a:lnTo>
                    <a:pt x="3962" y="253"/>
                  </a:lnTo>
                  <a:lnTo>
                    <a:pt x="3962" y="3428"/>
                  </a:lnTo>
                  <a:lnTo>
                    <a:pt x="4089" y="3505"/>
                  </a:lnTo>
                  <a:lnTo>
                    <a:pt x="4127" y="3327"/>
                  </a:lnTo>
                  <a:lnTo>
                    <a:pt x="4254" y="76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2062505" y="494534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40" y="0"/>
                  </a:moveTo>
                  <a:lnTo>
                    <a:pt x="1397" y="1587"/>
                  </a:lnTo>
                  <a:lnTo>
                    <a:pt x="0" y="2387"/>
                  </a:lnTo>
                  <a:lnTo>
                    <a:pt x="0" y="5727"/>
                  </a:lnTo>
                  <a:lnTo>
                    <a:pt x="165" y="5626"/>
                  </a:lnTo>
                  <a:lnTo>
                    <a:pt x="165" y="2463"/>
                  </a:lnTo>
                  <a:lnTo>
                    <a:pt x="1397" y="1752"/>
                  </a:lnTo>
                  <a:lnTo>
                    <a:pt x="3975" y="266"/>
                  </a:lnTo>
                  <a:lnTo>
                    <a:pt x="3975" y="3429"/>
                  </a:lnTo>
                  <a:lnTo>
                    <a:pt x="4140" y="3340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2068341" y="494215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0" y="2159"/>
                  </a:lnTo>
                  <a:lnTo>
                    <a:pt x="0" y="5334"/>
                  </a:lnTo>
                  <a:lnTo>
                    <a:pt x="3771" y="316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2068830" y="4942966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574" y="241"/>
                  </a:moveTo>
                  <a:lnTo>
                    <a:pt x="685" y="762"/>
                  </a:lnTo>
                  <a:lnTo>
                    <a:pt x="0" y="4178"/>
                  </a:lnTo>
                  <a:lnTo>
                    <a:pt x="901" y="3644"/>
                  </a:lnTo>
                  <a:lnTo>
                    <a:pt x="1574" y="241"/>
                  </a:lnTo>
                  <a:close/>
                </a:path>
                <a:path w="2539" h="4445">
                  <a:moveTo>
                    <a:pt x="1981" y="0"/>
                  </a:moveTo>
                  <a:lnTo>
                    <a:pt x="1689" y="177"/>
                  </a:lnTo>
                  <a:lnTo>
                    <a:pt x="1003" y="3594"/>
                  </a:lnTo>
                  <a:lnTo>
                    <a:pt x="1295" y="341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2068236" y="494216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810" y="0"/>
                  </a:moveTo>
                  <a:lnTo>
                    <a:pt x="0" y="2197"/>
                  </a:lnTo>
                  <a:lnTo>
                    <a:pt x="0" y="5372"/>
                  </a:lnTo>
                  <a:lnTo>
                    <a:pt x="462" y="5105"/>
                  </a:lnTo>
                  <a:lnTo>
                    <a:pt x="177" y="5105"/>
                  </a:lnTo>
                  <a:lnTo>
                    <a:pt x="177" y="2273"/>
                  </a:lnTo>
                  <a:lnTo>
                    <a:pt x="3644" y="266"/>
                  </a:lnTo>
                  <a:lnTo>
                    <a:pt x="3810" y="266"/>
                  </a:lnTo>
                  <a:lnTo>
                    <a:pt x="3810" y="0"/>
                  </a:lnTo>
                  <a:close/>
                </a:path>
                <a:path w="3810" h="5714">
                  <a:moveTo>
                    <a:pt x="3810" y="266"/>
                  </a:moveTo>
                  <a:lnTo>
                    <a:pt x="3644" y="266"/>
                  </a:lnTo>
                  <a:lnTo>
                    <a:pt x="3534" y="3175"/>
                  </a:lnTo>
                  <a:lnTo>
                    <a:pt x="177" y="5105"/>
                  </a:lnTo>
                  <a:lnTo>
                    <a:pt x="462" y="5105"/>
                  </a:lnTo>
                  <a:lnTo>
                    <a:pt x="3810" y="3175"/>
                  </a:lnTo>
                  <a:lnTo>
                    <a:pt x="3810" y="26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2068302" y="494220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810" y="0"/>
                  </a:moveTo>
                  <a:lnTo>
                    <a:pt x="0" y="2209"/>
                  </a:lnTo>
                  <a:lnTo>
                    <a:pt x="0" y="5372"/>
                  </a:lnTo>
                  <a:lnTo>
                    <a:pt x="462" y="5105"/>
                  </a:lnTo>
                  <a:lnTo>
                    <a:pt x="177" y="5105"/>
                  </a:lnTo>
                  <a:lnTo>
                    <a:pt x="287" y="2209"/>
                  </a:lnTo>
                  <a:lnTo>
                    <a:pt x="3644" y="266"/>
                  </a:lnTo>
                  <a:lnTo>
                    <a:pt x="3810" y="266"/>
                  </a:lnTo>
                  <a:lnTo>
                    <a:pt x="3810" y="0"/>
                  </a:lnTo>
                  <a:close/>
                </a:path>
                <a:path w="3810" h="5714">
                  <a:moveTo>
                    <a:pt x="3810" y="266"/>
                  </a:moveTo>
                  <a:lnTo>
                    <a:pt x="3644" y="266"/>
                  </a:lnTo>
                  <a:lnTo>
                    <a:pt x="3534" y="3175"/>
                  </a:lnTo>
                  <a:lnTo>
                    <a:pt x="177" y="5105"/>
                  </a:lnTo>
                  <a:lnTo>
                    <a:pt x="462" y="5105"/>
                  </a:lnTo>
                  <a:lnTo>
                    <a:pt x="3810" y="3175"/>
                  </a:lnTo>
                  <a:lnTo>
                    <a:pt x="3810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2070675" y="494279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279" y="0"/>
                  </a:moveTo>
                  <a:lnTo>
                    <a:pt x="0" y="165"/>
                  </a:lnTo>
                  <a:lnTo>
                    <a:pt x="0" y="330"/>
                  </a:lnTo>
                  <a:lnTo>
                    <a:pt x="127" y="3098"/>
                  </a:lnTo>
                  <a:lnTo>
                    <a:pt x="88" y="3289"/>
                  </a:lnTo>
                  <a:lnTo>
                    <a:pt x="279" y="3162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2070665" y="494283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55" y="0"/>
                  </a:moveTo>
                  <a:lnTo>
                    <a:pt x="0" y="203"/>
                  </a:lnTo>
                  <a:lnTo>
                    <a:pt x="12" y="368"/>
                  </a:lnTo>
                  <a:lnTo>
                    <a:pt x="190" y="253"/>
                  </a:lnTo>
                  <a:lnTo>
                    <a:pt x="190" y="3111"/>
                  </a:lnTo>
                  <a:lnTo>
                    <a:pt x="101" y="3327"/>
                  </a:lnTo>
                  <a:lnTo>
                    <a:pt x="355" y="3162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2069209" y="494364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279" y="0"/>
                  </a:moveTo>
                  <a:lnTo>
                    <a:pt x="0" y="165"/>
                  </a:lnTo>
                  <a:lnTo>
                    <a:pt x="0" y="330"/>
                  </a:lnTo>
                  <a:lnTo>
                    <a:pt x="127" y="3124"/>
                  </a:lnTo>
                  <a:lnTo>
                    <a:pt x="88" y="3289"/>
                  </a:lnTo>
                  <a:lnTo>
                    <a:pt x="279" y="3175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2069212" y="494368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42" y="0"/>
                  </a:moveTo>
                  <a:lnTo>
                    <a:pt x="0" y="203"/>
                  </a:lnTo>
                  <a:lnTo>
                    <a:pt x="0" y="368"/>
                  </a:lnTo>
                  <a:lnTo>
                    <a:pt x="177" y="253"/>
                  </a:lnTo>
                  <a:lnTo>
                    <a:pt x="177" y="3111"/>
                  </a:lnTo>
                  <a:lnTo>
                    <a:pt x="88" y="3327"/>
                  </a:lnTo>
                  <a:lnTo>
                    <a:pt x="342" y="31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2068148" y="494195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27" y="0"/>
                  </a:moveTo>
                  <a:lnTo>
                    <a:pt x="0" y="2387"/>
                  </a:lnTo>
                  <a:lnTo>
                    <a:pt x="0" y="5714"/>
                  </a:lnTo>
                  <a:lnTo>
                    <a:pt x="165" y="5626"/>
                  </a:lnTo>
                  <a:lnTo>
                    <a:pt x="165" y="2451"/>
                  </a:lnTo>
                  <a:lnTo>
                    <a:pt x="3962" y="253"/>
                  </a:lnTo>
                  <a:lnTo>
                    <a:pt x="3962" y="3428"/>
                  </a:lnTo>
                  <a:lnTo>
                    <a:pt x="4127" y="3327"/>
                  </a:lnTo>
                  <a:lnTo>
                    <a:pt x="4254" y="76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2068258" y="494203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127" y="0"/>
                  </a:moveTo>
                  <a:lnTo>
                    <a:pt x="1384" y="1562"/>
                  </a:lnTo>
                  <a:lnTo>
                    <a:pt x="0" y="2362"/>
                  </a:lnTo>
                  <a:lnTo>
                    <a:pt x="0" y="5702"/>
                  </a:lnTo>
                  <a:lnTo>
                    <a:pt x="165" y="5613"/>
                  </a:lnTo>
                  <a:lnTo>
                    <a:pt x="165" y="2438"/>
                  </a:lnTo>
                  <a:lnTo>
                    <a:pt x="1397" y="1727"/>
                  </a:lnTo>
                  <a:lnTo>
                    <a:pt x="3962" y="241"/>
                  </a:lnTo>
                  <a:lnTo>
                    <a:pt x="3962" y="3416"/>
                  </a:lnTo>
                  <a:lnTo>
                    <a:pt x="4127" y="3314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2074090" y="493883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0" y="2171"/>
                  </a:lnTo>
                  <a:lnTo>
                    <a:pt x="0" y="5346"/>
                  </a:lnTo>
                  <a:lnTo>
                    <a:pt x="3771" y="316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2074570" y="493965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1574" y="241"/>
                  </a:moveTo>
                  <a:lnTo>
                    <a:pt x="685" y="762"/>
                  </a:lnTo>
                  <a:lnTo>
                    <a:pt x="0" y="4178"/>
                  </a:lnTo>
                  <a:lnTo>
                    <a:pt x="901" y="3644"/>
                  </a:lnTo>
                  <a:lnTo>
                    <a:pt x="1574" y="241"/>
                  </a:lnTo>
                  <a:close/>
                </a:path>
                <a:path w="2539" h="4445">
                  <a:moveTo>
                    <a:pt x="1981" y="0"/>
                  </a:moveTo>
                  <a:lnTo>
                    <a:pt x="1689" y="177"/>
                  </a:lnTo>
                  <a:lnTo>
                    <a:pt x="1003" y="3594"/>
                  </a:lnTo>
                  <a:lnTo>
                    <a:pt x="1295" y="341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2073983" y="493885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810" y="0"/>
                  </a:moveTo>
                  <a:lnTo>
                    <a:pt x="0" y="2197"/>
                  </a:lnTo>
                  <a:lnTo>
                    <a:pt x="0" y="5359"/>
                  </a:lnTo>
                  <a:lnTo>
                    <a:pt x="462" y="5092"/>
                  </a:lnTo>
                  <a:lnTo>
                    <a:pt x="177" y="5092"/>
                  </a:lnTo>
                  <a:lnTo>
                    <a:pt x="288" y="2197"/>
                  </a:lnTo>
                  <a:lnTo>
                    <a:pt x="3644" y="266"/>
                  </a:lnTo>
                  <a:lnTo>
                    <a:pt x="3810" y="266"/>
                  </a:lnTo>
                  <a:lnTo>
                    <a:pt x="3810" y="0"/>
                  </a:lnTo>
                  <a:close/>
                </a:path>
                <a:path w="3810" h="5714">
                  <a:moveTo>
                    <a:pt x="3810" y="266"/>
                  </a:moveTo>
                  <a:lnTo>
                    <a:pt x="3644" y="266"/>
                  </a:lnTo>
                  <a:lnTo>
                    <a:pt x="3534" y="3162"/>
                  </a:lnTo>
                  <a:lnTo>
                    <a:pt x="177" y="5092"/>
                  </a:lnTo>
                  <a:lnTo>
                    <a:pt x="462" y="5092"/>
                  </a:lnTo>
                  <a:lnTo>
                    <a:pt x="3810" y="3162"/>
                  </a:lnTo>
                  <a:lnTo>
                    <a:pt x="3810" y="26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2074052" y="493889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810" y="0"/>
                  </a:moveTo>
                  <a:lnTo>
                    <a:pt x="0" y="2197"/>
                  </a:lnTo>
                  <a:lnTo>
                    <a:pt x="0" y="5359"/>
                  </a:lnTo>
                  <a:lnTo>
                    <a:pt x="440" y="5105"/>
                  </a:lnTo>
                  <a:lnTo>
                    <a:pt x="177" y="5105"/>
                  </a:lnTo>
                  <a:lnTo>
                    <a:pt x="288" y="2197"/>
                  </a:lnTo>
                  <a:lnTo>
                    <a:pt x="3644" y="266"/>
                  </a:lnTo>
                  <a:lnTo>
                    <a:pt x="3810" y="266"/>
                  </a:lnTo>
                  <a:lnTo>
                    <a:pt x="3810" y="0"/>
                  </a:lnTo>
                  <a:close/>
                </a:path>
                <a:path w="3810" h="5714">
                  <a:moveTo>
                    <a:pt x="3810" y="266"/>
                  </a:moveTo>
                  <a:lnTo>
                    <a:pt x="3644" y="266"/>
                  </a:lnTo>
                  <a:lnTo>
                    <a:pt x="3535" y="3162"/>
                  </a:lnTo>
                  <a:lnTo>
                    <a:pt x="177" y="5105"/>
                  </a:lnTo>
                  <a:lnTo>
                    <a:pt x="440" y="5105"/>
                  </a:lnTo>
                  <a:lnTo>
                    <a:pt x="3810" y="3162"/>
                  </a:lnTo>
                  <a:lnTo>
                    <a:pt x="3810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2076411" y="493949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292" y="0"/>
                  </a:moveTo>
                  <a:lnTo>
                    <a:pt x="0" y="152"/>
                  </a:lnTo>
                  <a:lnTo>
                    <a:pt x="12" y="317"/>
                  </a:lnTo>
                  <a:lnTo>
                    <a:pt x="139" y="3111"/>
                  </a:lnTo>
                  <a:lnTo>
                    <a:pt x="101" y="3276"/>
                  </a:lnTo>
                  <a:lnTo>
                    <a:pt x="292" y="3162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2076424" y="493951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42" y="0"/>
                  </a:moveTo>
                  <a:lnTo>
                    <a:pt x="0" y="203"/>
                  </a:lnTo>
                  <a:lnTo>
                    <a:pt x="0" y="368"/>
                  </a:lnTo>
                  <a:lnTo>
                    <a:pt x="177" y="266"/>
                  </a:lnTo>
                  <a:lnTo>
                    <a:pt x="177" y="3111"/>
                  </a:lnTo>
                  <a:lnTo>
                    <a:pt x="88" y="3327"/>
                  </a:lnTo>
                  <a:lnTo>
                    <a:pt x="342" y="31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2074959" y="494032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279" y="0"/>
                  </a:moveTo>
                  <a:lnTo>
                    <a:pt x="0" y="165"/>
                  </a:lnTo>
                  <a:lnTo>
                    <a:pt x="0" y="330"/>
                  </a:lnTo>
                  <a:lnTo>
                    <a:pt x="127" y="3098"/>
                  </a:lnTo>
                  <a:lnTo>
                    <a:pt x="88" y="3289"/>
                  </a:lnTo>
                  <a:lnTo>
                    <a:pt x="279" y="3162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2074961" y="494035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42" y="0"/>
                  </a:moveTo>
                  <a:lnTo>
                    <a:pt x="0" y="203"/>
                  </a:lnTo>
                  <a:lnTo>
                    <a:pt x="0" y="368"/>
                  </a:lnTo>
                  <a:lnTo>
                    <a:pt x="177" y="266"/>
                  </a:lnTo>
                  <a:lnTo>
                    <a:pt x="177" y="3111"/>
                  </a:lnTo>
                  <a:lnTo>
                    <a:pt x="88" y="3327"/>
                  </a:lnTo>
                  <a:lnTo>
                    <a:pt x="342" y="316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2073896" y="493863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14" y="0"/>
                  </a:moveTo>
                  <a:lnTo>
                    <a:pt x="0" y="2387"/>
                  </a:lnTo>
                  <a:lnTo>
                    <a:pt x="0" y="5727"/>
                  </a:lnTo>
                  <a:lnTo>
                    <a:pt x="165" y="5626"/>
                  </a:lnTo>
                  <a:lnTo>
                    <a:pt x="165" y="2451"/>
                  </a:lnTo>
                  <a:lnTo>
                    <a:pt x="3962" y="253"/>
                  </a:lnTo>
                  <a:lnTo>
                    <a:pt x="3962" y="3428"/>
                  </a:lnTo>
                  <a:lnTo>
                    <a:pt x="4114" y="3327"/>
                  </a:lnTo>
                  <a:lnTo>
                    <a:pt x="4254" y="76"/>
                  </a:lnTo>
                  <a:lnTo>
                    <a:pt x="4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2074011" y="493869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27" y="0"/>
                  </a:moveTo>
                  <a:lnTo>
                    <a:pt x="1384" y="1587"/>
                  </a:lnTo>
                  <a:lnTo>
                    <a:pt x="0" y="2400"/>
                  </a:lnTo>
                  <a:lnTo>
                    <a:pt x="0" y="5727"/>
                  </a:lnTo>
                  <a:lnTo>
                    <a:pt x="165" y="5638"/>
                  </a:lnTo>
                  <a:lnTo>
                    <a:pt x="165" y="2476"/>
                  </a:lnTo>
                  <a:lnTo>
                    <a:pt x="1397" y="1752"/>
                  </a:lnTo>
                  <a:lnTo>
                    <a:pt x="3962" y="266"/>
                  </a:lnTo>
                  <a:lnTo>
                    <a:pt x="3962" y="3429"/>
                  </a:lnTo>
                  <a:lnTo>
                    <a:pt x="4127" y="3340"/>
                  </a:lnTo>
                  <a:lnTo>
                    <a:pt x="41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2050158" y="494885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62"/>
                  </a:lnTo>
                  <a:lnTo>
                    <a:pt x="3771" y="5334"/>
                  </a:lnTo>
                  <a:lnTo>
                    <a:pt x="3771" y="2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2051456" y="494965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977" y="3594"/>
                  </a:moveTo>
                  <a:lnTo>
                    <a:pt x="292" y="177"/>
                  </a:lnTo>
                  <a:lnTo>
                    <a:pt x="0" y="0"/>
                  </a:lnTo>
                  <a:lnTo>
                    <a:pt x="685" y="3416"/>
                  </a:lnTo>
                  <a:lnTo>
                    <a:pt x="977" y="3594"/>
                  </a:lnTo>
                  <a:close/>
                </a:path>
                <a:path w="2539" h="4445">
                  <a:moveTo>
                    <a:pt x="1981" y="4191"/>
                  </a:moveTo>
                  <a:lnTo>
                    <a:pt x="1295" y="774"/>
                  </a:lnTo>
                  <a:lnTo>
                    <a:pt x="406" y="254"/>
                  </a:lnTo>
                  <a:lnTo>
                    <a:pt x="1079" y="3657"/>
                  </a:lnTo>
                  <a:lnTo>
                    <a:pt x="1981" y="419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2050223" y="494886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72"/>
                  </a:lnTo>
                  <a:lnTo>
                    <a:pt x="3797" y="5118"/>
                  </a:lnTo>
                  <a:lnTo>
                    <a:pt x="3632" y="5118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58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58" y="266"/>
                  </a:moveTo>
                  <a:lnTo>
                    <a:pt x="165" y="266"/>
                  </a:lnTo>
                  <a:lnTo>
                    <a:pt x="3522" y="2209"/>
                  </a:lnTo>
                  <a:lnTo>
                    <a:pt x="3632" y="5118"/>
                  </a:lnTo>
                  <a:lnTo>
                    <a:pt x="3797" y="5118"/>
                  </a:lnTo>
                  <a:lnTo>
                    <a:pt x="3797" y="2209"/>
                  </a:lnTo>
                  <a:lnTo>
                    <a:pt x="458" y="26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2050158" y="494889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72"/>
                  </a:lnTo>
                  <a:lnTo>
                    <a:pt x="3797" y="5118"/>
                  </a:lnTo>
                  <a:lnTo>
                    <a:pt x="3632" y="5118"/>
                  </a:lnTo>
                  <a:lnTo>
                    <a:pt x="274" y="3175"/>
                  </a:lnTo>
                  <a:lnTo>
                    <a:pt x="165" y="266"/>
                  </a:lnTo>
                  <a:lnTo>
                    <a:pt x="458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58" y="266"/>
                  </a:moveTo>
                  <a:lnTo>
                    <a:pt x="165" y="266"/>
                  </a:lnTo>
                  <a:lnTo>
                    <a:pt x="3522" y="2209"/>
                  </a:lnTo>
                  <a:lnTo>
                    <a:pt x="3632" y="5118"/>
                  </a:lnTo>
                  <a:lnTo>
                    <a:pt x="3797" y="5118"/>
                  </a:lnTo>
                  <a:lnTo>
                    <a:pt x="3797" y="2209"/>
                  </a:lnTo>
                  <a:lnTo>
                    <a:pt x="458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2051317" y="494949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89"/>
                  </a:lnTo>
                  <a:lnTo>
                    <a:pt x="190" y="3124"/>
                  </a:lnTo>
                  <a:lnTo>
                    <a:pt x="1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2051250" y="494953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66" y="3162"/>
                  </a:lnTo>
                  <a:lnTo>
                    <a:pt x="165" y="253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2052779" y="495033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75"/>
                  </a:lnTo>
                  <a:lnTo>
                    <a:pt x="190" y="3289"/>
                  </a:lnTo>
                  <a:lnTo>
                    <a:pt x="203" y="3124"/>
                  </a:lnTo>
                  <a:lnTo>
                    <a:pt x="1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2052716" y="495037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53" y="3162"/>
                  </a:lnTo>
                  <a:lnTo>
                    <a:pt x="165" y="253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2049870" y="494864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127" y="0"/>
                  </a:moveTo>
                  <a:lnTo>
                    <a:pt x="0" y="76"/>
                  </a:lnTo>
                  <a:lnTo>
                    <a:pt x="127" y="3327"/>
                  </a:lnTo>
                  <a:lnTo>
                    <a:pt x="165" y="3505"/>
                  </a:lnTo>
                  <a:lnTo>
                    <a:pt x="292" y="3428"/>
                  </a:lnTo>
                  <a:lnTo>
                    <a:pt x="292" y="253"/>
                  </a:lnTo>
                  <a:lnTo>
                    <a:pt x="4089" y="2451"/>
                  </a:lnTo>
                  <a:lnTo>
                    <a:pt x="4089" y="5626"/>
                  </a:lnTo>
                  <a:lnTo>
                    <a:pt x="4127" y="5791"/>
                  </a:lnTo>
                  <a:lnTo>
                    <a:pt x="4254" y="5714"/>
                  </a:lnTo>
                  <a:lnTo>
                    <a:pt x="4254" y="238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2049869" y="494873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127" y="2362"/>
                  </a:moveTo>
                  <a:lnTo>
                    <a:pt x="2730" y="1574"/>
                  </a:lnTo>
                  <a:lnTo>
                    <a:pt x="0" y="0"/>
                  </a:lnTo>
                  <a:lnTo>
                    <a:pt x="0" y="3314"/>
                  </a:lnTo>
                  <a:lnTo>
                    <a:pt x="165" y="3416"/>
                  </a:lnTo>
                  <a:lnTo>
                    <a:pt x="165" y="241"/>
                  </a:lnTo>
                  <a:lnTo>
                    <a:pt x="2730" y="1714"/>
                  </a:lnTo>
                  <a:lnTo>
                    <a:pt x="3962" y="2438"/>
                  </a:lnTo>
                  <a:lnTo>
                    <a:pt x="3962" y="5613"/>
                  </a:lnTo>
                  <a:lnTo>
                    <a:pt x="4127" y="5702"/>
                  </a:lnTo>
                  <a:lnTo>
                    <a:pt x="4127" y="23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2044410" y="494552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62"/>
                  </a:lnTo>
                  <a:lnTo>
                    <a:pt x="3771" y="5346"/>
                  </a:lnTo>
                  <a:lnTo>
                    <a:pt x="3771" y="2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2045703" y="4946345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977" y="3594"/>
                  </a:moveTo>
                  <a:lnTo>
                    <a:pt x="292" y="177"/>
                  </a:lnTo>
                  <a:lnTo>
                    <a:pt x="0" y="0"/>
                  </a:lnTo>
                  <a:lnTo>
                    <a:pt x="685" y="3416"/>
                  </a:lnTo>
                  <a:lnTo>
                    <a:pt x="977" y="3594"/>
                  </a:lnTo>
                  <a:close/>
                </a:path>
                <a:path w="2539" h="4445">
                  <a:moveTo>
                    <a:pt x="1981" y="4178"/>
                  </a:moveTo>
                  <a:lnTo>
                    <a:pt x="1295" y="762"/>
                  </a:lnTo>
                  <a:lnTo>
                    <a:pt x="406" y="241"/>
                  </a:lnTo>
                  <a:lnTo>
                    <a:pt x="1079" y="3644"/>
                  </a:lnTo>
                  <a:lnTo>
                    <a:pt x="1981" y="417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2044475" y="494556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49"/>
                  </a:lnTo>
                  <a:lnTo>
                    <a:pt x="3797" y="5346"/>
                  </a:lnTo>
                  <a:lnTo>
                    <a:pt x="3797" y="5092"/>
                  </a:lnTo>
                  <a:lnTo>
                    <a:pt x="3632" y="5092"/>
                  </a:lnTo>
                  <a:lnTo>
                    <a:pt x="274" y="3149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19" y="241"/>
                  </a:moveTo>
                  <a:lnTo>
                    <a:pt x="165" y="241"/>
                  </a:lnTo>
                  <a:lnTo>
                    <a:pt x="3522" y="2184"/>
                  </a:lnTo>
                  <a:lnTo>
                    <a:pt x="3632" y="5092"/>
                  </a:lnTo>
                  <a:lnTo>
                    <a:pt x="3797" y="5092"/>
                  </a:lnTo>
                  <a:lnTo>
                    <a:pt x="3797" y="2184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2044409" y="494558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59"/>
                  </a:lnTo>
                  <a:lnTo>
                    <a:pt x="3797" y="5118"/>
                  </a:lnTo>
                  <a:lnTo>
                    <a:pt x="3632" y="5118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60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60" y="266"/>
                  </a:moveTo>
                  <a:lnTo>
                    <a:pt x="165" y="266"/>
                  </a:lnTo>
                  <a:lnTo>
                    <a:pt x="3521" y="2197"/>
                  </a:lnTo>
                  <a:lnTo>
                    <a:pt x="3632" y="5118"/>
                  </a:lnTo>
                  <a:lnTo>
                    <a:pt x="3797" y="5118"/>
                  </a:lnTo>
                  <a:lnTo>
                    <a:pt x="3797" y="2197"/>
                  </a:lnTo>
                  <a:lnTo>
                    <a:pt x="460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2045569" y="494618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89"/>
                  </a:lnTo>
                  <a:lnTo>
                    <a:pt x="203" y="3111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2045501" y="494621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66" y="3162"/>
                  </a:lnTo>
                  <a:lnTo>
                    <a:pt x="165" y="266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2047030" y="494703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76"/>
                  </a:lnTo>
                  <a:lnTo>
                    <a:pt x="203" y="3111"/>
                  </a:lnTo>
                  <a:lnTo>
                    <a:pt x="152" y="253"/>
                  </a:lnTo>
                  <a:lnTo>
                    <a:pt x="292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2046966" y="494705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53" y="3162"/>
                  </a:lnTo>
                  <a:lnTo>
                    <a:pt x="165" y="266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2044120" y="494532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127" y="0"/>
                  </a:moveTo>
                  <a:lnTo>
                    <a:pt x="0" y="76"/>
                  </a:lnTo>
                  <a:lnTo>
                    <a:pt x="127" y="3327"/>
                  </a:lnTo>
                  <a:lnTo>
                    <a:pt x="165" y="3505"/>
                  </a:lnTo>
                  <a:lnTo>
                    <a:pt x="292" y="3428"/>
                  </a:lnTo>
                  <a:lnTo>
                    <a:pt x="292" y="253"/>
                  </a:lnTo>
                  <a:lnTo>
                    <a:pt x="4089" y="2451"/>
                  </a:lnTo>
                  <a:lnTo>
                    <a:pt x="4089" y="5626"/>
                  </a:lnTo>
                  <a:lnTo>
                    <a:pt x="4127" y="5791"/>
                  </a:lnTo>
                  <a:lnTo>
                    <a:pt x="4254" y="5727"/>
                  </a:lnTo>
                  <a:lnTo>
                    <a:pt x="4254" y="238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2044115" y="494540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2730" y="1587"/>
                  </a:moveTo>
                  <a:lnTo>
                    <a:pt x="0" y="0"/>
                  </a:lnTo>
                  <a:lnTo>
                    <a:pt x="0" y="3340"/>
                  </a:lnTo>
                  <a:lnTo>
                    <a:pt x="165" y="3429"/>
                  </a:lnTo>
                  <a:lnTo>
                    <a:pt x="165" y="266"/>
                  </a:lnTo>
                  <a:lnTo>
                    <a:pt x="2730" y="1739"/>
                  </a:lnTo>
                  <a:lnTo>
                    <a:pt x="2730" y="1587"/>
                  </a:lnTo>
                  <a:close/>
                </a:path>
                <a:path w="4444" h="5714">
                  <a:moveTo>
                    <a:pt x="4140" y="2387"/>
                  </a:moveTo>
                  <a:lnTo>
                    <a:pt x="2743" y="1587"/>
                  </a:lnTo>
                  <a:lnTo>
                    <a:pt x="2743" y="1739"/>
                  </a:lnTo>
                  <a:lnTo>
                    <a:pt x="3975" y="2463"/>
                  </a:lnTo>
                  <a:lnTo>
                    <a:pt x="3975" y="5626"/>
                  </a:lnTo>
                  <a:lnTo>
                    <a:pt x="4140" y="5715"/>
                  </a:lnTo>
                  <a:lnTo>
                    <a:pt x="4140" y="238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2038661" y="494220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71" y="5346"/>
                  </a:lnTo>
                  <a:lnTo>
                    <a:pt x="3771" y="2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2039950" y="4943030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977" y="3581"/>
                  </a:moveTo>
                  <a:lnTo>
                    <a:pt x="292" y="177"/>
                  </a:lnTo>
                  <a:lnTo>
                    <a:pt x="0" y="0"/>
                  </a:lnTo>
                  <a:lnTo>
                    <a:pt x="685" y="3416"/>
                  </a:lnTo>
                  <a:lnTo>
                    <a:pt x="977" y="3581"/>
                  </a:lnTo>
                  <a:close/>
                </a:path>
                <a:path w="2539" h="4445">
                  <a:moveTo>
                    <a:pt x="1981" y="4178"/>
                  </a:moveTo>
                  <a:lnTo>
                    <a:pt x="1295" y="762"/>
                  </a:lnTo>
                  <a:lnTo>
                    <a:pt x="406" y="241"/>
                  </a:lnTo>
                  <a:lnTo>
                    <a:pt x="1079" y="3657"/>
                  </a:lnTo>
                  <a:lnTo>
                    <a:pt x="1981" y="417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2038725" y="494222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72"/>
                  </a:lnTo>
                  <a:lnTo>
                    <a:pt x="3797" y="5118"/>
                  </a:lnTo>
                  <a:lnTo>
                    <a:pt x="3632" y="5118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60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60" y="266"/>
                  </a:moveTo>
                  <a:lnTo>
                    <a:pt x="165" y="266"/>
                  </a:lnTo>
                  <a:lnTo>
                    <a:pt x="3521" y="2197"/>
                  </a:lnTo>
                  <a:lnTo>
                    <a:pt x="3632" y="5118"/>
                  </a:lnTo>
                  <a:lnTo>
                    <a:pt x="3797" y="5118"/>
                  </a:lnTo>
                  <a:lnTo>
                    <a:pt x="3797" y="2197"/>
                  </a:lnTo>
                  <a:lnTo>
                    <a:pt x="460" y="26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2038661" y="494226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72"/>
                  </a:lnTo>
                  <a:lnTo>
                    <a:pt x="3797" y="5118"/>
                  </a:lnTo>
                  <a:lnTo>
                    <a:pt x="3632" y="5118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60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60" y="266"/>
                  </a:moveTo>
                  <a:lnTo>
                    <a:pt x="165" y="266"/>
                  </a:lnTo>
                  <a:lnTo>
                    <a:pt x="3521" y="2197"/>
                  </a:lnTo>
                  <a:lnTo>
                    <a:pt x="3632" y="5118"/>
                  </a:lnTo>
                  <a:lnTo>
                    <a:pt x="3797" y="5118"/>
                  </a:lnTo>
                  <a:lnTo>
                    <a:pt x="3797" y="2197"/>
                  </a:lnTo>
                  <a:lnTo>
                    <a:pt x="460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2039820" y="494286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89"/>
                  </a:lnTo>
                  <a:lnTo>
                    <a:pt x="203" y="3124"/>
                  </a:lnTo>
                  <a:lnTo>
                    <a:pt x="1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2039752" y="494289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66" y="3162"/>
                  </a:lnTo>
                  <a:lnTo>
                    <a:pt x="165" y="253"/>
                  </a:lnTo>
                  <a:lnTo>
                    <a:pt x="342" y="368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2041281" y="494370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75"/>
                  </a:lnTo>
                  <a:lnTo>
                    <a:pt x="190" y="3289"/>
                  </a:lnTo>
                  <a:lnTo>
                    <a:pt x="203" y="3124"/>
                  </a:lnTo>
                  <a:lnTo>
                    <a:pt x="152" y="266"/>
                  </a:lnTo>
                  <a:lnTo>
                    <a:pt x="292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2041217" y="494374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66" y="3162"/>
                  </a:lnTo>
                  <a:lnTo>
                    <a:pt x="165" y="253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2038371" y="494201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127" y="0"/>
                  </a:moveTo>
                  <a:lnTo>
                    <a:pt x="0" y="63"/>
                  </a:lnTo>
                  <a:lnTo>
                    <a:pt x="127" y="3314"/>
                  </a:lnTo>
                  <a:lnTo>
                    <a:pt x="177" y="3492"/>
                  </a:lnTo>
                  <a:lnTo>
                    <a:pt x="292" y="241"/>
                  </a:lnTo>
                  <a:lnTo>
                    <a:pt x="4089" y="2438"/>
                  </a:lnTo>
                  <a:lnTo>
                    <a:pt x="4089" y="5613"/>
                  </a:lnTo>
                  <a:lnTo>
                    <a:pt x="4127" y="5778"/>
                  </a:lnTo>
                  <a:lnTo>
                    <a:pt x="4254" y="5715"/>
                  </a:lnTo>
                  <a:lnTo>
                    <a:pt x="4254" y="2374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2038375" y="494210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127" y="2362"/>
                  </a:moveTo>
                  <a:lnTo>
                    <a:pt x="2730" y="1574"/>
                  </a:lnTo>
                  <a:lnTo>
                    <a:pt x="0" y="0"/>
                  </a:lnTo>
                  <a:lnTo>
                    <a:pt x="0" y="3314"/>
                  </a:lnTo>
                  <a:lnTo>
                    <a:pt x="165" y="3403"/>
                  </a:lnTo>
                  <a:lnTo>
                    <a:pt x="165" y="241"/>
                  </a:lnTo>
                  <a:lnTo>
                    <a:pt x="2730" y="1714"/>
                  </a:lnTo>
                  <a:lnTo>
                    <a:pt x="3962" y="2438"/>
                  </a:lnTo>
                  <a:lnTo>
                    <a:pt x="3962" y="5613"/>
                  </a:lnTo>
                  <a:lnTo>
                    <a:pt x="4127" y="5702"/>
                  </a:lnTo>
                  <a:lnTo>
                    <a:pt x="4127" y="23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2032911" y="493889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62"/>
                  </a:lnTo>
                  <a:lnTo>
                    <a:pt x="3771" y="5346"/>
                  </a:lnTo>
                  <a:lnTo>
                    <a:pt x="3771" y="2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2034209" y="4939715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977" y="3594"/>
                  </a:moveTo>
                  <a:lnTo>
                    <a:pt x="292" y="177"/>
                  </a:lnTo>
                  <a:lnTo>
                    <a:pt x="0" y="0"/>
                  </a:lnTo>
                  <a:lnTo>
                    <a:pt x="685" y="3403"/>
                  </a:lnTo>
                  <a:lnTo>
                    <a:pt x="977" y="3594"/>
                  </a:lnTo>
                  <a:close/>
                </a:path>
                <a:path w="2539" h="4445">
                  <a:moveTo>
                    <a:pt x="1981" y="4178"/>
                  </a:moveTo>
                  <a:lnTo>
                    <a:pt x="1295" y="762"/>
                  </a:lnTo>
                  <a:lnTo>
                    <a:pt x="393" y="241"/>
                  </a:lnTo>
                  <a:lnTo>
                    <a:pt x="1079" y="3644"/>
                  </a:lnTo>
                  <a:lnTo>
                    <a:pt x="1981" y="417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2032976" y="493892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49"/>
                  </a:lnTo>
                  <a:lnTo>
                    <a:pt x="3797" y="5346"/>
                  </a:lnTo>
                  <a:lnTo>
                    <a:pt x="3797" y="5092"/>
                  </a:lnTo>
                  <a:lnTo>
                    <a:pt x="3632" y="5092"/>
                  </a:lnTo>
                  <a:lnTo>
                    <a:pt x="274" y="3149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19" y="241"/>
                  </a:moveTo>
                  <a:lnTo>
                    <a:pt x="165" y="241"/>
                  </a:lnTo>
                  <a:lnTo>
                    <a:pt x="3522" y="2184"/>
                  </a:lnTo>
                  <a:lnTo>
                    <a:pt x="3632" y="5092"/>
                  </a:lnTo>
                  <a:lnTo>
                    <a:pt x="3797" y="5092"/>
                  </a:lnTo>
                  <a:lnTo>
                    <a:pt x="3797" y="2184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2032910" y="493895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59"/>
                  </a:lnTo>
                  <a:lnTo>
                    <a:pt x="3797" y="5092"/>
                  </a:lnTo>
                  <a:lnTo>
                    <a:pt x="3632" y="5092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60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60" y="266"/>
                  </a:moveTo>
                  <a:lnTo>
                    <a:pt x="165" y="266"/>
                  </a:lnTo>
                  <a:lnTo>
                    <a:pt x="3521" y="2197"/>
                  </a:lnTo>
                  <a:lnTo>
                    <a:pt x="3632" y="5092"/>
                  </a:lnTo>
                  <a:lnTo>
                    <a:pt x="3797" y="5092"/>
                  </a:lnTo>
                  <a:lnTo>
                    <a:pt x="3797" y="2197"/>
                  </a:lnTo>
                  <a:lnTo>
                    <a:pt x="460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2034071" y="493955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89"/>
                  </a:lnTo>
                  <a:lnTo>
                    <a:pt x="203" y="3111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2034007" y="493957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53" y="3162"/>
                  </a:lnTo>
                  <a:lnTo>
                    <a:pt x="165" y="253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2035535" y="494039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89"/>
                  </a:lnTo>
                  <a:lnTo>
                    <a:pt x="190" y="3111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2035468" y="494042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40"/>
                  </a:lnTo>
                  <a:lnTo>
                    <a:pt x="266" y="3162"/>
                  </a:lnTo>
                  <a:lnTo>
                    <a:pt x="165" y="266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2032622" y="493869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127" y="0"/>
                  </a:moveTo>
                  <a:lnTo>
                    <a:pt x="0" y="76"/>
                  </a:lnTo>
                  <a:lnTo>
                    <a:pt x="127" y="3327"/>
                  </a:lnTo>
                  <a:lnTo>
                    <a:pt x="165" y="3505"/>
                  </a:lnTo>
                  <a:lnTo>
                    <a:pt x="292" y="3428"/>
                  </a:lnTo>
                  <a:lnTo>
                    <a:pt x="292" y="253"/>
                  </a:lnTo>
                  <a:lnTo>
                    <a:pt x="4089" y="2451"/>
                  </a:lnTo>
                  <a:lnTo>
                    <a:pt x="4089" y="5626"/>
                  </a:lnTo>
                  <a:lnTo>
                    <a:pt x="4127" y="5791"/>
                  </a:lnTo>
                  <a:lnTo>
                    <a:pt x="4254" y="5714"/>
                  </a:lnTo>
                  <a:lnTo>
                    <a:pt x="4254" y="238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2032622" y="493876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27" y="2400"/>
                  </a:moveTo>
                  <a:lnTo>
                    <a:pt x="2730" y="1600"/>
                  </a:lnTo>
                  <a:lnTo>
                    <a:pt x="0" y="0"/>
                  </a:lnTo>
                  <a:lnTo>
                    <a:pt x="0" y="3340"/>
                  </a:lnTo>
                  <a:lnTo>
                    <a:pt x="165" y="3429"/>
                  </a:lnTo>
                  <a:lnTo>
                    <a:pt x="165" y="266"/>
                  </a:lnTo>
                  <a:lnTo>
                    <a:pt x="2730" y="1739"/>
                  </a:lnTo>
                  <a:lnTo>
                    <a:pt x="3962" y="2476"/>
                  </a:lnTo>
                  <a:lnTo>
                    <a:pt x="3962" y="5638"/>
                  </a:lnTo>
                  <a:lnTo>
                    <a:pt x="4127" y="5727"/>
                  </a:lnTo>
                  <a:lnTo>
                    <a:pt x="4127" y="24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2044410" y="493990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71" y="5359"/>
                  </a:lnTo>
                  <a:lnTo>
                    <a:pt x="3771" y="2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2045703" y="4940731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977" y="3581"/>
                  </a:moveTo>
                  <a:lnTo>
                    <a:pt x="292" y="177"/>
                  </a:lnTo>
                  <a:lnTo>
                    <a:pt x="0" y="0"/>
                  </a:lnTo>
                  <a:lnTo>
                    <a:pt x="685" y="3416"/>
                  </a:lnTo>
                  <a:lnTo>
                    <a:pt x="977" y="3581"/>
                  </a:lnTo>
                  <a:close/>
                </a:path>
                <a:path w="2539" h="4445">
                  <a:moveTo>
                    <a:pt x="1981" y="4178"/>
                  </a:moveTo>
                  <a:lnTo>
                    <a:pt x="1295" y="762"/>
                  </a:lnTo>
                  <a:lnTo>
                    <a:pt x="406" y="241"/>
                  </a:lnTo>
                  <a:lnTo>
                    <a:pt x="1079" y="3644"/>
                  </a:lnTo>
                  <a:lnTo>
                    <a:pt x="1981" y="417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2044475" y="493993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59"/>
                  </a:lnTo>
                  <a:lnTo>
                    <a:pt x="3797" y="5092"/>
                  </a:lnTo>
                  <a:lnTo>
                    <a:pt x="3632" y="5092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60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60" y="266"/>
                  </a:moveTo>
                  <a:lnTo>
                    <a:pt x="165" y="266"/>
                  </a:lnTo>
                  <a:lnTo>
                    <a:pt x="3521" y="2197"/>
                  </a:lnTo>
                  <a:lnTo>
                    <a:pt x="3632" y="5092"/>
                  </a:lnTo>
                  <a:lnTo>
                    <a:pt x="3797" y="5092"/>
                  </a:lnTo>
                  <a:lnTo>
                    <a:pt x="3797" y="2197"/>
                  </a:lnTo>
                  <a:lnTo>
                    <a:pt x="460" y="26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2044409" y="493996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59"/>
                  </a:lnTo>
                  <a:lnTo>
                    <a:pt x="3797" y="5118"/>
                  </a:lnTo>
                  <a:lnTo>
                    <a:pt x="3632" y="5118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60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60" y="266"/>
                  </a:moveTo>
                  <a:lnTo>
                    <a:pt x="165" y="266"/>
                  </a:lnTo>
                  <a:lnTo>
                    <a:pt x="3521" y="2197"/>
                  </a:lnTo>
                  <a:lnTo>
                    <a:pt x="3632" y="5118"/>
                  </a:lnTo>
                  <a:lnTo>
                    <a:pt x="3797" y="5118"/>
                  </a:lnTo>
                  <a:lnTo>
                    <a:pt x="3797" y="2197"/>
                  </a:lnTo>
                  <a:lnTo>
                    <a:pt x="460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2045569" y="494057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89"/>
                  </a:lnTo>
                  <a:lnTo>
                    <a:pt x="203" y="3111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2045501" y="494059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40"/>
                  </a:lnTo>
                  <a:lnTo>
                    <a:pt x="266" y="3162"/>
                  </a:lnTo>
                  <a:lnTo>
                    <a:pt x="165" y="266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2047030" y="494141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76"/>
                  </a:lnTo>
                  <a:lnTo>
                    <a:pt x="203" y="3111"/>
                  </a:lnTo>
                  <a:lnTo>
                    <a:pt x="152" y="253"/>
                  </a:lnTo>
                  <a:lnTo>
                    <a:pt x="292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2046966" y="494144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53" y="3162"/>
                  </a:lnTo>
                  <a:lnTo>
                    <a:pt x="165" y="266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2044120" y="493971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127" y="0"/>
                  </a:moveTo>
                  <a:lnTo>
                    <a:pt x="0" y="76"/>
                  </a:lnTo>
                  <a:lnTo>
                    <a:pt x="127" y="3327"/>
                  </a:lnTo>
                  <a:lnTo>
                    <a:pt x="165" y="3505"/>
                  </a:lnTo>
                  <a:lnTo>
                    <a:pt x="292" y="3428"/>
                  </a:lnTo>
                  <a:lnTo>
                    <a:pt x="292" y="253"/>
                  </a:lnTo>
                  <a:lnTo>
                    <a:pt x="4089" y="2451"/>
                  </a:lnTo>
                  <a:lnTo>
                    <a:pt x="4089" y="5626"/>
                  </a:lnTo>
                  <a:lnTo>
                    <a:pt x="4127" y="5791"/>
                  </a:lnTo>
                  <a:lnTo>
                    <a:pt x="4254" y="5727"/>
                  </a:lnTo>
                  <a:lnTo>
                    <a:pt x="4254" y="238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2044115" y="493977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2730" y="1587"/>
                  </a:moveTo>
                  <a:lnTo>
                    <a:pt x="0" y="0"/>
                  </a:lnTo>
                  <a:lnTo>
                    <a:pt x="0" y="3340"/>
                  </a:lnTo>
                  <a:lnTo>
                    <a:pt x="165" y="3429"/>
                  </a:lnTo>
                  <a:lnTo>
                    <a:pt x="165" y="266"/>
                  </a:lnTo>
                  <a:lnTo>
                    <a:pt x="2730" y="1739"/>
                  </a:lnTo>
                  <a:lnTo>
                    <a:pt x="2730" y="1587"/>
                  </a:lnTo>
                  <a:close/>
                </a:path>
                <a:path w="4444" h="6350">
                  <a:moveTo>
                    <a:pt x="4140" y="2400"/>
                  </a:moveTo>
                  <a:lnTo>
                    <a:pt x="2743" y="1600"/>
                  </a:lnTo>
                  <a:lnTo>
                    <a:pt x="2743" y="1752"/>
                  </a:lnTo>
                  <a:lnTo>
                    <a:pt x="3975" y="2476"/>
                  </a:lnTo>
                  <a:lnTo>
                    <a:pt x="3975" y="5638"/>
                  </a:lnTo>
                  <a:lnTo>
                    <a:pt x="4140" y="5727"/>
                  </a:lnTo>
                  <a:lnTo>
                    <a:pt x="4140" y="24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2038661" y="493659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62"/>
                  </a:lnTo>
                  <a:lnTo>
                    <a:pt x="3771" y="5334"/>
                  </a:lnTo>
                  <a:lnTo>
                    <a:pt x="3771" y="2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2039950" y="4937416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39" h="4445">
                  <a:moveTo>
                    <a:pt x="977" y="3594"/>
                  </a:moveTo>
                  <a:lnTo>
                    <a:pt x="292" y="177"/>
                  </a:lnTo>
                  <a:lnTo>
                    <a:pt x="0" y="0"/>
                  </a:lnTo>
                  <a:lnTo>
                    <a:pt x="685" y="3416"/>
                  </a:lnTo>
                  <a:lnTo>
                    <a:pt x="977" y="3594"/>
                  </a:lnTo>
                  <a:close/>
                </a:path>
                <a:path w="2539" h="4445">
                  <a:moveTo>
                    <a:pt x="1981" y="4165"/>
                  </a:moveTo>
                  <a:lnTo>
                    <a:pt x="1295" y="749"/>
                  </a:lnTo>
                  <a:lnTo>
                    <a:pt x="406" y="228"/>
                  </a:lnTo>
                  <a:lnTo>
                    <a:pt x="1079" y="3644"/>
                  </a:lnTo>
                  <a:lnTo>
                    <a:pt x="1981" y="416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2038725" y="493661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72"/>
                  </a:lnTo>
                  <a:lnTo>
                    <a:pt x="3797" y="5105"/>
                  </a:lnTo>
                  <a:lnTo>
                    <a:pt x="3632" y="5105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60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60" y="266"/>
                  </a:moveTo>
                  <a:lnTo>
                    <a:pt x="165" y="266"/>
                  </a:lnTo>
                  <a:lnTo>
                    <a:pt x="3521" y="2197"/>
                  </a:lnTo>
                  <a:lnTo>
                    <a:pt x="3632" y="5105"/>
                  </a:lnTo>
                  <a:lnTo>
                    <a:pt x="3797" y="5105"/>
                  </a:lnTo>
                  <a:lnTo>
                    <a:pt x="3797" y="2197"/>
                  </a:lnTo>
                  <a:lnTo>
                    <a:pt x="460" y="26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2038661" y="493665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0" y="0"/>
                  </a:moveTo>
                  <a:lnTo>
                    <a:pt x="0" y="3175"/>
                  </a:lnTo>
                  <a:lnTo>
                    <a:pt x="3797" y="5372"/>
                  </a:lnTo>
                  <a:lnTo>
                    <a:pt x="3797" y="5118"/>
                  </a:lnTo>
                  <a:lnTo>
                    <a:pt x="3632" y="5118"/>
                  </a:lnTo>
                  <a:lnTo>
                    <a:pt x="165" y="3098"/>
                  </a:lnTo>
                  <a:lnTo>
                    <a:pt x="165" y="266"/>
                  </a:lnTo>
                  <a:lnTo>
                    <a:pt x="458" y="266"/>
                  </a:lnTo>
                  <a:lnTo>
                    <a:pt x="0" y="0"/>
                  </a:lnTo>
                  <a:close/>
                </a:path>
                <a:path w="3810" h="5714">
                  <a:moveTo>
                    <a:pt x="458" y="266"/>
                  </a:moveTo>
                  <a:lnTo>
                    <a:pt x="165" y="266"/>
                  </a:lnTo>
                  <a:lnTo>
                    <a:pt x="3522" y="2209"/>
                  </a:lnTo>
                  <a:lnTo>
                    <a:pt x="3632" y="5118"/>
                  </a:lnTo>
                  <a:lnTo>
                    <a:pt x="3797" y="5118"/>
                  </a:lnTo>
                  <a:lnTo>
                    <a:pt x="3797" y="2209"/>
                  </a:lnTo>
                  <a:lnTo>
                    <a:pt x="458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2039820" y="493724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89"/>
                  </a:lnTo>
                  <a:lnTo>
                    <a:pt x="203" y="3124"/>
                  </a:lnTo>
                  <a:lnTo>
                    <a:pt x="152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2039752" y="493728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66" y="3162"/>
                  </a:lnTo>
                  <a:lnTo>
                    <a:pt x="165" y="253"/>
                  </a:lnTo>
                  <a:lnTo>
                    <a:pt x="342" y="368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2041281" y="493808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190" y="3289"/>
                  </a:lnTo>
                  <a:lnTo>
                    <a:pt x="203" y="3124"/>
                  </a:lnTo>
                  <a:lnTo>
                    <a:pt x="152" y="266"/>
                  </a:lnTo>
                  <a:lnTo>
                    <a:pt x="292" y="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2041217" y="493812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162"/>
                  </a:lnTo>
                  <a:lnTo>
                    <a:pt x="253" y="3327"/>
                  </a:lnTo>
                  <a:lnTo>
                    <a:pt x="266" y="3162"/>
                  </a:lnTo>
                  <a:lnTo>
                    <a:pt x="165" y="253"/>
                  </a:lnTo>
                  <a:lnTo>
                    <a:pt x="342" y="368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2038371" y="493639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127" y="0"/>
                  </a:moveTo>
                  <a:lnTo>
                    <a:pt x="0" y="76"/>
                  </a:lnTo>
                  <a:lnTo>
                    <a:pt x="127" y="3327"/>
                  </a:lnTo>
                  <a:lnTo>
                    <a:pt x="177" y="3492"/>
                  </a:lnTo>
                  <a:lnTo>
                    <a:pt x="292" y="253"/>
                  </a:lnTo>
                  <a:lnTo>
                    <a:pt x="4089" y="2451"/>
                  </a:lnTo>
                  <a:lnTo>
                    <a:pt x="4089" y="5626"/>
                  </a:lnTo>
                  <a:lnTo>
                    <a:pt x="4127" y="5791"/>
                  </a:lnTo>
                  <a:lnTo>
                    <a:pt x="4254" y="5714"/>
                  </a:lnTo>
                  <a:lnTo>
                    <a:pt x="4254" y="238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2038375" y="493648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127" y="2362"/>
                  </a:moveTo>
                  <a:lnTo>
                    <a:pt x="2730" y="1574"/>
                  </a:lnTo>
                  <a:lnTo>
                    <a:pt x="0" y="0"/>
                  </a:lnTo>
                  <a:lnTo>
                    <a:pt x="0" y="3314"/>
                  </a:lnTo>
                  <a:lnTo>
                    <a:pt x="165" y="3403"/>
                  </a:lnTo>
                  <a:lnTo>
                    <a:pt x="165" y="241"/>
                  </a:lnTo>
                  <a:lnTo>
                    <a:pt x="2730" y="1714"/>
                  </a:lnTo>
                  <a:lnTo>
                    <a:pt x="3962" y="2438"/>
                  </a:lnTo>
                  <a:lnTo>
                    <a:pt x="3962" y="5613"/>
                  </a:lnTo>
                  <a:lnTo>
                    <a:pt x="4127" y="5702"/>
                  </a:lnTo>
                  <a:lnTo>
                    <a:pt x="4127" y="23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2116068" y="4996552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89" h="20320">
                  <a:moveTo>
                    <a:pt x="17360" y="0"/>
                  </a:moveTo>
                  <a:lnTo>
                    <a:pt x="17094" y="0"/>
                  </a:lnTo>
                  <a:lnTo>
                    <a:pt x="0" y="9880"/>
                  </a:lnTo>
                  <a:lnTo>
                    <a:pt x="0" y="10541"/>
                  </a:lnTo>
                  <a:lnTo>
                    <a:pt x="15544" y="19532"/>
                  </a:lnTo>
                  <a:lnTo>
                    <a:pt x="16116" y="19862"/>
                  </a:lnTo>
                  <a:lnTo>
                    <a:pt x="16827" y="19862"/>
                  </a:lnTo>
                  <a:lnTo>
                    <a:pt x="33705" y="10121"/>
                  </a:lnTo>
                  <a:lnTo>
                    <a:pt x="33705" y="9448"/>
                  </a:lnTo>
                  <a:lnTo>
                    <a:pt x="17360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2132736" y="4997459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14909" y="0"/>
                  </a:moveTo>
                  <a:lnTo>
                    <a:pt x="0" y="8610"/>
                  </a:lnTo>
                  <a:lnTo>
                    <a:pt x="0" y="15430"/>
                  </a:lnTo>
                  <a:lnTo>
                    <a:pt x="14909" y="6819"/>
                  </a:lnTo>
                  <a:lnTo>
                    <a:pt x="1490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2132736" y="5004269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39" h="10795">
                  <a:moveTo>
                    <a:pt x="14909" y="0"/>
                  </a:moveTo>
                  <a:lnTo>
                    <a:pt x="0" y="8623"/>
                  </a:lnTo>
                  <a:lnTo>
                    <a:pt x="0" y="10591"/>
                  </a:lnTo>
                  <a:lnTo>
                    <a:pt x="14909" y="1981"/>
                  </a:lnTo>
                  <a:lnTo>
                    <a:pt x="1490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2117831" y="4997455"/>
              <a:ext cx="15240" cy="15875"/>
            </a:xfrm>
            <a:custGeom>
              <a:avLst/>
              <a:gdLst/>
              <a:ahLst/>
              <a:cxnLst/>
              <a:rect l="l" t="t" r="r" b="b"/>
              <a:pathLst>
                <a:path w="15239" h="15875">
                  <a:moveTo>
                    <a:pt x="7454" y="0"/>
                  </a:moveTo>
                  <a:lnTo>
                    <a:pt x="0" y="0"/>
                  </a:lnTo>
                  <a:lnTo>
                    <a:pt x="0" y="6819"/>
                  </a:lnTo>
                  <a:lnTo>
                    <a:pt x="14909" y="15430"/>
                  </a:lnTo>
                  <a:lnTo>
                    <a:pt x="14909" y="8610"/>
                  </a:lnTo>
                  <a:lnTo>
                    <a:pt x="745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2117831" y="5004278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39" h="10795">
                  <a:moveTo>
                    <a:pt x="0" y="0"/>
                  </a:moveTo>
                  <a:lnTo>
                    <a:pt x="0" y="1968"/>
                  </a:lnTo>
                  <a:lnTo>
                    <a:pt x="14909" y="10579"/>
                  </a:lnTo>
                  <a:lnTo>
                    <a:pt x="14909" y="8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2116866" y="4988260"/>
              <a:ext cx="31750" cy="19685"/>
            </a:xfrm>
            <a:custGeom>
              <a:avLst/>
              <a:gdLst/>
              <a:ahLst/>
              <a:cxnLst/>
              <a:rect l="l" t="t" r="r" b="b"/>
              <a:pathLst>
                <a:path w="31750" h="19685">
                  <a:moveTo>
                    <a:pt x="23672" y="0"/>
                  </a:moveTo>
                  <a:lnTo>
                    <a:pt x="15608" y="635"/>
                  </a:lnTo>
                  <a:lnTo>
                    <a:pt x="0" y="9652"/>
                  </a:lnTo>
                  <a:lnTo>
                    <a:pt x="8064" y="9194"/>
                  </a:lnTo>
                  <a:lnTo>
                    <a:pt x="16141" y="19316"/>
                  </a:lnTo>
                  <a:lnTo>
                    <a:pt x="31750" y="10312"/>
                  </a:lnTo>
                  <a:lnTo>
                    <a:pt x="31750" y="9944"/>
                  </a:lnTo>
                  <a:lnTo>
                    <a:pt x="236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2116858" y="4997259"/>
              <a:ext cx="16510" cy="10795"/>
            </a:xfrm>
            <a:custGeom>
              <a:avLst/>
              <a:gdLst/>
              <a:ahLst/>
              <a:cxnLst/>
              <a:rect l="l" t="t" r="r" b="b"/>
              <a:pathLst>
                <a:path w="16510" h="10795">
                  <a:moveTo>
                    <a:pt x="8077" y="0"/>
                  </a:moveTo>
                  <a:lnTo>
                    <a:pt x="0" y="647"/>
                  </a:lnTo>
                  <a:lnTo>
                    <a:pt x="0" y="1003"/>
                  </a:lnTo>
                  <a:lnTo>
                    <a:pt x="8077" y="355"/>
                  </a:lnTo>
                  <a:lnTo>
                    <a:pt x="16154" y="10325"/>
                  </a:lnTo>
                  <a:lnTo>
                    <a:pt x="16154" y="9956"/>
                  </a:lnTo>
                  <a:lnTo>
                    <a:pt x="807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2124931" y="4988242"/>
              <a:ext cx="24130" cy="19050"/>
            </a:xfrm>
            <a:custGeom>
              <a:avLst/>
              <a:gdLst/>
              <a:ahLst/>
              <a:cxnLst/>
              <a:rect l="l" t="t" r="r" b="b"/>
              <a:pathLst>
                <a:path w="24130" h="19050">
                  <a:moveTo>
                    <a:pt x="15608" y="0"/>
                  </a:moveTo>
                  <a:lnTo>
                    <a:pt x="0" y="9029"/>
                  </a:lnTo>
                  <a:lnTo>
                    <a:pt x="8077" y="18973"/>
                  </a:lnTo>
                  <a:lnTo>
                    <a:pt x="23685" y="9969"/>
                  </a:lnTo>
                  <a:lnTo>
                    <a:pt x="1560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2125624" y="4987975"/>
              <a:ext cx="22860" cy="19685"/>
            </a:xfrm>
            <a:custGeom>
              <a:avLst/>
              <a:gdLst/>
              <a:ahLst/>
              <a:cxnLst/>
              <a:rect l="l" t="t" r="r" b="b"/>
              <a:pathLst>
                <a:path w="22860" h="19685">
                  <a:moveTo>
                    <a:pt x="22783" y="10502"/>
                  </a:moveTo>
                  <a:lnTo>
                    <a:pt x="14300" y="38"/>
                  </a:lnTo>
                  <a:lnTo>
                    <a:pt x="13754" y="0"/>
                  </a:lnTo>
                  <a:lnTo>
                    <a:pt x="13030" y="584"/>
                  </a:lnTo>
                  <a:lnTo>
                    <a:pt x="13004" y="800"/>
                  </a:lnTo>
                  <a:lnTo>
                    <a:pt x="12458" y="749"/>
                  </a:lnTo>
                  <a:lnTo>
                    <a:pt x="11722" y="1333"/>
                  </a:lnTo>
                  <a:lnTo>
                    <a:pt x="11696" y="1549"/>
                  </a:lnTo>
                  <a:lnTo>
                    <a:pt x="11163" y="1511"/>
                  </a:lnTo>
                  <a:lnTo>
                    <a:pt x="10439" y="2095"/>
                  </a:lnTo>
                  <a:lnTo>
                    <a:pt x="10414" y="2324"/>
                  </a:lnTo>
                  <a:lnTo>
                    <a:pt x="9867" y="2260"/>
                  </a:lnTo>
                  <a:lnTo>
                    <a:pt x="9131" y="2857"/>
                  </a:lnTo>
                  <a:lnTo>
                    <a:pt x="9105" y="3073"/>
                  </a:lnTo>
                  <a:lnTo>
                    <a:pt x="8559" y="3022"/>
                  </a:lnTo>
                  <a:lnTo>
                    <a:pt x="7835" y="3606"/>
                  </a:lnTo>
                  <a:lnTo>
                    <a:pt x="7810" y="3822"/>
                  </a:lnTo>
                  <a:lnTo>
                    <a:pt x="7264" y="3784"/>
                  </a:lnTo>
                  <a:lnTo>
                    <a:pt x="6527" y="4368"/>
                  </a:lnTo>
                  <a:lnTo>
                    <a:pt x="6502" y="4572"/>
                  </a:lnTo>
                  <a:lnTo>
                    <a:pt x="5969" y="4533"/>
                  </a:lnTo>
                  <a:lnTo>
                    <a:pt x="5245" y="5118"/>
                  </a:lnTo>
                  <a:lnTo>
                    <a:pt x="5219" y="5334"/>
                  </a:lnTo>
                  <a:lnTo>
                    <a:pt x="4673" y="5283"/>
                  </a:lnTo>
                  <a:lnTo>
                    <a:pt x="3937" y="5867"/>
                  </a:lnTo>
                  <a:lnTo>
                    <a:pt x="3911" y="6096"/>
                  </a:lnTo>
                  <a:lnTo>
                    <a:pt x="3378" y="6032"/>
                  </a:lnTo>
                  <a:lnTo>
                    <a:pt x="2654" y="6629"/>
                  </a:lnTo>
                  <a:lnTo>
                    <a:pt x="2628" y="6858"/>
                  </a:lnTo>
                  <a:lnTo>
                    <a:pt x="2070" y="6794"/>
                  </a:lnTo>
                  <a:lnTo>
                    <a:pt x="1333" y="7378"/>
                  </a:lnTo>
                  <a:lnTo>
                    <a:pt x="1308" y="7594"/>
                  </a:lnTo>
                  <a:lnTo>
                    <a:pt x="774" y="7543"/>
                  </a:lnTo>
                  <a:lnTo>
                    <a:pt x="50" y="8140"/>
                  </a:lnTo>
                  <a:lnTo>
                    <a:pt x="0" y="8674"/>
                  </a:lnTo>
                  <a:lnTo>
                    <a:pt x="8191" y="18770"/>
                  </a:lnTo>
                  <a:lnTo>
                    <a:pt x="8369" y="18961"/>
                  </a:lnTo>
                  <a:lnTo>
                    <a:pt x="8610" y="19075"/>
                  </a:lnTo>
                  <a:lnTo>
                    <a:pt x="8851" y="19075"/>
                  </a:lnTo>
                  <a:lnTo>
                    <a:pt x="9042" y="19075"/>
                  </a:lnTo>
                  <a:lnTo>
                    <a:pt x="9232" y="19011"/>
                  </a:lnTo>
                  <a:lnTo>
                    <a:pt x="9753" y="18592"/>
                  </a:lnTo>
                  <a:lnTo>
                    <a:pt x="9779" y="18262"/>
                  </a:lnTo>
                  <a:lnTo>
                    <a:pt x="9906" y="18313"/>
                  </a:lnTo>
                  <a:lnTo>
                    <a:pt x="10147" y="18313"/>
                  </a:lnTo>
                  <a:lnTo>
                    <a:pt x="10337" y="18313"/>
                  </a:lnTo>
                  <a:lnTo>
                    <a:pt x="10528" y="18249"/>
                  </a:lnTo>
                  <a:lnTo>
                    <a:pt x="11049" y="17830"/>
                  </a:lnTo>
                  <a:lnTo>
                    <a:pt x="11074" y="17513"/>
                  </a:lnTo>
                  <a:lnTo>
                    <a:pt x="11214" y="17564"/>
                  </a:lnTo>
                  <a:lnTo>
                    <a:pt x="11455" y="17564"/>
                  </a:lnTo>
                  <a:lnTo>
                    <a:pt x="11645" y="17564"/>
                  </a:lnTo>
                  <a:lnTo>
                    <a:pt x="11836" y="17500"/>
                  </a:lnTo>
                  <a:lnTo>
                    <a:pt x="12357" y="17081"/>
                  </a:lnTo>
                  <a:lnTo>
                    <a:pt x="12382" y="16751"/>
                  </a:lnTo>
                  <a:lnTo>
                    <a:pt x="12750" y="16802"/>
                  </a:lnTo>
                  <a:lnTo>
                    <a:pt x="12941" y="16802"/>
                  </a:lnTo>
                  <a:lnTo>
                    <a:pt x="13131" y="16738"/>
                  </a:lnTo>
                  <a:lnTo>
                    <a:pt x="13652" y="16319"/>
                  </a:lnTo>
                  <a:lnTo>
                    <a:pt x="13677" y="16002"/>
                  </a:lnTo>
                  <a:lnTo>
                    <a:pt x="13804" y="16052"/>
                  </a:lnTo>
                  <a:lnTo>
                    <a:pt x="14046" y="16052"/>
                  </a:lnTo>
                  <a:lnTo>
                    <a:pt x="14236" y="16052"/>
                  </a:lnTo>
                  <a:lnTo>
                    <a:pt x="14427" y="15989"/>
                  </a:lnTo>
                  <a:lnTo>
                    <a:pt x="14947" y="15570"/>
                  </a:lnTo>
                  <a:lnTo>
                    <a:pt x="14973" y="15265"/>
                  </a:lnTo>
                  <a:lnTo>
                    <a:pt x="15341" y="15303"/>
                  </a:lnTo>
                  <a:lnTo>
                    <a:pt x="15532" y="15303"/>
                  </a:lnTo>
                  <a:lnTo>
                    <a:pt x="15722" y="15240"/>
                  </a:lnTo>
                  <a:lnTo>
                    <a:pt x="16243" y="14808"/>
                  </a:lnTo>
                  <a:lnTo>
                    <a:pt x="16268" y="14490"/>
                  </a:lnTo>
                  <a:lnTo>
                    <a:pt x="16395" y="14541"/>
                  </a:lnTo>
                  <a:lnTo>
                    <a:pt x="16637" y="14541"/>
                  </a:lnTo>
                  <a:lnTo>
                    <a:pt x="16827" y="14541"/>
                  </a:lnTo>
                  <a:lnTo>
                    <a:pt x="17018" y="14478"/>
                  </a:lnTo>
                  <a:lnTo>
                    <a:pt x="17538" y="14058"/>
                  </a:lnTo>
                  <a:lnTo>
                    <a:pt x="17564" y="13741"/>
                  </a:lnTo>
                  <a:lnTo>
                    <a:pt x="17691" y="13792"/>
                  </a:lnTo>
                  <a:lnTo>
                    <a:pt x="17945" y="13792"/>
                  </a:lnTo>
                  <a:lnTo>
                    <a:pt x="18135" y="13792"/>
                  </a:lnTo>
                  <a:lnTo>
                    <a:pt x="18326" y="13728"/>
                  </a:lnTo>
                  <a:lnTo>
                    <a:pt x="18846" y="13309"/>
                  </a:lnTo>
                  <a:lnTo>
                    <a:pt x="18872" y="12979"/>
                  </a:lnTo>
                  <a:lnTo>
                    <a:pt x="18999" y="13030"/>
                  </a:lnTo>
                  <a:lnTo>
                    <a:pt x="19240" y="13030"/>
                  </a:lnTo>
                  <a:lnTo>
                    <a:pt x="19431" y="13030"/>
                  </a:lnTo>
                  <a:lnTo>
                    <a:pt x="19621" y="12966"/>
                  </a:lnTo>
                  <a:lnTo>
                    <a:pt x="20142" y="12547"/>
                  </a:lnTo>
                  <a:lnTo>
                    <a:pt x="20167" y="12230"/>
                  </a:lnTo>
                  <a:lnTo>
                    <a:pt x="20294" y="12280"/>
                  </a:lnTo>
                  <a:lnTo>
                    <a:pt x="20535" y="12280"/>
                  </a:lnTo>
                  <a:lnTo>
                    <a:pt x="20726" y="12280"/>
                  </a:lnTo>
                  <a:lnTo>
                    <a:pt x="20916" y="12217"/>
                  </a:lnTo>
                  <a:lnTo>
                    <a:pt x="21437" y="11798"/>
                  </a:lnTo>
                  <a:lnTo>
                    <a:pt x="21463" y="11468"/>
                  </a:lnTo>
                  <a:lnTo>
                    <a:pt x="21590" y="11518"/>
                  </a:lnTo>
                  <a:lnTo>
                    <a:pt x="21831" y="11518"/>
                  </a:lnTo>
                  <a:lnTo>
                    <a:pt x="22021" y="11518"/>
                  </a:lnTo>
                  <a:lnTo>
                    <a:pt x="22212" y="11455"/>
                  </a:lnTo>
                  <a:lnTo>
                    <a:pt x="22733" y="11036"/>
                  </a:lnTo>
                  <a:lnTo>
                    <a:pt x="22783" y="10502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2117407" y="4987924"/>
              <a:ext cx="23495" cy="10160"/>
            </a:xfrm>
            <a:custGeom>
              <a:avLst/>
              <a:gdLst/>
              <a:ahLst/>
              <a:cxnLst/>
              <a:rect l="l" t="t" r="r" b="b"/>
              <a:pathLst>
                <a:path w="23494" h="10160">
                  <a:moveTo>
                    <a:pt x="23101" y="1282"/>
                  </a:moveTo>
                  <a:lnTo>
                    <a:pt x="23050" y="825"/>
                  </a:lnTo>
                  <a:lnTo>
                    <a:pt x="23025" y="342"/>
                  </a:lnTo>
                  <a:lnTo>
                    <a:pt x="22606" y="0"/>
                  </a:lnTo>
                  <a:lnTo>
                    <a:pt x="22148" y="25"/>
                  </a:lnTo>
                  <a:lnTo>
                    <a:pt x="14071" y="673"/>
                  </a:lnTo>
                  <a:lnTo>
                    <a:pt x="13601" y="723"/>
                  </a:lnTo>
                  <a:lnTo>
                    <a:pt x="13258" y="1130"/>
                  </a:lnTo>
                  <a:lnTo>
                    <a:pt x="13271" y="1384"/>
                  </a:lnTo>
                  <a:lnTo>
                    <a:pt x="12750" y="1422"/>
                  </a:lnTo>
                  <a:lnTo>
                    <a:pt x="12280" y="1473"/>
                  </a:lnTo>
                  <a:lnTo>
                    <a:pt x="11938" y="1879"/>
                  </a:lnTo>
                  <a:lnTo>
                    <a:pt x="11950" y="2146"/>
                  </a:lnTo>
                  <a:lnTo>
                    <a:pt x="10947" y="2222"/>
                  </a:lnTo>
                  <a:lnTo>
                    <a:pt x="10591" y="2641"/>
                  </a:lnTo>
                  <a:lnTo>
                    <a:pt x="10617" y="2895"/>
                  </a:lnTo>
                  <a:lnTo>
                    <a:pt x="10096" y="2933"/>
                  </a:lnTo>
                  <a:lnTo>
                    <a:pt x="9626" y="2984"/>
                  </a:lnTo>
                  <a:lnTo>
                    <a:pt x="9283" y="3390"/>
                  </a:lnTo>
                  <a:lnTo>
                    <a:pt x="9296" y="3657"/>
                  </a:lnTo>
                  <a:lnTo>
                    <a:pt x="8305" y="3733"/>
                  </a:lnTo>
                  <a:lnTo>
                    <a:pt x="7950" y="4152"/>
                  </a:lnTo>
                  <a:lnTo>
                    <a:pt x="7975" y="4419"/>
                  </a:lnTo>
                  <a:lnTo>
                    <a:pt x="6972" y="4495"/>
                  </a:lnTo>
                  <a:lnTo>
                    <a:pt x="6629" y="4914"/>
                  </a:lnTo>
                  <a:lnTo>
                    <a:pt x="6642" y="5168"/>
                  </a:lnTo>
                  <a:lnTo>
                    <a:pt x="6121" y="5207"/>
                  </a:lnTo>
                  <a:lnTo>
                    <a:pt x="5651" y="5257"/>
                  </a:lnTo>
                  <a:lnTo>
                    <a:pt x="5295" y="5664"/>
                  </a:lnTo>
                  <a:lnTo>
                    <a:pt x="5321" y="5930"/>
                  </a:lnTo>
                  <a:lnTo>
                    <a:pt x="4330" y="6007"/>
                  </a:lnTo>
                  <a:lnTo>
                    <a:pt x="3975" y="6426"/>
                  </a:lnTo>
                  <a:lnTo>
                    <a:pt x="4000" y="6680"/>
                  </a:lnTo>
                  <a:lnTo>
                    <a:pt x="3467" y="6718"/>
                  </a:lnTo>
                  <a:lnTo>
                    <a:pt x="2997" y="6769"/>
                  </a:lnTo>
                  <a:lnTo>
                    <a:pt x="2654" y="7175"/>
                  </a:lnTo>
                  <a:lnTo>
                    <a:pt x="2667" y="7442"/>
                  </a:lnTo>
                  <a:lnTo>
                    <a:pt x="2146" y="7480"/>
                  </a:lnTo>
                  <a:lnTo>
                    <a:pt x="1676" y="7531"/>
                  </a:lnTo>
                  <a:lnTo>
                    <a:pt x="1320" y="7937"/>
                  </a:lnTo>
                  <a:lnTo>
                    <a:pt x="1346" y="8204"/>
                  </a:lnTo>
                  <a:lnTo>
                    <a:pt x="342" y="8280"/>
                  </a:lnTo>
                  <a:lnTo>
                    <a:pt x="0" y="8699"/>
                  </a:lnTo>
                  <a:lnTo>
                    <a:pt x="63" y="9613"/>
                  </a:lnTo>
                  <a:lnTo>
                    <a:pt x="444" y="9944"/>
                  </a:lnTo>
                  <a:lnTo>
                    <a:pt x="876" y="9944"/>
                  </a:lnTo>
                  <a:lnTo>
                    <a:pt x="9486" y="9258"/>
                  </a:lnTo>
                  <a:lnTo>
                    <a:pt x="9842" y="8839"/>
                  </a:lnTo>
                  <a:lnTo>
                    <a:pt x="9817" y="8585"/>
                  </a:lnTo>
                  <a:lnTo>
                    <a:pt x="10350" y="8534"/>
                  </a:lnTo>
                  <a:lnTo>
                    <a:pt x="10820" y="8509"/>
                  </a:lnTo>
                  <a:lnTo>
                    <a:pt x="11163" y="8077"/>
                  </a:lnTo>
                  <a:lnTo>
                    <a:pt x="11137" y="7823"/>
                  </a:lnTo>
                  <a:lnTo>
                    <a:pt x="11671" y="7772"/>
                  </a:lnTo>
                  <a:lnTo>
                    <a:pt x="12141" y="7747"/>
                  </a:lnTo>
                  <a:lnTo>
                    <a:pt x="12496" y="7327"/>
                  </a:lnTo>
                  <a:lnTo>
                    <a:pt x="12471" y="7073"/>
                  </a:lnTo>
                  <a:lnTo>
                    <a:pt x="13474" y="6985"/>
                  </a:lnTo>
                  <a:lnTo>
                    <a:pt x="13830" y="6565"/>
                  </a:lnTo>
                  <a:lnTo>
                    <a:pt x="13804" y="6311"/>
                  </a:lnTo>
                  <a:lnTo>
                    <a:pt x="14325" y="6261"/>
                  </a:lnTo>
                  <a:lnTo>
                    <a:pt x="14795" y="6235"/>
                  </a:lnTo>
                  <a:lnTo>
                    <a:pt x="15138" y="5803"/>
                  </a:lnTo>
                  <a:lnTo>
                    <a:pt x="15113" y="5562"/>
                  </a:lnTo>
                  <a:lnTo>
                    <a:pt x="16116" y="5473"/>
                  </a:lnTo>
                  <a:lnTo>
                    <a:pt x="16471" y="5054"/>
                  </a:lnTo>
                  <a:lnTo>
                    <a:pt x="16433" y="4800"/>
                  </a:lnTo>
                  <a:lnTo>
                    <a:pt x="16979" y="4749"/>
                  </a:lnTo>
                  <a:lnTo>
                    <a:pt x="17449" y="4724"/>
                  </a:lnTo>
                  <a:lnTo>
                    <a:pt x="17792" y="4292"/>
                  </a:lnTo>
                  <a:lnTo>
                    <a:pt x="17767" y="4038"/>
                  </a:lnTo>
                  <a:lnTo>
                    <a:pt x="18300" y="3987"/>
                  </a:lnTo>
                  <a:lnTo>
                    <a:pt x="18770" y="3962"/>
                  </a:lnTo>
                  <a:lnTo>
                    <a:pt x="19126" y="3543"/>
                  </a:lnTo>
                  <a:lnTo>
                    <a:pt x="19100" y="3289"/>
                  </a:lnTo>
                  <a:lnTo>
                    <a:pt x="20091" y="3200"/>
                  </a:lnTo>
                  <a:lnTo>
                    <a:pt x="20447" y="2781"/>
                  </a:lnTo>
                  <a:lnTo>
                    <a:pt x="20421" y="2527"/>
                  </a:lnTo>
                  <a:lnTo>
                    <a:pt x="20955" y="2476"/>
                  </a:lnTo>
                  <a:lnTo>
                    <a:pt x="21424" y="2451"/>
                  </a:lnTo>
                  <a:lnTo>
                    <a:pt x="21780" y="2019"/>
                  </a:lnTo>
                  <a:lnTo>
                    <a:pt x="21755" y="1778"/>
                  </a:lnTo>
                  <a:lnTo>
                    <a:pt x="22275" y="1727"/>
                  </a:lnTo>
                  <a:lnTo>
                    <a:pt x="22745" y="1701"/>
                  </a:lnTo>
                  <a:lnTo>
                    <a:pt x="23101" y="1282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2133695" y="500726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387" y="0"/>
                  </a:moveTo>
                  <a:lnTo>
                    <a:pt x="0" y="1371"/>
                  </a:lnTo>
                  <a:lnTo>
                    <a:pt x="0" y="3365"/>
                  </a:lnTo>
                  <a:lnTo>
                    <a:pt x="2387" y="1993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2134006" y="500777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1003" y="165"/>
                  </a:moveTo>
                  <a:lnTo>
                    <a:pt x="431" y="495"/>
                  </a:lnTo>
                  <a:lnTo>
                    <a:pt x="0" y="2641"/>
                  </a:lnTo>
                  <a:lnTo>
                    <a:pt x="558" y="2311"/>
                  </a:lnTo>
                  <a:lnTo>
                    <a:pt x="1003" y="165"/>
                  </a:lnTo>
                  <a:close/>
                </a:path>
                <a:path w="1269" h="3175">
                  <a:moveTo>
                    <a:pt x="1244" y="0"/>
                  </a:moveTo>
                  <a:lnTo>
                    <a:pt x="1066" y="127"/>
                  </a:lnTo>
                  <a:lnTo>
                    <a:pt x="635" y="2273"/>
                  </a:lnTo>
                  <a:lnTo>
                    <a:pt x="812" y="215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2133636" y="50072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00" y="152"/>
                  </a:moveTo>
                  <a:lnTo>
                    <a:pt x="2211" y="2006"/>
                  </a:lnTo>
                  <a:lnTo>
                    <a:pt x="114" y="3225"/>
                  </a:lnTo>
                  <a:lnTo>
                    <a:pt x="0" y="3390"/>
                  </a:lnTo>
                  <a:lnTo>
                    <a:pt x="2400" y="2006"/>
                  </a:lnTo>
                  <a:lnTo>
                    <a:pt x="2400" y="152"/>
                  </a:lnTo>
                  <a:close/>
                </a:path>
                <a:path w="2539" h="3810">
                  <a:moveTo>
                    <a:pt x="2400" y="0"/>
                  </a:moveTo>
                  <a:lnTo>
                    <a:pt x="0" y="1384"/>
                  </a:lnTo>
                  <a:lnTo>
                    <a:pt x="0" y="3225"/>
                  </a:lnTo>
                  <a:lnTo>
                    <a:pt x="200" y="1384"/>
                  </a:lnTo>
                  <a:lnTo>
                    <a:pt x="2298" y="152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2133680" y="500730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00" y="165"/>
                  </a:moveTo>
                  <a:lnTo>
                    <a:pt x="2211" y="2006"/>
                  </a:lnTo>
                  <a:lnTo>
                    <a:pt x="114" y="3225"/>
                  </a:lnTo>
                  <a:lnTo>
                    <a:pt x="0" y="3390"/>
                  </a:lnTo>
                  <a:lnTo>
                    <a:pt x="2400" y="2006"/>
                  </a:lnTo>
                  <a:lnTo>
                    <a:pt x="2400" y="165"/>
                  </a:lnTo>
                  <a:close/>
                </a:path>
                <a:path w="2539" h="3810">
                  <a:moveTo>
                    <a:pt x="2400" y="0"/>
                  </a:moveTo>
                  <a:lnTo>
                    <a:pt x="0" y="1384"/>
                  </a:lnTo>
                  <a:lnTo>
                    <a:pt x="0" y="3225"/>
                  </a:lnTo>
                  <a:lnTo>
                    <a:pt x="201" y="1384"/>
                  </a:lnTo>
                  <a:lnTo>
                    <a:pt x="2298" y="165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2135177" y="500766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63" y="19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2135177" y="500771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2134251" y="500819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19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2134256" y="500824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2133580" y="500714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16" y="0"/>
                  </a:moveTo>
                  <a:lnTo>
                    <a:pt x="0" y="1498"/>
                  </a:lnTo>
                  <a:lnTo>
                    <a:pt x="0" y="3594"/>
                  </a:lnTo>
                  <a:lnTo>
                    <a:pt x="101" y="1549"/>
                  </a:lnTo>
                  <a:lnTo>
                    <a:pt x="2501" y="152"/>
                  </a:lnTo>
                  <a:lnTo>
                    <a:pt x="2501" y="2158"/>
                  </a:lnTo>
                  <a:lnTo>
                    <a:pt x="2679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2133650" y="500719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03" y="0"/>
                  </a:moveTo>
                  <a:lnTo>
                    <a:pt x="876" y="990"/>
                  </a:lnTo>
                  <a:lnTo>
                    <a:pt x="0" y="1511"/>
                  </a:lnTo>
                  <a:lnTo>
                    <a:pt x="0" y="3606"/>
                  </a:lnTo>
                  <a:lnTo>
                    <a:pt x="101" y="1536"/>
                  </a:lnTo>
                  <a:lnTo>
                    <a:pt x="876" y="1104"/>
                  </a:lnTo>
                  <a:lnTo>
                    <a:pt x="2501" y="165"/>
                  </a:lnTo>
                  <a:lnTo>
                    <a:pt x="2501" y="215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2137318" y="500517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387" y="0"/>
                  </a:moveTo>
                  <a:lnTo>
                    <a:pt x="0" y="1358"/>
                  </a:lnTo>
                  <a:lnTo>
                    <a:pt x="0" y="3365"/>
                  </a:lnTo>
                  <a:lnTo>
                    <a:pt x="2387" y="1993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2137626" y="5005679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1003" y="165"/>
                  </a:moveTo>
                  <a:lnTo>
                    <a:pt x="431" y="495"/>
                  </a:lnTo>
                  <a:lnTo>
                    <a:pt x="0" y="2654"/>
                  </a:lnTo>
                  <a:lnTo>
                    <a:pt x="558" y="2311"/>
                  </a:lnTo>
                  <a:lnTo>
                    <a:pt x="1003" y="165"/>
                  </a:lnTo>
                  <a:close/>
                </a:path>
                <a:path w="1269" h="3175">
                  <a:moveTo>
                    <a:pt x="1244" y="0"/>
                  </a:moveTo>
                  <a:lnTo>
                    <a:pt x="1066" y="127"/>
                  </a:lnTo>
                  <a:lnTo>
                    <a:pt x="635" y="2286"/>
                  </a:lnTo>
                  <a:lnTo>
                    <a:pt x="825" y="2171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2137274" y="500519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387" y="152"/>
                  </a:moveTo>
                  <a:lnTo>
                    <a:pt x="2198" y="1993"/>
                  </a:lnTo>
                  <a:lnTo>
                    <a:pt x="101" y="3213"/>
                  </a:lnTo>
                  <a:lnTo>
                    <a:pt x="0" y="3378"/>
                  </a:lnTo>
                  <a:lnTo>
                    <a:pt x="2387" y="1993"/>
                  </a:lnTo>
                  <a:lnTo>
                    <a:pt x="2387" y="152"/>
                  </a:lnTo>
                  <a:close/>
                </a:path>
                <a:path w="2539" h="3810">
                  <a:moveTo>
                    <a:pt x="2387" y="0"/>
                  </a:moveTo>
                  <a:lnTo>
                    <a:pt x="0" y="1371"/>
                  </a:lnTo>
                  <a:lnTo>
                    <a:pt x="0" y="3213"/>
                  </a:lnTo>
                  <a:lnTo>
                    <a:pt x="188" y="1371"/>
                  </a:lnTo>
                  <a:lnTo>
                    <a:pt x="2286" y="152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2137303" y="500521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00" y="152"/>
                  </a:moveTo>
                  <a:lnTo>
                    <a:pt x="2232" y="1993"/>
                  </a:lnTo>
                  <a:lnTo>
                    <a:pt x="114" y="3213"/>
                  </a:lnTo>
                  <a:lnTo>
                    <a:pt x="0" y="3390"/>
                  </a:lnTo>
                  <a:lnTo>
                    <a:pt x="2400" y="1993"/>
                  </a:lnTo>
                  <a:lnTo>
                    <a:pt x="2400" y="152"/>
                  </a:lnTo>
                  <a:close/>
                </a:path>
                <a:path w="2539" h="3810">
                  <a:moveTo>
                    <a:pt x="2400" y="0"/>
                  </a:moveTo>
                  <a:lnTo>
                    <a:pt x="0" y="1384"/>
                  </a:lnTo>
                  <a:lnTo>
                    <a:pt x="0" y="3213"/>
                  </a:lnTo>
                  <a:lnTo>
                    <a:pt x="200" y="1384"/>
                  </a:lnTo>
                  <a:lnTo>
                    <a:pt x="2298" y="152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2138796" y="50055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19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2138801" y="500561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2137877" y="500612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88"/>
                  </a:lnTo>
                  <a:lnTo>
                    <a:pt x="63" y="194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2137877" y="500614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26"/>
                  </a:lnTo>
                  <a:lnTo>
                    <a:pt x="127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2137205" y="500505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16" y="0"/>
                  </a:moveTo>
                  <a:lnTo>
                    <a:pt x="0" y="1498"/>
                  </a:lnTo>
                  <a:lnTo>
                    <a:pt x="0" y="3594"/>
                  </a:lnTo>
                  <a:lnTo>
                    <a:pt x="101" y="1549"/>
                  </a:lnTo>
                  <a:lnTo>
                    <a:pt x="2501" y="165"/>
                  </a:lnTo>
                  <a:lnTo>
                    <a:pt x="2501" y="2158"/>
                  </a:lnTo>
                  <a:lnTo>
                    <a:pt x="2679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2137270" y="500509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03" y="0"/>
                  </a:moveTo>
                  <a:lnTo>
                    <a:pt x="876" y="1003"/>
                  </a:lnTo>
                  <a:lnTo>
                    <a:pt x="0" y="1511"/>
                  </a:lnTo>
                  <a:lnTo>
                    <a:pt x="0" y="3606"/>
                  </a:lnTo>
                  <a:lnTo>
                    <a:pt x="101" y="1549"/>
                  </a:lnTo>
                  <a:lnTo>
                    <a:pt x="876" y="1104"/>
                  </a:lnTo>
                  <a:lnTo>
                    <a:pt x="2501" y="165"/>
                  </a:lnTo>
                  <a:lnTo>
                    <a:pt x="2501" y="215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2140943" y="500308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387" y="0"/>
                  </a:moveTo>
                  <a:lnTo>
                    <a:pt x="0" y="1358"/>
                  </a:lnTo>
                  <a:lnTo>
                    <a:pt x="0" y="3365"/>
                  </a:lnTo>
                  <a:lnTo>
                    <a:pt x="2387" y="1993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2141245" y="500358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1016" y="165"/>
                  </a:moveTo>
                  <a:lnTo>
                    <a:pt x="444" y="495"/>
                  </a:lnTo>
                  <a:lnTo>
                    <a:pt x="0" y="2654"/>
                  </a:lnTo>
                  <a:lnTo>
                    <a:pt x="571" y="2311"/>
                  </a:lnTo>
                  <a:lnTo>
                    <a:pt x="1016" y="165"/>
                  </a:lnTo>
                  <a:close/>
                </a:path>
                <a:path w="1269" h="3175">
                  <a:moveTo>
                    <a:pt x="1257" y="0"/>
                  </a:moveTo>
                  <a:lnTo>
                    <a:pt x="1079" y="127"/>
                  </a:lnTo>
                  <a:lnTo>
                    <a:pt x="635" y="2286"/>
                  </a:lnTo>
                  <a:lnTo>
                    <a:pt x="838" y="2171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2140887" y="50031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00" y="152"/>
                  </a:moveTo>
                  <a:lnTo>
                    <a:pt x="2232" y="1993"/>
                  </a:lnTo>
                  <a:lnTo>
                    <a:pt x="114" y="3213"/>
                  </a:lnTo>
                  <a:lnTo>
                    <a:pt x="0" y="3390"/>
                  </a:lnTo>
                  <a:lnTo>
                    <a:pt x="2400" y="1993"/>
                  </a:lnTo>
                  <a:lnTo>
                    <a:pt x="2400" y="152"/>
                  </a:lnTo>
                  <a:close/>
                </a:path>
                <a:path w="2539" h="3810">
                  <a:moveTo>
                    <a:pt x="2400" y="0"/>
                  </a:moveTo>
                  <a:lnTo>
                    <a:pt x="0" y="1384"/>
                  </a:lnTo>
                  <a:lnTo>
                    <a:pt x="0" y="3213"/>
                  </a:lnTo>
                  <a:lnTo>
                    <a:pt x="200" y="1384"/>
                  </a:lnTo>
                  <a:lnTo>
                    <a:pt x="2298" y="152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2140940" y="500312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387" y="152"/>
                  </a:moveTo>
                  <a:lnTo>
                    <a:pt x="2198" y="2006"/>
                  </a:lnTo>
                  <a:lnTo>
                    <a:pt x="101" y="3225"/>
                  </a:lnTo>
                  <a:lnTo>
                    <a:pt x="0" y="3390"/>
                  </a:lnTo>
                  <a:lnTo>
                    <a:pt x="2387" y="2006"/>
                  </a:lnTo>
                  <a:lnTo>
                    <a:pt x="2387" y="152"/>
                  </a:lnTo>
                  <a:close/>
                </a:path>
                <a:path w="2539" h="3810">
                  <a:moveTo>
                    <a:pt x="2387" y="0"/>
                  </a:moveTo>
                  <a:lnTo>
                    <a:pt x="0" y="1384"/>
                  </a:lnTo>
                  <a:lnTo>
                    <a:pt x="0" y="3225"/>
                  </a:lnTo>
                  <a:lnTo>
                    <a:pt x="188" y="1384"/>
                  </a:lnTo>
                  <a:lnTo>
                    <a:pt x="2286" y="152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2142421" y="50035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88"/>
                  </a:lnTo>
                  <a:lnTo>
                    <a:pt x="76" y="194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2142426" y="500353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01"/>
                  </a:lnTo>
                  <a:lnTo>
                    <a:pt x="127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2141500" y="500401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63" y="19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2141500" y="500406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2140831" y="500296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16" y="0"/>
                  </a:moveTo>
                  <a:lnTo>
                    <a:pt x="0" y="1498"/>
                  </a:lnTo>
                  <a:lnTo>
                    <a:pt x="0" y="3594"/>
                  </a:lnTo>
                  <a:lnTo>
                    <a:pt x="101" y="1536"/>
                  </a:lnTo>
                  <a:lnTo>
                    <a:pt x="2501" y="152"/>
                  </a:lnTo>
                  <a:lnTo>
                    <a:pt x="2501" y="2158"/>
                  </a:lnTo>
                  <a:lnTo>
                    <a:pt x="2679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2140902" y="500301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90" y="0"/>
                  </a:moveTo>
                  <a:lnTo>
                    <a:pt x="876" y="977"/>
                  </a:lnTo>
                  <a:lnTo>
                    <a:pt x="0" y="1498"/>
                  </a:lnTo>
                  <a:lnTo>
                    <a:pt x="0" y="3594"/>
                  </a:lnTo>
                  <a:lnTo>
                    <a:pt x="101" y="1536"/>
                  </a:lnTo>
                  <a:lnTo>
                    <a:pt x="876" y="1092"/>
                  </a:lnTo>
                  <a:lnTo>
                    <a:pt x="2489" y="165"/>
                  </a:lnTo>
                  <a:lnTo>
                    <a:pt x="2489" y="2159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2144567" y="50009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387" y="0"/>
                  </a:moveTo>
                  <a:lnTo>
                    <a:pt x="0" y="1371"/>
                  </a:lnTo>
                  <a:lnTo>
                    <a:pt x="0" y="3378"/>
                  </a:lnTo>
                  <a:lnTo>
                    <a:pt x="2387" y="1993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2144865" y="500150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1003" y="165"/>
                  </a:moveTo>
                  <a:lnTo>
                    <a:pt x="444" y="495"/>
                  </a:lnTo>
                  <a:lnTo>
                    <a:pt x="0" y="2641"/>
                  </a:lnTo>
                  <a:lnTo>
                    <a:pt x="571" y="2311"/>
                  </a:lnTo>
                  <a:lnTo>
                    <a:pt x="1003" y="165"/>
                  </a:lnTo>
                  <a:close/>
                </a:path>
                <a:path w="1269" h="3175">
                  <a:moveTo>
                    <a:pt x="1257" y="0"/>
                  </a:moveTo>
                  <a:lnTo>
                    <a:pt x="1079" y="127"/>
                  </a:lnTo>
                  <a:lnTo>
                    <a:pt x="647" y="2273"/>
                  </a:lnTo>
                  <a:lnTo>
                    <a:pt x="838" y="2171"/>
                  </a:lnTo>
                  <a:lnTo>
                    <a:pt x="125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2144506" y="500100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00" y="165"/>
                  </a:moveTo>
                  <a:lnTo>
                    <a:pt x="2211" y="2006"/>
                  </a:lnTo>
                  <a:lnTo>
                    <a:pt x="114" y="3225"/>
                  </a:lnTo>
                  <a:lnTo>
                    <a:pt x="0" y="3390"/>
                  </a:lnTo>
                  <a:lnTo>
                    <a:pt x="2400" y="2006"/>
                  </a:lnTo>
                  <a:lnTo>
                    <a:pt x="2400" y="165"/>
                  </a:lnTo>
                  <a:close/>
                </a:path>
                <a:path w="2539" h="3810">
                  <a:moveTo>
                    <a:pt x="2400" y="0"/>
                  </a:moveTo>
                  <a:lnTo>
                    <a:pt x="0" y="1384"/>
                  </a:lnTo>
                  <a:lnTo>
                    <a:pt x="0" y="3225"/>
                  </a:lnTo>
                  <a:lnTo>
                    <a:pt x="201" y="1384"/>
                  </a:lnTo>
                  <a:lnTo>
                    <a:pt x="2298" y="165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2144561" y="500102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00" y="165"/>
                  </a:moveTo>
                  <a:lnTo>
                    <a:pt x="2198" y="2006"/>
                  </a:lnTo>
                  <a:lnTo>
                    <a:pt x="101" y="3225"/>
                  </a:lnTo>
                  <a:lnTo>
                    <a:pt x="0" y="3390"/>
                  </a:lnTo>
                  <a:lnTo>
                    <a:pt x="2400" y="2006"/>
                  </a:lnTo>
                  <a:lnTo>
                    <a:pt x="2400" y="165"/>
                  </a:lnTo>
                  <a:close/>
                </a:path>
                <a:path w="2539" h="3810">
                  <a:moveTo>
                    <a:pt x="2400" y="0"/>
                  </a:moveTo>
                  <a:lnTo>
                    <a:pt x="0" y="1384"/>
                  </a:lnTo>
                  <a:lnTo>
                    <a:pt x="0" y="3225"/>
                  </a:lnTo>
                  <a:lnTo>
                    <a:pt x="188" y="1384"/>
                  </a:lnTo>
                  <a:lnTo>
                    <a:pt x="2286" y="165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2146047" y="500139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19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2146049" y="50014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2145125" y="500192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63" y="19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2145125" y="500196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2144454" y="500087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03" y="0"/>
                  </a:moveTo>
                  <a:lnTo>
                    <a:pt x="0" y="1498"/>
                  </a:lnTo>
                  <a:lnTo>
                    <a:pt x="0" y="3594"/>
                  </a:lnTo>
                  <a:lnTo>
                    <a:pt x="101" y="1549"/>
                  </a:lnTo>
                  <a:lnTo>
                    <a:pt x="2501" y="152"/>
                  </a:lnTo>
                  <a:lnTo>
                    <a:pt x="2501" y="2158"/>
                  </a:lnTo>
                  <a:lnTo>
                    <a:pt x="2679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2144522" y="500091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03" y="0"/>
                  </a:moveTo>
                  <a:lnTo>
                    <a:pt x="876" y="990"/>
                  </a:lnTo>
                  <a:lnTo>
                    <a:pt x="0" y="1511"/>
                  </a:lnTo>
                  <a:lnTo>
                    <a:pt x="0" y="3606"/>
                  </a:lnTo>
                  <a:lnTo>
                    <a:pt x="101" y="1536"/>
                  </a:lnTo>
                  <a:lnTo>
                    <a:pt x="876" y="1104"/>
                  </a:lnTo>
                  <a:lnTo>
                    <a:pt x="2501" y="165"/>
                  </a:lnTo>
                  <a:lnTo>
                    <a:pt x="2501" y="2159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2129489" y="500730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387" y="3378"/>
                  </a:lnTo>
                  <a:lnTo>
                    <a:pt x="2387" y="1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2130310" y="500781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73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71"/>
                  </a:lnTo>
                  <a:lnTo>
                    <a:pt x="609" y="2273"/>
                  </a:lnTo>
                  <a:close/>
                </a:path>
                <a:path w="1269" h="3175">
                  <a:moveTo>
                    <a:pt x="1244" y="2641"/>
                  </a:moveTo>
                  <a:lnTo>
                    <a:pt x="812" y="495"/>
                  </a:lnTo>
                  <a:lnTo>
                    <a:pt x="241" y="165"/>
                  </a:lnTo>
                  <a:lnTo>
                    <a:pt x="685" y="2311"/>
                  </a:lnTo>
                  <a:lnTo>
                    <a:pt x="1244" y="264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2129533" y="500731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06"/>
                  </a:lnTo>
                  <a:lnTo>
                    <a:pt x="2387" y="3390"/>
                  </a:lnTo>
                  <a:lnTo>
                    <a:pt x="2286" y="3225"/>
                  </a:lnTo>
                  <a:lnTo>
                    <a:pt x="167" y="2006"/>
                  </a:lnTo>
                  <a:lnTo>
                    <a:pt x="101" y="165"/>
                  </a:lnTo>
                  <a:lnTo>
                    <a:pt x="284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4" y="165"/>
                  </a:moveTo>
                  <a:lnTo>
                    <a:pt x="101" y="165"/>
                  </a:lnTo>
                  <a:lnTo>
                    <a:pt x="2198" y="1384"/>
                  </a:lnTo>
                  <a:lnTo>
                    <a:pt x="2286" y="3225"/>
                  </a:lnTo>
                  <a:lnTo>
                    <a:pt x="2387" y="1384"/>
                  </a:lnTo>
                  <a:lnTo>
                    <a:pt x="28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2129490" y="500734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400" y="3378"/>
                  </a:lnTo>
                  <a:lnTo>
                    <a:pt x="2286" y="3225"/>
                  </a:lnTo>
                  <a:lnTo>
                    <a:pt x="167" y="1993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6" y="165"/>
                  </a:moveTo>
                  <a:lnTo>
                    <a:pt x="101" y="165"/>
                  </a:lnTo>
                  <a:lnTo>
                    <a:pt x="2219" y="1384"/>
                  </a:lnTo>
                  <a:lnTo>
                    <a:pt x="2286" y="3225"/>
                  </a:lnTo>
                  <a:lnTo>
                    <a:pt x="2400" y="1384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2130220" y="500770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06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2130178" y="500775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65" y="2070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2131140" y="50082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2131089" y="500828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77" y="2070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2129311" y="500718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63" y="0"/>
                  </a:moveTo>
                  <a:lnTo>
                    <a:pt x="63" y="2095"/>
                  </a:lnTo>
                  <a:lnTo>
                    <a:pt x="177" y="152"/>
                  </a:lnTo>
                  <a:lnTo>
                    <a:pt x="2578" y="1549"/>
                  </a:lnTo>
                  <a:lnTo>
                    <a:pt x="2578" y="3543"/>
                  </a:lnTo>
                  <a:lnTo>
                    <a:pt x="2679" y="149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2129307" y="500722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990"/>
                  </a:moveTo>
                  <a:lnTo>
                    <a:pt x="0" y="0"/>
                  </a:lnTo>
                  <a:lnTo>
                    <a:pt x="0" y="2108"/>
                  </a:lnTo>
                  <a:lnTo>
                    <a:pt x="101" y="165"/>
                  </a:lnTo>
                  <a:lnTo>
                    <a:pt x="1714" y="1092"/>
                  </a:lnTo>
                  <a:close/>
                </a:path>
                <a:path w="3175" h="3810">
                  <a:moveTo>
                    <a:pt x="2603" y="1511"/>
                  </a:moveTo>
                  <a:lnTo>
                    <a:pt x="1727" y="990"/>
                  </a:lnTo>
                  <a:lnTo>
                    <a:pt x="2501" y="1536"/>
                  </a:lnTo>
                  <a:lnTo>
                    <a:pt x="2501" y="3543"/>
                  </a:lnTo>
                  <a:lnTo>
                    <a:pt x="2603" y="15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2125864" y="500521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387" y="3365"/>
                  </a:lnTo>
                  <a:lnTo>
                    <a:pt x="2387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2126691" y="5005717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22" y="2286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71"/>
                  </a:lnTo>
                  <a:lnTo>
                    <a:pt x="622" y="2286"/>
                  </a:lnTo>
                  <a:close/>
                </a:path>
                <a:path w="1269" h="3175">
                  <a:moveTo>
                    <a:pt x="1244" y="2654"/>
                  </a:moveTo>
                  <a:lnTo>
                    <a:pt x="800" y="495"/>
                  </a:lnTo>
                  <a:lnTo>
                    <a:pt x="228" y="165"/>
                  </a:lnTo>
                  <a:lnTo>
                    <a:pt x="673" y="2311"/>
                  </a:lnTo>
                  <a:lnTo>
                    <a:pt x="1244" y="265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2125907" y="500522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400" y="3378"/>
                  </a:lnTo>
                  <a:lnTo>
                    <a:pt x="2286" y="3225"/>
                  </a:lnTo>
                  <a:lnTo>
                    <a:pt x="167" y="1993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6" y="165"/>
                  </a:moveTo>
                  <a:lnTo>
                    <a:pt x="101" y="165"/>
                  </a:lnTo>
                  <a:lnTo>
                    <a:pt x="2198" y="1384"/>
                  </a:lnTo>
                  <a:lnTo>
                    <a:pt x="2286" y="3225"/>
                  </a:lnTo>
                  <a:lnTo>
                    <a:pt x="2400" y="1384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2125866" y="50052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387" y="3390"/>
                  </a:lnTo>
                  <a:lnTo>
                    <a:pt x="2286" y="3225"/>
                  </a:lnTo>
                  <a:lnTo>
                    <a:pt x="167" y="1993"/>
                  </a:lnTo>
                  <a:lnTo>
                    <a:pt x="101" y="165"/>
                  </a:lnTo>
                  <a:lnTo>
                    <a:pt x="284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4" y="165"/>
                  </a:moveTo>
                  <a:lnTo>
                    <a:pt x="101" y="165"/>
                  </a:lnTo>
                  <a:lnTo>
                    <a:pt x="2198" y="1384"/>
                  </a:lnTo>
                  <a:lnTo>
                    <a:pt x="2286" y="3225"/>
                  </a:lnTo>
                  <a:lnTo>
                    <a:pt x="2387" y="1384"/>
                  </a:lnTo>
                  <a:lnTo>
                    <a:pt x="284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2126595" y="500561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2126542" y="500566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77" y="2070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2127515" y="500616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2127477" y="500619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81"/>
                  </a:lnTo>
                  <a:lnTo>
                    <a:pt x="165" y="2070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2125686" y="500509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63" y="0"/>
                  </a:moveTo>
                  <a:lnTo>
                    <a:pt x="63" y="2095"/>
                  </a:lnTo>
                  <a:lnTo>
                    <a:pt x="177" y="165"/>
                  </a:lnTo>
                  <a:lnTo>
                    <a:pt x="2578" y="1549"/>
                  </a:lnTo>
                  <a:lnTo>
                    <a:pt x="2578" y="3543"/>
                  </a:lnTo>
                  <a:lnTo>
                    <a:pt x="2679" y="149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2125688" y="500513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1003"/>
                  </a:moveTo>
                  <a:lnTo>
                    <a:pt x="0" y="0"/>
                  </a:lnTo>
                  <a:lnTo>
                    <a:pt x="0" y="2108"/>
                  </a:lnTo>
                  <a:lnTo>
                    <a:pt x="101" y="165"/>
                  </a:lnTo>
                  <a:lnTo>
                    <a:pt x="1714" y="1092"/>
                  </a:lnTo>
                  <a:close/>
                </a:path>
                <a:path w="3175" h="3810">
                  <a:moveTo>
                    <a:pt x="2603" y="1511"/>
                  </a:moveTo>
                  <a:lnTo>
                    <a:pt x="1727" y="990"/>
                  </a:lnTo>
                  <a:lnTo>
                    <a:pt x="2501" y="1549"/>
                  </a:lnTo>
                  <a:lnTo>
                    <a:pt x="2501" y="3543"/>
                  </a:lnTo>
                  <a:lnTo>
                    <a:pt x="2603" y="15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2122244" y="500312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374" y="3365"/>
                  </a:lnTo>
                  <a:lnTo>
                    <a:pt x="2374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2123059" y="500362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86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71"/>
                  </a:lnTo>
                  <a:lnTo>
                    <a:pt x="609" y="2286"/>
                  </a:lnTo>
                  <a:close/>
                </a:path>
                <a:path w="1269" h="3175">
                  <a:moveTo>
                    <a:pt x="1244" y="2654"/>
                  </a:moveTo>
                  <a:lnTo>
                    <a:pt x="812" y="495"/>
                  </a:lnTo>
                  <a:lnTo>
                    <a:pt x="254" y="165"/>
                  </a:lnTo>
                  <a:lnTo>
                    <a:pt x="685" y="2311"/>
                  </a:lnTo>
                  <a:lnTo>
                    <a:pt x="1244" y="265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2122288" y="500313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400" y="3390"/>
                  </a:lnTo>
                  <a:lnTo>
                    <a:pt x="2286" y="3225"/>
                  </a:lnTo>
                  <a:lnTo>
                    <a:pt x="145" y="1993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6" y="165"/>
                  </a:moveTo>
                  <a:lnTo>
                    <a:pt x="101" y="165"/>
                  </a:lnTo>
                  <a:lnTo>
                    <a:pt x="2198" y="1384"/>
                  </a:lnTo>
                  <a:lnTo>
                    <a:pt x="2286" y="3225"/>
                  </a:lnTo>
                  <a:lnTo>
                    <a:pt x="2400" y="1384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2122246" y="500315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06"/>
                  </a:lnTo>
                  <a:lnTo>
                    <a:pt x="2400" y="3390"/>
                  </a:lnTo>
                  <a:lnTo>
                    <a:pt x="2286" y="3225"/>
                  </a:lnTo>
                  <a:lnTo>
                    <a:pt x="167" y="2006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6" y="165"/>
                  </a:moveTo>
                  <a:lnTo>
                    <a:pt x="101" y="165"/>
                  </a:lnTo>
                  <a:lnTo>
                    <a:pt x="2198" y="1384"/>
                  </a:lnTo>
                  <a:lnTo>
                    <a:pt x="2286" y="3225"/>
                  </a:lnTo>
                  <a:lnTo>
                    <a:pt x="2400" y="1384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2122971" y="500354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2122929" y="500356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65" y="2082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2123892" y="500405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06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2123841" y="500410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77" y="2070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2122062" y="500300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63" y="0"/>
                  </a:moveTo>
                  <a:lnTo>
                    <a:pt x="63" y="2095"/>
                  </a:lnTo>
                  <a:lnTo>
                    <a:pt x="177" y="152"/>
                  </a:lnTo>
                  <a:lnTo>
                    <a:pt x="2578" y="1536"/>
                  </a:lnTo>
                  <a:lnTo>
                    <a:pt x="2578" y="3543"/>
                  </a:lnTo>
                  <a:lnTo>
                    <a:pt x="2679" y="149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2122055" y="500305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990"/>
                  </a:moveTo>
                  <a:lnTo>
                    <a:pt x="0" y="0"/>
                  </a:lnTo>
                  <a:lnTo>
                    <a:pt x="0" y="2095"/>
                  </a:lnTo>
                  <a:lnTo>
                    <a:pt x="101" y="165"/>
                  </a:lnTo>
                  <a:lnTo>
                    <a:pt x="1714" y="1092"/>
                  </a:lnTo>
                  <a:close/>
                </a:path>
                <a:path w="3175" h="3810">
                  <a:moveTo>
                    <a:pt x="2603" y="1498"/>
                  </a:moveTo>
                  <a:lnTo>
                    <a:pt x="1727" y="977"/>
                  </a:lnTo>
                  <a:lnTo>
                    <a:pt x="2501" y="1536"/>
                  </a:lnTo>
                  <a:lnTo>
                    <a:pt x="2501" y="3530"/>
                  </a:lnTo>
                  <a:lnTo>
                    <a:pt x="2603" y="14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2118620" y="500102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374" y="3378"/>
                  </a:lnTo>
                  <a:lnTo>
                    <a:pt x="2374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2119439" y="5001539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73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59"/>
                  </a:lnTo>
                  <a:lnTo>
                    <a:pt x="609" y="2273"/>
                  </a:lnTo>
                  <a:close/>
                </a:path>
                <a:path w="1269" h="3175">
                  <a:moveTo>
                    <a:pt x="1244" y="2641"/>
                  </a:moveTo>
                  <a:lnTo>
                    <a:pt x="812" y="495"/>
                  </a:lnTo>
                  <a:lnTo>
                    <a:pt x="254" y="165"/>
                  </a:lnTo>
                  <a:lnTo>
                    <a:pt x="685" y="2311"/>
                  </a:lnTo>
                  <a:lnTo>
                    <a:pt x="1244" y="264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2118663" y="50010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06"/>
                  </a:lnTo>
                  <a:lnTo>
                    <a:pt x="2387" y="3390"/>
                  </a:lnTo>
                  <a:lnTo>
                    <a:pt x="2286" y="3225"/>
                  </a:lnTo>
                  <a:lnTo>
                    <a:pt x="167" y="2006"/>
                  </a:lnTo>
                  <a:lnTo>
                    <a:pt x="101" y="165"/>
                  </a:lnTo>
                  <a:lnTo>
                    <a:pt x="284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4" y="165"/>
                  </a:moveTo>
                  <a:lnTo>
                    <a:pt x="101" y="165"/>
                  </a:lnTo>
                  <a:lnTo>
                    <a:pt x="2198" y="1384"/>
                  </a:lnTo>
                  <a:lnTo>
                    <a:pt x="2286" y="3225"/>
                  </a:lnTo>
                  <a:lnTo>
                    <a:pt x="2387" y="1384"/>
                  </a:lnTo>
                  <a:lnTo>
                    <a:pt x="28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2118621" y="50010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400" y="3378"/>
                  </a:lnTo>
                  <a:lnTo>
                    <a:pt x="2286" y="3225"/>
                  </a:lnTo>
                  <a:lnTo>
                    <a:pt x="167" y="1993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6" y="165"/>
                  </a:moveTo>
                  <a:lnTo>
                    <a:pt x="101" y="165"/>
                  </a:lnTo>
                  <a:lnTo>
                    <a:pt x="2219" y="1384"/>
                  </a:lnTo>
                  <a:lnTo>
                    <a:pt x="2286" y="3225"/>
                  </a:lnTo>
                  <a:lnTo>
                    <a:pt x="2400" y="1384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2119348" y="500143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06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2119297" y="500147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77" y="2070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2120271" y="500196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2120216" y="500200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77" y="2070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2118437" y="500091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095"/>
                  </a:lnTo>
                  <a:lnTo>
                    <a:pt x="177" y="152"/>
                  </a:lnTo>
                  <a:lnTo>
                    <a:pt x="2578" y="1549"/>
                  </a:lnTo>
                  <a:lnTo>
                    <a:pt x="2578" y="3543"/>
                  </a:lnTo>
                  <a:lnTo>
                    <a:pt x="2679" y="149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2118436" y="500095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27" y="990"/>
                  </a:moveTo>
                  <a:lnTo>
                    <a:pt x="0" y="0"/>
                  </a:lnTo>
                  <a:lnTo>
                    <a:pt x="0" y="2108"/>
                  </a:lnTo>
                  <a:lnTo>
                    <a:pt x="101" y="165"/>
                  </a:lnTo>
                  <a:lnTo>
                    <a:pt x="1714" y="1092"/>
                  </a:lnTo>
                  <a:close/>
                </a:path>
                <a:path w="3175" h="3810">
                  <a:moveTo>
                    <a:pt x="2603" y="1511"/>
                  </a:moveTo>
                  <a:lnTo>
                    <a:pt x="1727" y="990"/>
                  </a:lnTo>
                  <a:lnTo>
                    <a:pt x="2501" y="1536"/>
                  </a:lnTo>
                  <a:lnTo>
                    <a:pt x="2501" y="3543"/>
                  </a:lnTo>
                  <a:lnTo>
                    <a:pt x="2603" y="15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2125864" y="500167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387" y="3378"/>
                  </a:lnTo>
                  <a:lnTo>
                    <a:pt x="2387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2126691" y="5002174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22" y="2286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71"/>
                  </a:lnTo>
                  <a:lnTo>
                    <a:pt x="622" y="2286"/>
                  </a:lnTo>
                  <a:close/>
                </a:path>
                <a:path w="1269" h="3175">
                  <a:moveTo>
                    <a:pt x="1244" y="2641"/>
                  </a:moveTo>
                  <a:lnTo>
                    <a:pt x="800" y="495"/>
                  </a:lnTo>
                  <a:lnTo>
                    <a:pt x="228" y="165"/>
                  </a:lnTo>
                  <a:lnTo>
                    <a:pt x="673" y="2311"/>
                  </a:lnTo>
                  <a:lnTo>
                    <a:pt x="1244" y="264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2125907" y="500168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06"/>
                  </a:lnTo>
                  <a:lnTo>
                    <a:pt x="2400" y="3390"/>
                  </a:lnTo>
                  <a:lnTo>
                    <a:pt x="2286" y="3225"/>
                  </a:lnTo>
                  <a:lnTo>
                    <a:pt x="167" y="2006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6" y="165"/>
                  </a:moveTo>
                  <a:lnTo>
                    <a:pt x="101" y="165"/>
                  </a:lnTo>
                  <a:lnTo>
                    <a:pt x="2198" y="1384"/>
                  </a:lnTo>
                  <a:lnTo>
                    <a:pt x="2286" y="3225"/>
                  </a:lnTo>
                  <a:lnTo>
                    <a:pt x="2400" y="1384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2125866" y="500171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387" y="3378"/>
                  </a:lnTo>
                  <a:lnTo>
                    <a:pt x="2286" y="3225"/>
                  </a:lnTo>
                  <a:lnTo>
                    <a:pt x="167" y="1993"/>
                  </a:lnTo>
                  <a:lnTo>
                    <a:pt x="101" y="165"/>
                  </a:lnTo>
                  <a:lnTo>
                    <a:pt x="284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4" y="165"/>
                  </a:moveTo>
                  <a:lnTo>
                    <a:pt x="101" y="165"/>
                  </a:lnTo>
                  <a:lnTo>
                    <a:pt x="2219" y="1384"/>
                  </a:lnTo>
                  <a:lnTo>
                    <a:pt x="2286" y="3225"/>
                  </a:lnTo>
                  <a:lnTo>
                    <a:pt x="2387" y="1384"/>
                  </a:lnTo>
                  <a:lnTo>
                    <a:pt x="284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2126595" y="500207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06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2126542" y="500212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81"/>
                  </a:lnTo>
                  <a:lnTo>
                    <a:pt x="177" y="2070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2127515" y="50026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2127477" y="50026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06"/>
                  </a:lnTo>
                  <a:lnTo>
                    <a:pt x="165" y="2082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2125686" y="500155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63" y="0"/>
                  </a:moveTo>
                  <a:lnTo>
                    <a:pt x="63" y="2095"/>
                  </a:lnTo>
                  <a:lnTo>
                    <a:pt x="177" y="152"/>
                  </a:lnTo>
                  <a:lnTo>
                    <a:pt x="2578" y="1549"/>
                  </a:lnTo>
                  <a:lnTo>
                    <a:pt x="2578" y="3543"/>
                  </a:lnTo>
                  <a:lnTo>
                    <a:pt x="2679" y="149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2125688" y="500160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990"/>
                  </a:moveTo>
                  <a:lnTo>
                    <a:pt x="0" y="0"/>
                  </a:lnTo>
                  <a:lnTo>
                    <a:pt x="0" y="2108"/>
                  </a:lnTo>
                  <a:lnTo>
                    <a:pt x="101" y="165"/>
                  </a:lnTo>
                  <a:lnTo>
                    <a:pt x="1714" y="1092"/>
                  </a:lnTo>
                  <a:close/>
                </a:path>
                <a:path w="3175" h="3810">
                  <a:moveTo>
                    <a:pt x="2603" y="1511"/>
                  </a:moveTo>
                  <a:lnTo>
                    <a:pt x="1727" y="990"/>
                  </a:lnTo>
                  <a:lnTo>
                    <a:pt x="2501" y="1536"/>
                  </a:lnTo>
                  <a:lnTo>
                    <a:pt x="2501" y="3543"/>
                  </a:lnTo>
                  <a:lnTo>
                    <a:pt x="2603" y="15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2122244" y="499957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06"/>
                  </a:lnTo>
                  <a:lnTo>
                    <a:pt x="2374" y="3378"/>
                  </a:lnTo>
                  <a:lnTo>
                    <a:pt x="2374" y="1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2123059" y="500009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73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71"/>
                  </a:lnTo>
                  <a:lnTo>
                    <a:pt x="609" y="2273"/>
                  </a:lnTo>
                  <a:close/>
                </a:path>
                <a:path w="1269" h="3175">
                  <a:moveTo>
                    <a:pt x="1244" y="2628"/>
                  </a:moveTo>
                  <a:lnTo>
                    <a:pt x="812" y="482"/>
                  </a:lnTo>
                  <a:lnTo>
                    <a:pt x="254" y="152"/>
                  </a:lnTo>
                  <a:lnTo>
                    <a:pt x="685" y="2298"/>
                  </a:lnTo>
                  <a:lnTo>
                    <a:pt x="1244" y="262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2122288" y="499959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400" y="3378"/>
                  </a:lnTo>
                  <a:lnTo>
                    <a:pt x="2286" y="3225"/>
                  </a:lnTo>
                  <a:lnTo>
                    <a:pt x="167" y="1993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6" y="165"/>
                  </a:moveTo>
                  <a:lnTo>
                    <a:pt x="101" y="165"/>
                  </a:lnTo>
                  <a:lnTo>
                    <a:pt x="2219" y="1384"/>
                  </a:lnTo>
                  <a:lnTo>
                    <a:pt x="2286" y="3225"/>
                  </a:lnTo>
                  <a:lnTo>
                    <a:pt x="2400" y="1384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2122246" y="49996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1993"/>
                  </a:lnTo>
                  <a:lnTo>
                    <a:pt x="2400" y="3378"/>
                  </a:lnTo>
                  <a:lnTo>
                    <a:pt x="2286" y="3225"/>
                  </a:lnTo>
                  <a:lnTo>
                    <a:pt x="167" y="1993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6" y="165"/>
                  </a:moveTo>
                  <a:lnTo>
                    <a:pt x="101" y="165"/>
                  </a:lnTo>
                  <a:lnTo>
                    <a:pt x="2198" y="1384"/>
                  </a:lnTo>
                  <a:lnTo>
                    <a:pt x="2286" y="3225"/>
                  </a:lnTo>
                  <a:lnTo>
                    <a:pt x="2400" y="1384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2122971" y="499998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2122929" y="500002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93"/>
                  </a:lnTo>
                  <a:lnTo>
                    <a:pt x="165" y="2070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2123892" y="500051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19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2123841" y="500056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1981"/>
                  </a:lnTo>
                  <a:lnTo>
                    <a:pt x="177" y="2070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2122062" y="499945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63" y="0"/>
                  </a:moveTo>
                  <a:lnTo>
                    <a:pt x="63" y="2095"/>
                  </a:lnTo>
                  <a:lnTo>
                    <a:pt x="177" y="165"/>
                  </a:lnTo>
                  <a:lnTo>
                    <a:pt x="2578" y="1549"/>
                  </a:lnTo>
                  <a:lnTo>
                    <a:pt x="2578" y="3543"/>
                  </a:lnTo>
                  <a:lnTo>
                    <a:pt x="2679" y="149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2122055" y="499950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714" y="1003"/>
                  </a:moveTo>
                  <a:lnTo>
                    <a:pt x="0" y="0"/>
                  </a:lnTo>
                  <a:lnTo>
                    <a:pt x="0" y="2108"/>
                  </a:lnTo>
                  <a:lnTo>
                    <a:pt x="101" y="165"/>
                  </a:lnTo>
                  <a:lnTo>
                    <a:pt x="1714" y="1092"/>
                  </a:lnTo>
                  <a:close/>
                </a:path>
                <a:path w="3175" h="3810">
                  <a:moveTo>
                    <a:pt x="2603" y="1511"/>
                  </a:moveTo>
                  <a:lnTo>
                    <a:pt x="1727" y="990"/>
                  </a:lnTo>
                  <a:lnTo>
                    <a:pt x="2501" y="1549"/>
                  </a:lnTo>
                  <a:lnTo>
                    <a:pt x="2501" y="3543"/>
                  </a:lnTo>
                  <a:lnTo>
                    <a:pt x="2603" y="15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2087680" y="4839147"/>
              <a:ext cx="23495" cy="83820"/>
            </a:xfrm>
            <a:custGeom>
              <a:avLst/>
              <a:gdLst/>
              <a:ahLst/>
              <a:cxnLst/>
              <a:rect l="l" t="t" r="r" b="b"/>
              <a:pathLst>
                <a:path w="23494" h="83820">
                  <a:moveTo>
                    <a:pt x="0" y="0"/>
                  </a:moveTo>
                  <a:lnTo>
                    <a:pt x="0" y="70510"/>
                  </a:lnTo>
                  <a:lnTo>
                    <a:pt x="23037" y="83731"/>
                  </a:lnTo>
                  <a:lnTo>
                    <a:pt x="23037" y="13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2110719" y="4840702"/>
              <a:ext cx="20955" cy="82550"/>
            </a:xfrm>
            <a:custGeom>
              <a:avLst/>
              <a:gdLst/>
              <a:ahLst/>
              <a:cxnLst/>
              <a:rect l="l" t="t" r="r" b="b"/>
              <a:pathLst>
                <a:path w="20955" h="82550">
                  <a:moveTo>
                    <a:pt x="20345" y="0"/>
                  </a:moveTo>
                  <a:lnTo>
                    <a:pt x="0" y="11658"/>
                  </a:lnTo>
                  <a:lnTo>
                    <a:pt x="0" y="82168"/>
                  </a:lnTo>
                  <a:lnTo>
                    <a:pt x="20345" y="70523"/>
                  </a:lnTo>
                  <a:lnTo>
                    <a:pt x="2034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2087694" y="4827526"/>
              <a:ext cx="43815" cy="25400"/>
            </a:xfrm>
            <a:custGeom>
              <a:avLst/>
              <a:gdLst/>
              <a:ahLst/>
              <a:cxnLst/>
              <a:rect l="l" t="t" r="r" b="b"/>
              <a:pathLst>
                <a:path w="43814" h="25400">
                  <a:moveTo>
                    <a:pt x="20294" y="0"/>
                  </a:moveTo>
                  <a:lnTo>
                    <a:pt x="0" y="11633"/>
                  </a:lnTo>
                  <a:lnTo>
                    <a:pt x="23075" y="24803"/>
                  </a:lnTo>
                  <a:lnTo>
                    <a:pt x="43370" y="13182"/>
                  </a:lnTo>
                  <a:lnTo>
                    <a:pt x="2029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2087185" y="4826104"/>
              <a:ext cx="44450" cy="25400"/>
            </a:xfrm>
            <a:custGeom>
              <a:avLst/>
              <a:gdLst/>
              <a:ahLst/>
              <a:cxnLst/>
              <a:rect l="l" t="t" r="r" b="b"/>
              <a:pathLst>
                <a:path w="44450" h="25400">
                  <a:moveTo>
                    <a:pt x="20535" y="0"/>
                  </a:moveTo>
                  <a:lnTo>
                    <a:pt x="0" y="11747"/>
                  </a:lnTo>
                  <a:lnTo>
                    <a:pt x="23660" y="25298"/>
                  </a:lnTo>
                  <a:lnTo>
                    <a:pt x="44183" y="13563"/>
                  </a:lnTo>
                  <a:lnTo>
                    <a:pt x="205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2087181" y="4826977"/>
              <a:ext cx="43180" cy="25400"/>
            </a:xfrm>
            <a:custGeom>
              <a:avLst/>
              <a:gdLst/>
              <a:ahLst/>
              <a:cxnLst/>
              <a:rect l="l" t="t" r="r" b="b"/>
              <a:pathLst>
                <a:path w="43180" h="25400">
                  <a:moveTo>
                    <a:pt x="23647" y="24434"/>
                  </a:moveTo>
                  <a:lnTo>
                    <a:pt x="0" y="10871"/>
                  </a:lnTo>
                  <a:lnTo>
                    <a:pt x="0" y="11785"/>
                  </a:lnTo>
                  <a:lnTo>
                    <a:pt x="23647" y="25336"/>
                  </a:lnTo>
                  <a:lnTo>
                    <a:pt x="23647" y="24434"/>
                  </a:lnTo>
                  <a:close/>
                </a:path>
                <a:path w="43180" h="25400">
                  <a:moveTo>
                    <a:pt x="42659" y="12585"/>
                  </a:moveTo>
                  <a:lnTo>
                    <a:pt x="20713" y="0"/>
                  </a:lnTo>
                  <a:lnTo>
                    <a:pt x="1752" y="10985"/>
                  </a:lnTo>
                  <a:lnTo>
                    <a:pt x="23698" y="23558"/>
                  </a:lnTo>
                  <a:lnTo>
                    <a:pt x="42659" y="1258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2110845" y="4839671"/>
              <a:ext cx="20955" cy="12700"/>
            </a:xfrm>
            <a:custGeom>
              <a:avLst/>
              <a:gdLst/>
              <a:ahLst/>
              <a:cxnLst/>
              <a:rect l="l" t="t" r="r" b="b"/>
              <a:pathLst>
                <a:path w="20955" h="12700">
                  <a:moveTo>
                    <a:pt x="20523" y="0"/>
                  </a:moveTo>
                  <a:lnTo>
                    <a:pt x="0" y="11747"/>
                  </a:lnTo>
                  <a:lnTo>
                    <a:pt x="0" y="12636"/>
                  </a:lnTo>
                  <a:lnTo>
                    <a:pt x="20523" y="901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2089932" y="4826975"/>
              <a:ext cx="40005" cy="24130"/>
            </a:xfrm>
            <a:custGeom>
              <a:avLst/>
              <a:gdLst/>
              <a:ahLst/>
              <a:cxnLst/>
              <a:rect l="l" t="t" r="r" b="b"/>
              <a:pathLst>
                <a:path w="40005" h="24129">
                  <a:moveTo>
                    <a:pt x="17970" y="0"/>
                  </a:moveTo>
                  <a:lnTo>
                    <a:pt x="18097" y="9004"/>
                  </a:lnTo>
                  <a:lnTo>
                    <a:pt x="0" y="11315"/>
                  </a:lnTo>
                  <a:lnTo>
                    <a:pt x="0" y="11556"/>
                  </a:lnTo>
                  <a:lnTo>
                    <a:pt x="20955" y="23558"/>
                  </a:lnTo>
                  <a:lnTo>
                    <a:pt x="39916" y="12585"/>
                  </a:lnTo>
                  <a:lnTo>
                    <a:pt x="1797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2089934" y="4827902"/>
              <a:ext cx="38735" cy="22225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17970" y="0"/>
                  </a:moveTo>
                  <a:lnTo>
                    <a:pt x="0" y="10388"/>
                  </a:lnTo>
                  <a:lnTo>
                    <a:pt x="20548" y="22161"/>
                  </a:lnTo>
                  <a:lnTo>
                    <a:pt x="38519" y="11772"/>
                  </a:lnTo>
                  <a:lnTo>
                    <a:pt x="1797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2092766" y="4835937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775" y="0"/>
                  </a:moveTo>
                  <a:lnTo>
                    <a:pt x="4432" y="25"/>
                  </a:lnTo>
                  <a:lnTo>
                    <a:pt x="4191" y="139"/>
                  </a:lnTo>
                  <a:lnTo>
                    <a:pt x="25" y="2552"/>
                  </a:lnTo>
                  <a:lnTo>
                    <a:pt x="0" y="2755"/>
                  </a:lnTo>
                  <a:lnTo>
                    <a:pt x="4991" y="5638"/>
                  </a:lnTo>
                  <a:lnTo>
                    <a:pt x="5334" y="5638"/>
                  </a:lnTo>
                  <a:lnTo>
                    <a:pt x="9537" y="3200"/>
                  </a:lnTo>
                  <a:lnTo>
                    <a:pt x="9753" y="3073"/>
                  </a:lnTo>
                  <a:lnTo>
                    <a:pt x="9753" y="2895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2093059" y="4836433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546" y="0"/>
                  </a:moveTo>
                  <a:lnTo>
                    <a:pt x="4203" y="12"/>
                  </a:lnTo>
                  <a:lnTo>
                    <a:pt x="0" y="2438"/>
                  </a:lnTo>
                  <a:lnTo>
                    <a:pt x="4699" y="5143"/>
                  </a:lnTo>
                  <a:lnTo>
                    <a:pt x="5041" y="5143"/>
                  </a:lnTo>
                  <a:lnTo>
                    <a:pt x="9220" y="2730"/>
                  </a:lnTo>
                  <a:lnTo>
                    <a:pt x="454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2098730" y="4832378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775" y="0"/>
                  </a:moveTo>
                  <a:lnTo>
                    <a:pt x="4432" y="25"/>
                  </a:lnTo>
                  <a:lnTo>
                    <a:pt x="4191" y="139"/>
                  </a:lnTo>
                  <a:lnTo>
                    <a:pt x="25" y="2552"/>
                  </a:lnTo>
                  <a:lnTo>
                    <a:pt x="0" y="2755"/>
                  </a:lnTo>
                  <a:lnTo>
                    <a:pt x="4991" y="5638"/>
                  </a:lnTo>
                  <a:lnTo>
                    <a:pt x="5334" y="5638"/>
                  </a:lnTo>
                  <a:lnTo>
                    <a:pt x="9537" y="3200"/>
                  </a:lnTo>
                  <a:lnTo>
                    <a:pt x="9753" y="3073"/>
                  </a:lnTo>
                  <a:lnTo>
                    <a:pt x="9753" y="2895"/>
                  </a:lnTo>
                  <a:lnTo>
                    <a:pt x="9575" y="2768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2099022" y="4832873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546" y="0"/>
                  </a:moveTo>
                  <a:lnTo>
                    <a:pt x="4203" y="0"/>
                  </a:lnTo>
                  <a:lnTo>
                    <a:pt x="3975" y="152"/>
                  </a:lnTo>
                  <a:lnTo>
                    <a:pt x="0" y="2438"/>
                  </a:lnTo>
                  <a:lnTo>
                    <a:pt x="4699" y="5143"/>
                  </a:lnTo>
                  <a:lnTo>
                    <a:pt x="5041" y="5143"/>
                  </a:lnTo>
                  <a:lnTo>
                    <a:pt x="9220" y="2730"/>
                  </a:lnTo>
                  <a:lnTo>
                    <a:pt x="454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2110803" y="4845372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39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2090013" y="4843792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20777" y="12026"/>
                  </a:moveTo>
                  <a:lnTo>
                    <a:pt x="0" y="0"/>
                  </a:lnTo>
                  <a:lnTo>
                    <a:pt x="0" y="6591"/>
                  </a:lnTo>
                  <a:lnTo>
                    <a:pt x="20777" y="18605"/>
                  </a:lnTo>
                  <a:lnTo>
                    <a:pt x="20777" y="12026"/>
                  </a:lnTo>
                  <a:close/>
                </a:path>
                <a:path w="39369" h="19050">
                  <a:moveTo>
                    <a:pt x="38862" y="850"/>
                  </a:moveTo>
                  <a:lnTo>
                    <a:pt x="20789" y="11303"/>
                  </a:lnTo>
                  <a:lnTo>
                    <a:pt x="20789" y="17868"/>
                  </a:lnTo>
                  <a:lnTo>
                    <a:pt x="38862" y="7442"/>
                  </a:lnTo>
                  <a:lnTo>
                    <a:pt x="38862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2090023" y="4843047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605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2110803" y="4856869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39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2090013" y="4855298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20777" y="12026"/>
                  </a:moveTo>
                  <a:lnTo>
                    <a:pt x="0" y="0"/>
                  </a:ln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close/>
                </a:path>
                <a:path w="39369" h="19050">
                  <a:moveTo>
                    <a:pt x="38862" y="838"/>
                  </a:moveTo>
                  <a:lnTo>
                    <a:pt x="20789" y="11290"/>
                  </a:lnTo>
                  <a:lnTo>
                    <a:pt x="20789" y="17856"/>
                  </a:lnTo>
                  <a:lnTo>
                    <a:pt x="38862" y="7429"/>
                  </a:lnTo>
                  <a:lnTo>
                    <a:pt x="38862" y="8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2090023" y="4854553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2110803" y="4868368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52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2090013" y="4866792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20777" y="12026"/>
                  </a:moveTo>
                  <a:lnTo>
                    <a:pt x="0" y="0"/>
                  </a:ln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close/>
                </a:path>
                <a:path w="39369" h="19050">
                  <a:moveTo>
                    <a:pt x="38862" y="850"/>
                  </a:moveTo>
                  <a:lnTo>
                    <a:pt x="20789" y="11290"/>
                  </a:lnTo>
                  <a:lnTo>
                    <a:pt x="20789" y="17868"/>
                  </a:lnTo>
                  <a:lnTo>
                    <a:pt x="38862" y="7442"/>
                  </a:lnTo>
                  <a:lnTo>
                    <a:pt x="38862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2090023" y="4866053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2110803" y="4879874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39"/>
                  </a:lnTo>
                  <a:lnTo>
                    <a:pt x="0" y="17005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2090013" y="4878298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20777" y="12026"/>
                  </a:moveTo>
                  <a:lnTo>
                    <a:pt x="0" y="0"/>
                  </a:ln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close/>
                </a:path>
                <a:path w="39369" h="19050">
                  <a:moveTo>
                    <a:pt x="38862" y="850"/>
                  </a:moveTo>
                  <a:lnTo>
                    <a:pt x="20789" y="11290"/>
                  </a:lnTo>
                  <a:lnTo>
                    <a:pt x="20789" y="17856"/>
                  </a:lnTo>
                  <a:lnTo>
                    <a:pt x="38862" y="7442"/>
                  </a:lnTo>
                  <a:lnTo>
                    <a:pt x="38862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2090023" y="4877550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2110803" y="4891373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39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2090013" y="4889791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20777" y="12026"/>
                  </a:moveTo>
                  <a:lnTo>
                    <a:pt x="0" y="0"/>
                  </a:lnTo>
                  <a:lnTo>
                    <a:pt x="0" y="6591"/>
                  </a:lnTo>
                  <a:lnTo>
                    <a:pt x="20777" y="18605"/>
                  </a:lnTo>
                  <a:lnTo>
                    <a:pt x="20777" y="12026"/>
                  </a:lnTo>
                  <a:close/>
                </a:path>
                <a:path w="39369" h="19050">
                  <a:moveTo>
                    <a:pt x="38862" y="850"/>
                  </a:moveTo>
                  <a:lnTo>
                    <a:pt x="20789" y="11303"/>
                  </a:lnTo>
                  <a:lnTo>
                    <a:pt x="20789" y="17868"/>
                  </a:lnTo>
                  <a:lnTo>
                    <a:pt x="38862" y="7442"/>
                  </a:lnTo>
                  <a:lnTo>
                    <a:pt x="38862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2090023" y="4889047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605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2110803" y="4902870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52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2090013" y="4901285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20777" y="12026"/>
                  </a:moveTo>
                  <a:lnTo>
                    <a:pt x="0" y="0"/>
                  </a:lnTo>
                  <a:lnTo>
                    <a:pt x="0" y="6591"/>
                  </a:lnTo>
                  <a:lnTo>
                    <a:pt x="20777" y="18605"/>
                  </a:lnTo>
                  <a:lnTo>
                    <a:pt x="20777" y="12026"/>
                  </a:lnTo>
                  <a:close/>
                </a:path>
                <a:path w="39369" h="19050">
                  <a:moveTo>
                    <a:pt x="38862" y="850"/>
                  </a:moveTo>
                  <a:lnTo>
                    <a:pt x="20789" y="11303"/>
                  </a:lnTo>
                  <a:lnTo>
                    <a:pt x="20789" y="17868"/>
                  </a:lnTo>
                  <a:lnTo>
                    <a:pt x="38862" y="7442"/>
                  </a:lnTo>
                  <a:lnTo>
                    <a:pt x="38862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2090023" y="4900555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2082039" y="4900036"/>
              <a:ext cx="23495" cy="83820"/>
            </a:xfrm>
            <a:custGeom>
              <a:avLst/>
              <a:gdLst/>
              <a:ahLst/>
              <a:cxnLst/>
              <a:rect l="l" t="t" r="r" b="b"/>
              <a:pathLst>
                <a:path w="23494" h="83820">
                  <a:moveTo>
                    <a:pt x="0" y="0"/>
                  </a:moveTo>
                  <a:lnTo>
                    <a:pt x="0" y="70510"/>
                  </a:lnTo>
                  <a:lnTo>
                    <a:pt x="23037" y="83731"/>
                  </a:lnTo>
                  <a:lnTo>
                    <a:pt x="23037" y="13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2105074" y="4901593"/>
              <a:ext cx="20955" cy="82550"/>
            </a:xfrm>
            <a:custGeom>
              <a:avLst/>
              <a:gdLst/>
              <a:ahLst/>
              <a:cxnLst/>
              <a:rect l="l" t="t" r="r" b="b"/>
              <a:pathLst>
                <a:path w="20955" h="82550">
                  <a:moveTo>
                    <a:pt x="20345" y="0"/>
                  </a:moveTo>
                  <a:lnTo>
                    <a:pt x="0" y="11658"/>
                  </a:lnTo>
                  <a:lnTo>
                    <a:pt x="0" y="82168"/>
                  </a:lnTo>
                  <a:lnTo>
                    <a:pt x="20345" y="70523"/>
                  </a:lnTo>
                  <a:lnTo>
                    <a:pt x="2034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2082049" y="4888418"/>
              <a:ext cx="43815" cy="25400"/>
            </a:xfrm>
            <a:custGeom>
              <a:avLst/>
              <a:gdLst/>
              <a:ahLst/>
              <a:cxnLst/>
              <a:rect l="l" t="t" r="r" b="b"/>
              <a:pathLst>
                <a:path w="43814" h="25400">
                  <a:moveTo>
                    <a:pt x="20294" y="0"/>
                  </a:moveTo>
                  <a:lnTo>
                    <a:pt x="0" y="11633"/>
                  </a:lnTo>
                  <a:lnTo>
                    <a:pt x="23075" y="24803"/>
                  </a:lnTo>
                  <a:lnTo>
                    <a:pt x="43370" y="13182"/>
                  </a:lnTo>
                  <a:lnTo>
                    <a:pt x="2029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2081543" y="4886998"/>
              <a:ext cx="44450" cy="25400"/>
            </a:xfrm>
            <a:custGeom>
              <a:avLst/>
              <a:gdLst/>
              <a:ahLst/>
              <a:cxnLst/>
              <a:rect l="l" t="t" r="r" b="b"/>
              <a:pathLst>
                <a:path w="44450" h="25400">
                  <a:moveTo>
                    <a:pt x="20535" y="0"/>
                  </a:moveTo>
                  <a:lnTo>
                    <a:pt x="0" y="11747"/>
                  </a:lnTo>
                  <a:lnTo>
                    <a:pt x="23660" y="25298"/>
                  </a:lnTo>
                  <a:lnTo>
                    <a:pt x="44183" y="13550"/>
                  </a:lnTo>
                  <a:lnTo>
                    <a:pt x="205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2081542" y="4887874"/>
              <a:ext cx="43180" cy="25400"/>
            </a:xfrm>
            <a:custGeom>
              <a:avLst/>
              <a:gdLst/>
              <a:ahLst/>
              <a:cxnLst/>
              <a:rect l="l" t="t" r="r" b="b"/>
              <a:pathLst>
                <a:path w="43180" h="25400">
                  <a:moveTo>
                    <a:pt x="23647" y="24434"/>
                  </a:moveTo>
                  <a:lnTo>
                    <a:pt x="0" y="10871"/>
                  </a:lnTo>
                  <a:lnTo>
                    <a:pt x="0" y="11785"/>
                  </a:lnTo>
                  <a:lnTo>
                    <a:pt x="23647" y="25336"/>
                  </a:lnTo>
                  <a:lnTo>
                    <a:pt x="23647" y="24434"/>
                  </a:lnTo>
                  <a:close/>
                </a:path>
                <a:path w="43180" h="25400">
                  <a:moveTo>
                    <a:pt x="42659" y="12585"/>
                  </a:moveTo>
                  <a:lnTo>
                    <a:pt x="20713" y="0"/>
                  </a:lnTo>
                  <a:lnTo>
                    <a:pt x="1752" y="10985"/>
                  </a:lnTo>
                  <a:lnTo>
                    <a:pt x="23698" y="23558"/>
                  </a:lnTo>
                  <a:lnTo>
                    <a:pt x="42659" y="1258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2105204" y="4900552"/>
              <a:ext cx="20955" cy="12700"/>
            </a:xfrm>
            <a:custGeom>
              <a:avLst/>
              <a:gdLst/>
              <a:ahLst/>
              <a:cxnLst/>
              <a:rect l="l" t="t" r="r" b="b"/>
              <a:pathLst>
                <a:path w="20955" h="12700">
                  <a:moveTo>
                    <a:pt x="20523" y="0"/>
                  </a:moveTo>
                  <a:lnTo>
                    <a:pt x="0" y="11747"/>
                  </a:lnTo>
                  <a:lnTo>
                    <a:pt x="0" y="12649"/>
                  </a:lnTo>
                  <a:lnTo>
                    <a:pt x="20523" y="901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2084292" y="4887864"/>
              <a:ext cx="40005" cy="24130"/>
            </a:xfrm>
            <a:custGeom>
              <a:avLst/>
              <a:gdLst/>
              <a:ahLst/>
              <a:cxnLst/>
              <a:rect l="l" t="t" r="r" b="b"/>
              <a:pathLst>
                <a:path w="40005" h="24129">
                  <a:moveTo>
                    <a:pt x="17970" y="0"/>
                  </a:moveTo>
                  <a:lnTo>
                    <a:pt x="18097" y="9004"/>
                  </a:lnTo>
                  <a:lnTo>
                    <a:pt x="0" y="11315"/>
                  </a:lnTo>
                  <a:lnTo>
                    <a:pt x="0" y="11556"/>
                  </a:lnTo>
                  <a:lnTo>
                    <a:pt x="20955" y="23558"/>
                  </a:lnTo>
                  <a:lnTo>
                    <a:pt x="39916" y="12585"/>
                  </a:lnTo>
                  <a:lnTo>
                    <a:pt x="1797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2084292" y="4888791"/>
              <a:ext cx="38735" cy="22225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17970" y="0"/>
                  </a:moveTo>
                  <a:lnTo>
                    <a:pt x="0" y="10401"/>
                  </a:lnTo>
                  <a:lnTo>
                    <a:pt x="20548" y="22161"/>
                  </a:lnTo>
                  <a:lnTo>
                    <a:pt x="38519" y="11772"/>
                  </a:lnTo>
                  <a:lnTo>
                    <a:pt x="1797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2087124" y="4896827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775" y="0"/>
                  </a:moveTo>
                  <a:lnTo>
                    <a:pt x="4432" y="25"/>
                  </a:lnTo>
                  <a:lnTo>
                    <a:pt x="4191" y="139"/>
                  </a:lnTo>
                  <a:lnTo>
                    <a:pt x="25" y="2552"/>
                  </a:lnTo>
                  <a:lnTo>
                    <a:pt x="0" y="2755"/>
                  </a:lnTo>
                  <a:lnTo>
                    <a:pt x="4991" y="5638"/>
                  </a:lnTo>
                  <a:lnTo>
                    <a:pt x="5334" y="5638"/>
                  </a:lnTo>
                  <a:lnTo>
                    <a:pt x="9537" y="3200"/>
                  </a:lnTo>
                  <a:lnTo>
                    <a:pt x="9753" y="3073"/>
                  </a:lnTo>
                  <a:lnTo>
                    <a:pt x="9753" y="2895"/>
                  </a:lnTo>
                  <a:lnTo>
                    <a:pt x="9575" y="2768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2087416" y="4897323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546" y="0"/>
                  </a:moveTo>
                  <a:lnTo>
                    <a:pt x="4203" y="0"/>
                  </a:lnTo>
                  <a:lnTo>
                    <a:pt x="3975" y="152"/>
                  </a:lnTo>
                  <a:lnTo>
                    <a:pt x="38" y="2425"/>
                  </a:lnTo>
                  <a:lnTo>
                    <a:pt x="4699" y="5143"/>
                  </a:lnTo>
                  <a:lnTo>
                    <a:pt x="5041" y="5143"/>
                  </a:lnTo>
                  <a:lnTo>
                    <a:pt x="9220" y="2730"/>
                  </a:lnTo>
                  <a:lnTo>
                    <a:pt x="454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2093088" y="4893268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775" y="0"/>
                  </a:moveTo>
                  <a:lnTo>
                    <a:pt x="4432" y="25"/>
                  </a:lnTo>
                  <a:lnTo>
                    <a:pt x="4191" y="152"/>
                  </a:lnTo>
                  <a:lnTo>
                    <a:pt x="25" y="2552"/>
                  </a:lnTo>
                  <a:lnTo>
                    <a:pt x="0" y="2755"/>
                  </a:lnTo>
                  <a:lnTo>
                    <a:pt x="4800" y="5537"/>
                  </a:lnTo>
                  <a:lnTo>
                    <a:pt x="5003" y="5638"/>
                  </a:lnTo>
                  <a:lnTo>
                    <a:pt x="5334" y="5638"/>
                  </a:lnTo>
                  <a:lnTo>
                    <a:pt x="9537" y="3200"/>
                  </a:lnTo>
                  <a:lnTo>
                    <a:pt x="9753" y="3073"/>
                  </a:lnTo>
                  <a:lnTo>
                    <a:pt x="9753" y="2895"/>
                  </a:lnTo>
                  <a:lnTo>
                    <a:pt x="9575" y="2768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2093380" y="4893763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546" y="0"/>
                  </a:moveTo>
                  <a:lnTo>
                    <a:pt x="4203" y="12"/>
                  </a:lnTo>
                  <a:lnTo>
                    <a:pt x="38" y="2425"/>
                  </a:lnTo>
                  <a:lnTo>
                    <a:pt x="4508" y="5041"/>
                  </a:lnTo>
                  <a:lnTo>
                    <a:pt x="4711" y="5143"/>
                  </a:lnTo>
                  <a:lnTo>
                    <a:pt x="5041" y="5143"/>
                  </a:lnTo>
                  <a:lnTo>
                    <a:pt x="9220" y="2730"/>
                  </a:lnTo>
                  <a:lnTo>
                    <a:pt x="4749" y="101"/>
                  </a:lnTo>
                  <a:lnTo>
                    <a:pt x="454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2105157" y="4906262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52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2084374" y="4904676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38849" y="850"/>
                  </a:moveTo>
                  <a:lnTo>
                    <a:pt x="20777" y="11290"/>
                  </a:lnTo>
                  <a:lnTo>
                    <a:pt x="20777" y="12026"/>
                  </a:lnTo>
                  <a:lnTo>
                    <a:pt x="0" y="0"/>
                  </a:lnTo>
                  <a:lnTo>
                    <a:pt x="0" y="6591"/>
                  </a:lnTo>
                  <a:lnTo>
                    <a:pt x="20777" y="18605"/>
                  </a:lnTo>
                  <a:lnTo>
                    <a:pt x="20777" y="17868"/>
                  </a:lnTo>
                  <a:lnTo>
                    <a:pt x="38849" y="7442"/>
                  </a:lnTo>
                  <a:lnTo>
                    <a:pt x="38849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2084382" y="4903937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605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2105157" y="4917760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39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2084374" y="4916182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38849" y="850"/>
                  </a:moveTo>
                  <a:lnTo>
                    <a:pt x="20777" y="11303"/>
                  </a:lnTo>
                  <a:lnTo>
                    <a:pt x="20777" y="12026"/>
                  </a:lnTo>
                  <a:lnTo>
                    <a:pt x="0" y="0"/>
                  </a:lnTo>
                  <a:lnTo>
                    <a:pt x="0" y="6591"/>
                  </a:lnTo>
                  <a:lnTo>
                    <a:pt x="20777" y="18605"/>
                  </a:lnTo>
                  <a:lnTo>
                    <a:pt x="20777" y="17868"/>
                  </a:lnTo>
                  <a:lnTo>
                    <a:pt x="38849" y="7442"/>
                  </a:lnTo>
                  <a:lnTo>
                    <a:pt x="38849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2084382" y="4915443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2105157" y="4929258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39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2084374" y="4927688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38849" y="838"/>
                  </a:moveTo>
                  <a:lnTo>
                    <a:pt x="20777" y="11277"/>
                  </a:lnTo>
                  <a:lnTo>
                    <a:pt x="20777" y="12026"/>
                  </a:lnTo>
                  <a:lnTo>
                    <a:pt x="0" y="0"/>
                  </a:lnTo>
                  <a:lnTo>
                    <a:pt x="0" y="6591"/>
                  </a:lnTo>
                  <a:lnTo>
                    <a:pt x="20777" y="18592"/>
                  </a:lnTo>
                  <a:lnTo>
                    <a:pt x="20777" y="17856"/>
                  </a:lnTo>
                  <a:lnTo>
                    <a:pt x="38849" y="7429"/>
                  </a:lnTo>
                  <a:lnTo>
                    <a:pt x="38849" y="83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2084382" y="4926942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2105157" y="4940757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39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2084374" y="4939182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38849" y="850"/>
                  </a:moveTo>
                  <a:lnTo>
                    <a:pt x="20777" y="11290"/>
                  </a:lnTo>
                  <a:lnTo>
                    <a:pt x="20777" y="12026"/>
                  </a:lnTo>
                  <a:lnTo>
                    <a:pt x="0" y="0"/>
                  </a:lnTo>
                  <a:lnTo>
                    <a:pt x="0" y="6591"/>
                  </a:lnTo>
                  <a:lnTo>
                    <a:pt x="20777" y="18592"/>
                  </a:lnTo>
                  <a:lnTo>
                    <a:pt x="20777" y="17856"/>
                  </a:lnTo>
                  <a:lnTo>
                    <a:pt x="38849" y="7442"/>
                  </a:lnTo>
                  <a:lnTo>
                    <a:pt x="38849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2084382" y="4938440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2105157" y="4952262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39"/>
                  </a:lnTo>
                  <a:lnTo>
                    <a:pt x="0" y="17005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2084374" y="4950675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38849" y="850"/>
                  </a:moveTo>
                  <a:lnTo>
                    <a:pt x="20777" y="11290"/>
                  </a:lnTo>
                  <a:lnTo>
                    <a:pt x="20777" y="12026"/>
                  </a:lnTo>
                  <a:lnTo>
                    <a:pt x="0" y="0"/>
                  </a:lnTo>
                  <a:lnTo>
                    <a:pt x="0" y="6591"/>
                  </a:lnTo>
                  <a:lnTo>
                    <a:pt x="20777" y="18592"/>
                  </a:lnTo>
                  <a:lnTo>
                    <a:pt x="20777" y="17868"/>
                  </a:lnTo>
                  <a:lnTo>
                    <a:pt x="38849" y="7442"/>
                  </a:lnTo>
                  <a:lnTo>
                    <a:pt x="38849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2084382" y="4949938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605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2105157" y="4963760"/>
              <a:ext cx="18415" cy="17145"/>
            </a:xfrm>
            <a:custGeom>
              <a:avLst/>
              <a:gdLst/>
              <a:ahLst/>
              <a:cxnLst/>
              <a:rect l="l" t="t" r="r" b="b"/>
              <a:pathLst>
                <a:path w="18414" h="17145">
                  <a:moveTo>
                    <a:pt x="18072" y="0"/>
                  </a:moveTo>
                  <a:lnTo>
                    <a:pt x="0" y="10452"/>
                  </a:lnTo>
                  <a:lnTo>
                    <a:pt x="0" y="17018"/>
                  </a:lnTo>
                  <a:lnTo>
                    <a:pt x="18072" y="6591"/>
                  </a:lnTo>
                  <a:lnTo>
                    <a:pt x="18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2084374" y="4962181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69" h="19050">
                  <a:moveTo>
                    <a:pt x="38849" y="850"/>
                  </a:moveTo>
                  <a:lnTo>
                    <a:pt x="20777" y="11290"/>
                  </a:lnTo>
                  <a:lnTo>
                    <a:pt x="20777" y="12026"/>
                  </a:lnTo>
                  <a:lnTo>
                    <a:pt x="0" y="0"/>
                  </a:lnTo>
                  <a:lnTo>
                    <a:pt x="0" y="6591"/>
                  </a:lnTo>
                  <a:lnTo>
                    <a:pt x="20777" y="18605"/>
                  </a:lnTo>
                  <a:lnTo>
                    <a:pt x="20777" y="17868"/>
                  </a:lnTo>
                  <a:lnTo>
                    <a:pt x="38849" y="7442"/>
                  </a:lnTo>
                  <a:lnTo>
                    <a:pt x="38849" y="8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2084382" y="4961445"/>
              <a:ext cx="20955" cy="19050"/>
            </a:xfrm>
            <a:custGeom>
              <a:avLst/>
              <a:gdLst/>
              <a:ahLst/>
              <a:cxnLst/>
              <a:rect l="l" t="t" r="r" b="b"/>
              <a:pathLst>
                <a:path w="20955" h="19050">
                  <a:moveTo>
                    <a:pt x="0" y="0"/>
                  </a:moveTo>
                  <a:lnTo>
                    <a:pt x="0" y="6591"/>
                  </a:lnTo>
                  <a:lnTo>
                    <a:pt x="20777" y="18592"/>
                  </a:lnTo>
                  <a:lnTo>
                    <a:pt x="20777" y="120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2088530" y="4938580"/>
              <a:ext cx="17145" cy="62230"/>
            </a:xfrm>
            <a:custGeom>
              <a:avLst/>
              <a:gdLst/>
              <a:ahLst/>
              <a:cxnLst/>
              <a:rect l="l" t="t" r="r" b="b"/>
              <a:pathLst>
                <a:path w="17144" h="62229">
                  <a:moveTo>
                    <a:pt x="0" y="0"/>
                  </a:moveTo>
                  <a:lnTo>
                    <a:pt x="0" y="51993"/>
                  </a:lnTo>
                  <a:lnTo>
                    <a:pt x="16979" y="61721"/>
                  </a:lnTo>
                  <a:lnTo>
                    <a:pt x="16979" y="9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2105508" y="4939737"/>
              <a:ext cx="15240" cy="60960"/>
            </a:xfrm>
            <a:custGeom>
              <a:avLst/>
              <a:gdLst/>
              <a:ahLst/>
              <a:cxnLst/>
              <a:rect l="l" t="t" r="r" b="b"/>
              <a:pathLst>
                <a:path w="15239" h="60960">
                  <a:moveTo>
                    <a:pt x="14998" y="0"/>
                  </a:moveTo>
                  <a:lnTo>
                    <a:pt x="0" y="8585"/>
                  </a:lnTo>
                  <a:lnTo>
                    <a:pt x="0" y="60566"/>
                  </a:lnTo>
                  <a:lnTo>
                    <a:pt x="14998" y="51993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2088528" y="4930024"/>
              <a:ext cx="32384" cy="18415"/>
            </a:xfrm>
            <a:custGeom>
              <a:avLst/>
              <a:gdLst/>
              <a:ahLst/>
              <a:cxnLst/>
              <a:rect l="l" t="t" r="r" b="b"/>
              <a:pathLst>
                <a:path w="32385" h="18414">
                  <a:moveTo>
                    <a:pt x="14947" y="0"/>
                  </a:moveTo>
                  <a:lnTo>
                    <a:pt x="0" y="8559"/>
                  </a:lnTo>
                  <a:lnTo>
                    <a:pt x="17018" y="18275"/>
                  </a:lnTo>
                  <a:lnTo>
                    <a:pt x="31978" y="9715"/>
                  </a:lnTo>
                  <a:lnTo>
                    <a:pt x="1494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2088158" y="4928981"/>
              <a:ext cx="33020" cy="19050"/>
            </a:xfrm>
            <a:custGeom>
              <a:avLst/>
              <a:gdLst/>
              <a:ahLst/>
              <a:cxnLst/>
              <a:rect l="l" t="t" r="r" b="b"/>
              <a:pathLst>
                <a:path w="33019" h="19050">
                  <a:moveTo>
                    <a:pt x="15138" y="0"/>
                  </a:moveTo>
                  <a:lnTo>
                    <a:pt x="0" y="8648"/>
                  </a:lnTo>
                  <a:lnTo>
                    <a:pt x="17449" y="18643"/>
                  </a:lnTo>
                  <a:lnTo>
                    <a:pt x="32575" y="9982"/>
                  </a:lnTo>
                  <a:lnTo>
                    <a:pt x="151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2088159" y="4929619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17437" y="18008"/>
                  </a:moveTo>
                  <a:lnTo>
                    <a:pt x="0" y="8026"/>
                  </a:lnTo>
                  <a:lnTo>
                    <a:pt x="0" y="8686"/>
                  </a:lnTo>
                  <a:lnTo>
                    <a:pt x="17437" y="18681"/>
                  </a:lnTo>
                  <a:lnTo>
                    <a:pt x="17437" y="18008"/>
                  </a:lnTo>
                  <a:close/>
                </a:path>
                <a:path w="31750" h="19050">
                  <a:moveTo>
                    <a:pt x="31445" y="9271"/>
                  </a:moveTo>
                  <a:lnTo>
                    <a:pt x="15265" y="0"/>
                  </a:lnTo>
                  <a:lnTo>
                    <a:pt x="1282" y="8089"/>
                  </a:lnTo>
                  <a:lnTo>
                    <a:pt x="17475" y="17373"/>
                  </a:lnTo>
                  <a:lnTo>
                    <a:pt x="31445" y="927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2105607" y="4938971"/>
              <a:ext cx="15240" cy="9525"/>
            </a:xfrm>
            <a:custGeom>
              <a:avLst/>
              <a:gdLst/>
              <a:ahLst/>
              <a:cxnLst/>
              <a:rect l="l" t="t" r="r" b="b"/>
              <a:pathLst>
                <a:path w="15239" h="9525">
                  <a:moveTo>
                    <a:pt x="15125" y="0"/>
                  </a:moveTo>
                  <a:lnTo>
                    <a:pt x="0" y="8661"/>
                  </a:lnTo>
                  <a:lnTo>
                    <a:pt x="0" y="9321"/>
                  </a:lnTo>
                  <a:lnTo>
                    <a:pt x="15125" y="660"/>
                  </a:lnTo>
                  <a:lnTo>
                    <a:pt x="1512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2090174" y="4929616"/>
              <a:ext cx="29845" cy="17780"/>
            </a:xfrm>
            <a:custGeom>
              <a:avLst/>
              <a:gdLst/>
              <a:ahLst/>
              <a:cxnLst/>
              <a:rect l="l" t="t" r="r" b="b"/>
              <a:pathLst>
                <a:path w="29844" h="17779">
                  <a:moveTo>
                    <a:pt x="13258" y="0"/>
                  </a:moveTo>
                  <a:lnTo>
                    <a:pt x="13360" y="6629"/>
                  </a:lnTo>
                  <a:lnTo>
                    <a:pt x="0" y="8343"/>
                  </a:lnTo>
                  <a:lnTo>
                    <a:pt x="0" y="8509"/>
                  </a:lnTo>
                  <a:lnTo>
                    <a:pt x="15468" y="17373"/>
                  </a:lnTo>
                  <a:lnTo>
                    <a:pt x="29438" y="9271"/>
                  </a:lnTo>
                  <a:lnTo>
                    <a:pt x="1325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2090188" y="4930298"/>
              <a:ext cx="28575" cy="16510"/>
            </a:xfrm>
            <a:custGeom>
              <a:avLst/>
              <a:gdLst/>
              <a:ahLst/>
              <a:cxnLst/>
              <a:rect l="l" t="t" r="r" b="b"/>
              <a:pathLst>
                <a:path w="28575" h="16510">
                  <a:moveTo>
                    <a:pt x="13246" y="0"/>
                  </a:moveTo>
                  <a:lnTo>
                    <a:pt x="0" y="7658"/>
                  </a:lnTo>
                  <a:lnTo>
                    <a:pt x="15151" y="16344"/>
                  </a:lnTo>
                  <a:lnTo>
                    <a:pt x="28397" y="8674"/>
                  </a:lnTo>
                  <a:lnTo>
                    <a:pt x="132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2092256" y="4936218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530" y="0"/>
                  </a:moveTo>
                  <a:lnTo>
                    <a:pt x="3276" y="12"/>
                  </a:lnTo>
                  <a:lnTo>
                    <a:pt x="25" y="1879"/>
                  </a:lnTo>
                  <a:lnTo>
                    <a:pt x="0" y="2031"/>
                  </a:lnTo>
                  <a:lnTo>
                    <a:pt x="3708" y="4165"/>
                  </a:lnTo>
                  <a:lnTo>
                    <a:pt x="3949" y="4152"/>
                  </a:lnTo>
                  <a:lnTo>
                    <a:pt x="7200" y="2260"/>
                  </a:lnTo>
                  <a:lnTo>
                    <a:pt x="35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2092497" y="4936586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340" y="0"/>
                  </a:moveTo>
                  <a:lnTo>
                    <a:pt x="3098" y="0"/>
                  </a:lnTo>
                  <a:lnTo>
                    <a:pt x="12" y="1777"/>
                  </a:lnTo>
                  <a:lnTo>
                    <a:pt x="3467" y="3797"/>
                  </a:lnTo>
                  <a:lnTo>
                    <a:pt x="3708" y="3784"/>
                  </a:lnTo>
                  <a:lnTo>
                    <a:pt x="6807" y="1993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2096664" y="4933595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530" y="0"/>
                  </a:moveTo>
                  <a:lnTo>
                    <a:pt x="3276" y="12"/>
                  </a:lnTo>
                  <a:lnTo>
                    <a:pt x="3086" y="101"/>
                  </a:lnTo>
                  <a:lnTo>
                    <a:pt x="12" y="1879"/>
                  </a:lnTo>
                  <a:lnTo>
                    <a:pt x="0" y="2031"/>
                  </a:lnTo>
                  <a:lnTo>
                    <a:pt x="228" y="2146"/>
                  </a:lnTo>
                  <a:lnTo>
                    <a:pt x="3695" y="4165"/>
                  </a:lnTo>
                  <a:lnTo>
                    <a:pt x="3937" y="4152"/>
                  </a:lnTo>
                  <a:lnTo>
                    <a:pt x="7188" y="2260"/>
                  </a:lnTo>
                  <a:lnTo>
                    <a:pt x="35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2096893" y="4933964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340" y="0"/>
                  </a:moveTo>
                  <a:lnTo>
                    <a:pt x="3098" y="0"/>
                  </a:lnTo>
                  <a:lnTo>
                    <a:pt x="0" y="1777"/>
                  </a:lnTo>
                  <a:lnTo>
                    <a:pt x="3467" y="3797"/>
                  </a:lnTo>
                  <a:lnTo>
                    <a:pt x="3708" y="3784"/>
                  </a:lnTo>
                  <a:lnTo>
                    <a:pt x="6807" y="1993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2105557" y="4943179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335" y="0"/>
                  </a:moveTo>
                  <a:lnTo>
                    <a:pt x="0" y="7683"/>
                  </a:lnTo>
                  <a:lnTo>
                    <a:pt x="0" y="12534"/>
                  </a:lnTo>
                  <a:lnTo>
                    <a:pt x="13335" y="4851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2090242" y="4942014"/>
              <a:ext cx="29209" cy="13970"/>
            </a:xfrm>
            <a:custGeom>
              <a:avLst/>
              <a:gdLst/>
              <a:ahLst/>
              <a:cxnLst/>
              <a:rect l="l" t="t" r="r" b="b"/>
              <a:pathLst>
                <a:path w="29210" h="13970">
                  <a:moveTo>
                    <a:pt x="28638" y="635"/>
                  </a:moveTo>
                  <a:lnTo>
                    <a:pt x="15303" y="8305"/>
                  </a:lnTo>
                  <a:lnTo>
                    <a:pt x="15303" y="8851"/>
                  </a:lnTo>
                  <a:lnTo>
                    <a:pt x="0" y="0"/>
                  </a:lnTo>
                  <a:lnTo>
                    <a:pt x="0" y="4851"/>
                  </a:lnTo>
                  <a:lnTo>
                    <a:pt x="15328" y="13716"/>
                  </a:lnTo>
                  <a:lnTo>
                    <a:pt x="15328" y="13157"/>
                  </a:lnTo>
                  <a:lnTo>
                    <a:pt x="28638" y="5486"/>
                  </a:lnTo>
                  <a:lnTo>
                    <a:pt x="28638" y="6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2090249" y="4941481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70">
                  <a:moveTo>
                    <a:pt x="0" y="0"/>
                  </a:moveTo>
                  <a:lnTo>
                    <a:pt x="0" y="4838"/>
                  </a:lnTo>
                  <a:lnTo>
                    <a:pt x="15328" y="13703"/>
                  </a:lnTo>
                  <a:lnTo>
                    <a:pt x="15328" y="8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2105557" y="4951662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335" y="0"/>
                  </a:moveTo>
                  <a:lnTo>
                    <a:pt x="0" y="7683"/>
                  </a:lnTo>
                  <a:lnTo>
                    <a:pt x="0" y="12534"/>
                  </a:lnTo>
                  <a:lnTo>
                    <a:pt x="13335" y="4851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2090242" y="4950510"/>
              <a:ext cx="29209" cy="13970"/>
            </a:xfrm>
            <a:custGeom>
              <a:avLst/>
              <a:gdLst/>
              <a:ahLst/>
              <a:cxnLst/>
              <a:rect l="l" t="t" r="r" b="b"/>
              <a:pathLst>
                <a:path w="29210" h="13970">
                  <a:moveTo>
                    <a:pt x="28638" y="609"/>
                  </a:moveTo>
                  <a:lnTo>
                    <a:pt x="15303" y="8293"/>
                  </a:lnTo>
                  <a:lnTo>
                    <a:pt x="15303" y="8839"/>
                  </a:lnTo>
                  <a:lnTo>
                    <a:pt x="0" y="0"/>
                  </a:lnTo>
                  <a:lnTo>
                    <a:pt x="0" y="4838"/>
                  </a:lnTo>
                  <a:lnTo>
                    <a:pt x="15328" y="13703"/>
                  </a:lnTo>
                  <a:lnTo>
                    <a:pt x="15328" y="13131"/>
                  </a:lnTo>
                  <a:lnTo>
                    <a:pt x="28638" y="5461"/>
                  </a:lnTo>
                  <a:lnTo>
                    <a:pt x="28638" y="60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2090249" y="4949953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70">
                  <a:moveTo>
                    <a:pt x="0" y="0"/>
                  </a:moveTo>
                  <a:lnTo>
                    <a:pt x="0" y="4851"/>
                  </a:lnTo>
                  <a:lnTo>
                    <a:pt x="15328" y="13703"/>
                  </a:lnTo>
                  <a:lnTo>
                    <a:pt x="15328" y="8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2105557" y="4960138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335" y="0"/>
                  </a:moveTo>
                  <a:lnTo>
                    <a:pt x="0" y="7683"/>
                  </a:lnTo>
                  <a:lnTo>
                    <a:pt x="0" y="12534"/>
                  </a:lnTo>
                  <a:lnTo>
                    <a:pt x="13335" y="4851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2090242" y="4958981"/>
              <a:ext cx="29209" cy="13970"/>
            </a:xfrm>
            <a:custGeom>
              <a:avLst/>
              <a:gdLst/>
              <a:ahLst/>
              <a:cxnLst/>
              <a:rect l="l" t="t" r="r" b="b"/>
              <a:pathLst>
                <a:path w="29210" h="13970">
                  <a:moveTo>
                    <a:pt x="28638" y="622"/>
                  </a:moveTo>
                  <a:lnTo>
                    <a:pt x="15303" y="8305"/>
                  </a:lnTo>
                  <a:lnTo>
                    <a:pt x="15303" y="8851"/>
                  </a:lnTo>
                  <a:lnTo>
                    <a:pt x="0" y="0"/>
                  </a:lnTo>
                  <a:lnTo>
                    <a:pt x="0" y="4851"/>
                  </a:lnTo>
                  <a:lnTo>
                    <a:pt x="15328" y="13703"/>
                  </a:lnTo>
                  <a:lnTo>
                    <a:pt x="15328" y="13144"/>
                  </a:lnTo>
                  <a:lnTo>
                    <a:pt x="28638" y="5473"/>
                  </a:lnTo>
                  <a:lnTo>
                    <a:pt x="28638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2090249" y="4958429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70">
                  <a:moveTo>
                    <a:pt x="0" y="0"/>
                  </a:moveTo>
                  <a:lnTo>
                    <a:pt x="0" y="4851"/>
                  </a:lnTo>
                  <a:lnTo>
                    <a:pt x="15328" y="13716"/>
                  </a:lnTo>
                  <a:lnTo>
                    <a:pt x="15328" y="8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2105557" y="4968616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335" y="0"/>
                  </a:moveTo>
                  <a:lnTo>
                    <a:pt x="0" y="7683"/>
                  </a:lnTo>
                  <a:lnTo>
                    <a:pt x="0" y="12534"/>
                  </a:lnTo>
                  <a:lnTo>
                    <a:pt x="13335" y="4851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2090242" y="4967452"/>
              <a:ext cx="29209" cy="13970"/>
            </a:xfrm>
            <a:custGeom>
              <a:avLst/>
              <a:gdLst/>
              <a:ahLst/>
              <a:cxnLst/>
              <a:rect l="l" t="t" r="r" b="b"/>
              <a:pathLst>
                <a:path w="29210" h="13970">
                  <a:moveTo>
                    <a:pt x="28638" y="635"/>
                  </a:moveTo>
                  <a:lnTo>
                    <a:pt x="15303" y="8318"/>
                  </a:lnTo>
                  <a:lnTo>
                    <a:pt x="15303" y="8851"/>
                  </a:lnTo>
                  <a:lnTo>
                    <a:pt x="0" y="0"/>
                  </a:lnTo>
                  <a:lnTo>
                    <a:pt x="0" y="4851"/>
                  </a:lnTo>
                  <a:lnTo>
                    <a:pt x="15328" y="13716"/>
                  </a:lnTo>
                  <a:lnTo>
                    <a:pt x="15328" y="13157"/>
                  </a:lnTo>
                  <a:lnTo>
                    <a:pt x="28638" y="5486"/>
                  </a:lnTo>
                  <a:lnTo>
                    <a:pt x="28638" y="6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2090249" y="4966916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70">
                  <a:moveTo>
                    <a:pt x="0" y="0"/>
                  </a:moveTo>
                  <a:lnTo>
                    <a:pt x="0" y="4838"/>
                  </a:lnTo>
                  <a:lnTo>
                    <a:pt x="15328" y="13703"/>
                  </a:lnTo>
                  <a:lnTo>
                    <a:pt x="15328" y="88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2105557" y="4977099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335" y="0"/>
                  </a:moveTo>
                  <a:lnTo>
                    <a:pt x="0" y="7683"/>
                  </a:lnTo>
                  <a:lnTo>
                    <a:pt x="0" y="12534"/>
                  </a:lnTo>
                  <a:lnTo>
                    <a:pt x="13335" y="4851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2090242" y="4975936"/>
              <a:ext cx="29209" cy="13970"/>
            </a:xfrm>
            <a:custGeom>
              <a:avLst/>
              <a:gdLst/>
              <a:ahLst/>
              <a:cxnLst/>
              <a:rect l="l" t="t" r="r" b="b"/>
              <a:pathLst>
                <a:path w="29210" h="13970">
                  <a:moveTo>
                    <a:pt x="28638" y="622"/>
                  </a:moveTo>
                  <a:lnTo>
                    <a:pt x="15303" y="8305"/>
                  </a:lnTo>
                  <a:lnTo>
                    <a:pt x="15303" y="8851"/>
                  </a:lnTo>
                  <a:lnTo>
                    <a:pt x="0" y="0"/>
                  </a:lnTo>
                  <a:lnTo>
                    <a:pt x="0" y="4851"/>
                  </a:lnTo>
                  <a:lnTo>
                    <a:pt x="15328" y="13716"/>
                  </a:lnTo>
                  <a:lnTo>
                    <a:pt x="15328" y="13144"/>
                  </a:lnTo>
                  <a:lnTo>
                    <a:pt x="28638" y="5473"/>
                  </a:lnTo>
                  <a:lnTo>
                    <a:pt x="28638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2090249" y="4975388"/>
              <a:ext cx="15875" cy="13970"/>
            </a:xfrm>
            <a:custGeom>
              <a:avLst/>
              <a:gdLst/>
              <a:ahLst/>
              <a:cxnLst/>
              <a:rect l="l" t="t" r="r" b="b"/>
              <a:pathLst>
                <a:path w="15875" h="13970">
                  <a:moveTo>
                    <a:pt x="0" y="0"/>
                  </a:moveTo>
                  <a:lnTo>
                    <a:pt x="0" y="4851"/>
                  </a:lnTo>
                  <a:lnTo>
                    <a:pt x="15328" y="13703"/>
                  </a:lnTo>
                  <a:lnTo>
                    <a:pt x="15328" y="8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2105557" y="4985575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335" y="0"/>
                  </a:moveTo>
                  <a:lnTo>
                    <a:pt x="0" y="7683"/>
                  </a:lnTo>
                  <a:lnTo>
                    <a:pt x="0" y="12534"/>
                  </a:lnTo>
                  <a:lnTo>
                    <a:pt x="13335" y="4851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2090242" y="4984419"/>
              <a:ext cx="29209" cy="13970"/>
            </a:xfrm>
            <a:custGeom>
              <a:avLst/>
              <a:gdLst/>
              <a:ahLst/>
              <a:cxnLst/>
              <a:rect l="l" t="t" r="r" b="b"/>
              <a:pathLst>
                <a:path w="29210" h="13970">
                  <a:moveTo>
                    <a:pt x="28638" y="622"/>
                  </a:moveTo>
                  <a:lnTo>
                    <a:pt x="15303" y="8293"/>
                  </a:lnTo>
                  <a:lnTo>
                    <a:pt x="15303" y="8851"/>
                  </a:lnTo>
                  <a:lnTo>
                    <a:pt x="0" y="0"/>
                  </a:lnTo>
                  <a:lnTo>
                    <a:pt x="0" y="4851"/>
                  </a:lnTo>
                  <a:lnTo>
                    <a:pt x="15328" y="13703"/>
                  </a:lnTo>
                  <a:lnTo>
                    <a:pt x="15328" y="13131"/>
                  </a:lnTo>
                  <a:lnTo>
                    <a:pt x="28638" y="5461"/>
                  </a:lnTo>
                  <a:lnTo>
                    <a:pt x="28638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2090242" y="4865344"/>
              <a:ext cx="66675" cy="132715"/>
            </a:xfrm>
            <a:custGeom>
              <a:avLst/>
              <a:gdLst/>
              <a:ahLst/>
              <a:cxnLst/>
              <a:rect l="l" t="t" r="r" b="b"/>
              <a:pathLst>
                <a:path w="66675" h="132714">
                  <a:moveTo>
                    <a:pt x="15328" y="127393"/>
                  </a:moveTo>
                  <a:lnTo>
                    <a:pt x="0" y="118529"/>
                  </a:lnTo>
                  <a:lnTo>
                    <a:pt x="0" y="123380"/>
                  </a:lnTo>
                  <a:lnTo>
                    <a:pt x="15328" y="132245"/>
                  </a:lnTo>
                  <a:lnTo>
                    <a:pt x="15328" y="127393"/>
                  </a:lnTo>
                  <a:close/>
                </a:path>
                <a:path w="66675" h="132714">
                  <a:moveTo>
                    <a:pt x="66052" y="16205"/>
                  </a:moveTo>
                  <a:lnTo>
                    <a:pt x="37782" y="0"/>
                  </a:lnTo>
                  <a:lnTo>
                    <a:pt x="37782" y="86512"/>
                  </a:lnTo>
                  <a:lnTo>
                    <a:pt x="66052" y="102717"/>
                  </a:lnTo>
                  <a:lnTo>
                    <a:pt x="66052" y="1620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2156301" y="4872832"/>
              <a:ext cx="15240" cy="95250"/>
            </a:xfrm>
            <a:custGeom>
              <a:avLst/>
              <a:gdLst/>
              <a:ahLst/>
              <a:cxnLst/>
              <a:rect l="l" t="t" r="r" b="b"/>
              <a:pathLst>
                <a:path w="15239" h="95250">
                  <a:moveTo>
                    <a:pt x="15100" y="0"/>
                  </a:moveTo>
                  <a:lnTo>
                    <a:pt x="0" y="8724"/>
                  </a:lnTo>
                  <a:lnTo>
                    <a:pt x="0" y="95237"/>
                  </a:lnTo>
                  <a:lnTo>
                    <a:pt x="15100" y="86512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2128031" y="4856656"/>
              <a:ext cx="43815" cy="25400"/>
            </a:xfrm>
            <a:custGeom>
              <a:avLst/>
              <a:gdLst/>
              <a:ahLst/>
              <a:cxnLst/>
              <a:rect l="l" t="t" r="r" b="b"/>
              <a:pathLst>
                <a:path w="43814" h="25400">
                  <a:moveTo>
                    <a:pt x="15062" y="0"/>
                  </a:moveTo>
                  <a:lnTo>
                    <a:pt x="0" y="8699"/>
                  </a:lnTo>
                  <a:lnTo>
                    <a:pt x="28320" y="24866"/>
                  </a:lnTo>
                  <a:lnTo>
                    <a:pt x="43370" y="1617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2132419" y="4868176"/>
              <a:ext cx="19685" cy="97790"/>
            </a:xfrm>
            <a:custGeom>
              <a:avLst/>
              <a:gdLst/>
              <a:ahLst/>
              <a:cxnLst/>
              <a:rect l="l" t="t" r="r" b="b"/>
              <a:pathLst>
                <a:path w="19685" h="97789">
                  <a:moveTo>
                    <a:pt x="482" y="0"/>
                  </a:moveTo>
                  <a:lnTo>
                    <a:pt x="0" y="0"/>
                  </a:lnTo>
                  <a:lnTo>
                    <a:pt x="0" y="86245"/>
                  </a:lnTo>
                  <a:lnTo>
                    <a:pt x="482" y="86525"/>
                  </a:lnTo>
                  <a:lnTo>
                    <a:pt x="482" y="0"/>
                  </a:lnTo>
                  <a:close/>
                </a:path>
                <a:path w="19685" h="97789">
                  <a:moveTo>
                    <a:pt x="5143" y="2667"/>
                  </a:moveTo>
                  <a:lnTo>
                    <a:pt x="4660" y="2667"/>
                  </a:lnTo>
                  <a:lnTo>
                    <a:pt x="4660" y="88912"/>
                  </a:lnTo>
                  <a:lnTo>
                    <a:pt x="5143" y="89192"/>
                  </a:lnTo>
                  <a:lnTo>
                    <a:pt x="5143" y="2667"/>
                  </a:lnTo>
                  <a:close/>
                </a:path>
                <a:path w="19685" h="97789">
                  <a:moveTo>
                    <a:pt x="9791" y="5334"/>
                  </a:moveTo>
                  <a:lnTo>
                    <a:pt x="9309" y="5334"/>
                  </a:lnTo>
                  <a:lnTo>
                    <a:pt x="9309" y="91579"/>
                  </a:lnTo>
                  <a:lnTo>
                    <a:pt x="9791" y="91859"/>
                  </a:lnTo>
                  <a:lnTo>
                    <a:pt x="9791" y="5334"/>
                  </a:lnTo>
                  <a:close/>
                </a:path>
                <a:path w="19685" h="97789">
                  <a:moveTo>
                    <a:pt x="14439" y="8001"/>
                  </a:moveTo>
                  <a:lnTo>
                    <a:pt x="13957" y="8001"/>
                  </a:lnTo>
                  <a:lnTo>
                    <a:pt x="13957" y="94246"/>
                  </a:lnTo>
                  <a:lnTo>
                    <a:pt x="14439" y="94526"/>
                  </a:lnTo>
                  <a:lnTo>
                    <a:pt x="14439" y="8001"/>
                  </a:lnTo>
                  <a:close/>
                </a:path>
                <a:path w="19685" h="97789">
                  <a:moveTo>
                    <a:pt x="19088" y="10668"/>
                  </a:moveTo>
                  <a:lnTo>
                    <a:pt x="18605" y="10668"/>
                  </a:lnTo>
                  <a:lnTo>
                    <a:pt x="18605" y="96913"/>
                  </a:lnTo>
                  <a:lnTo>
                    <a:pt x="19088" y="97193"/>
                  </a:lnTo>
                  <a:lnTo>
                    <a:pt x="19088" y="106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2127437" y="4854923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15316" y="0"/>
                  </a:moveTo>
                  <a:lnTo>
                    <a:pt x="0" y="8839"/>
                  </a:lnTo>
                  <a:lnTo>
                    <a:pt x="29006" y="25476"/>
                  </a:lnTo>
                  <a:lnTo>
                    <a:pt x="44335" y="16624"/>
                  </a:lnTo>
                  <a:lnTo>
                    <a:pt x="1531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2127427" y="4855997"/>
              <a:ext cx="42545" cy="26034"/>
            </a:xfrm>
            <a:custGeom>
              <a:avLst/>
              <a:gdLst/>
              <a:ahLst/>
              <a:cxnLst/>
              <a:rect l="l" t="t" r="r" b="b"/>
              <a:pathLst>
                <a:path w="42544" h="26035">
                  <a:moveTo>
                    <a:pt x="29019" y="24409"/>
                  </a:moveTo>
                  <a:lnTo>
                    <a:pt x="0" y="7772"/>
                  </a:lnTo>
                  <a:lnTo>
                    <a:pt x="0" y="8877"/>
                  </a:lnTo>
                  <a:lnTo>
                    <a:pt x="29019" y="25514"/>
                  </a:lnTo>
                  <a:lnTo>
                    <a:pt x="29019" y="24409"/>
                  </a:lnTo>
                  <a:close/>
                </a:path>
                <a:path w="42544" h="26035">
                  <a:moveTo>
                    <a:pt x="42481" y="15430"/>
                  </a:moveTo>
                  <a:lnTo>
                    <a:pt x="15544" y="0"/>
                  </a:lnTo>
                  <a:lnTo>
                    <a:pt x="2146" y="7899"/>
                  </a:lnTo>
                  <a:lnTo>
                    <a:pt x="29083" y="23342"/>
                  </a:lnTo>
                  <a:lnTo>
                    <a:pt x="42481" y="1543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2156448" y="4871542"/>
              <a:ext cx="15875" cy="10160"/>
            </a:xfrm>
            <a:custGeom>
              <a:avLst/>
              <a:gdLst/>
              <a:ahLst/>
              <a:cxnLst/>
              <a:rect l="l" t="t" r="r" b="b"/>
              <a:pathLst>
                <a:path w="15875" h="10160">
                  <a:moveTo>
                    <a:pt x="15328" y="0"/>
                  </a:moveTo>
                  <a:lnTo>
                    <a:pt x="0" y="8851"/>
                  </a:lnTo>
                  <a:lnTo>
                    <a:pt x="0" y="9956"/>
                  </a:lnTo>
                  <a:lnTo>
                    <a:pt x="15328" y="1117"/>
                  </a:lnTo>
                  <a:lnTo>
                    <a:pt x="1532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2130797" y="4855986"/>
              <a:ext cx="39370" cy="23495"/>
            </a:xfrm>
            <a:custGeom>
              <a:avLst/>
              <a:gdLst/>
              <a:ahLst/>
              <a:cxnLst/>
              <a:rect l="l" t="t" r="r" b="b"/>
              <a:pathLst>
                <a:path w="39369" h="23495">
                  <a:moveTo>
                    <a:pt x="12179" y="0"/>
                  </a:moveTo>
                  <a:lnTo>
                    <a:pt x="12179" y="8648"/>
                  </a:lnTo>
                  <a:lnTo>
                    <a:pt x="0" y="8318"/>
                  </a:lnTo>
                  <a:lnTo>
                    <a:pt x="0" y="8597"/>
                  </a:lnTo>
                  <a:lnTo>
                    <a:pt x="25717" y="23342"/>
                  </a:lnTo>
                  <a:lnTo>
                    <a:pt x="39116" y="15430"/>
                  </a:lnTo>
                  <a:lnTo>
                    <a:pt x="121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2130800" y="4857108"/>
              <a:ext cx="37465" cy="22225"/>
            </a:xfrm>
            <a:custGeom>
              <a:avLst/>
              <a:gdLst/>
              <a:ahLst/>
              <a:cxnLst/>
              <a:rect l="l" t="t" r="r" b="b"/>
              <a:pathLst>
                <a:path w="37464" h="22225">
                  <a:moveTo>
                    <a:pt x="12191" y="0"/>
                  </a:moveTo>
                  <a:lnTo>
                    <a:pt x="0" y="7200"/>
                  </a:lnTo>
                  <a:lnTo>
                    <a:pt x="25222" y="21653"/>
                  </a:lnTo>
                  <a:lnTo>
                    <a:pt x="37401" y="14452"/>
                  </a:lnTo>
                  <a:lnTo>
                    <a:pt x="121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2150856" y="4868559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5841" y="0"/>
                  </a:moveTo>
                  <a:lnTo>
                    <a:pt x="5435" y="12"/>
                  </a:lnTo>
                  <a:lnTo>
                    <a:pt x="25" y="3136"/>
                  </a:lnTo>
                  <a:lnTo>
                    <a:pt x="0" y="3378"/>
                  </a:lnTo>
                  <a:lnTo>
                    <a:pt x="6134" y="6908"/>
                  </a:lnTo>
                  <a:lnTo>
                    <a:pt x="6540" y="6896"/>
                  </a:lnTo>
                  <a:lnTo>
                    <a:pt x="11696" y="3924"/>
                  </a:lnTo>
                  <a:lnTo>
                    <a:pt x="11937" y="3759"/>
                  </a:lnTo>
                  <a:lnTo>
                    <a:pt x="11976" y="3530"/>
                  </a:lnTo>
                  <a:lnTo>
                    <a:pt x="58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2122373" y="4869167"/>
              <a:ext cx="40640" cy="116205"/>
            </a:xfrm>
            <a:custGeom>
              <a:avLst/>
              <a:gdLst/>
              <a:ahLst/>
              <a:cxnLst/>
              <a:rect l="l" t="t" r="r" b="b"/>
              <a:pathLst>
                <a:path w="40639" h="116204">
                  <a:moveTo>
                    <a:pt x="19342" y="56629"/>
                  </a:moveTo>
                  <a:lnTo>
                    <a:pt x="0" y="45554"/>
                  </a:lnTo>
                  <a:lnTo>
                    <a:pt x="0" y="104698"/>
                  </a:lnTo>
                  <a:lnTo>
                    <a:pt x="19342" y="115785"/>
                  </a:lnTo>
                  <a:lnTo>
                    <a:pt x="19342" y="56629"/>
                  </a:lnTo>
                  <a:close/>
                </a:path>
                <a:path w="40639" h="116204">
                  <a:moveTo>
                    <a:pt x="40170" y="3327"/>
                  </a:moveTo>
                  <a:lnTo>
                    <a:pt x="34404" y="0"/>
                  </a:lnTo>
                  <a:lnTo>
                    <a:pt x="33985" y="12"/>
                  </a:lnTo>
                  <a:lnTo>
                    <a:pt x="33705" y="190"/>
                  </a:lnTo>
                  <a:lnTo>
                    <a:pt x="28867" y="2984"/>
                  </a:lnTo>
                  <a:lnTo>
                    <a:pt x="34607" y="6311"/>
                  </a:lnTo>
                  <a:lnTo>
                    <a:pt x="35013" y="6299"/>
                  </a:lnTo>
                  <a:lnTo>
                    <a:pt x="40170" y="332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2141719" y="4919832"/>
              <a:ext cx="10795" cy="65405"/>
            </a:xfrm>
            <a:custGeom>
              <a:avLst/>
              <a:gdLst/>
              <a:ahLst/>
              <a:cxnLst/>
              <a:rect l="l" t="t" r="r" b="b"/>
              <a:pathLst>
                <a:path w="10794" h="65404">
                  <a:moveTo>
                    <a:pt x="10325" y="0"/>
                  </a:moveTo>
                  <a:lnTo>
                    <a:pt x="0" y="5956"/>
                  </a:lnTo>
                  <a:lnTo>
                    <a:pt x="0" y="65125"/>
                  </a:lnTo>
                  <a:lnTo>
                    <a:pt x="10325" y="59156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2122402" y="4908764"/>
              <a:ext cx="29845" cy="17145"/>
            </a:xfrm>
            <a:custGeom>
              <a:avLst/>
              <a:gdLst/>
              <a:ahLst/>
              <a:cxnLst/>
              <a:rect l="l" t="t" r="r" b="b"/>
              <a:pathLst>
                <a:path w="29844" h="17145">
                  <a:moveTo>
                    <a:pt x="10287" y="0"/>
                  </a:moveTo>
                  <a:lnTo>
                    <a:pt x="0" y="5956"/>
                  </a:lnTo>
                  <a:lnTo>
                    <a:pt x="19354" y="17005"/>
                  </a:lnTo>
                  <a:lnTo>
                    <a:pt x="29641" y="11061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2125395" y="4916652"/>
              <a:ext cx="13335" cy="66675"/>
            </a:xfrm>
            <a:custGeom>
              <a:avLst/>
              <a:gdLst/>
              <a:ahLst/>
              <a:cxnLst/>
              <a:rect l="l" t="t" r="r" b="b"/>
              <a:pathLst>
                <a:path w="13335" h="66675">
                  <a:moveTo>
                    <a:pt x="330" y="0"/>
                  </a:moveTo>
                  <a:lnTo>
                    <a:pt x="0" y="0"/>
                  </a:lnTo>
                  <a:lnTo>
                    <a:pt x="0" y="58978"/>
                  </a:lnTo>
                  <a:lnTo>
                    <a:pt x="330" y="59156"/>
                  </a:lnTo>
                  <a:lnTo>
                    <a:pt x="330" y="0"/>
                  </a:lnTo>
                  <a:close/>
                </a:path>
                <a:path w="13335" h="66675">
                  <a:moveTo>
                    <a:pt x="3505" y="1816"/>
                  </a:moveTo>
                  <a:lnTo>
                    <a:pt x="3175" y="1816"/>
                  </a:lnTo>
                  <a:lnTo>
                    <a:pt x="3175" y="60794"/>
                  </a:lnTo>
                  <a:lnTo>
                    <a:pt x="3505" y="60985"/>
                  </a:lnTo>
                  <a:lnTo>
                    <a:pt x="3505" y="1816"/>
                  </a:lnTo>
                  <a:close/>
                </a:path>
                <a:path w="13335" h="66675">
                  <a:moveTo>
                    <a:pt x="6680" y="3644"/>
                  </a:moveTo>
                  <a:lnTo>
                    <a:pt x="6362" y="3644"/>
                  </a:lnTo>
                  <a:lnTo>
                    <a:pt x="6362" y="62623"/>
                  </a:lnTo>
                  <a:lnTo>
                    <a:pt x="6680" y="62814"/>
                  </a:lnTo>
                  <a:lnTo>
                    <a:pt x="6680" y="3644"/>
                  </a:lnTo>
                  <a:close/>
                </a:path>
                <a:path w="13335" h="66675">
                  <a:moveTo>
                    <a:pt x="9867" y="5461"/>
                  </a:moveTo>
                  <a:lnTo>
                    <a:pt x="9537" y="5461"/>
                  </a:lnTo>
                  <a:lnTo>
                    <a:pt x="9537" y="64439"/>
                  </a:lnTo>
                  <a:lnTo>
                    <a:pt x="9867" y="64617"/>
                  </a:lnTo>
                  <a:lnTo>
                    <a:pt x="9867" y="5461"/>
                  </a:lnTo>
                  <a:close/>
                </a:path>
                <a:path w="13335" h="66675">
                  <a:moveTo>
                    <a:pt x="13042" y="7289"/>
                  </a:moveTo>
                  <a:lnTo>
                    <a:pt x="12712" y="7289"/>
                  </a:lnTo>
                  <a:lnTo>
                    <a:pt x="12712" y="66268"/>
                  </a:lnTo>
                  <a:lnTo>
                    <a:pt x="13042" y="66446"/>
                  </a:lnTo>
                  <a:lnTo>
                    <a:pt x="13042" y="72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2121973" y="4907577"/>
              <a:ext cx="30480" cy="17780"/>
            </a:xfrm>
            <a:custGeom>
              <a:avLst/>
              <a:gdLst/>
              <a:ahLst/>
              <a:cxnLst/>
              <a:rect l="l" t="t" r="r" b="b"/>
              <a:pathLst>
                <a:path w="30480" h="17779">
                  <a:moveTo>
                    <a:pt x="10490" y="0"/>
                  </a:moveTo>
                  <a:lnTo>
                    <a:pt x="0" y="6045"/>
                  </a:lnTo>
                  <a:lnTo>
                    <a:pt x="19850" y="17424"/>
                  </a:lnTo>
                  <a:lnTo>
                    <a:pt x="30327" y="11366"/>
                  </a:lnTo>
                  <a:lnTo>
                    <a:pt x="104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2121979" y="4908295"/>
              <a:ext cx="29209" cy="17780"/>
            </a:xfrm>
            <a:custGeom>
              <a:avLst/>
              <a:gdLst/>
              <a:ahLst/>
              <a:cxnLst/>
              <a:rect l="l" t="t" r="r" b="b"/>
              <a:pathLst>
                <a:path w="29210" h="17779">
                  <a:moveTo>
                    <a:pt x="19837" y="16700"/>
                  </a:moveTo>
                  <a:lnTo>
                    <a:pt x="0" y="5321"/>
                  </a:lnTo>
                  <a:lnTo>
                    <a:pt x="0" y="6083"/>
                  </a:lnTo>
                  <a:lnTo>
                    <a:pt x="19837" y="17462"/>
                  </a:lnTo>
                  <a:lnTo>
                    <a:pt x="19837" y="16700"/>
                  </a:lnTo>
                  <a:close/>
                </a:path>
                <a:path w="29210" h="17779">
                  <a:moveTo>
                    <a:pt x="29044" y="10566"/>
                  </a:moveTo>
                  <a:lnTo>
                    <a:pt x="10617" y="0"/>
                  </a:lnTo>
                  <a:lnTo>
                    <a:pt x="1460" y="5422"/>
                  </a:lnTo>
                  <a:lnTo>
                    <a:pt x="19875" y="15976"/>
                  </a:lnTo>
                  <a:lnTo>
                    <a:pt x="29044" y="1056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2141823" y="4918942"/>
              <a:ext cx="10795" cy="6985"/>
            </a:xfrm>
            <a:custGeom>
              <a:avLst/>
              <a:gdLst/>
              <a:ahLst/>
              <a:cxnLst/>
              <a:rect l="l" t="t" r="r" b="b"/>
              <a:pathLst>
                <a:path w="10794" h="6985">
                  <a:moveTo>
                    <a:pt x="10477" y="0"/>
                  </a:moveTo>
                  <a:lnTo>
                    <a:pt x="0" y="6045"/>
                  </a:lnTo>
                  <a:lnTo>
                    <a:pt x="0" y="6819"/>
                  </a:lnTo>
                  <a:lnTo>
                    <a:pt x="10477" y="762"/>
                  </a:lnTo>
                  <a:lnTo>
                    <a:pt x="1047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2124282" y="4908292"/>
              <a:ext cx="27305" cy="16510"/>
            </a:xfrm>
            <a:custGeom>
              <a:avLst/>
              <a:gdLst/>
              <a:ahLst/>
              <a:cxnLst/>
              <a:rect l="l" t="t" r="r" b="b"/>
              <a:pathLst>
                <a:path w="27305" h="16510">
                  <a:moveTo>
                    <a:pt x="8318" y="0"/>
                  </a:moveTo>
                  <a:lnTo>
                    <a:pt x="8318" y="5930"/>
                  </a:lnTo>
                  <a:lnTo>
                    <a:pt x="0" y="5702"/>
                  </a:lnTo>
                  <a:lnTo>
                    <a:pt x="0" y="5892"/>
                  </a:lnTo>
                  <a:lnTo>
                    <a:pt x="17576" y="15976"/>
                  </a:lnTo>
                  <a:lnTo>
                    <a:pt x="26746" y="10566"/>
                  </a:lnTo>
                  <a:lnTo>
                    <a:pt x="831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2124289" y="4909078"/>
              <a:ext cx="26034" cy="15240"/>
            </a:xfrm>
            <a:custGeom>
              <a:avLst/>
              <a:gdLst/>
              <a:ahLst/>
              <a:cxnLst/>
              <a:rect l="l" t="t" r="r" b="b"/>
              <a:pathLst>
                <a:path w="26035" h="15239">
                  <a:moveTo>
                    <a:pt x="8331" y="0"/>
                  </a:moveTo>
                  <a:lnTo>
                    <a:pt x="0" y="4914"/>
                  </a:lnTo>
                  <a:lnTo>
                    <a:pt x="17233" y="14795"/>
                  </a:lnTo>
                  <a:lnTo>
                    <a:pt x="25565" y="9880"/>
                  </a:lnTo>
                  <a:lnTo>
                    <a:pt x="83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2137978" y="4916895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4013" y="0"/>
                  </a:moveTo>
                  <a:lnTo>
                    <a:pt x="3721" y="12"/>
                  </a:lnTo>
                  <a:lnTo>
                    <a:pt x="3543" y="139"/>
                  </a:lnTo>
                  <a:lnTo>
                    <a:pt x="25" y="2146"/>
                  </a:lnTo>
                  <a:lnTo>
                    <a:pt x="0" y="2311"/>
                  </a:lnTo>
                  <a:lnTo>
                    <a:pt x="4203" y="4737"/>
                  </a:lnTo>
                  <a:lnTo>
                    <a:pt x="4495" y="4724"/>
                  </a:lnTo>
                  <a:lnTo>
                    <a:pt x="8013" y="2692"/>
                  </a:lnTo>
                  <a:lnTo>
                    <a:pt x="8191" y="2565"/>
                  </a:lnTo>
                  <a:lnTo>
                    <a:pt x="8204" y="2425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2138245" y="4917314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5" h="4445">
                  <a:moveTo>
                    <a:pt x="3810" y="0"/>
                  </a:moveTo>
                  <a:lnTo>
                    <a:pt x="3530" y="12"/>
                  </a:lnTo>
                  <a:lnTo>
                    <a:pt x="12" y="2031"/>
                  </a:lnTo>
                  <a:lnTo>
                    <a:pt x="3937" y="4317"/>
                  </a:lnTo>
                  <a:lnTo>
                    <a:pt x="4229" y="4305"/>
                  </a:lnTo>
                  <a:lnTo>
                    <a:pt x="7747" y="2273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33" name="object 1833"/>
          <p:cNvSpPr txBox="1"/>
          <p:nvPr/>
        </p:nvSpPr>
        <p:spPr>
          <a:xfrm>
            <a:off x="2431003" y="5061089"/>
            <a:ext cx="467359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Нижегородская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1834" name="object 1834"/>
          <p:cNvGrpSpPr/>
          <p:nvPr/>
        </p:nvGrpSpPr>
        <p:grpSpPr>
          <a:xfrm>
            <a:off x="2030644" y="4771291"/>
            <a:ext cx="688340" cy="688340"/>
            <a:chOff x="2030644" y="4771291"/>
            <a:chExt cx="688340" cy="688340"/>
          </a:xfrm>
        </p:grpSpPr>
        <p:pic>
          <p:nvPicPr>
            <p:cNvPr id="1835" name="object 18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30644" y="4771291"/>
              <a:ext cx="688076" cy="688076"/>
            </a:xfrm>
            <a:prstGeom prst="rect">
              <a:avLst/>
            </a:prstGeom>
          </p:spPr>
        </p:pic>
        <p:pic>
          <p:nvPicPr>
            <p:cNvPr id="1836" name="object 18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192775" y="5047978"/>
              <a:ext cx="238993" cy="190310"/>
            </a:xfrm>
            <a:prstGeom prst="rect">
              <a:avLst/>
            </a:prstGeom>
          </p:spPr>
        </p:pic>
      </p:grpSp>
      <p:sp>
        <p:nvSpPr>
          <p:cNvPr id="1837" name="object 1837"/>
          <p:cNvSpPr txBox="1"/>
          <p:nvPr/>
        </p:nvSpPr>
        <p:spPr>
          <a:xfrm>
            <a:off x="2049029" y="5324604"/>
            <a:ext cx="542290" cy="2013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33045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Казанская</a:t>
            </a:r>
            <a:endParaRPr sz="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Ульяновская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1838" name="object 1838"/>
          <p:cNvGrpSpPr/>
          <p:nvPr/>
        </p:nvGrpSpPr>
        <p:grpSpPr>
          <a:xfrm>
            <a:off x="2310184" y="5029104"/>
            <a:ext cx="667385" cy="667385"/>
            <a:chOff x="2310184" y="5029104"/>
            <a:chExt cx="667385" cy="667385"/>
          </a:xfrm>
        </p:grpSpPr>
        <p:pic>
          <p:nvPicPr>
            <p:cNvPr id="1839" name="object 18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310184" y="5029104"/>
              <a:ext cx="667340" cy="667340"/>
            </a:xfrm>
            <a:prstGeom prst="rect">
              <a:avLst/>
            </a:prstGeom>
          </p:spPr>
        </p:pic>
        <p:sp>
          <p:nvSpPr>
            <p:cNvPr id="1840" name="object 1840"/>
            <p:cNvSpPr/>
            <p:nvPr/>
          </p:nvSpPr>
          <p:spPr>
            <a:xfrm>
              <a:off x="2591986" y="5315224"/>
              <a:ext cx="100330" cy="100330"/>
            </a:xfrm>
            <a:custGeom>
              <a:avLst/>
              <a:gdLst/>
              <a:ahLst/>
              <a:cxnLst/>
              <a:rect l="l" t="t" r="r" b="b"/>
              <a:pathLst>
                <a:path w="100330" h="100329">
                  <a:moveTo>
                    <a:pt x="50152" y="0"/>
                  </a:moveTo>
                  <a:lnTo>
                    <a:pt x="30630" y="3942"/>
                  </a:lnTo>
                  <a:lnTo>
                    <a:pt x="14689" y="14693"/>
                  </a:lnTo>
                  <a:lnTo>
                    <a:pt x="3941" y="30635"/>
                  </a:lnTo>
                  <a:lnTo>
                    <a:pt x="0" y="50152"/>
                  </a:lnTo>
                  <a:lnTo>
                    <a:pt x="3941" y="69666"/>
                  </a:lnTo>
                  <a:lnTo>
                    <a:pt x="14689" y="85604"/>
                  </a:lnTo>
                  <a:lnTo>
                    <a:pt x="30630" y="96350"/>
                  </a:lnTo>
                  <a:lnTo>
                    <a:pt x="50152" y="100291"/>
                  </a:lnTo>
                  <a:lnTo>
                    <a:pt x="69666" y="96350"/>
                  </a:lnTo>
                  <a:lnTo>
                    <a:pt x="85604" y="85604"/>
                  </a:lnTo>
                  <a:lnTo>
                    <a:pt x="96350" y="69666"/>
                  </a:lnTo>
                  <a:lnTo>
                    <a:pt x="100291" y="50152"/>
                  </a:lnTo>
                  <a:lnTo>
                    <a:pt x="96350" y="30635"/>
                  </a:lnTo>
                  <a:lnTo>
                    <a:pt x="85604" y="14693"/>
                  </a:lnTo>
                  <a:lnTo>
                    <a:pt x="69666" y="3942"/>
                  </a:lnTo>
                  <a:lnTo>
                    <a:pt x="50152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2670760" y="5392225"/>
              <a:ext cx="25400" cy="15240"/>
            </a:xfrm>
            <a:custGeom>
              <a:avLst/>
              <a:gdLst/>
              <a:ahLst/>
              <a:cxnLst/>
              <a:rect l="l" t="t" r="r" b="b"/>
              <a:pathLst>
                <a:path w="25400" h="15239">
                  <a:moveTo>
                    <a:pt x="12903" y="0"/>
                  </a:moveTo>
                  <a:lnTo>
                    <a:pt x="12699" y="0"/>
                  </a:lnTo>
                  <a:lnTo>
                    <a:pt x="0" y="7327"/>
                  </a:lnTo>
                  <a:lnTo>
                    <a:pt x="0" y="7823"/>
                  </a:lnTo>
                  <a:lnTo>
                    <a:pt x="11556" y="14503"/>
                  </a:lnTo>
                  <a:lnTo>
                    <a:pt x="11976" y="14744"/>
                  </a:lnTo>
                  <a:lnTo>
                    <a:pt x="12509" y="14744"/>
                  </a:lnTo>
                  <a:lnTo>
                    <a:pt x="25044" y="7518"/>
                  </a:lnTo>
                  <a:lnTo>
                    <a:pt x="25044" y="7010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2683159" y="5392895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30" h="12064">
                  <a:moveTo>
                    <a:pt x="11061" y="0"/>
                  </a:moveTo>
                  <a:lnTo>
                    <a:pt x="0" y="6400"/>
                  </a:lnTo>
                  <a:lnTo>
                    <a:pt x="0" y="11455"/>
                  </a:lnTo>
                  <a:lnTo>
                    <a:pt x="11061" y="5067"/>
                  </a:lnTo>
                  <a:lnTo>
                    <a:pt x="1106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2683159" y="5397966"/>
              <a:ext cx="11430" cy="8255"/>
            </a:xfrm>
            <a:custGeom>
              <a:avLst/>
              <a:gdLst/>
              <a:ahLst/>
              <a:cxnLst/>
              <a:rect l="l" t="t" r="r" b="b"/>
              <a:pathLst>
                <a:path w="11430" h="8254">
                  <a:moveTo>
                    <a:pt x="11061" y="0"/>
                  </a:moveTo>
                  <a:lnTo>
                    <a:pt x="0" y="6375"/>
                  </a:lnTo>
                  <a:lnTo>
                    <a:pt x="0" y="7848"/>
                  </a:lnTo>
                  <a:lnTo>
                    <a:pt x="11061" y="1460"/>
                  </a:lnTo>
                  <a:lnTo>
                    <a:pt x="1106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2672091" y="5392882"/>
              <a:ext cx="11430" cy="12065"/>
            </a:xfrm>
            <a:custGeom>
              <a:avLst/>
              <a:gdLst/>
              <a:ahLst/>
              <a:cxnLst/>
              <a:rect l="l" t="t" r="r" b="b"/>
              <a:pathLst>
                <a:path w="11430" h="12064">
                  <a:moveTo>
                    <a:pt x="5524" y="0"/>
                  </a:moveTo>
                  <a:lnTo>
                    <a:pt x="0" y="12"/>
                  </a:lnTo>
                  <a:lnTo>
                    <a:pt x="0" y="5080"/>
                  </a:lnTo>
                  <a:lnTo>
                    <a:pt x="11061" y="11468"/>
                  </a:lnTo>
                  <a:lnTo>
                    <a:pt x="11061" y="6400"/>
                  </a:lnTo>
                  <a:lnTo>
                    <a:pt x="552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2672091" y="5397967"/>
              <a:ext cx="11430" cy="8255"/>
            </a:xfrm>
            <a:custGeom>
              <a:avLst/>
              <a:gdLst/>
              <a:ahLst/>
              <a:cxnLst/>
              <a:rect l="l" t="t" r="r" b="b"/>
              <a:pathLst>
                <a:path w="11430" h="8254">
                  <a:moveTo>
                    <a:pt x="0" y="0"/>
                  </a:moveTo>
                  <a:lnTo>
                    <a:pt x="0" y="1460"/>
                  </a:lnTo>
                  <a:lnTo>
                    <a:pt x="11061" y="7848"/>
                  </a:lnTo>
                  <a:lnTo>
                    <a:pt x="11061" y="6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2671362" y="5386061"/>
              <a:ext cx="24130" cy="14604"/>
            </a:xfrm>
            <a:custGeom>
              <a:avLst/>
              <a:gdLst/>
              <a:ahLst/>
              <a:cxnLst/>
              <a:rect l="l" t="t" r="r" b="b"/>
              <a:pathLst>
                <a:path w="24130" h="14604">
                  <a:moveTo>
                    <a:pt x="17576" y="0"/>
                  </a:moveTo>
                  <a:lnTo>
                    <a:pt x="11582" y="469"/>
                  </a:lnTo>
                  <a:lnTo>
                    <a:pt x="0" y="7175"/>
                  </a:lnTo>
                  <a:lnTo>
                    <a:pt x="5994" y="6832"/>
                  </a:lnTo>
                  <a:lnTo>
                    <a:pt x="11988" y="14351"/>
                  </a:lnTo>
                  <a:lnTo>
                    <a:pt x="23583" y="7658"/>
                  </a:lnTo>
                  <a:lnTo>
                    <a:pt x="23583" y="7391"/>
                  </a:lnTo>
                  <a:lnTo>
                    <a:pt x="17576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2671354" y="5392745"/>
              <a:ext cx="12065" cy="8255"/>
            </a:xfrm>
            <a:custGeom>
              <a:avLst/>
              <a:gdLst/>
              <a:ahLst/>
              <a:cxnLst/>
              <a:rect l="l" t="t" r="r" b="b"/>
              <a:pathLst>
                <a:path w="12064" h="8254">
                  <a:moveTo>
                    <a:pt x="5994" y="0"/>
                  </a:moveTo>
                  <a:lnTo>
                    <a:pt x="0" y="469"/>
                  </a:lnTo>
                  <a:lnTo>
                    <a:pt x="0" y="736"/>
                  </a:lnTo>
                  <a:lnTo>
                    <a:pt x="5994" y="279"/>
                  </a:lnTo>
                  <a:lnTo>
                    <a:pt x="12001" y="7670"/>
                  </a:lnTo>
                  <a:lnTo>
                    <a:pt x="12001" y="7404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2677356" y="5386067"/>
              <a:ext cx="17780" cy="14604"/>
            </a:xfrm>
            <a:custGeom>
              <a:avLst/>
              <a:gdLst/>
              <a:ahLst/>
              <a:cxnLst/>
              <a:rect l="l" t="t" r="r" b="b"/>
              <a:pathLst>
                <a:path w="17780" h="14604">
                  <a:moveTo>
                    <a:pt x="11582" y="0"/>
                  </a:moveTo>
                  <a:lnTo>
                    <a:pt x="0" y="6667"/>
                  </a:lnTo>
                  <a:lnTo>
                    <a:pt x="5994" y="14084"/>
                  </a:lnTo>
                  <a:lnTo>
                    <a:pt x="17589" y="7391"/>
                  </a:lnTo>
                  <a:lnTo>
                    <a:pt x="1158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2677871" y="5385866"/>
              <a:ext cx="17145" cy="14604"/>
            </a:xfrm>
            <a:custGeom>
              <a:avLst/>
              <a:gdLst/>
              <a:ahLst/>
              <a:cxnLst/>
              <a:rect l="l" t="t" r="r" b="b"/>
              <a:pathLst>
                <a:path w="17144" h="14604">
                  <a:moveTo>
                    <a:pt x="16916" y="7785"/>
                  </a:moveTo>
                  <a:lnTo>
                    <a:pt x="10629" y="38"/>
                  </a:lnTo>
                  <a:lnTo>
                    <a:pt x="10236" y="0"/>
                  </a:lnTo>
                  <a:lnTo>
                    <a:pt x="9956" y="203"/>
                  </a:lnTo>
                  <a:lnTo>
                    <a:pt x="9690" y="444"/>
                  </a:lnTo>
                  <a:lnTo>
                    <a:pt x="9664" y="584"/>
                  </a:lnTo>
                  <a:lnTo>
                    <a:pt x="9271" y="546"/>
                  </a:lnTo>
                  <a:lnTo>
                    <a:pt x="8991" y="762"/>
                  </a:lnTo>
                  <a:lnTo>
                    <a:pt x="8724" y="990"/>
                  </a:lnTo>
                  <a:lnTo>
                    <a:pt x="8699" y="1143"/>
                  </a:lnTo>
                  <a:lnTo>
                    <a:pt x="8305" y="1104"/>
                  </a:lnTo>
                  <a:lnTo>
                    <a:pt x="8026" y="1320"/>
                  </a:lnTo>
                  <a:lnTo>
                    <a:pt x="7759" y="1549"/>
                  </a:lnTo>
                  <a:lnTo>
                    <a:pt x="7734" y="1727"/>
                  </a:lnTo>
                  <a:lnTo>
                    <a:pt x="7327" y="1663"/>
                  </a:lnTo>
                  <a:lnTo>
                    <a:pt x="6781" y="2108"/>
                  </a:lnTo>
                  <a:lnTo>
                    <a:pt x="6756" y="2273"/>
                  </a:lnTo>
                  <a:lnTo>
                    <a:pt x="6375" y="2235"/>
                  </a:lnTo>
                  <a:lnTo>
                    <a:pt x="6096" y="2451"/>
                  </a:lnTo>
                  <a:lnTo>
                    <a:pt x="5829" y="2692"/>
                  </a:lnTo>
                  <a:lnTo>
                    <a:pt x="5803" y="2870"/>
                  </a:lnTo>
                  <a:lnTo>
                    <a:pt x="5410" y="2794"/>
                  </a:lnTo>
                  <a:lnTo>
                    <a:pt x="5130" y="3009"/>
                  </a:lnTo>
                  <a:lnTo>
                    <a:pt x="4864" y="3251"/>
                  </a:lnTo>
                  <a:lnTo>
                    <a:pt x="4838" y="3403"/>
                  </a:lnTo>
                  <a:lnTo>
                    <a:pt x="4445" y="3352"/>
                  </a:lnTo>
                  <a:lnTo>
                    <a:pt x="4165" y="3568"/>
                  </a:lnTo>
                  <a:lnTo>
                    <a:pt x="3898" y="3810"/>
                  </a:lnTo>
                  <a:lnTo>
                    <a:pt x="3873" y="3987"/>
                  </a:lnTo>
                  <a:lnTo>
                    <a:pt x="3479" y="3911"/>
                  </a:lnTo>
                  <a:lnTo>
                    <a:pt x="3200" y="4127"/>
                  </a:lnTo>
                  <a:lnTo>
                    <a:pt x="2933" y="4368"/>
                  </a:lnTo>
                  <a:lnTo>
                    <a:pt x="2908" y="4521"/>
                  </a:lnTo>
                  <a:lnTo>
                    <a:pt x="2527" y="4483"/>
                  </a:lnTo>
                  <a:lnTo>
                    <a:pt x="2247" y="4686"/>
                  </a:lnTo>
                  <a:lnTo>
                    <a:pt x="1968" y="4927"/>
                  </a:lnTo>
                  <a:lnTo>
                    <a:pt x="1943" y="5067"/>
                  </a:lnTo>
                  <a:lnTo>
                    <a:pt x="1549" y="5029"/>
                  </a:lnTo>
                  <a:lnTo>
                    <a:pt x="1270" y="5245"/>
                  </a:lnTo>
                  <a:lnTo>
                    <a:pt x="1003" y="5473"/>
                  </a:lnTo>
                  <a:lnTo>
                    <a:pt x="977" y="5638"/>
                  </a:lnTo>
                  <a:lnTo>
                    <a:pt x="596" y="5600"/>
                  </a:lnTo>
                  <a:lnTo>
                    <a:pt x="38" y="6045"/>
                  </a:lnTo>
                  <a:lnTo>
                    <a:pt x="0" y="6438"/>
                  </a:lnTo>
                  <a:lnTo>
                    <a:pt x="6210" y="14071"/>
                  </a:lnTo>
                  <a:lnTo>
                    <a:pt x="6400" y="14160"/>
                  </a:lnTo>
                  <a:lnTo>
                    <a:pt x="6578" y="14160"/>
                  </a:lnTo>
                  <a:lnTo>
                    <a:pt x="6718" y="14160"/>
                  </a:lnTo>
                  <a:lnTo>
                    <a:pt x="6858" y="14122"/>
                  </a:lnTo>
                  <a:lnTo>
                    <a:pt x="7239" y="13792"/>
                  </a:lnTo>
                  <a:lnTo>
                    <a:pt x="7251" y="13550"/>
                  </a:lnTo>
                  <a:lnTo>
                    <a:pt x="7531" y="13589"/>
                  </a:lnTo>
                  <a:lnTo>
                    <a:pt x="7670" y="13589"/>
                  </a:lnTo>
                  <a:lnTo>
                    <a:pt x="7810" y="13538"/>
                  </a:lnTo>
                  <a:lnTo>
                    <a:pt x="8191" y="13220"/>
                  </a:lnTo>
                  <a:lnTo>
                    <a:pt x="8204" y="12992"/>
                  </a:lnTo>
                  <a:lnTo>
                    <a:pt x="8331" y="13030"/>
                  </a:lnTo>
                  <a:lnTo>
                    <a:pt x="8509" y="13030"/>
                  </a:lnTo>
                  <a:lnTo>
                    <a:pt x="8648" y="13030"/>
                  </a:lnTo>
                  <a:lnTo>
                    <a:pt x="8788" y="12979"/>
                  </a:lnTo>
                  <a:lnTo>
                    <a:pt x="9169" y="12661"/>
                  </a:lnTo>
                  <a:lnTo>
                    <a:pt x="9182" y="12446"/>
                  </a:lnTo>
                  <a:lnTo>
                    <a:pt x="9461" y="12471"/>
                  </a:lnTo>
                  <a:lnTo>
                    <a:pt x="9601" y="12471"/>
                  </a:lnTo>
                  <a:lnTo>
                    <a:pt x="9740" y="12420"/>
                  </a:lnTo>
                  <a:lnTo>
                    <a:pt x="10121" y="12103"/>
                  </a:lnTo>
                  <a:lnTo>
                    <a:pt x="10134" y="11874"/>
                  </a:lnTo>
                  <a:lnTo>
                    <a:pt x="10426" y="11912"/>
                  </a:lnTo>
                  <a:lnTo>
                    <a:pt x="10566" y="11912"/>
                  </a:lnTo>
                  <a:lnTo>
                    <a:pt x="10706" y="11874"/>
                  </a:lnTo>
                  <a:lnTo>
                    <a:pt x="11087" y="11544"/>
                  </a:lnTo>
                  <a:lnTo>
                    <a:pt x="11112" y="11328"/>
                  </a:lnTo>
                  <a:lnTo>
                    <a:pt x="11391" y="11353"/>
                  </a:lnTo>
                  <a:lnTo>
                    <a:pt x="11531" y="11353"/>
                  </a:lnTo>
                  <a:lnTo>
                    <a:pt x="11671" y="11315"/>
                  </a:lnTo>
                  <a:lnTo>
                    <a:pt x="12052" y="10985"/>
                  </a:lnTo>
                  <a:lnTo>
                    <a:pt x="12065" y="10756"/>
                  </a:lnTo>
                  <a:lnTo>
                    <a:pt x="12357" y="10795"/>
                  </a:lnTo>
                  <a:lnTo>
                    <a:pt x="12496" y="10795"/>
                  </a:lnTo>
                  <a:lnTo>
                    <a:pt x="12636" y="10744"/>
                  </a:lnTo>
                  <a:lnTo>
                    <a:pt x="13017" y="10426"/>
                  </a:lnTo>
                  <a:lnTo>
                    <a:pt x="13030" y="10185"/>
                  </a:lnTo>
                  <a:lnTo>
                    <a:pt x="13322" y="10223"/>
                  </a:lnTo>
                  <a:lnTo>
                    <a:pt x="13462" y="10223"/>
                  </a:lnTo>
                  <a:lnTo>
                    <a:pt x="13601" y="10185"/>
                  </a:lnTo>
                  <a:lnTo>
                    <a:pt x="13982" y="9855"/>
                  </a:lnTo>
                  <a:lnTo>
                    <a:pt x="13995" y="9626"/>
                  </a:lnTo>
                  <a:lnTo>
                    <a:pt x="14287" y="9664"/>
                  </a:lnTo>
                  <a:lnTo>
                    <a:pt x="14427" y="9664"/>
                  </a:lnTo>
                  <a:lnTo>
                    <a:pt x="14566" y="9613"/>
                  </a:lnTo>
                  <a:lnTo>
                    <a:pt x="14947" y="9296"/>
                  </a:lnTo>
                  <a:lnTo>
                    <a:pt x="14960" y="9067"/>
                  </a:lnTo>
                  <a:lnTo>
                    <a:pt x="15252" y="9105"/>
                  </a:lnTo>
                  <a:lnTo>
                    <a:pt x="15392" y="9105"/>
                  </a:lnTo>
                  <a:lnTo>
                    <a:pt x="15532" y="9055"/>
                  </a:lnTo>
                  <a:lnTo>
                    <a:pt x="15913" y="8737"/>
                  </a:lnTo>
                  <a:lnTo>
                    <a:pt x="15925" y="8509"/>
                  </a:lnTo>
                  <a:lnTo>
                    <a:pt x="16217" y="8547"/>
                  </a:lnTo>
                  <a:lnTo>
                    <a:pt x="16357" y="8547"/>
                  </a:lnTo>
                  <a:lnTo>
                    <a:pt x="16497" y="8496"/>
                  </a:lnTo>
                  <a:lnTo>
                    <a:pt x="16878" y="8178"/>
                  </a:lnTo>
                  <a:lnTo>
                    <a:pt x="16916" y="7785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2671775" y="5385803"/>
              <a:ext cx="17145" cy="7620"/>
            </a:xfrm>
            <a:custGeom>
              <a:avLst/>
              <a:gdLst/>
              <a:ahLst/>
              <a:cxnLst/>
              <a:rect l="l" t="t" r="r" b="b"/>
              <a:pathLst>
                <a:path w="17144" h="7620">
                  <a:moveTo>
                    <a:pt x="17145" y="939"/>
                  </a:moveTo>
                  <a:lnTo>
                    <a:pt x="17094" y="266"/>
                  </a:lnTo>
                  <a:lnTo>
                    <a:pt x="16789" y="0"/>
                  </a:lnTo>
                  <a:lnTo>
                    <a:pt x="16433" y="38"/>
                  </a:lnTo>
                  <a:lnTo>
                    <a:pt x="10439" y="508"/>
                  </a:lnTo>
                  <a:lnTo>
                    <a:pt x="10096" y="546"/>
                  </a:lnTo>
                  <a:lnTo>
                    <a:pt x="9842" y="838"/>
                  </a:lnTo>
                  <a:lnTo>
                    <a:pt x="9842" y="1041"/>
                  </a:lnTo>
                  <a:lnTo>
                    <a:pt x="9448" y="1066"/>
                  </a:lnTo>
                  <a:lnTo>
                    <a:pt x="9105" y="1104"/>
                  </a:lnTo>
                  <a:lnTo>
                    <a:pt x="8839" y="1409"/>
                  </a:lnTo>
                  <a:lnTo>
                    <a:pt x="8851" y="1612"/>
                  </a:lnTo>
                  <a:lnTo>
                    <a:pt x="8128" y="1663"/>
                  </a:lnTo>
                  <a:lnTo>
                    <a:pt x="7874" y="1968"/>
                  </a:lnTo>
                  <a:lnTo>
                    <a:pt x="7874" y="2171"/>
                  </a:lnTo>
                  <a:lnTo>
                    <a:pt x="7137" y="2222"/>
                  </a:lnTo>
                  <a:lnTo>
                    <a:pt x="6883" y="2527"/>
                  </a:lnTo>
                  <a:lnTo>
                    <a:pt x="6883" y="2730"/>
                  </a:lnTo>
                  <a:lnTo>
                    <a:pt x="6502" y="2755"/>
                  </a:lnTo>
                  <a:lnTo>
                    <a:pt x="6159" y="2794"/>
                  </a:lnTo>
                  <a:lnTo>
                    <a:pt x="5892" y="3086"/>
                  </a:lnTo>
                  <a:lnTo>
                    <a:pt x="5905" y="3289"/>
                  </a:lnTo>
                  <a:lnTo>
                    <a:pt x="5511" y="3314"/>
                  </a:lnTo>
                  <a:lnTo>
                    <a:pt x="5168" y="3352"/>
                  </a:lnTo>
                  <a:lnTo>
                    <a:pt x="4914" y="3657"/>
                  </a:lnTo>
                  <a:lnTo>
                    <a:pt x="4914" y="3860"/>
                  </a:lnTo>
                  <a:lnTo>
                    <a:pt x="4191" y="3911"/>
                  </a:lnTo>
                  <a:lnTo>
                    <a:pt x="3937" y="4216"/>
                  </a:lnTo>
                  <a:lnTo>
                    <a:pt x="3937" y="4419"/>
                  </a:lnTo>
                  <a:lnTo>
                    <a:pt x="3200" y="4470"/>
                  </a:lnTo>
                  <a:lnTo>
                    <a:pt x="2933" y="4775"/>
                  </a:lnTo>
                  <a:lnTo>
                    <a:pt x="2946" y="4978"/>
                  </a:lnTo>
                  <a:lnTo>
                    <a:pt x="2565" y="5003"/>
                  </a:lnTo>
                  <a:lnTo>
                    <a:pt x="2222" y="5041"/>
                  </a:lnTo>
                  <a:lnTo>
                    <a:pt x="1968" y="5334"/>
                  </a:lnTo>
                  <a:lnTo>
                    <a:pt x="1968" y="5537"/>
                  </a:lnTo>
                  <a:lnTo>
                    <a:pt x="1574" y="5562"/>
                  </a:lnTo>
                  <a:lnTo>
                    <a:pt x="1231" y="5600"/>
                  </a:lnTo>
                  <a:lnTo>
                    <a:pt x="977" y="5905"/>
                  </a:lnTo>
                  <a:lnTo>
                    <a:pt x="977" y="6096"/>
                  </a:lnTo>
                  <a:lnTo>
                    <a:pt x="596" y="6121"/>
                  </a:lnTo>
                  <a:lnTo>
                    <a:pt x="254" y="6159"/>
                  </a:lnTo>
                  <a:lnTo>
                    <a:pt x="0" y="6464"/>
                  </a:lnTo>
                  <a:lnTo>
                    <a:pt x="38" y="7150"/>
                  </a:lnTo>
                  <a:lnTo>
                    <a:pt x="317" y="7391"/>
                  </a:lnTo>
                  <a:lnTo>
                    <a:pt x="647" y="7391"/>
                  </a:lnTo>
                  <a:lnTo>
                    <a:pt x="7048" y="6883"/>
                  </a:lnTo>
                  <a:lnTo>
                    <a:pt x="7302" y="6565"/>
                  </a:lnTo>
                  <a:lnTo>
                    <a:pt x="7277" y="6388"/>
                  </a:lnTo>
                  <a:lnTo>
                    <a:pt x="8026" y="6324"/>
                  </a:lnTo>
                  <a:lnTo>
                    <a:pt x="8280" y="6007"/>
                  </a:lnTo>
                  <a:lnTo>
                    <a:pt x="8255" y="5816"/>
                  </a:lnTo>
                  <a:lnTo>
                    <a:pt x="9017" y="5753"/>
                  </a:lnTo>
                  <a:lnTo>
                    <a:pt x="9271" y="5435"/>
                  </a:lnTo>
                  <a:lnTo>
                    <a:pt x="9245" y="5257"/>
                  </a:lnTo>
                  <a:lnTo>
                    <a:pt x="9994" y="5194"/>
                  </a:lnTo>
                  <a:lnTo>
                    <a:pt x="10248" y="4876"/>
                  </a:lnTo>
                  <a:lnTo>
                    <a:pt x="10223" y="4699"/>
                  </a:lnTo>
                  <a:lnTo>
                    <a:pt x="10972" y="4635"/>
                  </a:lnTo>
                  <a:lnTo>
                    <a:pt x="11239" y="4318"/>
                  </a:lnTo>
                  <a:lnTo>
                    <a:pt x="11214" y="4140"/>
                  </a:lnTo>
                  <a:lnTo>
                    <a:pt x="11950" y="4076"/>
                  </a:lnTo>
                  <a:lnTo>
                    <a:pt x="12217" y="3759"/>
                  </a:lnTo>
                  <a:lnTo>
                    <a:pt x="12192" y="3568"/>
                  </a:lnTo>
                  <a:lnTo>
                    <a:pt x="12941" y="3505"/>
                  </a:lnTo>
                  <a:lnTo>
                    <a:pt x="13208" y="3187"/>
                  </a:lnTo>
                  <a:lnTo>
                    <a:pt x="13182" y="3009"/>
                  </a:lnTo>
                  <a:lnTo>
                    <a:pt x="13931" y="2946"/>
                  </a:lnTo>
                  <a:lnTo>
                    <a:pt x="14185" y="2628"/>
                  </a:lnTo>
                  <a:lnTo>
                    <a:pt x="14160" y="2451"/>
                  </a:lnTo>
                  <a:lnTo>
                    <a:pt x="14922" y="2387"/>
                  </a:lnTo>
                  <a:lnTo>
                    <a:pt x="15176" y="2070"/>
                  </a:lnTo>
                  <a:lnTo>
                    <a:pt x="15151" y="1892"/>
                  </a:lnTo>
                  <a:lnTo>
                    <a:pt x="15887" y="1828"/>
                  </a:lnTo>
                  <a:lnTo>
                    <a:pt x="16154" y="1511"/>
                  </a:lnTo>
                  <a:lnTo>
                    <a:pt x="16129" y="1320"/>
                  </a:lnTo>
                  <a:lnTo>
                    <a:pt x="16891" y="1257"/>
                  </a:lnTo>
                  <a:lnTo>
                    <a:pt x="17145" y="939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2683857" y="540017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0"/>
                  </a:moveTo>
                  <a:lnTo>
                    <a:pt x="0" y="1016"/>
                  </a:lnTo>
                  <a:lnTo>
                    <a:pt x="0" y="2514"/>
                  </a:lnTo>
                  <a:lnTo>
                    <a:pt x="1777" y="1485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2684094" y="540056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736" y="114"/>
                  </a:moveTo>
                  <a:lnTo>
                    <a:pt x="317" y="355"/>
                  </a:lnTo>
                  <a:lnTo>
                    <a:pt x="0" y="1943"/>
                  </a:lnTo>
                  <a:lnTo>
                    <a:pt x="419" y="1714"/>
                  </a:lnTo>
                  <a:lnTo>
                    <a:pt x="736" y="114"/>
                  </a:lnTo>
                  <a:close/>
                </a:path>
                <a:path w="1269" h="2539">
                  <a:moveTo>
                    <a:pt x="927" y="0"/>
                  </a:moveTo>
                  <a:lnTo>
                    <a:pt x="787" y="88"/>
                  </a:lnTo>
                  <a:lnTo>
                    <a:pt x="457" y="1689"/>
                  </a:lnTo>
                  <a:lnTo>
                    <a:pt x="609" y="1612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2683826" y="540018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127"/>
                  </a:moveTo>
                  <a:lnTo>
                    <a:pt x="1634" y="1498"/>
                  </a:lnTo>
                  <a:lnTo>
                    <a:pt x="76" y="2387"/>
                  </a:lnTo>
                  <a:lnTo>
                    <a:pt x="0" y="2527"/>
                  </a:lnTo>
                  <a:lnTo>
                    <a:pt x="1777" y="1498"/>
                  </a:lnTo>
                  <a:lnTo>
                    <a:pt x="1777" y="127"/>
                  </a:lnTo>
                  <a:close/>
                </a:path>
                <a:path w="1905" h="2539">
                  <a:moveTo>
                    <a:pt x="1777" y="0"/>
                  </a:moveTo>
                  <a:lnTo>
                    <a:pt x="0" y="1028"/>
                  </a:lnTo>
                  <a:lnTo>
                    <a:pt x="0" y="2387"/>
                  </a:lnTo>
                  <a:lnTo>
                    <a:pt x="142" y="1028"/>
                  </a:lnTo>
                  <a:lnTo>
                    <a:pt x="1701" y="127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2683855" y="54001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127"/>
                  </a:moveTo>
                  <a:lnTo>
                    <a:pt x="1634" y="1498"/>
                  </a:lnTo>
                  <a:lnTo>
                    <a:pt x="76" y="2387"/>
                  </a:lnTo>
                  <a:lnTo>
                    <a:pt x="0" y="2527"/>
                  </a:lnTo>
                  <a:lnTo>
                    <a:pt x="1777" y="1498"/>
                  </a:lnTo>
                  <a:lnTo>
                    <a:pt x="1777" y="127"/>
                  </a:lnTo>
                  <a:close/>
                </a:path>
                <a:path w="1905" h="2539">
                  <a:moveTo>
                    <a:pt x="1777" y="0"/>
                  </a:moveTo>
                  <a:lnTo>
                    <a:pt x="0" y="1041"/>
                  </a:lnTo>
                  <a:lnTo>
                    <a:pt x="0" y="2387"/>
                  </a:lnTo>
                  <a:lnTo>
                    <a:pt x="120" y="1041"/>
                  </a:lnTo>
                  <a:lnTo>
                    <a:pt x="1701" y="127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2684964" y="54004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4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2684964" y="540050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2684278" y="54008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4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2684278" y="540090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2683777" y="54000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30" y="0"/>
                  </a:moveTo>
                  <a:lnTo>
                    <a:pt x="0" y="1117"/>
                  </a:lnTo>
                  <a:lnTo>
                    <a:pt x="0" y="2667"/>
                  </a:lnTo>
                  <a:lnTo>
                    <a:pt x="76" y="1155"/>
                  </a:lnTo>
                  <a:lnTo>
                    <a:pt x="1854" y="127"/>
                  </a:lnTo>
                  <a:lnTo>
                    <a:pt x="1854" y="1600"/>
                  </a:lnTo>
                  <a:lnTo>
                    <a:pt x="1993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2683827" y="540011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47" y="736"/>
                  </a:moveTo>
                  <a:lnTo>
                    <a:pt x="0" y="1130"/>
                  </a:lnTo>
                  <a:lnTo>
                    <a:pt x="0" y="2679"/>
                  </a:lnTo>
                  <a:lnTo>
                    <a:pt x="76" y="1155"/>
                  </a:lnTo>
                  <a:lnTo>
                    <a:pt x="647" y="825"/>
                  </a:lnTo>
                  <a:close/>
                </a:path>
                <a:path w="2539" h="3175">
                  <a:moveTo>
                    <a:pt x="1930" y="0"/>
                  </a:moveTo>
                  <a:lnTo>
                    <a:pt x="660" y="736"/>
                  </a:lnTo>
                  <a:lnTo>
                    <a:pt x="1854" y="127"/>
                  </a:lnTo>
                  <a:lnTo>
                    <a:pt x="1854" y="160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2686549" y="539862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0"/>
                  </a:moveTo>
                  <a:lnTo>
                    <a:pt x="0" y="1003"/>
                  </a:lnTo>
                  <a:lnTo>
                    <a:pt x="0" y="2501"/>
                  </a:lnTo>
                  <a:lnTo>
                    <a:pt x="1777" y="1485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2686773" y="539899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749" y="139"/>
                  </a:moveTo>
                  <a:lnTo>
                    <a:pt x="330" y="368"/>
                  </a:lnTo>
                  <a:lnTo>
                    <a:pt x="0" y="1968"/>
                  </a:lnTo>
                  <a:lnTo>
                    <a:pt x="431" y="1727"/>
                  </a:lnTo>
                  <a:lnTo>
                    <a:pt x="749" y="139"/>
                  </a:lnTo>
                  <a:close/>
                </a:path>
                <a:path w="1269" h="2539">
                  <a:moveTo>
                    <a:pt x="927" y="0"/>
                  </a:moveTo>
                  <a:lnTo>
                    <a:pt x="800" y="88"/>
                  </a:lnTo>
                  <a:lnTo>
                    <a:pt x="469" y="1689"/>
                  </a:lnTo>
                  <a:lnTo>
                    <a:pt x="622" y="1600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2686518" y="539862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127"/>
                  </a:moveTo>
                  <a:lnTo>
                    <a:pt x="1634" y="1498"/>
                  </a:lnTo>
                  <a:lnTo>
                    <a:pt x="63" y="2387"/>
                  </a:lnTo>
                  <a:lnTo>
                    <a:pt x="0" y="2527"/>
                  </a:lnTo>
                  <a:lnTo>
                    <a:pt x="1777" y="1498"/>
                  </a:lnTo>
                  <a:lnTo>
                    <a:pt x="1777" y="127"/>
                  </a:lnTo>
                  <a:close/>
                </a:path>
                <a:path w="1905" h="2539">
                  <a:moveTo>
                    <a:pt x="1777" y="0"/>
                  </a:moveTo>
                  <a:lnTo>
                    <a:pt x="0" y="1041"/>
                  </a:lnTo>
                  <a:lnTo>
                    <a:pt x="0" y="2387"/>
                  </a:lnTo>
                  <a:lnTo>
                    <a:pt x="107" y="1041"/>
                  </a:lnTo>
                  <a:lnTo>
                    <a:pt x="1701" y="127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2686549" y="539864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127"/>
                  </a:moveTo>
                  <a:lnTo>
                    <a:pt x="1635" y="1498"/>
                  </a:lnTo>
                  <a:lnTo>
                    <a:pt x="63" y="2400"/>
                  </a:lnTo>
                  <a:lnTo>
                    <a:pt x="0" y="2527"/>
                  </a:lnTo>
                  <a:lnTo>
                    <a:pt x="1777" y="1498"/>
                  </a:lnTo>
                  <a:lnTo>
                    <a:pt x="1777" y="127"/>
                  </a:lnTo>
                  <a:close/>
                </a:path>
                <a:path w="1905" h="2539">
                  <a:moveTo>
                    <a:pt x="1777" y="0"/>
                  </a:moveTo>
                  <a:lnTo>
                    <a:pt x="0" y="1041"/>
                  </a:lnTo>
                  <a:lnTo>
                    <a:pt x="0" y="2400"/>
                  </a:lnTo>
                  <a:lnTo>
                    <a:pt x="107" y="1041"/>
                  </a:lnTo>
                  <a:lnTo>
                    <a:pt x="1701" y="127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2687652" y="53989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4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2687656" y="53989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2686969" y="539932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4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2686969" y="53993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101"/>
                  </a:lnTo>
                  <a:lnTo>
                    <a:pt x="88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2686470" y="539853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30" y="0"/>
                  </a:moveTo>
                  <a:lnTo>
                    <a:pt x="0" y="1117"/>
                  </a:lnTo>
                  <a:lnTo>
                    <a:pt x="0" y="2667"/>
                  </a:lnTo>
                  <a:lnTo>
                    <a:pt x="76" y="1155"/>
                  </a:lnTo>
                  <a:lnTo>
                    <a:pt x="1854" y="114"/>
                  </a:lnTo>
                  <a:lnTo>
                    <a:pt x="1854" y="1600"/>
                  </a:lnTo>
                  <a:lnTo>
                    <a:pt x="1993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2686519" y="539856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30" y="0"/>
                  </a:moveTo>
                  <a:lnTo>
                    <a:pt x="647" y="749"/>
                  </a:lnTo>
                  <a:lnTo>
                    <a:pt x="0" y="1130"/>
                  </a:lnTo>
                  <a:lnTo>
                    <a:pt x="0" y="2679"/>
                  </a:lnTo>
                  <a:lnTo>
                    <a:pt x="76" y="1143"/>
                  </a:lnTo>
                  <a:lnTo>
                    <a:pt x="647" y="825"/>
                  </a:lnTo>
                  <a:lnTo>
                    <a:pt x="1854" y="127"/>
                  </a:lnTo>
                  <a:lnTo>
                    <a:pt x="1854" y="1612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2689242" y="539706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0"/>
                  </a:moveTo>
                  <a:lnTo>
                    <a:pt x="0" y="1003"/>
                  </a:lnTo>
                  <a:lnTo>
                    <a:pt x="0" y="2501"/>
                  </a:lnTo>
                  <a:lnTo>
                    <a:pt x="1777" y="1485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2689466" y="539744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749" y="127"/>
                  </a:moveTo>
                  <a:lnTo>
                    <a:pt x="330" y="368"/>
                  </a:lnTo>
                  <a:lnTo>
                    <a:pt x="0" y="1955"/>
                  </a:lnTo>
                  <a:lnTo>
                    <a:pt x="419" y="1727"/>
                  </a:lnTo>
                  <a:lnTo>
                    <a:pt x="749" y="127"/>
                  </a:lnTo>
                  <a:close/>
                </a:path>
                <a:path w="1269" h="2539">
                  <a:moveTo>
                    <a:pt x="939" y="0"/>
                  </a:moveTo>
                  <a:lnTo>
                    <a:pt x="800" y="88"/>
                  </a:lnTo>
                  <a:lnTo>
                    <a:pt x="482" y="1689"/>
                  </a:lnTo>
                  <a:lnTo>
                    <a:pt x="622" y="1612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2689207" y="539707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127"/>
                  </a:moveTo>
                  <a:lnTo>
                    <a:pt x="1634" y="1498"/>
                  </a:lnTo>
                  <a:lnTo>
                    <a:pt x="76" y="2387"/>
                  </a:lnTo>
                  <a:lnTo>
                    <a:pt x="0" y="2527"/>
                  </a:lnTo>
                  <a:lnTo>
                    <a:pt x="1777" y="1498"/>
                  </a:lnTo>
                  <a:lnTo>
                    <a:pt x="1777" y="127"/>
                  </a:lnTo>
                  <a:close/>
                </a:path>
                <a:path w="1905" h="2539">
                  <a:moveTo>
                    <a:pt x="1777" y="0"/>
                  </a:moveTo>
                  <a:lnTo>
                    <a:pt x="0" y="1028"/>
                  </a:lnTo>
                  <a:lnTo>
                    <a:pt x="0" y="2387"/>
                  </a:lnTo>
                  <a:lnTo>
                    <a:pt x="142" y="1028"/>
                  </a:lnTo>
                  <a:lnTo>
                    <a:pt x="1701" y="127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2689241" y="539709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127"/>
                  </a:moveTo>
                  <a:lnTo>
                    <a:pt x="1634" y="1498"/>
                  </a:lnTo>
                  <a:lnTo>
                    <a:pt x="76" y="2387"/>
                  </a:lnTo>
                  <a:lnTo>
                    <a:pt x="0" y="2527"/>
                  </a:lnTo>
                  <a:lnTo>
                    <a:pt x="1777" y="1498"/>
                  </a:lnTo>
                  <a:lnTo>
                    <a:pt x="1777" y="127"/>
                  </a:lnTo>
                  <a:close/>
                </a:path>
                <a:path w="1905" h="2539">
                  <a:moveTo>
                    <a:pt x="1777" y="0"/>
                  </a:moveTo>
                  <a:lnTo>
                    <a:pt x="0" y="1041"/>
                  </a:lnTo>
                  <a:lnTo>
                    <a:pt x="0" y="2387"/>
                  </a:lnTo>
                  <a:lnTo>
                    <a:pt x="120" y="1041"/>
                  </a:lnTo>
                  <a:lnTo>
                    <a:pt x="1701" y="127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2690345" y="53973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4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2690345" y="53973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2689658" y="539777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4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2689663" y="539779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2689162" y="539697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30" y="0"/>
                  </a:moveTo>
                  <a:lnTo>
                    <a:pt x="0" y="1117"/>
                  </a:lnTo>
                  <a:lnTo>
                    <a:pt x="0" y="2667"/>
                  </a:lnTo>
                  <a:lnTo>
                    <a:pt x="63" y="1155"/>
                  </a:lnTo>
                  <a:lnTo>
                    <a:pt x="1854" y="127"/>
                  </a:lnTo>
                  <a:lnTo>
                    <a:pt x="1854" y="1600"/>
                  </a:lnTo>
                  <a:lnTo>
                    <a:pt x="1993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2689212" y="539701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47" y="736"/>
                  </a:moveTo>
                  <a:lnTo>
                    <a:pt x="0" y="1130"/>
                  </a:lnTo>
                  <a:lnTo>
                    <a:pt x="0" y="2679"/>
                  </a:lnTo>
                  <a:lnTo>
                    <a:pt x="76" y="1155"/>
                  </a:lnTo>
                  <a:lnTo>
                    <a:pt x="647" y="825"/>
                  </a:lnTo>
                  <a:close/>
                </a:path>
                <a:path w="2539" h="3175">
                  <a:moveTo>
                    <a:pt x="1930" y="0"/>
                  </a:moveTo>
                  <a:lnTo>
                    <a:pt x="660" y="736"/>
                  </a:lnTo>
                  <a:lnTo>
                    <a:pt x="1854" y="127"/>
                  </a:lnTo>
                  <a:lnTo>
                    <a:pt x="1854" y="160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2691942" y="539551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65" y="0"/>
                  </a:moveTo>
                  <a:lnTo>
                    <a:pt x="0" y="1003"/>
                  </a:lnTo>
                  <a:lnTo>
                    <a:pt x="0" y="2501"/>
                  </a:lnTo>
                  <a:lnTo>
                    <a:pt x="1765" y="1485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2692158" y="539589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749" y="127"/>
                  </a:moveTo>
                  <a:lnTo>
                    <a:pt x="330" y="368"/>
                  </a:lnTo>
                  <a:lnTo>
                    <a:pt x="0" y="1955"/>
                  </a:lnTo>
                  <a:lnTo>
                    <a:pt x="419" y="1714"/>
                  </a:lnTo>
                  <a:lnTo>
                    <a:pt x="749" y="127"/>
                  </a:lnTo>
                  <a:close/>
                </a:path>
                <a:path w="1269" h="2539">
                  <a:moveTo>
                    <a:pt x="939" y="0"/>
                  </a:moveTo>
                  <a:lnTo>
                    <a:pt x="800" y="88"/>
                  </a:lnTo>
                  <a:lnTo>
                    <a:pt x="482" y="1676"/>
                  </a:lnTo>
                  <a:lnTo>
                    <a:pt x="622" y="1600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2691899" y="539552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127"/>
                  </a:moveTo>
                  <a:lnTo>
                    <a:pt x="1634" y="1498"/>
                  </a:lnTo>
                  <a:lnTo>
                    <a:pt x="63" y="2387"/>
                  </a:lnTo>
                  <a:lnTo>
                    <a:pt x="0" y="2527"/>
                  </a:lnTo>
                  <a:lnTo>
                    <a:pt x="1777" y="1498"/>
                  </a:lnTo>
                  <a:lnTo>
                    <a:pt x="1777" y="127"/>
                  </a:lnTo>
                  <a:close/>
                </a:path>
                <a:path w="1905" h="2539">
                  <a:moveTo>
                    <a:pt x="1777" y="0"/>
                  </a:moveTo>
                  <a:lnTo>
                    <a:pt x="0" y="1041"/>
                  </a:lnTo>
                  <a:lnTo>
                    <a:pt x="0" y="2387"/>
                  </a:lnTo>
                  <a:lnTo>
                    <a:pt x="107" y="1041"/>
                  </a:lnTo>
                  <a:lnTo>
                    <a:pt x="1701" y="127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2691930" y="539553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7" y="127"/>
                  </a:moveTo>
                  <a:lnTo>
                    <a:pt x="1635" y="1498"/>
                  </a:lnTo>
                  <a:lnTo>
                    <a:pt x="76" y="2400"/>
                  </a:lnTo>
                  <a:lnTo>
                    <a:pt x="0" y="2527"/>
                  </a:lnTo>
                  <a:lnTo>
                    <a:pt x="1777" y="1498"/>
                  </a:lnTo>
                  <a:lnTo>
                    <a:pt x="1777" y="127"/>
                  </a:lnTo>
                  <a:close/>
                </a:path>
                <a:path w="1905" h="2539">
                  <a:moveTo>
                    <a:pt x="1777" y="0"/>
                  </a:moveTo>
                  <a:lnTo>
                    <a:pt x="0" y="1041"/>
                  </a:lnTo>
                  <a:lnTo>
                    <a:pt x="0" y="2400"/>
                  </a:lnTo>
                  <a:lnTo>
                    <a:pt x="120" y="1041"/>
                  </a:lnTo>
                  <a:lnTo>
                    <a:pt x="1701" y="127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2693036" y="539582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4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2693036" y="539584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2692350" y="539622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4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2692354" y="539623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101"/>
                  </a:lnTo>
                  <a:lnTo>
                    <a:pt x="88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2691852" y="539542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30" y="0"/>
                  </a:moveTo>
                  <a:lnTo>
                    <a:pt x="0" y="1117"/>
                  </a:lnTo>
                  <a:lnTo>
                    <a:pt x="0" y="2667"/>
                  </a:lnTo>
                  <a:lnTo>
                    <a:pt x="76" y="1155"/>
                  </a:lnTo>
                  <a:lnTo>
                    <a:pt x="1854" y="114"/>
                  </a:lnTo>
                  <a:lnTo>
                    <a:pt x="1854" y="1600"/>
                  </a:lnTo>
                  <a:lnTo>
                    <a:pt x="1993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2691904" y="539545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47" y="749"/>
                  </a:moveTo>
                  <a:lnTo>
                    <a:pt x="0" y="1143"/>
                  </a:lnTo>
                  <a:lnTo>
                    <a:pt x="0" y="2692"/>
                  </a:lnTo>
                  <a:lnTo>
                    <a:pt x="76" y="1155"/>
                  </a:lnTo>
                  <a:lnTo>
                    <a:pt x="647" y="838"/>
                  </a:lnTo>
                  <a:close/>
                </a:path>
                <a:path w="2539" h="3175">
                  <a:moveTo>
                    <a:pt x="1930" y="0"/>
                  </a:moveTo>
                  <a:lnTo>
                    <a:pt x="660" y="749"/>
                  </a:lnTo>
                  <a:lnTo>
                    <a:pt x="1854" y="127"/>
                  </a:lnTo>
                  <a:lnTo>
                    <a:pt x="1854" y="1612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2680741" y="540020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765" y="2514"/>
                  </a:lnTo>
                  <a:lnTo>
                    <a:pt x="1765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2681338" y="540058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57" y="1676"/>
                  </a:moveTo>
                  <a:lnTo>
                    <a:pt x="139" y="88"/>
                  </a:lnTo>
                  <a:lnTo>
                    <a:pt x="0" y="0"/>
                  </a:lnTo>
                  <a:lnTo>
                    <a:pt x="317" y="1612"/>
                  </a:lnTo>
                  <a:lnTo>
                    <a:pt x="457" y="1676"/>
                  </a:lnTo>
                  <a:close/>
                </a:path>
                <a:path w="1269" h="2539">
                  <a:moveTo>
                    <a:pt x="939" y="1955"/>
                  </a:moveTo>
                  <a:lnTo>
                    <a:pt x="609" y="368"/>
                  </a:lnTo>
                  <a:lnTo>
                    <a:pt x="190" y="127"/>
                  </a:lnTo>
                  <a:lnTo>
                    <a:pt x="520" y="1727"/>
                  </a:lnTo>
                  <a:lnTo>
                    <a:pt x="939" y="195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2680773" y="540021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8" y="2400"/>
                  </a:moveTo>
                  <a:lnTo>
                    <a:pt x="1580" y="2400"/>
                  </a:lnTo>
                  <a:lnTo>
                    <a:pt x="1778" y="2514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580" y="2400"/>
                  </a:lnTo>
                  <a:lnTo>
                    <a:pt x="120" y="1485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57" y="1028"/>
                  </a:lnTo>
                  <a:lnTo>
                    <a:pt x="1701" y="2400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2680741" y="540022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98"/>
                  </a:lnTo>
                  <a:lnTo>
                    <a:pt x="1778" y="2527"/>
                  </a:lnTo>
                  <a:lnTo>
                    <a:pt x="1701" y="2400"/>
                  </a:lnTo>
                  <a:lnTo>
                    <a:pt x="142" y="1498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35" y="1028"/>
                  </a:lnTo>
                  <a:lnTo>
                    <a:pt x="1701" y="2400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2681284" y="540050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2681246" y="540053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73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2681960" y="540090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2681935" y="540092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2680604" y="540011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562"/>
                  </a:lnTo>
                  <a:lnTo>
                    <a:pt x="139" y="114"/>
                  </a:lnTo>
                  <a:lnTo>
                    <a:pt x="1917" y="1155"/>
                  </a:lnTo>
                  <a:lnTo>
                    <a:pt x="1917" y="2641"/>
                  </a:lnTo>
                  <a:lnTo>
                    <a:pt x="1993" y="11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2680601" y="540015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270" y="736"/>
                  </a:moveTo>
                  <a:lnTo>
                    <a:pt x="0" y="0"/>
                  </a:lnTo>
                  <a:lnTo>
                    <a:pt x="0" y="1562"/>
                  </a:lnTo>
                  <a:lnTo>
                    <a:pt x="76" y="127"/>
                  </a:lnTo>
                  <a:lnTo>
                    <a:pt x="1270" y="812"/>
                  </a:lnTo>
                  <a:close/>
                </a:path>
                <a:path w="2539" h="3175">
                  <a:moveTo>
                    <a:pt x="1930" y="1130"/>
                  </a:moveTo>
                  <a:lnTo>
                    <a:pt x="1282" y="736"/>
                  </a:lnTo>
                  <a:lnTo>
                    <a:pt x="1854" y="1155"/>
                  </a:lnTo>
                  <a:lnTo>
                    <a:pt x="1854" y="2641"/>
                  </a:lnTo>
                  <a:lnTo>
                    <a:pt x="1930" y="11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2678047" y="539864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778" y="2514"/>
                  </a:lnTo>
                  <a:lnTo>
                    <a:pt x="1778" y="1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2678658" y="539903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57" y="1676"/>
                  </a:moveTo>
                  <a:lnTo>
                    <a:pt x="127" y="88"/>
                  </a:lnTo>
                  <a:lnTo>
                    <a:pt x="0" y="0"/>
                  </a:lnTo>
                  <a:lnTo>
                    <a:pt x="304" y="1600"/>
                  </a:lnTo>
                  <a:lnTo>
                    <a:pt x="457" y="1676"/>
                  </a:lnTo>
                  <a:close/>
                </a:path>
                <a:path w="1269" h="2539">
                  <a:moveTo>
                    <a:pt x="914" y="1955"/>
                  </a:moveTo>
                  <a:lnTo>
                    <a:pt x="596" y="355"/>
                  </a:lnTo>
                  <a:lnTo>
                    <a:pt x="177" y="114"/>
                  </a:lnTo>
                  <a:lnTo>
                    <a:pt x="495" y="1714"/>
                  </a:lnTo>
                  <a:lnTo>
                    <a:pt x="914" y="195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2678080" y="539865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98"/>
                  </a:lnTo>
                  <a:lnTo>
                    <a:pt x="1778" y="2527"/>
                  </a:lnTo>
                  <a:lnTo>
                    <a:pt x="1701" y="2400"/>
                  </a:lnTo>
                  <a:lnTo>
                    <a:pt x="142" y="1498"/>
                  </a:lnTo>
                  <a:lnTo>
                    <a:pt x="76" y="126"/>
                  </a:lnTo>
                  <a:lnTo>
                    <a:pt x="216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6" y="126"/>
                  </a:moveTo>
                  <a:lnTo>
                    <a:pt x="76" y="126"/>
                  </a:lnTo>
                  <a:lnTo>
                    <a:pt x="1657" y="1041"/>
                  </a:lnTo>
                  <a:lnTo>
                    <a:pt x="1701" y="2400"/>
                  </a:lnTo>
                  <a:lnTo>
                    <a:pt x="1778" y="1041"/>
                  </a:lnTo>
                  <a:lnTo>
                    <a:pt x="216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2678048" y="539867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8" y="2400"/>
                  </a:moveTo>
                  <a:lnTo>
                    <a:pt x="1580" y="2400"/>
                  </a:lnTo>
                  <a:lnTo>
                    <a:pt x="1778" y="2514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580" y="2400"/>
                  </a:lnTo>
                  <a:lnTo>
                    <a:pt x="120" y="1485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57" y="1028"/>
                  </a:lnTo>
                  <a:lnTo>
                    <a:pt x="1701" y="2400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2678592" y="53989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2678554" y="53989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2679279" y="53993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2679241" y="539937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73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2677911" y="539856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562"/>
                  </a:lnTo>
                  <a:lnTo>
                    <a:pt x="139" y="114"/>
                  </a:lnTo>
                  <a:lnTo>
                    <a:pt x="1917" y="1155"/>
                  </a:lnTo>
                  <a:lnTo>
                    <a:pt x="1917" y="2628"/>
                  </a:lnTo>
                  <a:lnTo>
                    <a:pt x="1993" y="11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2677909" y="539859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270" y="749"/>
                  </a:moveTo>
                  <a:lnTo>
                    <a:pt x="0" y="0"/>
                  </a:lnTo>
                  <a:lnTo>
                    <a:pt x="0" y="1574"/>
                  </a:lnTo>
                  <a:lnTo>
                    <a:pt x="76" y="127"/>
                  </a:lnTo>
                  <a:lnTo>
                    <a:pt x="1270" y="825"/>
                  </a:lnTo>
                  <a:close/>
                </a:path>
                <a:path w="2539" h="3175">
                  <a:moveTo>
                    <a:pt x="1930" y="1130"/>
                  </a:moveTo>
                  <a:lnTo>
                    <a:pt x="1282" y="749"/>
                  </a:lnTo>
                  <a:lnTo>
                    <a:pt x="1866" y="1155"/>
                  </a:lnTo>
                  <a:lnTo>
                    <a:pt x="1866" y="2628"/>
                  </a:lnTo>
                  <a:lnTo>
                    <a:pt x="1930" y="11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2675356" y="539709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778" y="2514"/>
                  </a:lnTo>
                  <a:lnTo>
                    <a:pt x="1778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2675953" y="539747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69" y="1676"/>
                  </a:moveTo>
                  <a:lnTo>
                    <a:pt x="139" y="88"/>
                  </a:lnTo>
                  <a:lnTo>
                    <a:pt x="0" y="0"/>
                  </a:lnTo>
                  <a:lnTo>
                    <a:pt x="317" y="1600"/>
                  </a:lnTo>
                  <a:lnTo>
                    <a:pt x="469" y="1676"/>
                  </a:lnTo>
                  <a:close/>
                </a:path>
                <a:path w="1269" h="2539">
                  <a:moveTo>
                    <a:pt x="927" y="1968"/>
                  </a:moveTo>
                  <a:lnTo>
                    <a:pt x="609" y="368"/>
                  </a:lnTo>
                  <a:lnTo>
                    <a:pt x="190" y="127"/>
                  </a:lnTo>
                  <a:lnTo>
                    <a:pt x="508" y="1727"/>
                  </a:lnTo>
                  <a:lnTo>
                    <a:pt x="927" y="196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2675387" y="539710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8" y="2400"/>
                  </a:moveTo>
                  <a:lnTo>
                    <a:pt x="1580" y="2400"/>
                  </a:lnTo>
                  <a:lnTo>
                    <a:pt x="1778" y="2514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580" y="2400"/>
                  </a:lnTo>
                  <a:lnTo>
                    <a:pt x="120" y="1485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57" y="1028"/>
                  </a:lnTo>
                  <a:lnTo>
                    <a:pt x="1701" y="2400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2675356" y="539712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98"/>
                  </a:lnTo>
                  <a:lnTo>
                    <a:pt x="1778" y="2527"/>
                  </a:lnTo>
                  <a:lnTo>
                    <a:pt x="1701" y="2400"/>
                  </a:lnTo>
                  <a:lnTo>
                    <a:pt x="142" y="1498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35" y="1028"/>
                  </a:lnTo>
                  <a:lnTo>
                    <a:pt x="1701" y="2400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2675892" y="539740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2675863" y="539742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73"/>
                  </a:lnTo>
                  <a:lnTo>
                    <a:pt x="76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2676587" y="539780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2676549" y="53978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2675218" y="539700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562"/>
                  </a:lnTo>
                  <a:lnTo>
                    <a:pt x="139" y="114"/>
                  </a:lnTo>
                  <a:lnTo>
                    <a:pt x="1917" y="1155"/>
                  </a:lnTo>
                  <a:lnTo>
                    <a:pt x="1917" y="2641"/>
                  </a:lnTo>
                  <a:lnTo>
                    <a:pt x="1993" y="11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2675216" y="53970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270" y="736"/>
                  </a:moveTo>
                  <a:lnTo>
                    <a:pt x="0" y="0"/>
                  </a:lnTo>
                  <a:lnTo>
                    <a:pt x="0" y="1562"/>
                  </a:lnTo>
                  <a:lnTo>
                    <a:pt x="76" y="127"/>
                  </a:lnTo>
                  <a:lnTo>
                    <a:pt x="1270" y="812"/>
                  </a:lnTo>
                  <a:close/>
                </a:path>
                <a:path w="2539" h="3175">
                  <a:moveTo>
                    <a:pt x="1930" y="1130"/>
                  </a:moveTo>
                  <a:lnTo>
                    <a:pt x="1282" y="736"/>
                  </a:lnTo>
                  <a:lnTo>
                    <a:pt x="1854" y="1155"/>
                  </a:lnTo>
                  <a:lnTo>
                    <a:pt x="1854" y="2628"/>
                  </a:lnTo>
                  <a:lnTo>
                    <a:pt x="1930" y="11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2672664" y="539553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778" y="2501"/>
                  </a:lnTo>
                  <a:lnTo>
                    <a:pt x="1778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2673261" y="539592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57" y="1689"/>
                  </a:moveTo>
                  <a:lnTo>
                    <a:pt x="139" y="88"/>
                  </a:lnTo>
                  <a:lnTo>
                    <a:pt x="0" y="0"/>
                  </a:lnTo>
                  <a:lnTo>
                    <a:pt x="317" y="1612"/>
                  </a:lnTo>
                  <a:lnTo>
                    <a:pt x="457" y="1689"/>
                  </a:lnTo>
                  <a:close/>
                </a:path>
                <a:path w="1269" h="2539">
                  <a:moveTo>
                    <a:pt x="939" y="1955"/>
                  </a:moveTo>
                  <a:lnTo>
                    <a:pt x="609" y="355"/>
                  </a:lnTo>
                  <a:lnTo>
                    <a:pt x="190" y="114"/>
                  </a:lnTo>
                  <a:lnTo>
                    <a:pt x="520" y="1714"/>
                  </a:lnTo>
                  <a:lnTo>
                    <a:pt x="939" y="195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2672699" y="539554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98"/>
                  </a:lnTo>
                  <a:lnTo>
                    <a:pt x="1778" y="2527"/>
                  </a:lnTo>
                  <a:lnTo>
                    <a:pt x="1701" y="2400"/>
                  </a:lnTo>
                  <a:lnTo>
                    <a:pt x="142" y="1498"/>
                  </a:lnTo>
                  <a:lnTo>
                    <a:pt x="76" y="126"/>
                  </a:lnTo>
                  <a:lnTo>
                    <a:pt x="216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6" y="126"/>
                  </a:moveTo>
                  <a:lnTo>
                    <a:pt x="76" y="126"/>
                  </a:lnTo>
                  <a:lnTo>
                    <a:pt x="1657" y="1041"/>
                  </a:lnTo>
                  <a:lnTo>
                    <a:pt x="1701" y="2400"/>
                  </a:lnTo>
                  <a:lnTo>
                    <a:pt x="1778" y="1041"/>
                  </a:lnTo>
                  <a:lnTo>
                    <a:pt x="216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2672665" y="539557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78" y="2400"/>
                  </a:moveTo>
                  <a:lnTo>
                    <a:pt x="1580" y="2400"/>
                  </a:lnTo>
                  <a:lnTo>
                    <a:pt x="1778" y="2514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580" y="2400"/>
                  </a:lnTo>
                  <a:lnTo>
                    <a:pt x="120" y="1485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57" y="1028"/>
                  </a:lnTo>
                  <a:lnTo>
                    <a:pt x="1701" y="2400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2673211" y="539585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2673173" y="539587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2673882" y="53962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2673856" y="539626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73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2672530" y="539545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50" y="0"/>
                  </a:moveTo>
                  <a:lnTo>
                    <a:pt x="50" y="1562"/>
                  </a:lnTo>
                  <a:lnTo>
                    <a:pt x="139" y="114"/>
                  </a:lnTo>
                  <a:lnTo>
                    <a:pt x="1917" y="1155"/>
                  </a:lnTo>
                  <a:lnTo>
                    <a:pt x="1917" y="2628"/>
                  </a:lnTo>
                  <a:lnTo>
                    <a:pt x="1993" y="111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2672524" y="53954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270" y="749"/>
                  </a:moveTo>
                  <a:lnTo>
                    <a:pt x="0" y="0"/>
                  </a:lnTo>
                  <a:lnTo>
                    <a:pt x="0" y="1574"/>
                  </a:lnTo>
                  <a:lnTo>
                    <a:pt x="76" y="127"/>
                  </a:lnTo>
                  <a:lnTo>
                    <a:pt x="1270" y="825"/>
                  </a:lnTo>
                  <a:close/>
                </a:path>
                <a:path w="2539" h="3175">
                  <a:moveTo>
                    <a:pt x="1930" y="1130"/>
                  </a:moveTo>
                  <a:lnTo>
                    <a:pt x="1282" y="749"/>
                  </a:lnTo>
                  <a:lnTo>
                    <a:pt x="1854" y="1155"/>
                  </a:lnTo>
                  <a:lnTo>
                    <a:pt x="1854" y="2628"/>
                  </a:lnTo>
                  <a:lnTo>
                    <a:pt x="1930" y="11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2678047" y="539602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778" y="2514"/>
                  </a:lnTo>
                  <a:lnTo>
                    <a:pt x="1778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2678658" y="539640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57" y="1676"/>
                  </a:moveTo>
                  <a:lnTo>
                    <a:pt x="127" y="88"/>
                  </a:lnTo>
                  <a:lnTo>
                    <a:pt x="0" y="0"/>
                  </a:lnTo>
                  <a:lnTo>
                    <a:pt x="304" y="1600"/>
                  </a:lnTo>
                  <a:lnTo>
                    <a:pt x="457" y="1676"/>
                  </a:lnTo>
                  <a:close/>
                </a:path>
                <a:path w="1269" h="2539">
                  <a:moveTo>
                    <a:pt x="914" y="1955"/>
                  </a:moveTo>
                  <a:lnTo>
                    <a:pt x="596" y="355"/>
                  </a:lnTo>
                  <a:lnTo>
                    <a:pt x="177" y="127"/>
                  </a:lnTo>
                  <a:lnTo>
                    <a:pt x="495" y="1714"/>
                  </a:lnTo>
                  <a:lnTo>
                    <a:pt x="914" y="195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2678080" y="539603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778" y="2514"/>
                  </a:lnTo>
                  <a:lnTo>
                    <a:pt x="1701" y="2387"/>
                  </a:lnTo>
                  <a:lnTo>
                    <a:pt x="120" y="1485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57" y="1028"/>
                  </a:lnTo>
                  <a:lnTo>
                    <a:pt x="1701" y="2387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2678048" y="539604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98"/>
                  </a:lnTo>
                  <a:lnTo>
                    <a:pt x="1778" y="2527"/>
                  </a:lnTo>
                  <a:lnTo>
                    <a:pt x="1701" y="2400"/>
                  </a:lnTo>
                  <a:lnTo>
                    <a:pt x="142" y="1498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57" y="1028"/>
                  </a:lnTo>
                  <a:lnTo>
                    <a:pt x="1701" y="2400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2678592" y="539632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2678554" y="539635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73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2679279" y="53967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2679241" y="53967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2677911" y="539593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562"/>
                  </a:lnTo>
                  <a:lnTo>
                    <a:pt x="139" y="114"/>
                  </a:lnTo>
                  <a:lnTo>
                    <a:pt x="1917" y="1155"/>
                  </a:lnTo>
                  <a:lnTo>
                    <a:pt x="1917" y="2641"/>
                  </a:lnTo>
                  <a:lnTo>
                    <a:pt x="1993" y="11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2677909" y="539596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270" y="749"/>
                  </a:moveTo>
                  <a:lnTo>
                    <a:pt x="0" y="0"/>
                  </a:lnTo>
                  <a:lnTo>
                    <a:pt x="0" y="1574"/>
                  </a:lnTo>
                  <a:lnTo>
                    <a:pt x="76" y="127"/>
                  </a:lnTo>
                  <a:lnTo>
                    <a:pt x="1270" y="825"/>
                  </a:lnTo>
                  <a:close/>
                </a:path>
                <a:path w="2539" h="3175">
                  <a:moveTo>
                    <a:pt x="1930" y="1143"/>
                  </a:moveTo>
                  <a:lnTo>
                    <a:pt x="1282" y="749"/>
                  </a:lnTo>
                  <a:lnTo>
                    <a:pt x="1866" y="1155"/>
                  </a:lnTo>
                  <a:lnTo>
                    <a:pt x="1866" y="2641"/>
                  </a:lnTo>
                  <a:lnTo>
                    <a:pt x="1930" y="11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2675356" y="539446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778" y="2501"/>
                  </a:lnTo>
                  <a:lnTo>
                    <a:pt x="1778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2675953" y="539484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69" y="1689"/>
                  </a:moveTo>
                  <a:lnTo>
                    <a:pt x="139" y="88"/>
                  </a:lnTo>
                  <a:lnTo>
                    <a:pt x="0" y="0"/>
                  </a:lnTo>
                  <a:lnTo>
                    <a:pt x="317" y="1612"/>
                  </a:lnTo>
                  <a:lnTo>
                    <a:pt x="469" y="1689"/>
                  </a:lnTo>
                  <a:close/>
                </a:path>
                <a:path w="1269" h="2539">
                  <a:moveTo>
                    <a:pt x="927" y="1968"/>
                  </a:moveTo>
                  <a:lnTo>
                    <a:pt x="609" y="368"/>
                  </a:lnTo>
                  <a:lnTo>
                    <a:pt x="190" y="127"/>
                  </a:lnTo>
                  <a:lnTo>
                    <a:pt x="508" y="1727"/>
                  </a:lnTo>
                  <a:lnTo>
                    <a:pt x="927" y="196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2675387" y="539447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98"/>
                  </a:lnTo>
                  <a:lnTo>
                    <a:pt x="1778" y="2527"/>
                  </a:lnTo>
                  <a:lnTo>
                    <a:pt x="1701" y="2400"/>
                  </a:lnTo>
                  <a:lnTo>
                    <a:pt x="142" y="1498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35" y="1028"/>
                  </a:lnTo>
                  <a:lnTo>
                    <a:pt x="1701" y="2400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2675356" y="539449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85"/>
                  </a:lnTo>
                  <a:lnTo>
                    <a:pt x="1778" y="2514"/>
                  </a:lnTo>
                  <a:lnTo>
                    <a:pt x="1701" y="2387"/>
                  </a:lnTo>
                  <a:lnTo>
                    <a:pt x="120" y="1485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57" y="1028"/>
                  </a:lnTo>
                  <a:lnTo>
                    <a:pt x="1701" y="2387"/>
                  </a:lnTo>
                  <a:lnTo>
                    <a:pt x="1778" y="1028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2675892" y="539477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2675863" y="539479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73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2676587" y="539517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85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2676549" y="539519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73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2675218" y="539437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562"/>
                  </a:lnTo>
                  <a:lnTo>
                    <a:pt x="139" y="127"/>
                  </a:lnTo>
                  <a:lnTo>
                    <a:pt x="1917" y="1155"/>
                  </a:lnTo>
                  <a:lnTo>
                    <a:pt x="1917" y="2641"/>
                  </a:lnTo>
                  <a:lnTo>
                    <a:pt x="1993" y="11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2675216" y="539441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270" y="736"/>
                  </a:moveTo>
                  <a:lnTo>
                    <a:pt x="0" y="0"/>
                  </a:lnTo>
                  <a:lnTo>
                    <a:pt x="0" y="1574"/>
                  </a:lnTo>
                  <a:lnTo>
                    <a:pt x="76" y="127"/>
                  </a:lnTo>
                  <a:lnTo>
                    <a:pt x="1270" y="812"/>
                  </a:lnTo>
                  <a:close/>
                </a:path>
                <a:path w="2539" h="3175">
                  <a:moveTo>
                    <a:pt x="1930" y="1130"/>
                  </a:moveTo>
                  <a:lnTo>
                    <a:pt x="1282" y="736"/>
                  </a:lnTo>
                  <a:lnTo>
                    <a:pt x="1854" y="1155"/>
                  </a:lnTo>
                  <a:lnTo>
                    <a:pt x="1854" y="2641"/>
                  </a:lnTo>
                  <a:lnTo>
                    <a:pt x="1930" y="11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2655811" y="5364529"/>
              <a:ext cx="39370" cy="23495"/>
            </a:xfrm>
            <a:custGeom>
              <a:avLst/>
              <a:gdLst/>
              <a:ahLst/>
              <a:cxnLst/>
              <a:rect l="l" t="t" r="r" b="b"/>
              <a:pathLst>
                <a:path w="39369" h="23495">
                  <a:moveTo>
                    <a:pt x="20129" y="0"/>
                  </a:moveTo>
                  <a:lnTo>
                    <a:pt x="19824" y="0"/>
                  </a:lnTo>
                  <a:lnTo>
                    <a:pt x="0" y="11429"/>
                  </a:lnTo>
                  <a:lnTo>
                    <a:pt x="0" y="12217"/>
                  </a:lnTo>
                  <a:lnTo>
                    <a:pt x="18033" y="22631"/>
                  </a:lnTo>
                  <a:lnTo>
                    <a:pt x="18694" y="23025"/>
                  </a:lnTo>
                  <a:lnTo>
                    <a:pt x="19519" y="23025"/>
                  </a:lnTo>
                  <a:lnTo>
                    <a:pt x="39077" y="11722"/>
                  </a:lnTo>
                  <a:lnTo>
                    <a:pt x="39077" y="10947"/>
                  </a:lnTo>
                  <a:lnTo>
                    <a:pt x="20129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2675155" y="5365573"/>
              <a:ext cx="17780" cy="18415"/>
            </a:xfrm>
            <a:custGeom>
              <a:avLst/>
              <a:gdLst/>
              <a:ahLst/>
              <a:cxnLst/>
              <a:rect l="l" t="t" r="r" b="b"/>
              <a:pathLst>
                <a:path w="17780" h="18414">
                  <a:moveTo>
                    <a:pt x="17272" y="0"/>
                  </a:moveTo>
                  <a:lnTo>
                    <a:pt x="0" y="9982"/>
                  </a:lnTo>
                  <a:lnTo>
                    <a:pt x="0" y="17881"/>
                  </a:lnTo>
                  <a:lnTo>
                    <a:pt x="17272" y="7912"/>
                  </a:lnTo>
                  <a:lnTo>
                    <a:pt x="172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2675155" y="5373488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80" h="12700">
                  <a:moveTo>
                    <a:pt x="17272" y="0"/>
                  </a:moveTo>
                  <a:lnTo>
                    <a:pt x="0" y="9956"/>
                  </a:lnTo>
                  <a:lnTo>
                    <a:pt x="0" y="12242"/>
                  </a:lnTo>
                  <a:lnTo>
                    <a:pt x="17272" y="2273"/>
                  </a:lnTo>
                  <a:lnTo>
                    <a:pt x="1727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2657885" y="5365574"/>
              <a:ext cx="17780" cy="18415"/>
            </a:xfrm>
            <a:custGeom>
              <a:avLst/>
              <a:gdLst/>
              <a:ahLst/>
              <a:cxnLst/>
              <a:rect l="l" t="t" r="r" b="b"/>
              <a:pathLst>
                <a:path w="17780" h="18414">
                  <a:moveTo>
                    <a:pt x="8636" y="0"/>
                  </a:moveTo>
                  <a:lnTo>
                    <a:pt x="0" y="0"/>
                  </a:lnTo>
                  <a:lnTo>
                    <a:pt x="0" y="7912"/>
                  </a:lnTo>
                  <a:lnTo>
                    <a:pt x="17272" y="17881"/>
                  </a:lnTo>
                  <a:lnTo>
                    <a:pt x="17272" y="9969"/>
                  </a:lnTo>
                  <a:lnTo>
                    <a:pt x="863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2657885" y="537347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80" h="12700">
                  <a:moveTo>
                    <a:pt x="0" y="0"/>
                  </a:moveTo>
                  <a:lnTo>
                    <a:pt x="0" y="2285"/>
                  </a:lnTo>
                  <a:lnTo>
                    <a:pt x="17272" y="12255"/>
                  </a:lnTo>
                  <a:lnTo>
                    <a:pt x="17272" y="99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2656751" y="5354901"/>
              <a:ext cx="36830" cy="22860"/>
            </a:xfrm>
            <a:custGeom>
              <a:avLst/>
              <a:gdLst/>
              <a:ahLst/>
              <a:cxnLst/>
              <a:rect l="l" t="t" r="r" b="b"/>
              <a:pathLst>
                <a:path w="36830" h="22860">
                  <a:moveTo>
                    <a:pt x="27457" y="0"/>
                  </a:moveTo>
                  <a:lnTo>
                    <a:pt x="18097" y="736"/>
                  </a:lnTo>
                  <a:lnTo>
                    <a:pt x="0" y="11176"/>
                  </a:lnTo>
                  <a:lnTo>
                    <a:pt x="9359" y="10668"/>
                  </a:lnTo>
                  <a:lnTo>
                    <a:pt x="18719" y="22402"/>
                  </a:lnTo>
                  <a:lnTo>
                    <a:pt x="36804" y="11963"/>
                  </a:lnTo>
                  <a:lnTo>
                    <a:pt x="36804" y="11544"/>
                  </a:lnTo>
                  <a:lnTo>
                    <a:pt x="2745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2656765" y="5365341"/>
              <a:ext cx="19050" cy="12065"/>
            </a:xfrm>
            <a:custGeom>
              <a:avLst/>
              <a:gdLst/>
              <a:ahLst/>
              <a:cxnLst/>
              <a:rect l="l" t="t" r="r" b="b"/>
              <a:pathLst>
                <a:path w="19050" h="12064">
                  <a:moveTo>
                    <a:pt x="9359" y="0"/>
                  </a:moveTo>
                  <a:lnTo>
                    <a:pt x="0" y="736"/>
                  </a:lnTo>
                  <a:lnTo>
                    <a:pt x="0" y="1155"/>
                  </a:lnTo>
                  <a:lnTo>
                    <a:pt x="9359" y="406"/>
                  </a:lnTo>
                  <a:lnTo>
                    <a:pt x="18707" y="11963"/>
                  </a:lnTo>
                  <a:lnTo>
                    <a:pt x="18707" y="11544"/>
                  </a:lnTo>
                  <a:lnTo>
                    <a:pt x="935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2666110" y="5354893"/>
              <a:ext cx="27940" cy="22225"/>
            </a:xfrm>
            <a:custGeom>
              <a:avLst/>
              <a:gdLst/>
              <a:ahLst/>
              <a:cxnLst/>
              <a:rect l="l" t="t" r="r" b="b"/>
              <a:pathLst>
                <a:path w="27939" h="22225">
                  <a:moveTo>
                    <a:pt x="18097" y="0"/>
                  </a:moveTo>
                  <a:lnTo>
                    <a:pt x="0" y="10439"/>
                  </a:lnTo>
                  <a:lnTo>
                    <a:pt x="9359" y="21996"/>
                  </a:lnTo>
                  <a:lnTo>
                    <a:pt x="27444" y="11557"/>
                  </a:lnTo>
                  <a:lnTo>
                    <a:pt x="1809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2666911" y="5354586"/>
              <a:ext cx="26670" cy="22225"/>
            </a:xfrm>
            <a:custGeom>
              <a:avLst/>
              <a:gdLst/>
              <a:ahLst/>
              <a:cxnLst/>
              <a:rect l="l" t="t" r="r" b="b"/>
              <a:pathLst>
                <a:path w="26669" h="22225">
                  <a:moveTo>
                    <a:pt x="26416" y="12166"/>
                  </a:moveTo>
                  <a:lnTo>
                    <a:pt x="16573" y="50"/>
                  </a:lnTo>
                  <a:lnTo>
                    <a:pt x="15963" y="0"/>
                  </a:lnTo>
                  <a:lnTo>
                    <a:pt x="15100" y="673"/>
                  </a:lnTo>
                  <a:lnTo>
                    <a:pt x="15074" y="952"/>
                  </a:lnTo>
                  <a:lnTo>
                    <a:pt x="14452" y="876"/>
                  </a:lnTo>
                  <a:lnTo>
                    <a:pt x="13601" y="1549"/>
                  </a:lnTo>
                  <a:lnTo>
                    <a:pt x="13563" y="1803"/>
                  </a:lnTo>
                  <a:lnTo>
                    <a:pt x="12954" y="1752"/>
                  </a:lnTo>
                  <a:lnTo>
                    <a:pt x="12090" y="2425"/>
                  </a:lnTo>
                  <a:lnTo>
                    <a:pt x="12065" y="2705"/>
                  </a:lnTo>
                  <a:lnTo>
                    <a:pt x="11442" y="2628"/>
                  </a:lnTo>
                  <a:lnTo>
                    <a:pt x="10579" y="3314"/>
                  </a:lnTo>
                  <a:lnTo>
                    <a:pt x="10553" y="3556"/>
                  </a:lnTo>
                  <a:lnTo>
                    <a:pt x="9944" y="3505"/>
                  </a:lnTo>
                  <a:lnTo>
                    <a:pt x="9093" y="4191"/>
                  </a:lnTo>
                  <a:lnTo>
                    <a:pt x="9055" y="4470"/>
                  </a:lnTo>
                  <a:lnTo>
                    <a:pt x="8432" y="4368"/>
                  </a:lnTo>
                  <a:lnTo>
                    <a:pt x="7569" y="5054"/>
                  </a:lnTo>
                  <a:lnTo>
                    <a:pt x="7543" y="5308"/>
                  </a:lnTo>
                  <a:lnTo>
                    <a:pt x="6934" y="5245"/>
                  </a:lnTo>
                  <a:lnTo>
                    <a:pt x="6070" y="5930"/>
                  </a:lnTo>
                  <a:lnTo>
                    <a:pt x="6045" y="6210"/>
                  </a:lnTo>
                  <a:lnTo>
                    <a:pt x="5422" y="6121"/>
                  </a:lnTo>
                  <a:lnTo>
                    <a:pt x="4572" y="6807"/>
                  </a:lnTo>
                  <a:lnTo>
                    <a:pt x="4533" y="7061"/>
                  </a:lnTo>
                  <a:lnTo>
                    <a:pt x="3924" y="7010"/>
                  </a:lnTo>
                  <a:lnTo>
                    <a:pt x="3060" y="7683"/>
                  </a:lnTo>
                  <a:lnTo>
                    <a:pt x="3035" y="7950"/>
                  </a:lnTo>
                  <a:lnTo>
                    <a:pt x="2413" y="7874"/>
                  </a:lnTo>
                  <a:lnTo>
                    <a:pt x="1549" y="8547"/>
                  </a:lnTo>
                  <a:lnTo>
                    <a:pt x="1524" y="8801"/>
                  </a:lnTo>
                  <a:lnTo>
                    <a:pt x="914" y="8750"/>
                  </a:lnTo>
                  <a:lnTo>
                    <a:pt x="63" y="9423"/>
                  </a:lnTo>
                  <a:lnTo>
                    <a:pt x="0" y="10045"/>
                  </a:lnTo>
                  <a:lnTo>
                    <a:pt x="9690" y="21971"/>
                  </a:lnTo>
                  <a:lnTo>
                    <a:pt x="9982" y="22098"/>
                  </a:lnTo>
                  <a:lnTo>
                    <a:pt x="10261" y="22098"/>
                  </a:lnTo>
                  <a:lnTo>
                    <a:pt x="10477" y="22098"/>
                  </a:lnTo>
                  <a:lnTo>
                    <a:pt x="10693" y="22034"/>
                  </a:lnTo>
                  <a:lnTo>
                    <a:pt x="11303" y="21539"/>
                  </a:lnTo>
                  <a:lnTo>
                    <a:pt x="11341" y="21170"/>
                  </a:lnTo>
                  <a:lnTo>
                    <a:pt x="11468" y="21221"/>
                  </a:lnTo>
                  <a:lnTo>
                    <a:pt x="11760" y="21221"/>
                  </a:lnTo>
                  <a:lnTo>
                    <a:pt x="11976" y="21221"/>
                  </a:lnTo>
                  <a:lnTo>
                    <a:pt x="12192" y="21158"/>
                  </a:lnTo>
                  <a:lnTo>
                    <a:pt x="12801" y="20650"/>
                  </a:lnTo>
                  <a:lnTo>
                    <a:pt x="12827" y="20294"/>
                  </a:lnTo>
                  <a:lnTo>
                    <a:pt x="12979" y="20358"/>
                  </a:lnTo>
                  <a:lnTo>
                    <a:pt x="13271" y="20358"/>
                  </a:lnTo>
                  <a:lnTo>
                    <a:pt x="13487" y="20358"/>
                  </a:lnTo>
                  <a:lnTo>
                    <a:pt x="13703" y="20281"/>
                  </a:lnTo>
                  <a:lnTo>
                    <a:pt x="14312" y="19786"/>
                  </a:lnTo>
                  <a:lnTo>
                    <a:pt x="14338" y="19431"/>
                  </a:lnTo>
                  <a:lnTo>
                    <a:pt x="14490" y="19481"/>
                  </a:lnTo>
                  <a:lnTo>
                    <a:pt x="14770" y="19481"/>
                  </a:lnTo>
                  <a:lnTo>
                    <a:pt x="14986" y="19481"/>
                  </a:lnTo>
                  <a:lnTo>
                    <a:pt x="15214" y="19405"/>
                  </a:lnTo>
                  <a:lnTo>
                    <a:pt x="15811" y="18910"/>
                  </a:lnTo>
                  <a:lnTo>
                    <a:pt x="15836" y="18542"/>
                  </a:lnTo>
                  <a:lnTo>
                    <a:pt x="15989" y="18605"/>
                  </a:lnTo>
                  <a:lnTo>
                    <a:pt x="16281" y="18605"/>
                  </a:lnTo>
                  <a:lnTo>
                    <a:pt x="16497" y="18605"/>
                  </a:lnTo>
                  <a:lnTo>
                    <a:pt x="16713" y="18529"/>
                  </a:lnTo>
                  <a:lnTo>
                    <a:pt x="17322" y="18034"/>
                  </a:lnTo>
                  <a:lnTo>
                    <a:pt x="17348" y="17678"/>
                  </a:lnTo>
                  <a:lnTo>
                    <a:pt x="17487" y="17729"/>
                  </a:lnTo>
                  <a:lnTo>
                    <a:pt x="17780" y="17729"/>
                  </a:lnTo>
                  <a:lnTo>
                    <a:pt x="17995" y="17729"/>
                  </a:lnTo>
                  <a:lnTo>
                    <a:pt x="18224" y="17653"/>
                  </a:lnTo>
                  <a:lnTo>
                    <a:pt x="18821" y="17157"/>
                  </a:lnTo>
                  <a:lnTo>
                    <a:pt x="18846" y="16789"/>
                  </a:lnTo>
                  <a:lnTo>
                    <a:pt x="19011" y="16852"/>
                  </a:lnTo>
                  <a:lnTo>
                    <a:pt x="19291" y="16852"/>
                  </a:lnTo>
                  <a:lnTo>
                    <a:pt x="19507" y="16852"/>
                  </a:lnTo>
                  <a:lnTo>
                    <a:pt x="19723" y="16789"/>
                  </a:lnTo>
                  <a:lnTo>
                    <a:pt x="20332" y="16294"/>
                  </a:lnTo>
                  <a:lnTo>
                    <a:pt x="20370" y="15925"/>
                  </a:lnTo>
                  <a:lnTo>
                    <a:pt x="20497" y="15976"/>
                  </a:lnTo>
                  <a:lnTo>
                    <a:pt x="20789" y="15976"/>
                  </a:lnTo>
                  <a:lnTo>
                    <a:pt x="21005" y="15976"/>
                  </a:lnTo>
                  <a:lnTo>
                    <a:pt x="21234" y="15913"/>
                  </a:lnTo>
                  <a:lnTo>
                    <a:pt x="21831" y="15417"/>
                  </a:lnTo>
                  <a:lnTo>
                    <a:pt x="21869" y="15049"/>
                  </a:lnTo>
                  <a:lnTo>
                    <a:pt x="22009" y="15100"/>
                  </a:lnTo>
                  <a:lnTo>
                    <a:pt x="22301" y="15100"/>
                  </a:lnTo>
                  <a:lnTo>
                    <a:pt x="22517" y="15100"/>
                  </a:lnTo>
                  <a:lnTo>
                    <a:pt x="22733" y="15036"/>
                  </a:lnTo>
                  <a:lnTo>
                    <a:pt x="23342" y="14541"/>
                  </a:lnTo>
                  <a:lnTo>
                    <a:pt x="23380" y="14173"/>
                  </a:lnTo>
                  <a:lnTo>
                    <a:pt x="23520" y="14224"/>
                  </a:lnTo>
                  <a:lnTo>
                    <a:pt x="23799" y="14224"/>
                  </a:lnTo>
                  <a:lnTo>
                    <a:pt x="24015" y="14224"/>
                  </a:lnTo>
                  <a:lnTo>
                    <a:pt x="24231" y="14160"/>
                  </a:lnTo>
                  <a:lnTo>
                    <a:pt x="24841" y="13665"/>
                  </a:lnTo>
                  <a:lnTo>
                    <a:pt x="24879" y="13296"/>
                  </a:lnTo>
                  <a:lnTo>
                    <a:pt x="25019" y="13347"/>
                  </a:lnTo>
                  <a:lnTo>
                    <a:pt x="25311" y="13347"/>
                  </a:lnTo>
                  <a:lnTo>
                    <a:pt x="25527" y="13347"/>
                  </a:lnTo>
                  <a:lnTo>
                    <a:pt x="25755" y="13284"/>
                  </a:lnTo>
                  <a:lnTo>
                    <a:pt x="26352" y="12776"/>
                  </a:lnTo>
                  <a:lnTo>
                    <a:pt x="26416" y="12166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2657386" y="5354510"/>
              <a:ext cx="27305" cy="12065"/>
            </a:xfrm>
            <a:custGeom>
              <a:avLst/>
              <a:gdLst/>
              <a:ahLst/>
              <a:cxnLst/>
              <a:rect l="l" t="t" r="r" b="b"/>
              <a:pathLst>
                <a:path w="27305" h="12064">
                  <a:moveTo>
                    <a:pt x="26771" y="1485"/>
                  </a:moveTo>
                  <a:lnTo>
                    <a:pt x="26708" y="952"/>
                  </a:lnTo>
                  <a:lnTo>
                    <a:pt x="26682" y="419"/>
                  </a:lnTo>
                  <a:lnTo>
                    <a:pt x="26212" y="0"/>
                  </a:lnTo>
                  <a:lnTo>
                    <a:pt x="25654" y="63"/>
                  </a:lnTo>
                  <a:lnTo>
                    <a:pt x="16306" y="787"/>
                  </a:lnTo>
                  <a:lnTo>
                    <a:pt x="15760" y="850"/>
                  </a:lnTo>
                  <a:lnTo>
                    <a:pt x="15367" y="1308"/>
                  </a:lnTo>
                  <a:lnTo>
                    <a:pt x="15379" y="1612"/>
                  </a:lnTo>
                  <a:lnTo>
                    <a:pt x="14770" y="1651"/>
                  </a:lnTo>
                  <a:lnTo>
                    <a:pt x="14224" y="1714"/>
                  </a:lnTo>
                  <a:lnTo>
                    <a:pt x="13830" y="2171"/>
                  </a:lnTo>
                  <a:lnTo>
                    <a:pt x="13843" y="2501"/>
                  </a:lnTo>
                  <a:lnTo>
                    <a:pt x="12687" y="2590"/>
                  </a:lnTo>
                  <a:lnTo>
                    <a:pt x="12293" y="3048"/>
                  </a:lnTo>
                  <a:lnTo>
                    <a:pt x="12306" y="3378"/>
                  </a:lnTo>
                  <a:lnTo>
                    <a:pt x="11696" y="3416"/>
                  </a:lnTo>
                  <a:lnTo>
                    <a:pt x="11150" y="3479"/>
                  </a:lnTo>
                  <a:lnTo>
                    <a:pt x="10756" y="3924"/>
                  </a:lnTo>
                  <a:lnTo>
                    <a:pt x="10769" y="4254"/>
                  </a:lnTo>
                  <a:lnTo>
                    <a:pt x="10160" y="4292"/>
                  </a:lnTo>
                  <a:lnTo>
                    <a:pt x="9613" y="4356"/>
                  </a:lnTo>
                  <a:lnTo>
                    <a:pt x="9220" y="4813"/>
                  </a:lnTo>
                  <a:lnTo>
                    <a:pt x="9232" y="5118"/>
                  </a:lnTo>
                  <a:lnTo>
                    <a:pt x="8623" y="5156"/>
                  </a:lnTo>
                  <a:lnTo>
                    <a:pt x="8077" y="5219"/>
                  </a:lnTo>
                  <a:lnTo>
                    <a:pt x="7683" y="5676"/>
                  </a:lnTo>
                  <a:lnTo>
                    <a:pt x="7696" y="6007"/>
                  </a:lnTo>
                  <a:lnTo>
                    <a:pt x="6540" y="6096"/>
                  </a:lnTo>
                  <a:lnTo>
                    <a:pt x="6146" y="6553"/>
                  </a:lnTo>
                  <a:lnTo>
                    <a:pt x="6159" y="6883"/>
                  </a:lnTo>
                  <a:lnTo>
                    <a:pt x="5549" y="6921"/>
                  </a:lnTo>
                  <a:lnTo>
                    <a:pt x="5003" y="6985"/>
                  </a:lnTo>
                  <a:lnTo>
                    <a:pt x="4597" y="7442"/>
                  </a:lnTo>
                  <a:lnTo>
                    <a:pt x="4622" y="7759"/>
                  </a:lnTo>
                  <a:lnTo>
                    <a:pt x="4013" y="7797"/>
                  </a:lnTo>
                  <a:lnTo>
                    <a:pt x="3467" y="7861"/>
                  </a:lnTo>
                  <a:lnTo>
                    <a:pt x="3073" y="8318"/>
                  </a:lnTo>
                  <a:lnTo>
                    <a:pt x="3086" y="8648"/>
                  </a:lnTo>
                  <a:lnTo>
                    <a:pt x="1930" y="8737"/>
                  </a:lnTo>
                  <a:lnTo>
                    <a:pt x="1536" y="9194"/>
                  </a:lnTo>
                  <a:lnTo>
                    <a:pt x="1549" y="9512"/>
                  </a:lnTo>
                  <a:lnTo>
                    <a:pt x="939" y="9550"/>
                  </a:lnTo>
                  <a:lnTo>
                    <a:pt x="393" y="9613"/>
                  </a:lnTo>
                  <a:lnTo>
                    <a:pt x="0" y="10071"/>
                  </a:lnTo>
                  <a:lnTo>
                    <a:pt x="76" y="11137"/>
                  </a:lnTo>
                  <a:lnTo>
                    <a:pt x="508" y="11531"/>
                  </a:lnTo>
                  <a:lnTo>
                    <a:pt x="1016" y="11531"/>
                  </a:lnTo>
                  <a:lnTo>
                    <a:pt x="10985" y="10731"/>
                  </a:lnTo>
                  <a:lnTo>
                    <a:pt x="11404" y="10248"/>
                  </a:lnTo>
                  <a:lnTo>
                    <a:pt x="11366" y="9969"/>
                  </a:lnTo>
                  <a:lnTo>
                    <a:pt x="12534" y="9867"/>
                  </a:lnTo>
                  <a:lnTo>
                    <a:pt x="12941" y="9385"/>
                  </a:lnTo>
                  <a:lnTo>
                    <a:pt x="12903" y="9080"/>
                  </a:lnTo>
                  <a:lnTo>
                    <a:pt x="14071" y="8978"/>
                  </a:lnTo>
                  <a:lnTo>
                    <a:pt x="14478" y="8509"/>
                  </a:lnTo>
                  <a:lnTo>
                    <a:pt x="14439" y="8204"/>
                  </a:lnTo>
                  <a:lnTo>
                    <a:pt x="15595" y="8102"/>
                  </a:lnTo>
                  <a:lnTo>
                    <a:pt x="16014" y="7620"/>
                  </a:lnTo>
                  <a:lnTo>
                    <a:pt x="15976" y="7327"/>
                  </a:lnTo>
                  <a:lnTo>
                    <a:pt x="17145" y="7226"/>
                  </a:lnTo>
                  <a:lnTo>
                    <a:pt x="17551" y="6743"/>
                  </a:lnTo>
                  <a:lnTo>
                    <a:pt x="17513" y="6438"/>
                  </a:lnTo>
                  <a:lnTo>
                    <a:pt x="18669" y="6337"/>
                  </a:lnTo>
                  <a:lnTo>
                    <a:pt x="19088" y="5867"/>
                  </a:lnTo>
                  <a:lnTo>
                    <a:pt x="19050" y="5575"/>
                  </a:lnTo>
                  <a:lnTo>
                    <a:pt x="20218" y="5473"/>
                  </a:lnTo>
                  <a:lnTo>
                    <a:pt x="20624" y="4991"/>
                  </a:lnTo>
                  <a:lnTo>
                    <a:pt x="20586" y="4699"/>
                  </a:lnTo>
                  <a:lnTo>
                    <a:pt x="21742" y="4597"/>
                  </a:lnTo>
                  <a:lnTo>
                    <a:pt x="22161" y="4114"/>
                  </a:lnTo>
                  <a:lnTo>
                    <a:pt x="22123" y="3822"/>
                  </a:lnTo>
                  <a:lnTo>
                    <a:pt x="23291" y="3721"/>
                  </a:lnTo>
                  <a:lnTo>
                    <a:pt x="23698" y="3238"/>
                  </a:lnTo>
                  <a:lnTo>
                    <a:pt x="23660" y="2933"/>
                  </a:lnTo>
                  <a:lnTo>
                    <a:pt x="24815" y="2832"/>
                  </a:lnTo>
                  <a:lnTo>
                    <a:pt x="25234" y="2349"/>
                  </a:lnTo>
                  <a:lnTo>
                    <a:pt x="25196" y="2070"/>
                  </a:lnTo>
                  <a:lnTo>
                    <a:pt x="26365" y="1968"/>
                  </a:lnTo>
                  <a:lnTo>
                    <a:pt x="26771" y="1485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2676259" y="537691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600"/>
                  </a:lnTo>
                  <a:lnTo>
                    <a:pt x="0" y="3924"/>
                  </a:lnTo>
                  <a:lnTo>
                    <a:pt x="2768" y="2336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2676613" y="537753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155" y="165"/>
                  </a:moveTo>
                  <a:lnTo>
                    <a:pt x="508" y="558"/>
                  </a:lnTo>
                  <a:lnTo>
                    <a:pt x="0" y="3048"/>
                  </a:lnTo>
                  <a:lnTo>
                    <a:pt x="660" y="2679"/>
                  </a:lnTo>
                  <a:lnTo>
                    <a:pt x="1155" y="165"/>
                  </a:lnTo>
                  <a:close/>
                </a:path>
                <a:path w="1905" h="3175">
                  <a:moveTo>
                    <a:pt x="1460" y="0"/>
                  </a:moveTo>
                  <a:lnTo>
                    <a:pt x="1244" y="127"/>
                  </a:lnTo>
                  <a:lnTo>
                    <a:pt x="736" y="2628"/>
                  </a:lnTo>
                  <a:lnTo>
                    <a:pt x="965" y="2501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2676203" y="537696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77"/>
                  </a:moveTo>
                  <a:lnTo>
                    <a:pt x="2654" y="177"/>
                  </a:lnTo>
                  <a:lnTo>
                    <a:pt x="2565" y="2311"/>
                  </a:lnTo>
                  <a:lnTo>
                    <a:pt x="114" y="3721"/>
                  </a:lnTo>
                  <a:lnTo>
                    <a:pt x="0" y="3898"/>
                  </a:lnTo>
                  <a:lnTo>
                    <a:pt x="2781" y="2311"/>
                  </a:lnTo>
                  <a:lnTo>
                    <a:pt x="2781" y="177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0" y="1600"/>
                  </a:lnTo>
                  <a:lnTo>
                    <a:pt x="0" y="3721"/>
                  </a:lnTo>
                  <a:lnTo>
                    <a:pt x="201" y="1600"/>
                  </a:lnTo>
                  <a:lnTo>
                    <a:pt x="2654" y="177"/>
                  </a:lnTo>
                  <a:lnTo>
                    <a:pt x="2781" y="177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2676253" y="537698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77"/>
                  </a:moveTo>
                  <a:lnTo>
                    <a:pt x="2654" y="177"/>
                  </a:lnTo>
                  <a:lnTo>
                    <a:pt x="2566" y="2311"/>
                  </a:lnTo>
                  <a:lnTo>
                    <a:pt x="127" y="3721"/>
                  </a:lnTo>
                  <a:lnTo>
                    <a:pt x="0" y="3911"/>
                  </a:lnTo>
                  <a:lnTo>
                    <a:pt x="2781" y="2311"/>
                  </a:lnTo>
                  <a:lnTo>
                    <a:pt x="2781" y="177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0" y="1600"/>
                  </a:lnTo>
                  <a:lnTo>
                    <a:pt x="0" y="3721"/>
                  </a:lnTo>
                  <a:lnTo>
                    <a:pt x="235" y="1600"/>
                  </a:lnTo>
                  <a:lnTo>
                    <a:pt x="2654" y="177"/>
                  </a:lnTo>
                  <a:lnTo>
                    <a:pt x="2781" y="177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2677976" y="537742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01"/>
                  </a:lnTo>
                  <a:lnTo>
                    <a:pt x="88" y="2260"/>
                  </a:lnTo>
                  <a:lnTo>
                    <a:pt x="63" y="2387"/>
                  </a:lnTo>
                  <a:lnTo>
                    <a:pt x="215" y="231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2677980" y="537744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41" y="0"/>
                  </a:moveTo>
                  <a:lnTo>
                    <a:pt x="0" y="139"/>
                  </a:lnTo>
                  <a:lnTo>
                    <a:pt x="127" y="2260"/>
                  </a:lnTo>
                  <a:lnTo>
                    <a:pt x="63" y="2425"/>
                  </a:lnTo>
                  <a:lnTo>
                    <a:pt x="241" y="23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2676897" y="537804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01"/>
                  </a:lnTo>
                  <a:lnTo>
                    <a:pt x="101" y="2260"/>
                  </a:lnTo>
                  <a:lnTo>
                    <a:pt x="76" y="2387"/>
                  </a:lnTo>
                  <a:lnTo>
                    <a:pt x="228" y="231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2676909" y="537805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41" y="0"/>
                  </a:moveTo>
                  <a:lnTo>
                    <a:pt x="0" y="139"/>
                  </a:lnTo>
                  <a:lnTo>
                    <a:pt x="127" y="2260"/>
                  </a:lnTo>
                  <a:lnTo>
                    <a:pt x="63" y="2425"/>
                  </a:lnTo>
                  <a:lnTo>
                    <a:pt x="241" y="23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2676131" y="537679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09" y="0"/>
                  </a:moveTo>
                  <a:lnTo>
                    <a:pt x="0" y="1739"/>
                  </a:lnTo>
                  <a:lnTo>
                    <a:pt x="0" y="4178"/>
                  </a:lnTo>
                  <a:lnTo>
                    <a:pt x="127" y="1790"/>
                  </a:lnTo>
                  <a:lnTo>
                    <a:pt x="2895" y="190"/>
                  </a:lnTo>
                  <a:lnTo>
                    <a:pt x="2895" y="2501"/>
                  </a:lnTo>
                  <a:lnTo>
                    <a:pt x="3098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2676207" y="537684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016" y="1143"/>
                  </a:moveTo>
                  <a:lnTo>
                    <a:pt x="0" y="1739"/>
                  </a:lnTo>
                  <a:lnTo>
                    <a:pt x="0" y="4178"/>
                  </a:lnTo>
                  <a:lnTo>
                    <a:pt x="127" y="4114"/>
                  </a:lnTo>
                  <a:lnTo>
                    <a:pt x="127" y="1790"/>
                  </a:lnTo>
                  <a:lnTo>
                    <a:pt x="1016" y="1270"/>
                  </a:lnTo>
                  <a:lnTo>
                    <a:pt x="1016" y="1143"/>
                  </a:lnTo>
                  <a:close/>
                </a:path>
                <a:path w="3175" h="4445">
                  <a:moveTo>
                    <a:pt x="3035" y="0"/>
                  </a:moveTo>
                  <a:lnTo>
                    <a:pt x="1028" y="1155"/>
                  </a:lnTo>
                  <a:lnTo>
                    <a:pt x="1028" y="1282"/>
                  </a:lnTo>
                  <a:lnTo>
                    <a:pt x="2908" y="190"/>
                  </a:lnTo>
                  <a:lnTo>
                    <a:pt x="2908" y="2501"/>
                  </a:lnTo>
                  <a:lnTo>
                    <a:pt x="3035" y="2438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2680458" y="537450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587"/>
                  </a:lnTo>
                  <a:lnTo>
                    <a:pt x="0" y="3911"/>
                  </a:lnTo>
                  <a:lnTo>
                    <a:pt x="2768" y="2324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2680817" y="537510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155" y="165"/>
                  </a:moveTo>
                  <a:lnTo>
                    <a:pt x="508" y="558"/>
                  </a:lnTo>
                  <a:lnTo>
                    <a:pt x="0" y="3048"/>
                  </a:lnTo>
                  <a:lnTo>
                    <a:pt x="660" y="2679"/>
                  </a:lnTo>
                  <a:lnTo>
                    <a:pt x="1155" y="165"/>
                  </a:lnTo>
                  <a:close/>
                </a:path>
                <a:path w="1905" h="3175">
                  <a:moveTo>
                    <a:pt x="1460" y="0"/>
                  </a:moveTo>
                  <a:lnTo>
                    <a:pt x="1244" y="127"/>
                  </a:lnTo>
                  <a:lnTo>
                    <a:pt x="736" y="2628"/>
                  </a:lnTo>
                  <a:lnTo>
                    <a:pt x="965" y="2501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2680404" y="537453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77"/>
                  </a:moveTo>
                  <a:lnTo>
                    <a:pt x="2654" y="177"/>
                  </a:lnTo>
                  <a:lnTo>
                    <a:pt x="2565" y="2311"/>
                  </a:lnTo>
                  <a:lnTo>
                    <a:pt x="114" y="3721"/>
                  </a:lnTo>
                  <a:lnTo>
                    <a:pt x="0" y="3898"/>
                  </a:lnTo>
                  <a:lnTo>
                    <a:pt x="2781" y="2311"/>
                  </a:lnTo>
                  <a:lnTo>
                    <a:pt x="2781" y="177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0" y="1600"/>
                  </a:lnTo>
                  <a:lnTo>
                    <a:pt x="0" y="3721"/>
                  </a:lnTo>
                  <a:lnTo>
                    <a:pt x="201" y="1600"/>
                  </a:lnTo>
                  <a:lnTo>
                    <a:pt x="2654" y="177"/>
                  </a:lnTo>
                  <a:lnTo>
                    <a:pt x="2781" y="177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2680454" y="537456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77"/>
                  </a:moveTo>
                  <a:lnTo>
                    <a:pt x="2654" y="177"/>
                  </a:lnTo>
                  <a:lnTo>
                    <a:pt x="2565" y="2311"/>
                  </a:lnTo>
                  <a:lnTo>
                    <a:pt x="114" y="3721"/>
                  </a:lnTo>
                  <a:lnTo>
                    <a:pt x="0" y="3911"/>
                  </a:lnTo>
                  <a:lnTo>
                    <a:pt x="2781" y="2311"/>
                  </a:lnTo>
                  <a:lnTo>
                    <a:pt x="2781" y="177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0" y="1600"/>
                  </a:lnTo>
                  <a:lnTo>
                    <a:pt x="0" y="3721"/>
                  </a:lnTo>
                  <a:lnTo>
                    <a:pt x="222" y="1600"/>
                  </a:lnTo>
                  <a:lnTo>
                    <a:pt x="2654" y="177"/>
                  </a:lnTo>
                  <a:lnTo>
                    <a:pt x="2781" y="177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2682175" y="537499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01"/>
                  </a:lnTo>
                  <a:lnTo>
                    <a:pt x="88" y="2260"/>
                  </a:lnTo>
                  <a:lnTo>
                    <a:pt x="63" y="2387"/>
                  </a:lnTo>
                  <a:lnTo>
                    <a:pt x="215" y="231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2682180" y="537501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41" y="0"/>
                  </a:moveTo>
                  <a:lnTo>
                    <a:pt x="0" y="139"/>
                  </a:lnTo>
                  <a:lnTo>
                    <a:pt x="127" y="2260"/>
                  </a:lnTo>
                  <a:lnTo>
                    <a:pt x="63" y="2425"/>
                  </a:lnTo>
                  <a:lnTo>
                    <a:pt x="241" y="23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2681109" y="537561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01"/>
                  </a:lnTo>
                  <a:lnTo>
                    <a:pt x="88" y="2260"/>
                  </a:lnTo>
                  <a:lnTo>
                    <a:pt x="63" y="2387"/>
                  </a:lnTo>
                  <a:lnTo>
                    <a:pt x="215" y="231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2681109" y="537563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41" y="0"/>
                  </a:moveTo>
                  <a:lnTo>
                    <a:pt x="0" y="139"/>
                  </a:lnTo>
                  <a:lnTo>
                    <a:pt x="127" y="2260"/>
                  </a:lnTo>
                  <a:lnTo>
                    <a:pt x="63" y="2425"/>
                  </a:lnTo>
                  <a:lnTo>
                    <a:pt x="241" y="23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2680331" y="537436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09" y="0"/>
                  </a:moveTo>
                  <a:lnTo>
                    <a:pt x="0" y="1752"/>
                  </a:lnTo>
                  <a:lnTo>
                    <a:pt x="0" y="4190"/>
                  </a:lnTo>
                  <a:lnTo>
                    <a:pt x="127" y="1803"/>
                  </a:lnTo>
                  <a:lnTo>
                    <a:pt x="2895" y="203"/>
                  </a:lnTo>
                  <a:lnTo>
                    <a:pt x="2895" y="2514"/>
                  </a:lnTo>
                  <a:lnTo>
                    <a:pt x="3098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2680411" y="537442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0"/>
                  </a:moveTo>
                  <a:lnTo>
                    <a:pt x="1016" y="1155"/>
                  </a:lnTo>
                  <a:lnTo>
                    <a:pt x="0" y="1739"/>
                  </a:lnTo>
                  <a:lnTo>
                    <a:pt x="0" y="4178"/>
                  </a:lnTo>
                  <a:lnTo>
                    <a:pt x="127" y="4114"/>
                  </a:lnTo>
                  <a:lnTo>
                    <a:pt x="127" y="1790"/>
                  </a:lnTo>
                  <a:lnTo>
                    <a:pt x="1016" y="1270"/>
                  </a:lnTo>
                  <a:lnTo>
                    <a:pt x="2895" y="190"/>
                  </a:lnTo>
                  <a:lnTo>
                    <a:pt x="2895" y="2501"/>
                  </a:lnTo>
                  <a:lnTo>
                    <a:pt x="3022" y="2438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2684658" y="537208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587"/>
                  </a:lnTo>
                  <a:lnTo>
                    <a:pt x="0" y="3911"/>
                  </a:lnTo>
                  <a:lnTo>
                    <a:pt x="2768" y="2324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2685021" y="537268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155" y="165"/>
                  </a:moveTo>
                  <a:lnTo>
                    <a:pt x="508" y="558"/>
                  </a:lnTo>
                  <a:lnTo>
                    <a:pt x="0" y="3048"/>
                  </a:lnTo>
                  <a:lnTo>
                    <a:pt x="660" y="2679"/>
                  </a:lnTo>
                  <a:lnTo>
                    <a:pt x="1155" y="165"/>
                  </a:lnTo>
                  <a:close/>
                </a:path>
                <a:path w="1905" h="3175">
                  <a:moveTo>
                    <a:pt x="1447" y="0"/>
                  </a:moveTo>
                  <a:lnTo>
                    <a:pt x="1231" y="127"/>
                  </a:lnTo>
                  <a:lnTo>
                    <a:pt x="723" y="2628"/>
                  </a:lnTo>
                  <a:lnTo>
                    <a:pt x="952" y="2501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2684603" y="537211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77"/>
                  </a:moveTo>
                  <a:lnTo>
                    <a:pt x="2654" y="177"/>
                  </a:lnTo>
                  <a:lnTo>
                    <a:pt x="2565" y="2311"/>
                  </a:lnTo>
                  <a:lnTo>
                    <a:pt x="114" y="3721"/>
                  </a:lnTo>
                  <a:lnTo>
                    <a:pt x="0" y="3898"/>
                  </a:lnTo>
                  <a:lnTo>
                    <a:pt x="2781" y="2311"/>
                  </a:lnTo>
                  <a:lnTo>
                    <a:pt x="2781" y="177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0" y="1600"/>
                  </a:lnTo>
                  <a:lnTo>
                    <a:pt x="0" y="3721"/>
                  </a:lnTo>
                  <a:lnTo>
                    <a:pt x="201" y="1600"/>
                  </a:lnTo>
                  <a:lnTo>
                    <a:pt x="2654" y="177"/>
                  </a:lnTo>
                  <a:lnTo>
                    <a:pt x="2781" y="177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2684652" y="537213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77"/>
                  </a:moveTo>
                  <a:lnTo>
                    <a:pt x="2654" y="177"/>
                  </a:lnTo>
                  <a:lnTo>
                    <a:pt x="2565" y="2311"/>
                  </a:lnTo>
                  <a:lnTo>
                    <a:pt x="114" y="3721"/>
                  </a:lnTo>
                  <a:lnTo>
                    <a:pt x="0" y="3911"/>
                  </a:lnTo>
                  <a:lnTo>
                    <a:pt x="2781" y="2311"/>
                  </a:lnTo>
                  <a:lnTo>
                    <a:pt x="2781" y="177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0" y="1600"/>
                  </a:lnTo>
                  <a:lnTo>
                    <a:pt x="0" y="3721"/>
                  </a:lnTo>
                  <a:lnTo>
                    <a:pt x="222" y="1600"/>
                  </a:lnTo>
                  <a:lnTo>
                    <a:pt x="2654" y="177"/>
                  </a:lnTo>
                  <a:lnTo>
                    <a:pt x="2781" y="177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2686375" y="537257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01"/>
                  </a:lnTo>
                  <a:lnTo>
                    <a:pt x="88" y="2260"/>
                  </a:lnTo>
                  <a:lnTo>
                    <a:pt x="63" y="2387"/>
                  </a:lnTo>
                  <a:lnTo>
                    <a:pt x="215" y="231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2686380" y="537259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41" y="0"/>
                  </a:moveTo>
                  <a:lnTo>
                    <a:pt x="0" y="139"/>
                  </a:lnTo>
                  <a:lnTo>
                    <a:pt x="127" y="2260"/>
                  </a:lnTo>
                  <a:lnTo>
                    <a:pt x="63" y="2425"/>
                  </a:lnTo>
                  <a:lnTo>
                    <a:pt x="241" y="23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2685309" y="537319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01"/>
                  </a:lnTo>
                  <a:lnTo>
                    <a:pt x="88" y="2260"/>
                  </a:lnTo>
                  <a:lnTo>
                    <a:pt x="63" y="2387"/>
                  </a:lnTo>
                  <a:lnTo>
                    <a:pt x="215" y="231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2685309" y="537321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41" y="0"/>
                  </a:moveTo>
                  <a:lnTo>
                    <a:pt x="0" y="139"/>
                  </a:lnTo>
                  <a:lnTo>
                    <a:pt x="127" y="2260"/>
                  </a:lnTo>
                  <a:lnTo>
                    <a:pt x="63" y="2425"/>
                  </a:lnTo>
                  <a:lnTo>
                    <a:pt x="241" y="23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2684529" y="537193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09" y="0"/>
                  </a:moveTo>
                  <a:lnTo>
                    <a:pt x="0" y="1752"/>
                  </a:lnTo>
                  <a:lnTo>
                    <a:pt x="0" y="4190"/>
                  </a:lnTo>
                  <a:lnTo>
                    <a:pt x="127" y="1803"/>
                  </a:lnTo>
                  <a:lnTo>
                    <a:pt x="2895" y="203"/>
                  </a:lnTo>
                  <a:lnTo>
                    <a:pt x="2895" y="2514"/>
                  </a:lnTo>
                  <a:lnTo>
                    <a:pt x="3098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2684614" y="537199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0"/>
                  </a:moveTo>
                  <a:lnTo>
                    <a:pt x="1016" y="1155"/>
                  </a:lnTo>
                  <a:lnTo>
                    <a:pt x="0" y="1739"/>
                  </a:lnTo>
                  <a:lnTo>
                    <a:pt x="0" y="4178"/>
                  </a:lnTo>
                  <a:lnTo>
                    <a:pt x="127" y="4114"/>
                  </a:lnTo>
                  <a:lnTo>
                    <a:pt x="127" y="1790"/>
                  </a:lnTo>
                  <a:lnTo>
                    <a:pt x="1016" y="1270"/>
                  </a:lnTo>
                  <a:lnTo>
                    <a:pt x="2895" y="190"/>
                  </a:lnTo>
                  <a:lnTo>
                    <a:pt x="2895" y="2501"/>
                  </a:lnTo>
                  <a:lnTo>
                    <a:pt x="3022" y="2438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2688857" y="536965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587"/>
                  </a:lnTo>
                  <a:lnTo>
                    <a:pt x="0" y="3911"/>
                  </a:lnTo>
                  <a:lnTo>
                    <a:pt x="2768" y="2324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2689212" y="537025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155" y="165"/>
                  </a:moveTo>
                  <a:lnTo>
                    <a:pt x="508" y="558"/>
                  </a:lnTo>
                  <a:lnTo>
                    <a:pt x="0" y="3048"/>
                  </a:lnTo>
                  <a:lnTo>
                    <a:pt x="660" y="2679"/>
                  </a:lnTo>
                  <a:lnTo>
                    <a:pt x="1155" y="165"/>
                  </a:lnTo>
                  <a:close/>
                </a:path>
                <a:path w="1905" h="3175">
                  <a:moveTo>
                    <a:pt x="1460" y="0"/>
                  </a:moveTo>
                  <a:lnTo>
                    <a:pt x="1244" y="127"/>
                  </a:lnTo>
                  <a:lnTo>
                    <a:pt x="736" y="2628"/>
                  </a:lnTo>
                  <a:lnTo>
                    <a:pt x="965" y="2489"/>
                  </a:lnTo>
                  <a:lnTo>
                    <a:pt x="146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2688803" y="536968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77"/>
                  </a:moveTo>
                  <a:lnTo>
                    <a:pt x="2654" y="177"/>
                  </a:lnTo>
                  <a:lnTo>
                    <a:pt x="2565" y="2311"/>
                  </a:lnTo>
                  <a:lnTo>
                    <a:pt x="114" y="3721"/>
                  </a:lnTo>
                  <a:lnTo>
                    <a:pt x="0" y="3898"/>
                  </a:lnTo>
                  <a:lnTo>
                    <a:pt x="2781" y="2311"/>
                  </a:lnTo>
                  <a:lnTo>
                    <a:pt x="2781" y="177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0" y="1600"/>
                  </a:lnTo>
                  <a:lnTo>
                    <a:pt x="0" y="3721"/>
                  </a:lnTo>
                  <a:lnTo>
                    <a:pt x="201" y="1600"/>
                  </a:lnTo>
                  <a:lnTo>
                    <a:pt x="2654" y="177"/>
                  </a:lnTo>
                  <a:lnTo>
                    <a:pt x="2781" y="177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2688852" y="536971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77"/>
                  </a:moveTo>
                  <a:lnTo>
                    <a:pt x="2654" y="177"/>
                  </a:lnTo>
                  <a:lnTo>
                    <a:pt x="2565" y="2311"/>
                  </a:lnTo>
                  <a:lnTo>
                    <a:pt x="114" y="3721"/>
                  </a:lnTo>
                  <a:lnTo>
                    <a:pt x="0" y="3911"/>
                  </a:lnTo>
                  <a:lnTo>
                    <a:pt x="2781" y="2311"/>
                  </a:lnTo>
                  <a:lnTo>
                    <a:pt x="2781" y="177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0" y="1600"/>
                  </a:lnTo>
                  <a:lnTo>
                    <a:pt x="0" y="3721"/>
                  </a:lnTo>
                  <a:lnTo>
                    <a:pt x="222" y="1600"/>
                  </a:lnTo>
                  <a:lnTo>
                    <a:pt x="2654" y="177"/>
                  </a:lnTo>
                  <a:lnTo>
                    <a:pt x="2781" y="177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2690574" y="537014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01"/>
                  </a:lnTo>
                  <a:lnTo>
                    <a:pt x="88" y="2260"/>
                  </a:lnTo>
                  <a:lnTo>
                    <a:pt x="63" y="2387"/>
                  </a:lnTo>
                  <a:lnTo>
                    <a:pt x="215" y="231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2690580" y="537017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41" y="0"/>
                  </a:moveTo>
                  <a:lnTo>
                    <a:pt x="0" y="139"/>
                  </a:lnTo>
                  <a:lnTo>
                    <a:pt x="127" y="2260"/>
                  </a:lnTo>
                  <a:lnTo>
                    <a:pt x="63" y="2425"/>
                  </a:lnTo>
                  <a:lnTo>
                    <a:pt x="241" y="23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2689508" y="537076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01"/>
                  </a:lnTo>
                  <a:lnTo>
                    <a:pt x="88" y="2260"/>
                  </a:lnTo>
                  <a:lnTo>
                    <a:pt x="63" y="2387"/>
                  </a:lnTo>
                  <a:lnTo>
                    <a:pt x="215" y="231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2689508" y="537078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41" y="0"/>
                  </a:moveTo>
                  <a:lnTo>
                    <a:pt x="0" y="139"/>
                  </a:lnTo>
                  <a:lnTo>
                    <a:pt x="127" y="2260"/>
                  </a:lnTo>
                  <a:lnTo>
                    <a:pt x="63" y="2425"/>
                  </a:lnTo>
                  <a:lnTo>
                    <a:pt x="241" y="23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2688729" y="536951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09" y="0"/>
                  </a:moveTo>
                  <a:lnTo>
                    <a:pt x="0" y="1752"/>
                  </a:lnTo>
                  <a:lnTo>
                    <a:pt x="0" y="4190"/>
                  </a:lnTo>
                  <a:lnTo>
                    <a:pt x="127" y="1803"/>
                  </a:lnTo>
                  <a:lnTo>
                    <a:pt x="2895" y="203"/>
                  </a:lnTo>
                  <a:lnTo>
                    <a:pt x="2895" y="2514"/>
                  </a:lnTo>
                  <a:lnTo>
                    <a:pt x="3098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2688805" y="536957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016" y="1155"/>
                  </a:moveTo>
                  <a:lnTo>
                    <a:pt x="0" y="1752"/>
                  </a:lnTo>
                  <a:lnTo>
                    <a:pt x="0" y="4191"/>
                  </a:lnTo>
                  <a:lnTo>
                    <a:pt x="127" y="4127"/>
                  </a:lnTo>
                  <a:lnTo>
                    <a:pt x="127" y="1803"/>
                  </a:lnTo>
                  <a:lnTo>
                    <a:pt x="1016" y="1282"/>
                  </a:lnTo>
                  <a:lnTo>
                    <a:pt x="1016" y="1155"/>
                  </a:lnTo>
                  <a:close/>
                </a:path>
                <a:path w="3175" h="4445">
                  <a:moveTo>
                    <a:pt x="3035" y="0"/>
                  </a:moveTo>
                  <a:lnTo>
                    <a:pt x="1028" y="1155"/>
                  </a:lnTo>
                  <a:lnTo>
                    <a:pt x="1028" y="1282"/>
                  </a:lnTo>
                  <a:lnTo>
                    <a:pt x="2908" y="190"/>
                  </a:lnTo>
                  <a:lnTo>
                    <a:pt x="2908" y="2501"/>
                  </a:lnTo>
                  <a:lnTo>
                    <a:pt x="3035" y="2438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2671386" y="537697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11"/>
                  </a:lnTo>
                  <a:lnTo>
                    <a:pt x="2768" y="3898"/>
                  </a:lnTo>
                  <a:lnTo>
                    <a:pt x="2768" y="1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2672321" y="537758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711" y="2616"/>
                  </a:moveTo>
                  <a:lnTo>
                    <a:pt x="215" y="127"/>
                  </a:lnTo>
                  <a:lnTo>
                    <a:pt x="0" y="0"/>
                  </a:lnTo>
                  <a:lnTo>
                    <a:pt x="508" y="2489"/>
                  </a:lnTo>
                  <a:lnTo>
                    <a:pt x="711" y="2616"/>
                  </a:lnTo>
                  <a:close/>
                </a:path>
                <a:path w="1905" h="3175">
                  <a:moveTo>
                    <a:pt x="1447" y="3048"/>
                  </a:moveTo>
                  <a:lnTo>
                    <a:pt x="952" y="558"/>
                  </a:lnTo>
                  <a:lnTo>
                    <a:pt x="304" y="165"/>
                  </a:lnTo>
                  <a:lnTo>
                    <a:pt x="800" y="2679"/>
                  </a:lnTo>
                  <a:lnTo>
                    <a:pt x="1447" y="30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2671429" y="537699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54" y="3721"/>
                  </a:lnTo>
                  <a:lnTo>
                    <a:pt x="215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588" y="1612"/>
                  </a:lnTo>
                  <a:lnTo>
                    <a:pt x="2654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2671378" y="537702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54" y="3721"/>
                  </a:lnTo>
                  <a:lnTo>
                    <a:pt x="215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588" y="1612"/>
                  </a:lnTo>
                  <a:lnTo>
                    <a:pt x="2654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2672222" y="537746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52" y="2387"/>
                  </a:lnTo>
                  <a:lnTo>
                    <a:pt x="126" y="2260"/>
                  </a:lnTo>
                  <a:lnTo>
                    <a:pt x="126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2672171" y="537748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203" y="2425"/>
                  </a:lnTo>
                  <a:lnTo>
                    <a:pt x="126" y="2260"/>
                  </a:lnTo>
                  <a:lnTo>
                    <a:pt x="126" y="190"/>
                  </a:lnTo>
                  <a:lnTo>
                    <a:pt x="266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2673291" y="53780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52" y="2400"/>
                  </a:lnTo>
                  <a:lnTo>
                    <a:pt x="126" y="2273"/>
                  </a:lnTo>
                  <a:lnTo>
                    <a:pt x="126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2673262" y="537810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77" y="2425"/>
                  </a:lnTo>
                  <a:lnTo>
                    <a:pt x="101" y="2260"/>
                  </a:lnTo>
                  <a:lnTo>
                    <a:pt x="101" y="190"/>
                  </a:lnTo>
                  <a:lnTo>
                    <a:pt x="241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2671174" y="537683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01" y="0"/>
                  </a:moveTo>
                  <a:lnTo>
                    <a:pt x="101" y="2438"/>
                  </a:lnTo>
                  <a:lnTo>
                    <a:pt x="127" y="2565"/>
                  </a:lnTo>
                  <a:lnTo>
                    <a:pt x="215" y="190"/>
                  </a:lnTo>
                  <a:lnTo>
                    <a:pt x="2984" y="1790"/>
                  </a:lnTo>
                  <a:lnTo>
                    <a:pt x="2984" y="4114"/>
                  </a:lnTo>
                  <a:lnTo>
                    <a:pt x="3111" y="4178"/>
                  </a:lnTo>
                  <a:lnTo>
                    <a:pt x="3111" y="173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2671165" y="537690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1727"/>
                  </a:moveTo>
                  <a:lnTo>
                    <a:pt x="2006" y="1143"/>
                  </a:lnTo>
                  <a:lnTo>
                    <a:pt x="0" y="0"/>
                  </a:lnTo>
                  <a:lnTo>
                    <a:pt x="0" y="2425"/>
                  </a:lnTo>
                  <a:lnTo>
                    <a:pt x="127" y="2489"/>
                  </a:lnTo>
                  <a:lnTo>
                    <a:pt x="127" y="177"/>
                  </a:lnTo>
                  <a:lnTo>
                    <a:pt x="2006" y="1270"/>
                  </a:lnTo>
                  <a:lnTo>
                    <a:pt x="2895" y="1790"/>
                  </a:lnTo>
                  <a:lnTo>
                    <a:pt x="2895" y="4102"/>
                  </a:lnTo>
                  <a:lnTo>
                    <a:pt x="3022" y="4165"/>
                  </a:lnTo>
                  <a:lnTo>
                    <a:pt x="3022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2667186" y="537455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11"/>
                  </a:lnTo>
                  <a:lnTo>
                    <a:pt x="2768" y="3898"/>
                  </a:lnTo>
                  <a:lnTo>
                    <a:pt x="2768" y="1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2668130" y="537516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711" y="2616"/>
                  </a:moveTo>
                  <a:lnTo>
                    <a:pt x="215" y="127"/>
                  </a:lnTo>
                  <a:lnTo>
                    <a:pt x="0" y="0"/>
                  </a:lnTo>
                  <a:lnTo>
                    <a:pt x="508" y="2489"/>
                  </a:lnTo>
                  <a:lnTo>
                    <a:pt x="711" y="2616"/>
                  </a:lnTo>
                  <a:close/>
                </a:path>
                <a:path w="1905" h="3175">
                  <a:moveTo>
                    <a:pt x="1435" y="3048"/>
                  </a:moveTo>
                  <a:lnTo>
                    <a:pt x="939" y="558"/>
                  </a:lnTo>
                  <a:lnTo>
                    <a:pt x="292" y="165"/>
                  </a:lnTo>
                  <a:lnTo>
                    <a:pt x="787" y="2679"/>
                  </a:lnTo>
                  <a:lnTo>
                    <a:pt x="1435" y="30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2667228" y="537457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66" y="3721"/>
                  </a:lnTo>
                  <a:lnTo>
                    <a:pt x="216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600" y="1612"/>
                  </a:lnTo>
                  <a:lnTo>
                    <a:pt x="2666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2667180" y="537460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54" y="3721"/>
                  </a:lnTo>
                  <a:lnTo>
                    <a:pt x="215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588" y="1612"/>
                  </a:lnTo>
                  <a:lnTo>
                    <a:pt x="2654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2668021" y="537504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52" y="2387"/>
                  </a:lnTo>
                  <a:lnTo>
                    <a:pt x="126" y="2260"/>
                  </a:lnTo>
                  <a:lnTo>
                    <a:pt x="126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2667970" y="537505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203" y="2425"/>
                  </a:lnTo>
                  <a:lnTo>
                    <a:pt x="139" y="2260"/>
                  </a:lnTo>
                  <a:lnTo>
                    <a:pt x="139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2669091" y="53756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52" y="2400"/>
                  </a:lnTo>
                  <a:lnTo>
                    <a:pt x="126" y="2273"/>
                  </a:lnTo>
                  <a:lnTo>
                    <a:pt x="126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2669049" y="537568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90" y="2425"/>
                  </a:lnTo>
                  <a:lnTo>
                    <a:pt x="127" y="2260"/>
                  </a:lnTo>
                  <a:lnTo>
                    <a:pt x="127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2666983" y="537441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88" y="0"/>
                  </a:moveTo>
                  <a:lnTo>
                    <a:pt x="88" y="2438"/>
                  </a:lnTo>
                  <a:lnTo>
                    <a:pt x="126" y="2565"/>
                  </a:lnTo>
                  <a:lnTo>
                    <a:pt x="203" y="190"/>
                  </a:lnTo>
                  <a:lnTo>
                    <a:pt x="2971" y="1790"/>
                  </a:lnTo>
                  <a:lnTo>
                    <a:pt x="2971" y="4114"/>
                  </a:lnTo>
                  <a:lnTo>
                    <a:pt x="3098" y="4178"/>
                  </a:lnTo>
                  <a:lnTo>
                    <a:pt x="3098" y="1739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2666974" y="537447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1727"/>
                  </a:moveTo>
                  <a:lnTo>
                    <a:pt x="2006" y="1143"/>
                  </a:lnTo>
                  <a:lnTo>
                    <a:pt x="0" y="0"/>
                  </a:lnTo>
                  <a:lnTo>
                    <a:pt x="0" y="2425"/>
                  </a:lnTo>
                  <a:lnTo>
                    <a:pt x="127" y="2489"/>
                  </a:lnTo>
                  <a:lnTo>
                    <a:pt x="127" y="177"/>
                  </a:lnTo>
                  <a:lnTo>
                    <a:pt x="2006" y="1270"/>
                  </a:lnTo>
                  <a:lnTo>
                    <a:pt x="2895" y="1778"/>
                  </a:lnTo>
                  <a:lnTo>
                    <a:pt x="2895" y="4102"/>
                  </a:lnTo>
                  <a:lnTo>
                    <a:pt x="3022" y="4165"/>
                  </a:lnTo>
                  <a:lnTo>
                    <a:pt x="3022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2662988" y="537213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11"/>
                  </a:lnTo>
                  <a:lnTo>
                    <a:pt x="2768" y="3898"/>
                  </a:lnTo>
                  <a:lnTo>
                    <a:pt x="2768" y="1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2663926" y="537273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711" y="2616"/>
                  </a:moveTo>
                  <a:lnTo>
                    <a:pt x="215" y="127"/>
                  </a:lnTo>
                  <a:lnTo>
                    <a:pt x="0" y="0"/>
                  </a:lnTo>
                  <a:lnTo>
                    <a:pt x="508" y="2489"/>
                  </a:lnTo>
                  <a:lnTo>
                    <a:pt x="711" y="2616"/>
                  </a:lnTo>
                  <a:close/>
                </a:path>
                <a:path w="1905" h="3175">
                  <a:moveTo>
                    <a:pt x="1447" y="3048"/>
                  </a:moveTo>
                  <a:lnTo>
                    <a:pt x="952" y="558"/>
                  </a:lnTo>
                  <a:lnTo>
                    <a:pt x="304" y="165"/>
                  </a:lnTo>
                  <a:lnTo>
                    <a:pt x="800" y="2679"/>
                  </a:lnTo>
                  <a:lnTo>
                    <a:pt x="1447" y="30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2663028" y="537215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66" y="3721"/>
                  </a:lnTo>
                  <a:lnTo>
                    <a:pt x="216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600" y="1612"/>
                  </a:lnTo>
                  <a:lnTo>
                    <a:pt x="2666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2662979" y="537218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66" y="3721"/>
                  </a:lnTo>
                  <a:lnTo>
                    <a:pt x="216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600" y="1612"/>
                  </a:lnTo>
                  <a:lnTo>
                    <a:pt x="2666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2663821" y="537261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52" y="2387"/>
                  </a:lnTo>
                  <a:lnTo>
                    <a:pt x="126" y="2260"/>
                  </a:lnTo>
                  <a:lnTo>
                    <a:pt x="126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2663793" y="537263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77" y="2425"/>
                  </a:lnTo>
                  <a:lnTo>
                    <a:pt x="114" y="2260"/>
                  </a:lnTo>
                  <a:lnTo>
                    <a:pt x="114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2664893" y="537322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52" y="2400"/>
                  </a:lnTo>
                  <a:lnTo>
                    <a:pt x="126" y="2273"/>
                  </a:lnTo>
                  <a:lnTo>
                    <a:pt x="126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2664863" y="537325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77" y="2425"/>
                  </a:lnTo>
                  <a:lnTo>
                    <a:pt x="114" y="2260"/>
                  </a:lnTo>
                  <a:lnTo>
                    <a:pt x="114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2662783" y="537198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88" y="0"/>
                  </a:moveTo>
                  <a:lnTo>
                    <a:pt x="88" y="2438"/>
                  </a:lnTo>
                  <a:lnTo>
                    <a:pt x="126" y="2565"/>
                  </a:lnTo>
                  <a:lnTo>
                    <a:pt x="203" y="190"/>
                  </a:lnTo>
                  <a:lnTo>
                    <a:pt x="2971" y="1790"/>
                  </a:lnTo>
                  <a:lnTo>
                    <a:pt x="2971" y="4114"/>
                  </a:lnTo>
                  <a:lnTo>
                    <a:pt x="3098" y="4178"/>
                  </a:lnTo>
                  <a:lnTo>
                    <a:pt x="3098" y="1739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2662770" y="537204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1727"/>
                  </a:moveTo>
                  <a:lnTo>
                    <a:pt x="2006" y="1143"/>
                  </a:lnTo>
                  <a:lnTo>
                    <a:pt x="0" y="0"/>
                  </a:lnTo>
                  <a:lnTo>
                    <a:pt x="0" y="2425"/>
                  </a:lnTo>
                  <a:lnTo>
                    <a:pt x="127" y="2489"/>
                  </a:lnTo>
                  <a:lnTo>
                    <a:pt x="127" y="177"/>
                  </a:lnTo>
                  <a:lnTo>
                    <a:pt x="2006" y="1270"/>
                  </a:lnTo>
                  <a:lnTo>
                    <a:pt x="2895" y="1778"/>
                  </a:lnTo>
                  <a:lnTo>
                    <a:pt x="2895" y="4102"/>
                  </a:lnTo>
                  <a:lnTo>
                    <a:pt x="3022" y="4165"/>
                  </a:lnTo>
                  <a:lnTo>
                    <a:pt x="3022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2658788" y="536970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11"/>
                  </a:lnTo>
                  <a:lnTo>
                    <a:pt x="2768" y="3898"/>
                  </a:lnTo>
                  <a:lnTo>
                    <a:pt x="2768" y="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2659722" y="537030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711" y="2616"/>
                  </a:moveTo>
                  <a:lnTo>
                    <a:pt x="215" y="127"/>
                  </a:lnTo>
                  <a:lnTo>
                    <a:pt x="0" y="0"/>
                  </a:lnTo>
                  <a:lnTo>
                    <a:pt x="495" y="2489"/>
                  </a:lnTo>
                  <a:lnTo>
                    <a:pt x="711" y="2616"/>
                  </a:lnTo>
                  <a:close/>
                </a:path>
                <a:path w="1905" h="3175">
                  <a:moveTo>
                    <a:pt x="1447" y="3048"/>
                  </a:moveTo>
                  <a:lnTo>
                    <a:pt x="952" y="558"/>
                  </a:lnTo>
                  <a:lnTo>
                    <a:pt x="304" y="165"/>
                  </a:lnTo>
                  <a:lnTo>
                    <a:pt x="800" y="2667"/>
                  </a:lnTo>
                  <a:lnTo>
                    <a:pt x="1447" y="30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2658830" y="536972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66" y="3721"/>
                  </a:lnTo>
                  <a:lnTo>
                    <a:pt x="216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600" y="1612"/>
                  </a:lnTo>
                  <a:lnTo>
                    <a:pt x="2666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2658779" y="536975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66" y="3721"/>
                  </a:lnTo>
                  <a:lnTo>
                    <a:pt x="216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600" y="1612"/>
                  </a:lnTo>
                  <a:lnTo>
                    <a:pt x="2666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2659622" y="537019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52" y="2387"/>
                  </a:lnTo>
                  <a:lnTo>
                    <a:pt x="126" y="2260"/>
                  </a:lnTo>
                  <a:lnTo>
                    <a:pt x="126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2659581" y="537021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90" y="2425"/>
                  </a:lnTo>
                  <a:lnTo>
                    <a:pt x="127" y="2260"/>
                  </a:lnTo>
                  <a:lnTo>
                    <a:pt x="127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2660693" y="537080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52" y="2400"/>
                  </a:lnTo>
                  <a:lnTo>
                    <a:pt x="126" y="2273"/>
                  </a:lnTo>
                  <a:lnTo>
                    <a:pt x="126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2660662" y="537083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77" y="2425"/>
                  </a:lnTo>
                  <a:lnTo>
                    <a:pt x="101" y="2260"/>
                  </a:lnTo>
                  <a:lnTo>
                    <a:pt x="101" y="190"/>
                  </a:lnTo>
                  <a:lnTo>
                    <a:pt x="241" y="2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2658583" y="536956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88" y="0"/>
                  </a:moveTo>
                  <a:lnTo>
                    <a:pt x="88" y="2438"/>
                  </a:lnTo>
                  <a:lnTo>
                    <a:pt x="114" y="2565"/>
                  </a:lnTo>
                  <a:lnTo>
                    <a:pt x="203" y="190"/>
                  </a:lnTo>
                  <a:lnTo>
                    <a:pt x="2971" y="1790"/>
                  </a:lnTo>
                  <a:lnTo>
                    <a:pt x="2971" y="4114"/>
                  </a:lnTo>
                  <a:lnTo>
                    <a:pt x="3098" y="4178"/>
                  </a:lnTo>
                  <a:lnTo>
                    <a:pt x="3098" y="1739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2658567" y="536963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1727"/>
                  </a:moveTo>
                  <a:lnTo>
                    <a:pt x="2006" y="1143"/>
                  </a:lnTo>
                  <a:lnTo>
                    <a:pt x="0" y="0"/>
                  </a:lnTo>
                  <a:lnTo>
                    <a:pt x="0" y="2425"/>
                  </a:lnTo>
                  <a:lnTo>
                    <a:pt x="127" y="2489"/>
                  </a:lnTo>
                  <a:lnTo>
                    <a:pt x="127" y="177"/>
                  </a:lnTo>
                  <a:lnTo>
                    <a:pt x="2006" y="1270"/>
                  </a:lnTo>
                  <a:lnTo>
                    <a:pt x="2895" y="1778"/>
                  </a:lnTo>
                  <a:lnTo>
                    <a:pt x="2895" y="4102"/>
                  </a:lnTo>
                  <a:lnTo>
                    <a:pt x="3022" y="4165"/>
                  </a:lnTo>
                  <a:lnTo>
                    <a:pt x="3022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2667186" y="537043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36"/>
                  </a:lnTo>
                  <a:lnTo>
                    <a:pt x="2768" y="3924"/>
                  </a:lnTo>
                  <a:lnTo>
                    <a:pt x="2768" y="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2668130" y="537105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711" y="2628"/>
                  </a:moveTo>
                  <a:lnTo>
                    <a:pt x="215" y="127"/>
                  </a:lnTo>
                  <a:lnTo>
                    <a:pt x="0" y="0"/>
                  </a:lnTo>
                  <a:lnTo>
                    <a:pt x="508" y="2501"/>
                  </a:lnTo>
                  <a:lnTo>
                    <a:pt x="711" y="2628"/>
                  </a:lnTo>
                  <a:close/>
                </a:path>
                <a:path w="1905" h="3175">
                  <a:moveTo>
                    <a:pt x="1435" y="3035"/>
                  </a:moveTo>
                  <a:lnTo>
                    <a:pt x="939" y="546"/>
                  </a:lnTo>
                  <a:lnTo>
                    <a:pt x="292" y="152"/>
                  </a:lnTo>
                  <a:lnTo>
                    <a:pt x="787" y="2667"/>
                  </a:lnTo>
                  <a:lnTo>
                    <a:pt x="1435" y="303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2667228" y="537047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66" y="3733"/>
                  </a:lnTo>
                  <a:lnTo>
                    <a:pt x="215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600" y="1612"/>
                  </a:lnTo>
                  <a:lnTo>
                    <a:pt x="2666" y="3733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2667180" y="537050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54" y="3721"/>
                  </a:lnTo>
                  <a:lnTo>
                    <a:pt x="215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588" y="1612"/>
                  </a:lnTo>
                  <a:lnTo>
                    <a:pt x="2654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2668021" y="537093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52" y="2387"/>
                  </a:lnTo>
                  <a:lnTo>
                    <a:pt x="126" y="2260"/>
                  </a:lnTo>
                  <a:lnTo>
                    <a:pt x="126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2667970" y="537096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203" y="2425"/>
                  </a:lnTo>
                  <a:lnTo>
                    <a:pt x="139" y="2260"/>
                  </a:lnTo>
                  <a:lnTo>
                    <a:pt x="139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2669091" y="537156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52" y="2387"/>
                  </a:lnTo>
                  <a:lnTo>
                    <a:pt x="126" y="2260"/>
                  </a:lnTo>
                  <a:lnTo>
                    <a:pt x="126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2669049" y="53715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90" y="2425"/>
                  </a:lnTo>
                  <a:lnTo>
                    <a:pt x="127" y="2260"/>
                  </a:lnTo>
                  <a:lnTo>
                    <a:pt x="127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2666983" y="537030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88" y="0"/>
                  </a:moveTo>
                  <a:lnTo>
                    <a:pt x="88" y="2438"/>
                  </a:lnTo>
                  <a:lnTo>
                    <a:pt x="126" y="2565"/>
                  </a:lnTo>
                  <a:lnTo>
                    <a:pt x="203" y="203"/>
                  </a:lnTo>
                  <a:lnTo>
                    <a:pt x="2971" y="1803"/>
                  </a:lnTo>
                  <a:lnTo>
                    <a:pt x="2971" y="4114"/>
                  </a:lnTo>
                  <a:lnTo>
                    <a:pt x="3009" y="4241"/>
                  </a:lnTo>
                  <a:lnTo>
                    <a:pt x="3098" y="175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2666974" y="537037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1739"/>
                  </a:moveTo>
                  <a:lnTo>
                    <a:pt x="2006" y="1155"/>
                  </a:lnTo>
                  <a:lnTo>
                    <a:pt x="0" y="0"/>
                  </a:lnTo>
                  <a:lnTo>
                    <a:pt x="0" y="2438"/>
                  </a:lnTo>
                  <a:lnTo>
                    <a:pt x="127" y="2501"/>
                  </a:lnTo>
                  <a:lnTo>
                    <a:pt x="127" y="190"/>
                  </a:lnTo>
                  <a:lnTo>
                    <a:pt x="2006" y="1282"/>
                  </a:lnTo>
                  <a:lnTo>
                    <a:pt x="2895" y="1790"/>
                  </a:lnTo>
                  <a:lnTo>
                    <a:pt x="2895" y="4114"/>
                  </a:lnTo>
                  <a:lnTo>
                    <a:pt x="3022" y="4178"/>
                  </a:lnTo>
                  <a:lnTo>
                    <a:pt x="3022" y="17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2662988" y="536801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36"/>
                  </a:lnTo>
                  <a:lnTo>
                    <a:pt x="2768" y="3924"/>
                  </a:lnTo>
                  <a:lnTo>
                    <a:pt x="2768" y="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2663926" y="536863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711" y="2628"/>
                  </a:moveTo>
                  <a:lnTo>
                    <a:pt x="215" y="127"/>
                  </a:lnTo>
                  <a:lnTo>
                    <a:pt x="0" y="0"/>
                  </a:lnTo>
                  <a:lnTo>
                    <a:pt x="508" y="2489"/>
                  </a:lnTo>
                  <a:lnTo>
                    <a:pt x="711" y="2628"/>
                  </a:lnTo>
                  <a:close/>
                </a:path>
                <a:path w="1905" h="3175">
                  <a:moveTo>
                    <a:pt x="1447" y="3048"/>
                  </a:moveTo>
                  <a:lnTo>
                    <a:pt x="952" y="558"/>
                  </a:lnTo>
                  <a:lnTo>
                    <a:pt x="304" y="165"/>
                  </a:lnTo>
                  <a:lnTo>
                    <a:pt x="800" y="2679"/>
                  </a:lnTo>
                  <a:lnTo>
                    <a:pt x="1447" y="304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2663028" y="536804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66" y="3733"/>
                  </a:lnTo>
                  <a:lnTo>
                    <a:pt x="215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600" y="1612"/>
                  </a:lnTo>
                  <a:lnTo>
                    <a:pt x="2666" y="3733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2662979" y="536807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324"/>
                  </a:lnTo>
                  <a:lnTo>
                    <a:pt x="2781" y="3924"/>
                  </a:lnTo>
                  <a:lnTo>
                    <a:pt x="2666" y="3721"/>
                  </a:lnTo>
                  <a:lnTo>
                    <a:pt x="216" y="2324"/>
                  </a:lnTo>
                  <a:lnTo>
                    <a:pt x="126" y="190"/>
                  </a:lnTo>
                  <a:lnTo>
                    <a:pt x="328" y="190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28" y="190"/>
                  </a:moveTo>
                  <a:lnTo>
                    <a:pt x="126" y="190"/>
                  </a:lnTo>
                  <a:lnTo>
                    <a:pt x="2600" y="1612"/>
                  </a:lnTo>
                  <a:lnTo>
                    <a:pt x="2666" y="3721"/>
                  </a:lnTo>
                  <a:lnTo>
                    <a:pt x="2781" y="1612"/>
                  </a:lnTo>
                  <a:lnTo>
                    <a:pt x="328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2663821" y="536851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52" y="2387"/>
                  </a:lnTo>
                  <a:lnTo>
                    <a:pt x="126" y="2260"/>
                  </a:lnTo>
                  <a:lnTo>
                    <a:pt x="126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2663793" y="536853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77" y="2425"/>
                  </a:lnTo>
                  <a:lnTo>
                    <a:pt x="114" y="2260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2664893" y="536913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11"/>
                  </a:lnTo>
                  <a:lnTo>
                    <a:pt x="152" y="2387"/>
                  </a:lnTo>
                  <a:lnTo>
                    <a:pt x="126" y="2260"/>
                  </a:lnTo>
                  <a:lnTo>
                    <a:pt x="126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2664863" y="53691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324"/>
                  </a:lnTo>
                  <a:lnTo>
                    <a:pt x="177" y="2425"/>
                  </a:lnTo>
                  <a:lnTo>
                    <a:pt x="114" y="2260"/>
                  </a:lnTo>
                  <a:lnTo>
                    <a:pt x="114" y="1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2662783" y="536788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88" y="0"/>
                  </a:moveTo>
                  <a:lnTo>
                    <a:pt x="88" y="2438"/>
                  </a:lnTo>
                  <a:lnTo>
                    <a:pt x="126" y="2565"/>
                  </a:lnTo>
                  <a:lnTo>
                    <a:pt x="203" y="203"/>
                  </a:lnTo>
                  <a:lnTo>
                    <a:pt x="2971" y="1803"/>
                  </a:lnTo>
                  <a:lnTo>
                    <a:pt x="2971" y="4114"/>
                  </a:lnTo>
                  <a:lnTo>
                    <a:pt x="3009" y="4241"/>
                  </a:lnTo>
                  <a:lnTo>
                    <a:pt x="3098" y="175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2662770" y="536794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1739"/>
                  </a:moveTo>
                  <a:lnTo>
                    <a:pt x="2006" y="1155"/>
                  </a:lnTo>
                  <a:lnTo>
                    <a:pt x="0" y="0"/>
                  </a:lnTo>
                  <a:lnTo>
                    <a:pt x="0" y="2438"/>
                  </a:lnTo>
                  <a:lnTo>
                    <a:pt x="127" y="2501"/>
                  </a:lnTo>
                  <a:lnTo>
                    <a:pt x="127" y="190"/>
                  </a:lnTo>
                  <a:lnTo>
                    <a:pt x="2006" y="1282"/>
                  </a:lnTo>
                  <a:lnTo>
                    <a:pt x="2895" y="1790"/>
                  </a:lnTo>
                  <a:lnTo>
                    <a:pt x="2895" y="4114"/>
                  </a:lnTo>
                  <a:lnTo>
                    <a:pt x="3022" y="4178"/>
                  </a:lnTo>
                  <a:lnTo>
                    <a:pt x="3022" y="17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2719533" y="5411837"/>
              <a:ext cx="24765" cy="14604"/>
            </a:xfrm>
            <a:custGeom>
              <a:avLst/>
              <a:gdLst/>
              <a:ahLst/>
              <a:cxnLst/>
              <a:rect l="l" t="t" r="r" b="b"/>
              <a:pathLst>
                <a:path w="24764" h="14604">
                  <a:moveTo>
                    <a:pt x="12674" y="0"/>
                  </a:moveTo>
                  <a:lnTo>
                    <a:pt x="12484" y="0"/>
                  </a:lnTo>
                  <a:lnTo>
                    <a:pt x="0" y="7213"/>
                  </a:lnTo>
                  <a:lnTo>
                    <a:pt x="0" y="7708"/>
                  </a:lnTo>
                  <a:lnTo>
                    <a:pt x="11366" y="14274"/>
                  </a:lnTo>
                  <a:lnTo>
                    <a:pt x="11785" y="14503"/>
                  </a:lnTo>
                  <a:lnTo>
                    <a:pt x="12306" y="14503"/>
                  </a:lnTo>
                  <a:lnTo>
                    <a:pt x="24625" y="7391"/>
                  </a:lnTo>
                  <a:lnTo>
                    <a:pt x="24625" y="6896"/>
                  </a:lnTo>
                  <a:lnTo>
                    <a:pt x="12674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2731729" y="5412491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29">
                  <a:moveTo>
                    <a:pt x="10883" y="0"/>
                  </a:moveTo>
                  <a:lnTo>
                    <a:pt x="0" y="6286"/>
                  </a:lnTo>
                  <a:lnTo>
                    <a:pt x="0" y="11277"/>
                  </a:lnTo>
                  <a:lnTo>
                    <a:pt x="10883" y="4991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2731729" y="5417478"/>
              <a:ext cx="11430" cy="8255"/>
            </a:xfrm>
            <a:custGeom>
              <a:avLst/>
              <a:gdLst/>
              <a:ahLst/>
              <a:cxnLst/>
              <a:rect l="l" t="t" r="r" b="b"/>
              <a:pathLst>
                <a:path w="11430" h="8254">
                  <a:moveTo>
                    <a:pt x="10883" y="0"/>
                  </a:moveTo>
                  <a:lnTo>
                    <a:pt x="0" y="6299"/>
                  </a:lnTo>
                  <a:lnTo>
                    <a:pt x="0" y="7734"/>
                  </a:lnTo>
                  <a:lnTo>
                    <a:pt x="10883" y="1447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2720840" y="5412495"/>
              <a:ext cx="11430" cy="11430"/>
            </a:xfrm>
            <a:custGeom>
              <a:avLst/>
              <a:gdLst/>
              <a:ahLst/>
              <a:cxnLst/>
              <a:rect l="l" t="t" r="r" b="b"/>
              <a:pathLst>
                <a:path w="11430" h="11429">
                  <a:moveTo>
                    <a:pt x="5435" y="0"/>
                  </a:moveTo>
                  <a:lnTo>
                    <a:pt x="0" y="0"/>
                  </a:lnTo>
                  <a:lnTo>
                    <a:pt x="0" y="4991"/>
                  </a:lnTo>
                  <a:lnTo>
                    <a:pt x="10883" y="11277"/>
                  </a:lnTo>
                  <a:lnTo>
                    <a:pt x="10883" y="6286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2720840" y="5417486"/>
              <a:ext cx="11430" cy="8255"/>
            </a:xfrm>
            <a:custGeom>
              <a:avLst/>
              <a:gdLst/>
              <a:ahLst/>
              <a:cxnLst/>
              <a:rect l="l" t="t" r="r" b="b"/>
              <a:pathLst>
                <a:path w="11430" h="8254">
                  <a:moveTo>
                    <a:pt x="0" y="0"/>
                  </a:moveTo>
                  <a:lnTo>
                    <a:pt x="0" y="1435"/>
                  </a:lnTo>
                  <a:lnTo>
                    <a:pt x="10883" y="7721"/>
                  </a:lnTo>
                  <a:lnTo>
                    <a:pt x="10883" y="6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2720131" y="5405766"/>
              <a:ext cx="23495" cy="14604"/>
            </a:xfrm>
            <a:custGeom>
              <a:avLst/>
              <a:gdLst/>
              <a:ahLst/>
              <a:cxnLst/>
              <a:rect l="l" t="t" r="r" b="b"/>
              <a:pathLst>
                <a:path w="23494" h="14604">
                  <a:moveTo>
                    <a:pt x="17297" y="0"/>
                  </a:moveTo>
                  <a:lnTo>
                    <a:pt x="11404" y="469"/>
                  </a:lnTo>
                  <a:lnTo>
                    <a:pt x="0" y="7061"/>
                  </a:lnTo>
                  <a:lnTo>
                    <a:pt x="5892" y="6718"/>
                  </a:lnTo>
                  <a:lnTo>
                    <a:pt x="11798" y="14135"/>
                  </a:lnTo>
                  <a:lnTo>
                    <a:pt x="23190" y="7543"/>
                  </a:lnTo>
                  <a:lnTo>
                    <a:pt x="23190" y="7277"/>
                  </a:lnTo>
                  <a:lnTo>
                    <a:pt x="1729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2720125" y="5412344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20">
                  <a:moveTo>
                    <a:pt x="5905" y="0"/>
                  </a:moveTo>
                  <a:lnTo>
                    <a:pt x="0" y="482"/>
                  </a:lnTo>
                  <a:lnTo>
                    <a:pt x="0" y="749"/>
                  </a:lnTo>
                  <a:lnTo>
                    <a:pt x="5905" y="266"/>
                  </a:lnTo>
                  <a:lnTo>
                    <a:pt x="11798" y="7556"/>
                  </a:lnTo>
                  <a:lnTo>
                    <a:pt x="11798" y="7289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2726024" y="5405760"/>
              <a:ext cx="17780" cy="13970"/>
            </a:xfrm>
            <a:custGeom>
              <a:avLst/>
              <a:gdLst/>
              <a:ahLst/>
              <a:cxnLst/>
              <a:rect l="l" t="t" r="r" b="b"/>
              <a:pathLst>
                <a:path w="17780" h="13970">
                  <a:moveTo>
                    <a:pt x="11404" y="0"/>
                  </a:moveTo>
                  <a:lnTo>
                    <a:pt x="0" y="6591"/>
                  </a:lnTo>
                  <a:lnTo>
                    <a:pt x="5905" y="13881"/>
                  </a:lnTo>
                  <a:lnTo>
                    <a:pt x="17297" y="7289"/>
                  </a:lnTo>
                  <a:lnTo>
                    <a:pt x="1140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2726512" y="5405564"/>
              <a:ext cx="17145" cy="13970"/>
            </a:xfrm>
            <a:custGeom>
              <a:avLst/>
              <a:gdLst/>
              <a:ahLst/>
              <a:cxnLst/>
              <a:rect l="l" t="t" r="r" b="b"/>
              <a:pathLst>
                <a:path w="17144" h="13970">
                  <a:moveTo>
                    <a:pt x="16662" y="7670"/>
                  </a:moveTo>
                  <a:lnTo>
                    <a:pt x="10680" y="317"/>
                  </a:lnTo>
                  <a:lnTo>
                    <a:pt x="10452" y="50"/>
                  </a:lnTo>
                  <a:lnTo>
                    <a:pt x="10071" y="0"/>
                  </a:lnTo>
                  <a:lnTo>
                    <a:pt x="9804" y="228"/>
                  </a:lnTo>
                  <a:lnTo>
                    <a:pt x="9537" y="431"/>
                  </a:lnTo>
                  <a:lnTo>
                    <a:pt x="9512" y="609"/>
                  </a:lnTo>
                  <a:lnTo>
                    <a:pt x="9131" y="558"/>
                  </a:lnTo>
                  <a:lnTo>
                    <a:pt x="8864" y="787"/>
                  </a:lnTo>
                  <a:lnTo>
                    <a:pt x="8597" y="990"/>
                  </a:lnTo>
                  <a:lnTo>
                    <a:pt x="8572" y="1193"/>
                  </a:lnTo>
                  <a:lnTo>
                    <a:pt x="8178" y="1117"/>
                  </a:lnTo>
                  <a:lnTo>
                    <a:pt x="7912" y="1346"/>
                  </a:lnTo>
                  <a:lnTo>
                    <a:pt x="7645" y="1549"/>
                  </a:lnTo>
                  <a:lnTo>
                    <a:pt x="7620" y="1739"/>
                  </a:lnTo>
                  <a:lnTo>
                    <a:pt x="7226" y="1663"/>
                  </a:lnTo>
                  <a:lnTo>
                    <a:pt x="6692" y="2095"/>
                  </a:lnTo>
                  <a:lnTo>
                    <a:pt x="6667" y="2273"/>
                  </a:lnTo>
                  <a:lnTo>
                    <a:pt x="6273" y="2209"/>
                  </a:lnTo>
                  <a:lnTo>
                    <a:pt x="5740" y="2641"/>
                  </a:lnTo>
                  <a:lnTo>
                    <a:pt x="5715" y="2806"/>
                  </a:lnTo>
                  <a:lnTo>
                    <a:pt x="5334" y="2768"/>
                  </a:lnTo>
                  <a:lnTo>
                    <a:pt x="4800" y="3200"/>
                  </a:lnTo>
                  <a:lnTo>
                    <a:pt x="4775" y="3390"/>
                  </a:lnTo>
                  <a:lnTo>
                    <a:pt x="4381" y="3314"/>
                  </a:lnTo>
                  <a:lnTo>
                    <a:pt x="3848" y="3733"/>
                  </a:lnTo>
                  <a:lnTo>
                    <a:pt x="3822" y="3937"/>
                  </a:lnTo>
                  <a:lnTo>
                    <a:pt x="3429" y="3873"/>
                  </a:lnTo>
                  <a:lnTo>
                    <a:pt x="2895" y="4292"/>
                  </a:lnTo>
                  <a:lnTo>
                    <a:pt x="2870" y="4483"/>
                  </a:lnTo>
                  <a:lnTo>
                    <a:pt x="2476" y="4419"/>
                  </a:lnTo>
                  <a:lnTo>
                    <a:pt x="1943" y="4838"/>
                  </a:lnTo>
                  <a:lnTo>
                    <a:pt x="1917" y="5016"/>
                  </a:lnTo>
                  <a:lnTo>
                    <a:pt x="1536" y="4978"/>
                  </a:lnTo>
                  <a:lnTo>
                    <a:pt x="1003" y="5397"/>
                  </a:lnTo>
                  <a:lnTo>
                    <a:pt x="977" y="5600"/>
                  </a:lnTo>
                  <a:lnTo>
                    <a:pt x="584" y="5537"/>
                  </a:lnTo>
                  <a:lnTo>
                    <a:pt x="50" y="5956"/>
                  </a:lnTo>
                  <a:lnTo>
                    <a:pt x="0" y="6350"/>
                  </a:lnTo>
                  <a:lnTo>
                    <a:pt x="228" y="6616"/>
                  </a:lnTo>
                  <a:lnTo>
                    <a:pt x="6108" y="13868"/>
                  </a:lnTo>
                  <a:lnTo>
                    <a:pt x="6299" y="13944"/>
                  </a:lnTo>
                  <a:lnTo>
                    <a:pt x="6477" y="13944"/>
                  </a:lnTo>
                  <a:lnTo>
                    <a:pt x="6616" y="13944"/>
                  </a:lnTo>
                  <a:lnTo>
                    <a:pt x="6756" y="13906"/>
                  </a:lnTo>
                  <a:lnTo>
                    <a:pt x="7137" y="13589"/>
                  </a:lnTo>
                  <a:lnTo>
                    <a:pt x="7150" y="13360"/>
                  </a:lnTo>
                  <a:lnTo>
                    <a:pt x="7429" y="13398"/>
                  </a:lnTo>
                  <a:lnTo>
                    <a:pt x="7569" y="13398"/>
                  </a:lnTo>
                  <a:lnTo>
                    <a:pt x="7708" y="13347"/>
                  </a:lnTo>
                  <a:lnTo>
                    <a:pt x="8089" y="13030"/>
                  </a:lnTo>
                  <a:lnTo>
                    <a:pt x="8102" y="12801"/>
                  </a:lnTo>
                  <a:lnTo>
                    <a:pt x="8369" y="12839"/>
                  </a:lnTo>
                  <a:lnTo>
                    <a:pt x="8509" y="12839"/>
                  </a:lnTo>
                  <a:lnTo>
                    <a:pt x="8648" y="12801"/>
                  </a:lnTo>
                  <a:lnTo>
                    <a:pt x="9029" y="12471"/>
                  </a:lnTo>
                  <a:lnTo>
                    <a:pt x="9042" y="12255"/>
                  </a:lnTo>
                  <a:lnTo>
                    <a:pt x="9321" y="12293"/>
                  </a:lnTo>
                  <a:lnTo>
                    <a:pt x="9461" y="12293"/>
                  </a:lnTo>
                  <a:lnTo>
                    <a:pt x="9601" y="12255"/>
                  </a:lnTo>
                  <a:lnTo>
                    <a:pt x="9969" y="11925"/>
                  </a:lnTo>
                  <a:lnTo>
                    <a:pt x="9994" y="11696"/>
                  </a:lnTo>
                  <a:lnTo>
                    <a:pt x="10274" y="11734"/>
                  </a:lnTo>
                  <a:lnTo>
                    <a:pt x="10414" y="11734"/>
                  </a:lnTo>
                  <a:lnTo>
                    <a:pt x="10553" y="11684"/>
                  </a:lnTo>
                  <a:lnTo>
                    <a:pt x="10934" y="11366"/>
                  </a:lnTo>
                  <a:lnTo>
                    <a:pt x="10947" y="11150"/>
                  </a:lnTo>
                  <a:lnTo>
                    <a:pt x="11226" y="11188"/>
                  </a:lnTo>
                  <a:lnTo>
                    <a:pt x="11366" y="11188"/>
                  </a:lnTo>
                  <a:lnTo>
                    <a:pt x="11506" y="11150"/>
                  </a:lnTo>
                  <a:lnTo>
                    <a:pt x="11887" y="10820"/>
                  </a:lnTo>
                  <a:lnTo>
                    <a:pt x="11899" y="10604"/>
                  </a:lnTo>
                  <a:lnTo>
                    <a:pt x="12166" y="10629"/>
                  </a:lnTo>
                  <a:lnTo>
                    <a:pt x="12306" y="10629"/>
                  </a:lnTo>
                  <a:lnTo>
                    <a:pt x="12446" y="10591"/>
                  </a:lnTo>
                  <a:lnTo>
                    <a:pt x="12814" y="10274"/>
                  </a:lnTo>
                  <a:lnTo>
                    <a:pt x="12839" y="10045"/>
                  </a:lnTo>
                  <a:lnTo>
                    <a:pt x="13119" y="10083"/>
                  </a:lnTo>
                  <a:lnTo>
                    <a:pt x="13258" y="10083"/>
                  </a:lnTo>
                  <a:lnTo>
                    <a:pt x="13398" y="10033"/>
                  </a:lnTo>
                  <a:lnTo>
                    <a:pt x="13779" y="9728"/>
                  </a:lnTo>
                  <a:lnTo>
                    <a:pt x="13792" y="9499"/>
                  </a:lnTo>
                  <a:lnTo>
                    <a:pt x="14071" y="9537"/>
                  </a:lnTo>
                  <a:lnTo>
                    <a:pt x="14211" y="9537"/>
                  </a:lnTo>
                  <a:lnTo>
                    <a:pt x="14351" y="9486"/>
                  </a:lnTo>
                  <a:lnTo>
                    <a:pt x="14732" y="9182"/>
                  </a:lnTo>
                  <a:lnTo>
                    <a:pt x="14744" y="8953"/>
                  </a:lnTo>
                  <a:lnTo>
                    <a:pt x="15024" y="8978"/>
                  </a:lnTo>
                  <a:lnTo>
                    <a:pt x="15163" y="8978"/>
                  </a:lnTo>
                  <a:lnTo>
                    <a:pt x="15303" y="8940"/>
                  </a:lnTo>
                  <a:lnTo>
                    <a:pt x="15671" y="8623"/>
                  </a:lnTo>
                  <a:lnTo>
                    <a:pt x="15697" y="8394"/>
                  </a:lnTo>
                  <a:lnTo>
                    <a:pt x="15963" y="8420"/>
                  </a:lnTo>
                  <a:lnTo>
                    <a:pt x="16103" y="8420"/>
                  </a:lnTo>
                  <a:lnTo>
                    <a:pt x="16243" y="8369"/>
                  </a:lnTo>
                  <a:lnTo>
                    <a:pt x="16624" y="8064"/>
                  </a:lnTo>
                  <a:lnTo>
                    <a:pt x="16662" y="7670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2720517" y="5405526"/>
              <a:ext cx="17145" cy="7620"/>
            </a:xfrm>
            <a:custGeom>
              <a:avLst/>
              <a:gdLst/>
              <a:ahLst/>
              <a:cxnLst/>
              <a:rect l="l" t="t" r="r" b="b"/>
              <a:pathLst>
                <a:path w="17144" h="7620">
                  <a:moveTo>
                    <a:pt x="16865" y="927"/>
                  </a:moveTo>
                  <a:lnTo>
                    <a:pt x="16814" y="254"/>
                  </a:lnTo>
                  <a:lnTo>
                    <a:pt x="16522" y="0"/>
                  </a:lnTo>
                  <a:lnTo>
                    <a:pt x="9931" y="520"/>
                  </a:lnTo>
                  <a:lnTo>
                    <a:pt x="9677" y="825"/>
                  </a:lnTo>
                  <a:lnTo>
                    <a:pt x="9690" y="1028"/>
                  </a:lnTo>
                  <a:lnTo>
                    <a:pt x="9309" y="1054"/>
                  </a:lnTo>
                  <a:lnTo>
                    <a:pt x="8966" y="1092"/>
                  </a:lnTo>
                  <a:lnTo>
                    <a:pt x="8712" y="1384"/>
                  </a:lnTo>
                  <a:lnTo>
                    <a:pt x="8724" y="1574"/>
                  </a:lnTo>
                  <a:lnTo>
                    <a:pt x="8343" y="1600"/>
                  </a:lnTo>
                  <a:lnTo>
                    <a:pt x="8001" y="1638"/>
                  </a:lnTo>
                  <a:lnTo>
                    <a:pt x="7747" y="1930"/>
                  </a:lnTo>
                  <a:lnTo>
                    <a:pt x="7759" y="2133"/>
                  </a:lnTo>
                  <a:lnTo>
                    <a:pt x="7378" y="2159"/>
                  </a:lnTo>
                  <a:lnTo>
                    <a:pt x="7035" y="2197"/>
                  </a:lnTo>
                  <a:lnTo>
                    <a:pt x="6781" y="2489"/>
                  </a:lnTo>
                  <a:lnTo>
                    <a:pt x="6794" y="2679"/>
                  </a:lnTo>
                  <a:lnTo>
                    <a:pt x="6400" y="2705"/>
                  </a:lnTo>
                  <a:lnTo>
                    <a:pt x="6057" y="2743"/>
                  </a:lnTo>
                  <a:lnTo>
                    <a:pt x="5803" y="3035"/>
                  </a:lnTo>
                  <a:lnTo>
                    <a:pt x="5816" y="3238"/>
                  </a:lnTo>
                  <a:lnTo>
                    <a:pt x="5435" y="3263"/>
                  </a:lnTo>
                  <a:lnTo>
                    <a:pt x="5092" y="3302"/>
                  </a:lnTo>
                  <a:lnTo>
                    <a:pt x="4838" y="3594"/>
                  </a:lnTo>
                  <a:lnTo>
                    <a:pt x="4851" y="3784"/>
                  </a:lnTo>
                  <a:lnTo>
                    <a:pt x="4470" y="3810"/>
                  </a:lnTo>
                  <a:lnTo>
                    <a:pt x="4127" y="3848"/>
                  </a:lnTo>
                  <a:lnTo>
                    <a:pt x="3873" y="4140"/>
                  </a:lnTo>
                  <a:lnTo>
                    <a:pt x="3886" y="4343"/>
                  </a:lnTo>
                  <a:lnTo>
                    <a:pt x="3492" y="4368"/>
                  </a:lnTo>
                  <a:lnTo>
                    <a:pt x="3149" y="4406"/>
                  </a:lnTo>
                  <a:lnTo>
                    <a:pt x="2895" y="4699"/>
                  </a:lnTo>
                  <a:lnTo>
                    <a:pt x="2908" y="4889"/>
                  </a:lnTo>
                  <a:lnTo>
                    <a:pt x="2527" y="4914"/>
                  </a:lnTo>
                  <a:lnTo>
                    <a:pt x="2184" y="4953"/>
                  </a:lnTo>
                  <a:lnTo>
                    <a:pt x="1930" y="5245"/>
                  </a:lnTo>
                  <a:lnTo>
                    <a:pt x="1943" y="5448"/>
                  </a:lnTo>
                  <a:lnTo>
                    <a:pt x="1562" y="5473"/>
                  </a:lnTo>
                  <a:lnTo>
                    <a:pt x="1219" y="5511"/>
                  </a:lnTo>
                  <a:lnTo>
                    <a:pt x="965" y="5803"/>
                  </a:lnTo>
                  <a:lnTo>
                    <a:pt x="977" y="5994"/>
                  </a:lnTo>
                  <a:lnTo>
                    <a:pt x="596" y="6019"/>
                  </a:lnTo>
                  <a:lnTo>
                    <a:pt x="254" y="6057"/>
                  </a:lnTo>
                  <a:lnTo>
                    <a:pt x="0" y="6350"/>
                  </a:lnTo>
                  <a:lnTo>
                    <a:pt x="50" y="7023"/>
                  </a:lnTo>
                  <a:lnTo>
                    <a:pt x="330" y="7264"/>
                  </a:lnTo>
                  <a:lnTo>
                    <a:pt x="647" y="7264"/>
                  </a:lnTo>
                  <a:lnTo>
                    <a:pt x="6591" y="6781"/>
                  </a:lnTo>
                  <a:lnTo>
                    <a:pt x="6934" y="6769"/>
                  </a:lnTo>
                  <a:lnTo>
                    <a:pt x="7188" y="6464"/>
                  </a:lnTo>
                  <a:lnTo>
                    <a:pt x="7162" y="6273"/>
                  </a:lnTo>
                  <a:lnTo>
                    <a:pt x="7556" y="6235"/>
                  </a:lnTo>
                  <a:lnTo>
                    <a:pt x="7899" y="6235"/>
                  </a:lnTo>
                  <a:lnTo>
                    <a:pt x="8153" y="5918"/>
                  </a:lnTo>
                  <a:lnTo>
                    <a:pt x="8140" y="5715"/>
                  </a:lnTo>
                  <a:lnTo>
                    <a:pt x="8521" y="5676"/>
                  </a:lnTo>
                  <a:lnTo>
                    <a:pt x="8864" y="5676"/>
                  </a:lnTo>
                  <a:lnTo>
                    <a:pt x="9118" y="5359"/>
                  </a:lnTo>
                  <a:lnTo>
                    <a:pt x="9093" y="5168"/>
                  </a:lnTo>
                  <a:lnTo>
                    <a:pt x="9486" y="5130"/>
                  </a:lnTo>
                  <a:lnTo>
                    <a:pt x="9829" y="5130"/>
                  </a:lnTo>
                  <a:lnTo>
                    <a:pt x="10083" y="4813"/>
                  </a:lnTo>
                  <a:lnTo>
                    <a:pt x="10071" y="4610"/>
                  </a:lnTo>
                  <a:lnTo>
                    <a:pt x="10464" y="4572"/>
                  </a:lnTo>
                  <a:lnTo>
                    <a:pt x="10807" y="4572"/>
                  </a:lnTo>
                  <a:lnTo>
                    <a:pt x="11061" y="4254"/>
                  </a:lnTo>
                  <a:lnTo>
                    <a:pt x="11036" y="4064"/>
                  </a:lnTo>
                  <a:lnTo>
                    <a:pt x="11430" y="4025"/>
                  </a:lnTo>
                  <a:lnTo>
                    <a:pt x="11772" y="4025"/>
                  </a:lnTo>
                  <a:lnTo>
                    <a:pt x="12026" y="3708"/>
                  </a:lnTo>
                  <a:lnTo>
                    <a:pt x="12014" y="3505"/>
                  </a:lnTo>
                  <a:lnTo>
                    <a:pt x="12395" y="3467"/>
                  </a:lnTo>
                  <a:lnTo>
                    <a:pt x="12738" y="3467"/>
                  </a:lnTo>
                  <a:lnTo>
                    <a:pt x="12992" y="3149"/>
                  </a:lnTo>
                  <a:lnTo>
                    <a:pt x="12966" y="2959"/>
                  </a:lnTo>
                  <a:lnTo>
                    <a:pt x="13716" y="2895"/>
                  </a:lnTo>
                  <a:lnTo>
                    <a:pt x="13970" y="2590"/>
                  </a:lnTo>
                  <a:lnTo>
                    <a:pt x="13944" y="2400"/>
                  </a:lnTo>
                  <a:lnTo>
                    <a:pt x="14681" y="2336"/>
                  </a:lnTo>
                  <a:lnTo>
                    <a:pt x="14935" y="2032"/>
                  </a:lnTo>
                  <a:lnTo>
                    <a:pt x="14909" y="1854"/>
                  </a:lnTo>
                  <a:lnTo>
                    <a:pt x="15646" y="1790"/>
                  </a:lnTo>
                  <a:lnTo>
                    <a:pt x="15900" y="1485"/>
                  </a:lnTo>
                  <a:lnTo>
                    <a:pt x="15887" y="1295"/>
                  </a:lnTo>
                  <a:lnTo>
                    <a:pt x="16611" y="1231"/>
                  </a:lnTo>
                  <a:lnTo>
                    <a:pt x="16865" y="927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2732424" y="541965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39" y="0"/>
                  </a:moveTo>
                  <a:lnTo>
                    <a:pt x="0" y="1003"/>
                  </a:lnTo>
                  <a:lnTo>
                    <a:pt x="0" y="2463"/>
                  </a:lnTo>
                  <a:lnTo>
                    <a:pt x="1739" y="1460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2732646" y="542004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711" y="114"/>
                  </a:moveTo>
                  <a:lnTo>
                    <a:pt x="317" y="355"/>
                  </a:lnTo>
                  <a:lnTo>
                    <a:pt x="0" y="1930"/>
                  </a:lnTo>
                  <a:lnTo>
                    <a:pt x="406" y="1689"/>
                  </a:lnTo>
                  <a:lnTo>
                    <a:pt x="711" y="114"/>
                  </a:lnTo>
                  <a:close/>
                </a:path>
                <a:path w="1269" h="2539">
                  <a:moveTo>
                    <a:pt x="901" y="0"/>
                  </a:moveTo>
                  <a:lnTo>
                    <a:pt x="774" y="88"/>
                  </a:lnTo>
                  <a:lnTo>
                    <a:pt x="457" y="1663"/>
                  </a:lnTo>
                  <a:lnTo>
                    <a:pt x="596" y="1574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2732384" y="541966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98" y="2362"/>
                  </a:moveTo>
                  <a:lnTo>
                    <a:pt x="0" y="2362"/>
                  </a:lnTo>
                  <a:lnTo>
                    <a:pt x="198" y="2362"/>
                  </a:lnTo>
                  <a:close/>
                </a:path>
                <a:path w="1905" h="2539">
                  <a:moveTo>
                    <a:pt x="1739" y="0"/>
                  </a:moveTo>
                  <a:lnTo>
                    <a:pt x="0" y="1015"/>
                  </a:lnTo>
                  <a:lnTo>
                    <a:pt x="0" y="2362"/>
                  </a:lnTo>
                  <a:lnTo>
                    <a:pt x="120" y="1015"/>
                  </a:lnTo>
                  <a:lnTo>
                    <a:pt x="1676" y="126"/>
                  </a:lnTo>
                  <a:lnTo>
                    <a:pt x="1739" y="0"/>
                  </a:lnTo>
                  <a:close/>
                </a:path>
                <a:path w="1905" h="2539">
                  <a:moveTo>
                    <a:pt x="1739" y="126"/>
                  </a:moveTo>
                  <a:lnTo>
                    <a:pt x="1610" y="1473"/>
                  </a:lnTo>
                  <a:lnTo>
                    <a:pt x="76" y="2362"/>
                  </a:lnTo>
                  <a:lnTo>
                    <a:pt x="1739" y="1473"/>
                  </a:lnTo>
                  <a:lnTo>
                    <a:pt x="173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2732413" y="541968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98" y="2362"/>
                  </a:moveTo>
                  <a:lnTo>
                    <a:pt x="0" y="2362"/>
                  </a:lnTo>
                  <a:lnTo>
                    <a:pt x="198" y="2362"/>
                  </a:lnTo>
                  <a:close/>
                </a:path>
                <a:path w="1905" h="2539">
                  <a:moveTo>
                    <a:pt x="1739" y="0"/>
                  </a:moveTo>
                  <a:lnTo>
                    <a:pt x="0" y="1015"/>
                  </a:lnTo>
                  <a:lnTo>
                    <a:pt x="0" y="2362"/>
                  </a:lnTo>
                  <a:lnTo>
                    <a:pt x="121" y="1015"/>
                  </a:lnTo>
                  <a:lnTo>
                    <a:pt x="1676" y="139"/>
                  </a:lnTo>
                  <a:lnTo>
                    <a:pt x="1739" y="0"/>
                  </a:lnTo>
                  <a:close/>
                </a:path>
                <a:path w="1905" h="2539">
                  <a:moveTo>
                    <a:pt x="1739" y="139"/>
                  </a:moveTo>
                  <a:lnTo>
                    <a:pt x="1610" y="1473"/>
                  </a:lnTo>
                  <a:lnTo>
                    <a:pt x="76" y="2362"/>
                  </a:lnTo>
                  <a:lnTo>
                    <a:pt x="1739" y="1473"/>
                  </a:lnTo>
                  <a:lnTo>
                    <a:pt x="1739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2733504" y="54199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3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2733504" y="541998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2732829" y="542035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3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2732829" y="542037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101"/>
                  </a:lnTo>
                  <a:lnTo>
                    <a:pt x="88" y="14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2732338" y="541957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05" y="0"/>
                  </a:moveTo>
                  <a:lnTo>
                    <a:pt x="0" y="1104"/>
                  </a:lnTo>
                  <a:lnTo>
                    <a:pt x="0" y="2641"/>
                  </a:lnTo>
                  <a:lnTo>
                    <a:pt x="76" y="1142"/>
                  </a:lnTo>
                  <a:lnTo>
                    <a:pt x="1816" y="126"/>
                  </a:lnTo>
                  <a:lnTo>
                    <a:pt x="1816" y="1587"/>
                  </a:lnTo>
                  <a:lnTo>
                    <a:pt x="1955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2732392" y="541959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92" y="0"/>
                  </a:moveTo>
                  <a:lnTo>
                    <a:pt x="647" y="736"/>
                  </a:lnTo>
                  <a:lnTo>
                    <a:pt x="0" y="1104"/>
                  </a:lnTo>
                  <a:lnTo>
                    <a:pt x="0" y="2641"/>
                  </a:lnTo>
                  <a:lnTo>
                    <a:pt x="76" y="1143"/>
                  </a:lnTo>
                  <a:lnTo>
                    <a:pt x="647" y="812"/>
                  </a:lnTo>
                  <a:lnTo>
                    <a:pt x="1828" y="127"/>
                  </a:lnTo>
                  <a:lnTo>
                    <a:pt x="1828" y="1587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2735074" y="541813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39" y="0"/>
                  </a:moveTo>
                  <a:lnTo>
                    <a:pt x="0" y="990"/>
                  </a:lnTo>
                  <a:lnTo>
                    <a:pt x="0" y="2463"/>
                  </a:lnTo>
                  <a:lnTo>
                    <a:pt x="1739" y="1460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2735287" y="541850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711" y="127"/>
                  </a:moveTo>
                  <a:lnTo>
                    <a:pt x="317" y="368"/>
                  </a:lnTo>
                  <a:lnTo>
                    <a:pt x="0" y="1943"/>
                  </a:lnTo>
                  <a:lnTo>
                    <a:pt x="406" y="1701"/>
                  </a:lnTo>
                  <a:lnTo>
                    <a:pt x="711" y="127"/>
                  </a:lnTo>
                  <a:close/>
                </a:path>
                <a:path w="1269" h="2539">
                  <a:moveTo>
                    <a:pt x="914" y="0"/>
                  </a:moveTo>
                  <a:lnTo>
                    <a:pt x="787" y="88"/>
                  </a:lnTo>
                  <a:lnTo>
                    <a:pt x="469" y="1663"/>
                  </a:lnTo>
                  <a:lnTo>
                    <a:pt x="609" y="1574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2735030" y="541814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98" y="2362"/>
                  </a:moveTo>
                  <a:lnTo>
                    <a:pt x="0" y="2362"/>
                  </a:lnTo>
                  <a:lnTo>
                    <a:pt x="198" y="2362"/>
                  </a:lnTo>
                  <a:close/>
                </a:path>
                <a:path w="1905" h="2539">
                  <a:moveTo>
                    <a:pt x="1739" y="0"/>
                  </a:moveTo>
                  <a:lnTo>
                    <a:pt x="0" y="1015"/>
                  </a:lnTo>
                  <a:lnTo>
                    <a:pt x="0" y="2362"/>
                  </a:lnTo>
                  <a:lnTo>
                    <a:pt x="120" y="1015"/>
                  </a:lnTo>
                  <a:lnTo>
                    <a:pt x="1676" y="126"/>
                  </a:lnTo>
                  <a:lnTo>
                    <a:pt x="1739" y="0"/>
                  </a:lnTo>
                  <a:close/>
                </a:path>
                <a:path w="1905" h="2539">
                  <a:moveTo>
                    <a:pt x="1739" y="126"/>
                  </a:moveTo>
                  <a:lnTo>
                    <a:pt x="1610" y="1473"/>
                  </a:lnTo>
                  <a:lnTo>
                    <a:pt x="76" y="2362"/>
                  </a:lnTo>
                  <a:lnTo>
                    <a:pt x="1739" y="1473"/>
                  </a:lnTo>
                  <a:lnTo>
                    <a:pt x="173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2735061" y="54181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99" y="2362"/>
                  </a:moveTo>
                  <a:lnTo>
                    <a:pt x="0" y="2362"/>
                  </a:lnTo>
                  <a:lnTo>
                    <a:pt x="199" y="2362"/>
                  </a:lnTo>
                  <a:close/>
                </a:path>
                <a:path w="1905" h="2539">
                  <a:moveTo>
                    <a:pt x="1752" y="0"/>
                  </a:moveTo>
                  <a:lnTo>
                    <a:pt x="0" y="1015"/>
                  </a:lnTo>
                  <a:lnTo>
                    <a:pt x="0" y="2362"/>
                  </a:lnTo>
                  <a:lnTo>
                    <a:pt x="120" y="1015"/>
                  </a:lnTo>
                  <a:lnTo>
                    <a:pt x="1676" y="126"/>
                  </a:lnTo>
                  <a:lnTo>
                    <a:pt x="1752" y="0"/>
                  </a:lnTo>
                  <a:close/>
                </a:path>
                <a:path w="1905" h="2539">
                  <a:moveTo>
                    <a:pt x="1752" y="126"/>
                  </a:moveTo>
                  <a:lnTo>
                    <a:pt x="1610" y="1473"/>
                  </a:lnTo>
                  <a:lnTo>
                    <a:pt x="76" y="2362"/>
                  </a:lnTo>
                  <a:lnTo>
                    <a:pt x="1752" y="1473"/>
                  </a:lnTo>
                  <a:lnTo>
                    <a:pt x="175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2736150" y="541843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3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2736150" y="541845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101"/>
                  </a:lnTo>
                  <a:lnTo>
                    <a:pt x="88" y="14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2735475" y="541882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3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2735475" y="54188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101"/>
                  </a:lnTo>
                  <a:lnTo>
                    <a:pt x="88" y="14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2734984" y="54180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05" y="0"/>
                  </a:moveTo>
                  <a:lnTo>
                    <a:pt x="0" y="1104"/>
                  </a:lnTo>
                  <a:lnTo>
                    <a:pt x="0" y="2641"/>
                  </a:lnTo>
                  <a:lnTo>
                    <a:pt x="76" y="1142"/>
                  </a:lnTo>
                  <a:lnTo>
                    <a:pt x="1828" y="126"/>
                  </a:lnTo>
                  <a:lnTo>
                    <a:pt x="1828" y="1587"/>
                  </a:lnTo>
                  <a:lnTo>
                    <a:pt x="1968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2735033" y="541807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905" y="0"/>
                  </a:moveTo>
                  <a:lnTo>
                    <a:pt x="647" y="736"/>
                  </a:lnTo>
                  <a:lnTo>
                    <a:pt x="0" y="1104"/>
                  </a:lnTo>
                  <a:lnTo>
                    <a:pt x="0" y="2641"/>
                  </a:lnTo>
                  <a:lnTo>
                    <a:pt x="63" y="1143"/>
                  </a:lnTo>
                  <a:lnTo>
                    <a:pt x="647" y="812"/>
                  </a:lnTo>
                  <a:lnTo>
                    <a:pt x="1828" y="127"/>
                  </a:lnTo>
                  <a:lnTo>
                    <a:pt x="1828" y="1587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2737721" y="541660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39" y="0"/>
                  </a:moveTo>
                  <a:lnTo>
                    <a:pt x="0" y="990"/>
                  </a:lnTo>
                  <a:lnTo>
                    <a:pt x="0" y="2463"/>
                  </a:lnTo>
                  <a:lnTo>
                    <a:pt x="1739" y="1460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2737942" y="541698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711" y="127"/>
                  </a:moveTo>
                  <a:lnTo>
                    <a:pt x="317" y="355"/>
                  </a:lnTo>
                  <a:lnTo>
                    <a:pt x="0" y="1930"/>
                  </a:lnTo>
                  <a:lnTo>
                    <a:pt x="406" y="1689"/>
                  </a:lnTo>
                  <a:lnTo>
                    <a:pt x="711" y="127"/>
                  </a:lnTo>
                  <a:close/>
                </a:path>
                <a:path w="1269" h="2539">
                  <a:moveTo>
                    <a:pt x="901" y="0"/>
                  </a:moveTo>
                  <a:lnTo>
                    <a:pt x="774" y="88"/>
                  </a:lnTo>
                  <a:lnTo>
                    <a:pt x="457" y="1663"/>
                  </a:lnTo>
                  <a:lnTo>
                    <a:pt x="596" y="1574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2737675" y="541660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99" y="2362"/>
                  </a:moveTo>
                  <a:lnTo>
                    <a:pt x="0" y="2362"/>
                  </a:lnTo>
                  <a:lnTo>
                    <a:pt x="199" y="2362"/>
                  </a:lnTo>
                  <a:close/>
                </a:path>
                <a:path w="1905" h="2539">
                  <a:moveTo>
                    <a:pt x="1752" y="0"/>
                  </a:moveTo>
                  <a:lnTo>
                    <a:pt x="0" y="1015"/>
                  </a:lnTo>
                  <a:lnTo>
                    <a:pt x="0" y="2362"/>
                  </a:lnTo>
                  <a:lnTo>
                    <a:pt x="121" y="1015"/>
                  </a:lnTo>
                  <a:lnTo>
                    <a:pt x="1676" y="139"/>
                  </a:lnTo>
                  <a:lnTo>
                    <a:pt x="1752" y="0"/>
                  </a:lnTo>
                  <a:close/>
                </a:path>
                <a:path w="1905" h="2539">
                  <a:moveTo>
                    <a:pt x="1752" y="139"/>
                  </a:moveTo>
                  <a:lnTo>
                    <a:pt x="1610" y="1473"/>
                  </a:lnTo>
                  <a:lnTo>
                    <a:pt x="76" y="2362"/>
                  </a:lnTo>
                  <a:lnTo>
                    <a:pt x="1752" y="1473"/>
                  </a:lnTo>
                  <a:lnTo>
                    <a:pt x="1752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2737707" y="541663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99" y="2362"/>
                  </a:moveTo>
                  <a:lnTo>
                    <a:pt x="0" y="2362"/>
                  </a:lnTo>
                  <a:lnTo>
                    <a:pt x="199" y="2362"/>
                  </a:lnTo>
                  <a:close/>
                </a:path>
                <a:path w="1905" h="2539">
                  <a:moveTo>
                    <a:pt x="1752" y="0"/>
                  </a:moveTo>
                  <a:lnTo>
                    <a:pt x="0" y="1015"/>
                  </a:lnTo>
                  <a:lnTo>
                    <a:pt x="0" y="2362"/>
                  </a:lnTo>
                  <a:lnTo>
                    <a:pt x="120" y="1015"/>
                  </a:lnTo>
                  <a:lnTo>
                    <a:pt x="1676" y="126"/>
                  </a:lnTo>
                  <a:lnTo>
                    <a:pt x="1752" y="0"/>
                  </a:lnTo>
                  <a:close/>
                </a:path>
                <a:path w="1905" h="2539">
                  <a:moveTo>
                    <a:pt x="1752" y="126"/>
                  </a:moveTo>
                  <a:lnTo>
                    <a:pt x="1610" y="1473"/>
                  </a:lnTo>
                  <a:lnTo>
                    <a:pt x="76" y="2362"/>
                  </a:lnTo>
                  <a:lnTo>
                    <a:pt x="1752" y="1473"/>
                  </a:lnTo>
                  <a:lnTo>
                    <a:pt x="175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2738795" y="541690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3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2738800" y="541692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101"/>
                  </a:lnTo>
                  <a:lnTo>
                    <a:pt x="76" y="14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2738126" y="54173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39"/>
                  </a:lnTo>
                  <a:lnTo>
                    <a:pt x="50" y="142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2738126" y="54173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2737634" y="541650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05" y="0"/>
                  </a:moveTo>
                  <a:lnTo>
                    <a:pt x="0" y="1104"/>
                  </a:lnTo>
                  <a:lnTo>
                    <a:pt x="0" y="2641"/>
                  </a:lnTo>
                  <a:lnTo>
                    <a:pt x="63" y="1142"/>
                  </a:lnTo>
                  <a:lnTo>
                    <a:pt x="1816" y="126"/>
                  </a:lnTo>
                  <a:lnTo>
                    <a:pt x="1816" y="1600"/>
                  </a:lnTo>
                  <a:lnTo>
                    <a:pt x="1955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2737675" y="541655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905" y="0"/>
                  </a:moveTo>
                  <a:lnTo>
                    <a:pt x="647" y="736"/>
                  </a:lnTo>
                  <a:lnTo>
                    <a:pt x="0" y="1092"/>
                  </a:lnTo>
                  <a:lnTo>
                    <a:pt x="0" y="2641"/>
                  </a:lnTo>
                  <a:lnTo>
                    <a:pt x="76" y="1143"/>
                  </a:lnTo>
                  <a:lnTo>
                    <a:pt x="647" y="812"/>
                  </a:lnTo>
                  <a:lnTo>
                    <a:pt x="1828" y="127"/>
                  </a:lnTo>
                  <a:lnTo>
                    <a:pt x="1828" y="1587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2740366" y="541507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39" y="0"/>
                  </a:moveTo>
                  <a:lnTo>
                    <a:pt x="0" y="990"/>
                  </a:lnTo>
                  <a:lnTo>
                    <a:pt x="0" y="2463"/>
                  </a:lnTo>
                  <a:lnTo>
                    <a:pt x="1739" y="1460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2740596" y="541544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711" y="139"/>
                  </a:moveTo>
                  <a:lnTo>
                    <a:pt x="317" y="368"/>
                  </a:lnTo>
                  <a:lnTo>
                    <a:pt x="0" y="1943"/>
                  </a:lnTo>
                  <a:lnTo>
                    <a:pt x="406" y="1701"/>
                  </a:lnTo>
                  <a:lnTo>
                    <a:pt x="711" y="139"/>
                  </a:lnTo>
                  <a:close/>
                </a:path>
                <a:path w="1269" h="2539">
                  <a:moveTo>
                    <a:pt x="901" y="0"/>
                  </a:moveTo>
                  <a:lnTo>
                    <a:pt x="774" y="88"/>
                  </a:lnTo>
                  <a:lnTo>
                    <a:pt x="457" y="1663"/>
                  </a:lnTo>
                  <a:lnTo>
                    <a:pt x="596" y="1574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2740325" y="541508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98" y="2362"/>
                  </a:moveTo>
                  <a:lnTo>
                    <a:pt x="0" y="2362"/>
                  </a:lnTo>
                  <a:lnTo>
                    <a:pt x="198" y="2362"/>
                  </a:lnTo>
                  <a:close/>
                </a:path>
                <a:path w="1905" h="2539">
                  <a:moveTo>
                    <a:pt x="1739" y="0"/>
                  </a:moveTo>
                  <a:lnTo>
                    <a:pt x="0" y="1015"/>
                  </a:lnTo>
                  <a:lnTo>
                    <a:pt x="0" y="2362"/>
                  </a:lnTo>
                  <a:lnTo>
                    <a:pt x="121" y="1015"/>
                  </a:lnTo>
                  <a:lnTo>
                    <a:pt x="1676" y="139"/>
                  </a:lnTo>
                  <a:lnTo>
                    <a:pt x="1739" y="0"/>
                  </a:lnTo>
                  <a:close/>
                </a:path>
                <a:path w="1905" h="2539">
                  <a:moveTo>
                    <a:pt x="1739" y="139"/>
                  </a:moveTo>
                  <a:lnTo>
                    <a:pt x="1610" y="1473"/>
                  </a:lnTo>
                  <a:lnTo>
                    <a:pt x="76" y="2362"/>
                  </a:lnTo>
                  <a:lnTo>
                    <a:pt x="1739" y="1473"/>
                  </a:lnTo>
                  <a:lnTo>
                    <a:pt x="1739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2740352" y="541510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99" y="2362"/>
                  </a:moveTo>
                  <a:lnTo>
                    <a:pt x="0" y="2362"/>
                  </a:lnTo>
                  <a:lnTo>
                    <a:pt x="199" y="2362"/>
                  </a:lnTo>
                  <a:close/>
                </a:path>
                <a:path w="1905" h="2539">
                  <a:moveTo>
                    <a:pt x="1752" y="0"/>
                  </a:moveTo>
                  <a:lnTo>
                    <a:pt x="0" y="1015"/>
                  </a:lnTo>
                  <a:lnTo>
                    <a:pt x="0" y="2362"/>
                  </a:lnTo>
                  <a:lnTo>
                    <a:pt x="132" y="1015"/>
                  </a:lnTo>
                  <a:lnTo>
                    <a:pt x="1676" y="126"/>
                  </a:lnTo>
                  <a:lnTo>
                    <a:pt x="1752" y="0"/>
                  </a:lnTo>
                  <a:close/>
                </a:path>
                <a:path w="1905" h="2539">
                  <a:moveTo>
                    <a:pt x="1752" y="126"/>
                  </a:moveTo>
                  <a:lnTo>
                    <a:pt x="1611" y="1473"/>
                  </a:lnTo>
                  <a:lnTo>
                    <a:pt x="88" y="2362"/>
                  </a:lnTo>
                  <a:lnTo>
                    <a:pt x="1752" y="1473"/>
                  </a:lnTo>
                  <a:lnTo>
                    <a:pt x="1752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2741446" y="541538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52"/>
                  </a:lnTo>
                  <a:lnTo>
                    <a:pt x="50" y="143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2741446" y="54154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88" y="14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2740771" y="54157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27" y="0"/>
                  </a:moveTo>
                  <a:lnTo>
                    <a:pt x="0" y="139"/>
                  </a:lnTo>
                  <a:lnTo>
                    <a:pt x="50" y="142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2740771" y="541579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65" y="0"/>
                  </a:moveTo>
                  <a:lnTo>
                    <a:pt x="0" y="88"/>
                  </a:lnTo>
                  <a:lnTo>
                    <a:pt x="88" y="14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2740281" y="541498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905" y="0"/>
                  </a:moveTo>
                  <a:lnTo>
                    <a:pt x="0" y="1104"/>
                  </a:lnTo>
                  <a:lnTo>
                    <a:pt x="0" y="2641"/>
                  </a:lnTo>
                  <a:lnTo>
                    <a:pt x="76" y="1142"/>
                  </a:lnTo>
                  <a:lnTo>
                    <a:pt x="1816" y="126"/>
                  </a:lnTo>
                  <a:lnTo>
                    <a:pt x="1816" y="1587"/>
                  </a:lnTo>
                  <a:lnTo>
                    <a:pt x="1955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2740329" y="541502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905" y="0"/>
                  </a:moveTo>
                  <a:lnTo>
                    <a:pt x="647" y="736"/>
                  </a:lnTo>
                  <a:lnTo>
                    <a:pt x="0" y="1092"/>
                  </a:lnTo>
                  <a:lnTo>
                    <a:pt x="0" y="2628"/>
                  </a:lnTo>
                  <a:lnTo>
                    <a:pt x="76" y="1130"/>
                  </a:lnTo>
                  <a:lnTo>
                    <a:pt x="647" y="800"/>
                  </a:lnTo>
                  <a:lnTo>
                    <a:pt x="1828" y="127"/>
                  </a:lnTo>
                  <a:lnTo>
                    <a:pt x="1828" y="1587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2729350" y="5419689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739" y="2463"/>
                  </a:lnTo>
                  <a:lnTo>
                    <a:pt x="1739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2729953" y="542006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44" y="1663"/>
                  </a:moveTo>
                  <a:lnTo>
                    <a:pt x="127" y="88"/>
                  </a:lnTo>
                  <a:lnTo>
                    <a:pt x="0" y="0"/>
                  </a:lnTo>
                  <a:lnTo>
                    <a:pt x="304" y="1574"/>
                  </a:lnTo>
                  <a:lnTo>
                    <a:pt x="444" y="1663"/>
                  </a:lnTo>
                  <a:close/>
                </a:path>
                <a:path w="1269" h="2539">
                  <a:moveTo>
                    <a:pt x="901" y="1930"/>
                  </a:moveTo>
                  <a:lnTo>
                    <a:pt x="584" y="355"/>
                  </a:lnTo>
                  <a:lnTo>
                    <a:pt x="177" y="114"/>
                  </a:lnTo>
                  <a:lnTo>
                    <a:pt x="495" y="1689"/>
                  </a:lnTo>
                  <a:lnTo>
                    <a:pt x="901" y="19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2729391" y="541969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39" y="2362"/>
                  </a:moveTo>
                  <a:lnTo>
                    <a:pt x="1541" y="2362"/>
                  </a:lnTo>
                  <a:lnTo>
                    <a:pt x="1739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73"/>
                  </a:lnTo>
                  <a:lnTo>
                    <a:pt x="1541" y="2362"/>
                  </a:lnTo>
                  <a:lnTo>
                    <a:pt x="129" y="1473"/>
                  </a:lnTo>
                  <a:lnTo>
                    <a:pt x="63" y="126"/>
                  </a:lnTo>
                  <a:lnTo>
                    <a:pt x="217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7" y="126"/>
                  </a:moveTo>
                  <a:lnTo>
                    <a:pt x="63" y="126"/>
                  </a:lnTo>
                  <a:lnTo>
                    <a:pt x="1597" y="1015"/>
                  </a:lnTo>
                  <a:lnTo>
                    <a:pt x="1663" y="2362"/>
                  </a:lnTo>
                  <a:lnTo>
                    <a:pt x="1739" y="1015"/>
                  </a:lnTo>
                  <a:lnTo>
                    <a:pt x="217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2729359" y="541971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39" y="2362"/>
                  </a:moveTo>
                  <a:lnTo>
                    <a:pt x="1541" y="2362"/>
                  </a:lnTo>
                  <a:lnTo>
                    <a:pt x="1739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73"/>
                  </a:lnTo>
                  <a:lnTo>
                    <a:pt x="1541" y="2362"/>
                  </a:lnTo>
                  <a:lnTo>
                    <a:pt x="129" y="1473"/>
                  </a:lnTo>
                  <a:lnTo>
                    <a:pt x="63" y="126"/>
                  </a:lnTo>
                  <a:lnTo>
                    <a:pt x="217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7" y="126"/>
                  </a:moveTo>
                  <a:lnTo>
                    <a:pt x="63" y="126"/>
                  </a:lnTo>
                  <a:lnTo>
                    <a:pt x="1597" y="1015"/>
                  </a:lnTo>
                  <a:lnTo>
                    <a:pt x="1663" y="2362"/>
                  </a:lnTo>
                  <a:lnTo>
                    <a:pt x="1739" y="1015"/>
                  </a:lnTo>
                  <a:lnTo>
                    <a:pt x="217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2729871" y="541999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2729845" y="542001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60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2730558" y="542038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76" y="1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2730520" y="54204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2729219" y="541959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50" y="0"/>
                  </a:moveTo>
                  <a:lnTo>
                    <a:pt x="50" y="1536"/>
                  </a:lnTo>
                  <a:lnTo>
                    <a:pt x="139" y="126"/>
                  </a:lnTo>
                  <a:lnTo>
                    <a:pt x="1879" y="1142"/>
                  </a:lnTo>
                  <a:lnTo>
                    <a:pt x="1879" y="2590"/>
                  </a:lnTo>
                  <a:lnTo>
                    <a:pt x="1955" y="110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2729230" y="541963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92" y="1092"/>
                  </a:moveTo>
                  <a:lnTo>
                    <a:pt x="1257" y="749"/>
                  </a:lnTo>
                  <a:lnTo>
                    <a:pt x="0" y="0"/>
                  </a:lnTo>
                  <a:lnTo>
                    <a:pt x="0" y="1549"/>
                  </a:lnTo>
                  <a:lnTo>
                    <a:pt x="63" y="127"/>
                  </a:lnTo>
                  <a:lnTo>
                    <a:pt x="1244" y="800"/>
                  </a:lnTo>
                  <a:lnTo>
                    <a:pt x="1816" y="1143"/>
                  </a:lnTo>
                  <a:lnTo>
                    <a:pt x="1816" y="2590"/>
                  </a:lnTo>
                  <a:lnTo>
                    <a:pt x="1892" y="10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2726700" y="541816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739" y="2463"/>
                  </a:lnTo>
                  <a:lnTo>
                    <a:pt x="1739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2727286" y="5418531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57" y="1663"/>
                  </a:moveTo>
                  <a:lnTo>
                    <a:pt x="139" y="88"/>
                  </a:lnTo>
                  <a:lnTo>
                    <a:pt x="0" y="0"/>
                  </a:lnTo>
                  <a:lnTo>
                    <a:pt x="317" y="1574"/>
                  </a:lnTo>
                  <a:lnTo>
                    <a:pt x="457" y="1663"/>
                  </a:lnTo>
                  <a:close/>
                </a:path>
                <a:path w="1269" h="2539">
                  <a:moveTo>
                    <a:pt x="927" y="1930"/>
                  </a:moveTo>
                  <a:lnTo>
                    <a:pt x="609" y="355"/>
                  </a:lnTo>
                  <a:lnTo>
                    <a:pt x="203" y="127"/>
                  </a:lnTo>
                  <a:lnTo>
                    <a:pt x="520" y="1689"/>
                  </a:lnTo>
                  <a:lnTo>
                    <a:pt x="927" y="19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2726730" y="541816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52" y="2362"/>
                  </a:moveTo>
                  <a:lnTo>
                    <a:pt x="1555" y="2362"/>
                  </a:lnTo>
                  <a:lnTo>
                    <a:pt x="1752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555" y="2362"/>
                  </a:lnTo>
                  <a:lnTo>
                    <a:pt x="141" y="1460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10" y="1015"/>
                  </a:lnTo>
                  <a:lnTo>
                    <a:pt x="1676" y="2362"/>
                  </a:lnTo>
                  <a:lnTo>
                    <a:pt x="1752" y="101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2726701" y="5418184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52" y="2362"/>
                  </a:moveTo>
                  <a:lnTo>
                    <a:pt x="1552" y="2362"/>
                  </a:lnTo>
                  <a:lnTo>
                    <a:pt x="1752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73"/>
                  </a:lnTo>
                  <a:lnTo>
                    <a:pt x="1552" y="2362"/>
                  </a:lnTo>
                  <a:lnTo>
                    <a:pt x="141" y="1473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10" y="1015"/>
                  </a:lnTo>
                  <a:lnTo>
                    <a:pt x="1676" y="2362"/>
                  </a:lnTo>
                  <a:lnTo>
                    <a:pt x="1752" y="101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2727224" y="541846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2727199" y="541848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60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2727911" y="54188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76" y="1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2727882" y="541887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63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2726560" y="541806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549"/>
                  </a:lnTo>
                  <a:lnTo>
                    <a:pt x="139" y="126"/>
                  </a:lnTo>
                  <a:lnTo>
                    <a:pt x="1892" y="1142"/>
                  </a:lnTo>
                  <a:lnTo>
                    <a:pt x="1892" y="2590"/>
                  </a:lnTo>
                  <a:lnTo>
                    <a:pt x="1968" y="110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2726563" y="541809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905" y="1104"/>
                  </a:moveTo>
                  <a:lnTo>
                    <a:pt x="1257" y="749"/>
                  </a:lnTo>
                  <a:lnTo>
                    <a:pt x="0" y="0"/>
                  </a:lnTo>
                  <a:lnTo>
                    <a:pt x="0" y="1549"/>
                  </a:lnTo>
                  <a:lnTo>
                    <a:pt x="76" y="127"/>
                  </a:lnTo>
                  <a:lnTo>
                    <a:pt x="1257" y="800"/>
                  </a:lnTo>
                  <a:lnTo>
                    <a:pt x="1841" y="1143"/>
                  </a:lnTo>
                  <a:lnTo>
                    <a:pt x="1841" y="2603"/>
                  </a:lnTo>
                  <a:lnTo>
                    <a:pt x="1905" y="11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2724053" y="5416636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739" y="2463"/>
                  </a:lnTo>
                  <a:lnTo>
                    <a:pt x="1739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2724645" y="5417007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57" y="1663"/>
                  </a:moveTo>
                  <a:lnTo>
                    <a:pt x="139" y="88"/>
                  </a:lnTo>
                  <a:lnTo>
                    <a:pt x="0" y="0"/>
                  </a:lnTo>
                  <a:lnTo>
                    <a:pt x="317" y="1574"/>
                  </a:lnTo>
                  <a:lnTo>
                    <a:pt x="457" y="1663"/>
                  </a:lnTo>
                  <a:close/>
                </a:path>
                <a:path w="1269" h="2539">
                  <a:moveTo>
                    <a:pt x="914" y="1930"/>
                  </a:moveTo>
                  <a:lnTo>
                    <a:pt x="596" y="355"/>
                  </a:lnTo>
                  <a:lnTo>
                    <a:pt x="190" y="127"/>
                  </a:lnTo>
                  <a:lnTo>
                    <a:pt x="495" y="1689"/>
                  </a:lnTo>
                  <a:lnTo>
                    <a:pt x="914" y="19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2724083" y="5416635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52" y="2362"/>
                  </a:moveTo>
                  <a:lnTo>
                    <a:pt x="1552" y="2362"/>
                  </a:lnTo>
                  <a:lnTo>
                    <a:pt x="1752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73"/>
                  </a:lnTo>
                  <a:lnTo>
                    <a:pt x="1552" y="2362"/>
                  </a:lnTo>
                  <a:lnTo>
                    <a:pt x="141" y="1473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10" y="1015"/>
                  </a:lnTo>
                  <a:lnTo>
                    <a:pt x="1676" y="2362"/>
                  </a:lnTo>
                  <a:lnTo>
                    <a:pt x="1752" y="101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2724054" y="541665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52" y="2362"/>
                  </a:moveTo>
                  <a:lnTo>
                    <a:pt x="1552" y="2362"/>
                  </a:lnTo>
                  <a:lnTo>
                    <a:pt x="1752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73"/>
                  </a:lnTo>
                  <a:lnTo>
                    <a:pt x="1552" y="2362"/>
                  </a:lnTo>
                  <a:lnTo>
                    <a:pt x="162" y="1473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10" y="1015"/>
                  </a:lnTo>
                  <a:lnTo>
                    <a:pt x="1676" y="2362"/>
                  </a:lnTo>
                  <a:lnTo>
                    <a:pt x="1752" y="101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2724576" y="541694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88" y="1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2724561" y="541695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63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2725248" y="541732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60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2725223" y="541734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2723922" y="541653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50" y="0"/>
                  </a:moveTo>
                  <a:lnTo>
                    <a:pt x="50" y="1536"/>
                  </a:lnTo>
                  <a:lnTo>
                    <a:pt x="139" y="126"/>
                  </a:lnTo>
                  <a:lnTo>
                    <a:pt x="1892" y="1142"/>
                  </a:lnTo>
                  <a:lnTo>
                    <a:pt x="1892" y="2590"/>
                  </a:lnTo>
                  <a:lnTo>
                    <a:pt x="1955" y="110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2723921" y="541657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92" y="1104"/>
                  </a:moveTo>
                  <a:lnTo>
                    <a:pt x="1257" y="749"/>
                  </a:lnTo>
                  <a:lnTo>
                    <a:pt x="0" y="0"/>
                  </a:lnTo>
                  <a:lnTo>
                    <a:pt x="0" y="1549"/>
                  </a:lnTo>
                  <a:lnTo>
                    <a:pt x="76" y="127"/>
                  </a:lnTo>
                  <a:lnTo>
                    <a:pt x="1244" y="800"/>
                  </a:lnTo>
                  <a:lnTo>
                    <a:pt x="1816" y="1143"/>
                  </a:lnTo>
                  <a:lnTo>
                    <a:pt x="1816" y="2603"/>
                  </a:lnTo>
                  <a:lnTo>
                    <a:pt x="1892" y="11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2721406" y="541510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739" y="2463"/>
                  </a:lnTo>
                  <a:lnTo>
                    <a:pt x="1739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2722003" y="541548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44" y="1663"/>
                  </a:moveTo>
                  <a:lnTo>
                    <a:pt x="127" y="88"/>
                  </a:lnTo>
                  <a:lnTo>
                    <a:pt x="0" y="0"/>
                  </a:lnTo>
                  <a:lnTo>
                    <a:pt x="304" y="1574"/>
                  </a:lnTo>
                  <a:lnTo>
                    <a:pt x="444" y="1663"/>
                  </a:lnTo>
                  <a:close/>
                </a:path>
                <a:path w="1269" h="2539">
                  <a:moveTo>
                    <a:pt x="914" y="1930"/>
                  </a:moveTo>
                  <a:lnTo>
                    <a:pt x="596" y="355"/>
                  </a:lnTo>
                  <a:lnTo>
                    <a:pt x="190" y="114"/>
                  </a:lnTo>
                  <a:lnTo>
                    <a:pt x="508" y="1689"/>
                  </a:lnTo>
                  <a:lnTo>
                    <a:pt x="914" y="19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2721447" y="5415108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39" y="2362"/>
                  </a:moveTo>
                  <a:lnTo>
                    <a:pt x="1541" y="2362"/>
                  </a:lnTo>
                  <a:lnTo>
                    <a:pt x="1739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73"/>
                  </a:lnTo>
                  <a:lnTo>
                    <a:pt x="1541" y="2362"/>
                  </a:lnTo>
                  <a:lnTo>
                    <a:pt x="129" y="1473"/>
                  </a:lnTo>
                  <a:lnTo>
                    <a:pt x="63" y="126"/>
                  </a:lnTo>
                  <a:lnTo>
                    <a:pt x="217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7" y="126"/>
                  </a:moveTo>
                  <a:lnTo>
                    <a:pt x="63" y="126"/>
                  </a:lnTo>
                  <a:lnTo>
                    <a:pt x="1597" y="1015"/>
                  </a:lnTo>
                  <a:lnTo>
                    <a:pt x="1663" y="2362"/>
                  </a:lnTo>
                  <a:lnTo>
                    <a:pt x="1739" y="1015"/>
                  </a:lnTo>
                  <a:lnTo>
                    <a:pt x="217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2721416" y="5415131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39" y="2362"/>
                  </a:moveTo>
                  <a:lnTo>
                    <a:pt x="1544" y="2362"/>
                  </a:lnTo>
                  <a:lnTo>
                    <a:pt x="1739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544" y="2362"/>
                  </a:lnTo>
                  <a:lnTo>
                    <a:pt x="128" y="1460"/>
                  </a:lnTo>
                  <a:lnTo>
                    <a:pt x="63" y="126"/>
                  </a:lnTo>
                  <a:lnTo>
                    <a:pt x="217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7" y="126"/>
                  </a:moveTo>
                  <a:lnTo>
                    <a:pt x="63" y="126"/>
                  </a:lnTo>
                  <a:lnTo>
                    <a:pt x="1597" y="1015"/>
                  </a:lnTo>
                  <a:lnTo>
                    <a:pt x="1663" y="2362"/>
                  </a:lnTo>
                  <a:lnTo>
                    <a:pt x="1739" y="1015"/>
                  </a:lnTo>
                  <a:lnTo>
                    <a:pt x="217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2721940" y="54154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60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2721902" y="541543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2722601" y="541579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2722576" y="541581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60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2721277" y="541501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50" y="0"/>
                  </a:moveTo>
                  <a:lnTo>
                    <a:pt x="50" y="1549"/>
                  </a:lnTo>
                  <a:lnTo>
                    <a:pt x="139" y="126"/>
                  </a:lnTo>
                  <a:lnTo>
                    <a:pt x="1879" y="1142"/>
                  </a:lnTo>
                  <a:lnTo>
                    <a:pt x="1879" y="2590"/>
                  </a:lnTo>
                  <a:lnTo>
                    <a:pt x="1955" y="110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2721279" y="5415051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92" y="1104"/>
                  </a:moveTo>
                  <a:lnTo>
                    <a:pt x="1257" y="749"/>
                  </a:lnTo>
                  <a:lnTo>
                    <a:pt x="0" y="0"/>
                  </a:lnTo>
                  <a:lnTo>
                    <a:pt x="0" y="1549"/>
                  </a:lnTo>
                  <a:lnTo>
                    <a:pt x="63" y="127"/>
                  </a:lnTo>
                  <a:lnTo>
                    <a:pt x="1244" y="812"/>
                  </a:lnTo>
                  <a:lnTo>
                    <a:pt x="1816" y="1143"/>
                  </a:lnTo>
                  <a:lnTo>
                    <a:pt x="1816" y="2590"/>
                  </a:lnTo>
                  <a:lnTo>
                    <a:pt x="1892" y="11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2726700" y="5415577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739" y="2463"/>
                  </a:lnTo>
                  <a:lnTo>
                    <a:pt x="1739" y="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2727286" y="5415953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57" y="1663"/>
                  </a:moveTo>
                  <a:lnTo>
                    <a:pt x="139" y="88"/>
                  </a:lnTo>
                  <a:lnTo>
                    <a:pt x="0" y="0"/>
                  </a:lnTo>
                  <a:lnTo>
                    <a:pt x="317" y="1574"/>
                  </a:lnTo>
                  <a:lnTo>
                    <a:pt x="457" y="1663"/>
                  </a:lnTo>
                  <a:close/>
                </a:path>
                <a:path w="1269" h="2539">
                  <a:moveTo>
                    <a:pt x="927" y="1930"/>
                  </a:moveTo>
                  <a:lnTo>
                    <a:pt x="609" y="355"/>
                  </a:lnTo>
                  <a:lnTo>
                    <a:pt x="203" y="127"/>
                  </a:lnTo>
                  <a:lnTo>
                    <a:pt x="520" y="1689"/>
                  </a:lnTo>
                  <a:lnTo>
                    <a:pt x="927" y="19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2726730" y="541558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52" y="2362"/>
                  </a:moveTo>
                  <a:lnTo>
                    <a:pt x="1555" y="2362"/>
                  </a:lnTo>
                  <a:lnTo>
                    <a:pt x="1752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555" y="2362"/>
                  </a:lnTo>
                  <a:lnTo>
                    <a:pt x="141" y="1460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10" y="1015"/>
                  </a:lnTo>
                  <a:lnTo>
                    <a:pt x="1676" y="2362"/>
                  </a:lnTo>
                  <a:lnTo>
                    <a:pt x="1752" y="101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2726701" y="541560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52" y="2362"/>
                  </a:moveTo>
                  <a:lnTo>
                    <a:pt x="1552" y="2362"/>
                  </a:lnTo>
                  <a:lnTo>
                    <a:pt x="1752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73"/>
                  </a:lnTo>
                  <a:lnTo>
                    <a:pt x="1552" y="2362"/>
                  </a:lnTo>
                  <a:lnTo>
                    <a:pt x="162" y="1473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10" y="1015"/>
                  </a:lnTo>
                  <a:lnTo>
                    <a:pt x="1676" y="2362"/>
                  </a:lnTo>
                  <a:lnTo>
                    <a:pt x="1752" y="101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2727224" y="541588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88" y="1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2727199" y="54158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2727911" y="541626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60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2727882" y="541629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63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2726560" y="54154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63" y="0"/>
                  </a:moveTo>
                  <a:lnTo>
                    <a:pt x="63" y="1536"/>
                  </a:lnTo>
                  <a:lnTo>
                    <a:pt x="139" y="126"/>
                  </a:lnTo>
                  <a:lnTo>
                    <a:pt x="1892" y="1142"/>
                  </a:lnTo>
                  <a:lnTo>
                    <a:pt x="1892" y="2590"/>
                  </a:lnTo>
                  <a:lnTo>
                    <a:pt x="1968" y="110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2726563" y="541550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905" y="1117"/>
                  </a:moveTo>
                  <a:lnTo>
                    <a:pt x="1257" y="762"/>
                  </a:lnTo>
                  <a:lnTo>
                    <a:pt x="0" y="0"/>
                  </a:lnTo>
                  <a:lnTo>
                    <a:pt x="0" y="1549"/>
                  </a:lnTo>
                  <a:lnTo>
                    <a:pt x="76" y="127"/>
                  </a:lnTo>
                  <a:lnTo>
                    <a:pt x="1257" y="800"/>
                  </a:lnTo>
                  <a:lnTo>
                    <a:pt x="1841" y="1155"/>
                  </a:lnTo>
                  <a:lnTo>
                    <a:pt x="1841" y="2616"/>
                  </a:lnTo>
                  <a:lnTo>
                    <a:pt x="1905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2724053" y="5414043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739" y="2463"/>
                  </a:lnTo>
                  <a:lnTo>
                    <a:pt x="1739" y="10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2724645" y="541442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457" y="1663"/>
                  </a:moveTo>
                  <a:lnTo>
                    <a:pt x="139" y="88"/>
                  </a:lnTo>
                  <a:lnTo>
                    <a:pt x="0" y="0"/>
                  </a:lnTo>
                  <a:lnTo>
                    <a:pt x="317" y="1574"/>
                  </a:lnTo>
                  <a:lnTo>
                    <a:pt x="457" y="1663"/>
                  </a:lnTo>
                  <a:close/>
                </a:path>
                <a:path w="1269" h="2539">
                  <a:moveTo>
                    <a:pt x="914" y="1930"/>
                  </a:moveTo>
                  <a:lnTo>
                    <a:pt x="596" y="355"/>
                  </a:lnTo>
                  <a:lnTo>
                    <a:pt x="190" y="114"/>
                  </a:lnTo>
                  <a:lnTo>
                    <a:pt x="495" y="1689"/>
                  </a:lnTo>
                  <a:lnTo>
                    <a:pt x="914" y="19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2724083" y="5414050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52" y="2362"/>
                  </a:moveTo>
                  <a:lnTo>
                    <a:pt x="1552" y="2362"/>
                  </a:lnTo>
                  <a:lnTo>
                    <a:pt x="1752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73"/>
                  </a:lnTo>
                  <a:lnTo>
                    <a:pt x="1552" y="2362"/>
                  </a:lnTo>
                  <a:lnTo>
                    <a:pt x="141" y="1473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10" y="1015"/>
                  </a:lnTo>
                  <a:lnTo>
                    <a:pt x="1676" y="2362"/>
                  </a:lnTo>
                  <a:lnTo>
                    <a:pt x="1752" y="101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2724054" y="5414072"/>
              <a:ext cx="1905" cy="2540"/>
            </a:xfrm>
            <a:custGeom>
              <a:avLst/>
              <a:gdLst/>
              <a:ahLst/>
              <a:cxnLst/>
              <a:rect l="l" t="t" r="r" b="b"/>
              <a:pathLst>
                <a:path w="1905" h="2539">
                  <a:moveTo>
                    <a:pt x="1752" y="2362"/>
                  </a:moveTo>
                  <a:lnTo>
                    <a:pt x="1555" y="2362"/>
                  </a:lnTo>
                  <a:lnTo>
                    <a:pt x="1752" y="2476"/>
                  </a:lnTo>
                  <a:close/>
                </a:path>
                <a:path w="1905" h="2539">
                  <a:moveTo>
                    <a:pt x="0" y="0"/>
                  </a:moveTo>
                  <a:lnTo>
                    <a:pt x="0" y="1460"/>
                  </a:lnTo>
                  <a:lnTo>
                    <a:pt x="1555" y="2362"/>
                  </a:lnTo>
                  <a:lnTo>
                    <a:pt x="141" y="1460"/>
                  </a:lnTo>
                  <a:lnTo>
                    <a:pt x="76" y="126"/>
                  </a:lnTo>
                  <a:lnTo>
                    <a:pt x="219" y="126"/>
                  </a:lnTo>
                  <a:lnTo>
                    <a:pt x="0" y="0"/>
                  </a:lnTo>
                  <a:close/>
                </a:path>
                <a:path w="1905" h="2539">
                  <a:moveTo>
                    <a:pt x="219" y="126"/>
                  </a:moveTo>
                  <a:lnTo>
                    <a:pt x="76" y="126"/>
                  </a:lnTo>
                  <a:lnTo>
                    <a:pt x="1610" y="1015"/>
                  </a:lnTo>
                  <a:lnTo>
                    <a:pt x="1676" y="2362"/>
                  </a:lnTo>
                  <a:lnTo>
                    <a:pt x="1752" y="1015"/>
                  </a:lnTo>
                  <a:lnTo>
                    <a:pt x="219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2724576" y="54143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88" y="1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2724561" y="541437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47"/>
                  </a:lnTo>
                  <a:lnTo>
                    <a:pt x="63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2725248" y="541473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60"/>
                  </a:lnTo>
                  <a:lnTo>
                    <a:pt x="88" y="11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2725223" y="541475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460"/>
                  </a:lnTo>
                  <a:lnTo>
                    <a:pt x="76" y="1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2723922" y="541395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50" y="0"/>
                  </a:moveTo>
                  <a:lnTo>
                    <a:pt x="50" y="1549"/>
                  </a:lnTo>
                  <a:lnTo>
                    <a:pt x="139" y="126"/>
                  </a:lnTo>
                  <a:lnTo>
                    <a:pt x="1892" y="1142"/>
                  </a:lnTo>
                  <a:lnTo>
                    <a:pt x="1892" y="2590"/>
                  </a:lnTo>
                  <a:lnTo>
                    <a:pt x="1955" y="110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2723921" y="541398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892" y="1104"/>
                  </a:moveTo>
                  <a:lnTo>
                    <a:pt x="1257" y="749"/>
                  </a:lnTo>
                  <a:lnTo>
                    <a:pt x="0" y="0"/>
                  </a:lnTo>
                  <a:lnTo>
                    <a:pt x="0" y="1549"/>
                  </a:lnTo>
                  <a:lnTo>
                    <a:pt x="76" y="127"/>
                  </a:lnTo>
                  <a:lnTo>
                    <a:pt x="1244" y="800"/>
                  </a:lnTo>
                  <a:lnTo>
                    <a:pt x="1816" y="1143"/>
                  </a:lnTo>
                  <a:lnTo>
                    <a:pt x="1816" y="2590"/>
                  </a:lnTo>
                  <a:lnTo>
                    <a:pt x="1892" y="11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2698807" y="5296828"/>
              <a:ext cx="17145" cy="61594"/>
            </a:xfrm>
            <a:custGeom>
              <a:avLst/>
              <a:gdLst/>
              <a:ahLst/>
              <a:cxnLst/>
              <a:rect l="l" t="t" r="r" b="b"/>
              <a:pathLst>
                <a:path w="17144" h="61595">
                  <a:moveTo>
                    <a:pt x="0" y="0"/>
                  </a:moveTo>
                  <a:lnTo>
                    <a:pt x="0" y="51523"/>
                  </a:lnTo>
                  <a:lnTo>
                    <a:pt x="16827" y="61175"/>
                  </a:lnTo>
                  <a:lnTo>
                    <a:pt x="16827" y="9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2715638" y="5297974"/>
              <a:ext cx="15240" cy="60325"/>
            </a:xfrm>
            <a:custGeom>
              <a:avLst/>
              <a:gdLst/>
              <a:ahLst/>
              <a:cxnLst/>
              <a:rect l="l" t="t" r="r" b="b"/>
              <a:pathLst>
                <a:path w="15239" h="60325">
                  <a:moveTo>
                    <a:pt x="14858" y="0"/>
                  </a:moveTo>
                  <a:lnTo>
                    <a:pt x="0" y="8509"/>
                  </a:lnTo>
                  <a:lnTo>
                    <a:pt x="0" y="60032"/>
                  </a:lnTo>
                  <a:lnTo>
                    <a:pt x="14858" y="51523"/>
                  </a:lnTo>
                  <a:lnTo>
                    <a:pt x="1485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2698798" y="5288329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833" y="0"/>
                  </a:moveTo>
                  <a:lnTo>
                    <a:pt x="0" y="8508"/>
                  </a:lnTo>
                  <a:lnTo>
                    <a:pt x="16865" y="18135"/>
                  </a:lnTo>
                  <a:lnTo>
                    <a:pt x="31699" y="9651"/>
                  </a:lnTo>
                  <a:lnTo>
                    <a:pt x="1483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2698440" y="5287309"/>
              <a:ext cx="32384" cy="19050"/>
            </a:xfrm>
            <a:custGeom>
              <a:avLst/>
              <a:gdLst/>
              <a:ahLst/>
              <a:cxnLst/>
              <a:rect l="l" t="t" r="r" b="b"/>
              <a:pathLst>
                <a:path w="32385" h="19050">
                  <a:moveTo>
                    <a:pt x="14998" y="0"/>
                  </a:moveTo>
                  <a:lnTo>
                    <a:pt x="0" y="8572"/>
                  </a:lnTo>
                  <a:lnTo>
                    <a:pt x="17272" y="18478"/>
                  </a:lnTo>
                  <a:lnTo>
                    <a:pt x="32283" y="9905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2698432" y="5287949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17284" y="17843"/>
                  </a:moveTo>
                  <a:lnTo>
                    <a:pt x="0" y="7937"/>
                  </a:lnTo>
                  <a:lnTo>
                    <a:pt x="0" y="8597"/>
                  </a:lnTo>
                  <a:lnTo>
                    <a:pt x="17284" y="18503"/>
                  </a:lnTo>
                  <a:lnTo>
                    <a:pt x="17284" y="17843"/>
                  </a:lnTo>
                  <a:close/>
                </a:path>
                <a:path w="31750" h="19050">
                  <a:moveTo>
                    <a:pt x="31178" y="9194"/>
                  </a:moveTo>
                  <a:lnTo>
                    <a:pt x="15138" y="0"/>
                  </a:lnTo>
                  <a:lnTo>
                    <a:pt x="1282" y="8026"/>
                  </a:lnTo>
                  <a:lnTo>
                    <a:pt x="17322" y="17221"/>
                  </a:lnTo>
                  <a:lnTo>
                    <a:pt x="31178" y="919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2715712" y="5297214"/>
              <a:ext cx="15240" cy="9525"/>
            </a:xfrm>
            <a:custGeom>
              <a:avLst/>
              <a:gdLst/>
              <a:ahLst/>
              <a:cxnLst/>
              <a:rect l="l" t="t" r="r" b="b"/>
              <a:pathLst>
                <a:path w="15239" h="9525">
                  <a:moveTo>
                    <a:pt x="15011" y="0"/>
                  </a:moveTo>
                  <a:lnTo>
                    <a:pt x="0" y="8585"/>
                  </a:lnTo>
                  <a:lnTo>
                    <a:pt x="0" y="9245"/>
                  </a:lnTo>
                  <a:lnTo>
                    <a:pt x="15011" y="660"/>
                  </a:lnTo>
                  <a:lnTo>
                    <a:pt x="150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2700451" y="5287942"/>
              <a:ext cx="29209" cy="17780"/>
            </a:xfrm>
            <a:custGeom>
              <a:avLst/>
              <a:gdLst/>
              <a:ahLst/>
              <a:cxnLst/>
              <a:rect l="l" t="t" r="r" b="b"/>
              <a:pathLst>
                <a:path w="29210" h="17779">
                  <a:moveTo>
                    <a:pt x="13119" y="0"/>
                  </a:moveTo>
                  <a:lnTo>
                    <a:pt x="13220" y="6578"/>
                  </a:lnTo>
                  <a:lnTo>
                    <a:pt x="0" y="8267"/>
                  </a:lnTo>
                  <a:lnTo>
                    <a:pt x="0" y="8432"/>
                  </a:lnTo>
                  <a:lnTo>
                    <a:pt x="15303" y="17221"/>
                  </a:lnTo>
                  <a:lnTo>
                    <a:pt x="29159" y="9194"/>
                  </a:lnTo>
                  <a:lnTo>
                    <a:pt x="1311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2700451" y="5288612"/>
              <a:ext cx="28575" cy="16510"/>
            </a:xfrm>
            <a:custGeom>
              <a:avLst/>
              <a:gdLst/>
              <a:ahLst/>
              <a:cxnLst/>
              <a:rect l="l" t="t" r="r" b="b"/>
              <a:pathLst>
                <a:path w="28575" h="16510">
                  <a:moveTo>
                    <a:pt x="13131" y="0"/>
                  </a:moveTo>
                  <a:lnTo>
                    <a:pt x="0" y="7594"/>
                  </a:lnTo>
                  <a:lnTo>
                    <a:pt x="15011" y="16205"/>
                  </a:lnTo>
                  <a:lnTo>
                    <a:pt x="28143" y="8610"/>
                  </a:lnTo>
                  <a:lnTo>
                    <a:pt x="131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2702526" y="5294481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467" y="0"/>
                  </a:moveTo>
                  <a:lnTo>
                    <a:pt x="3213" y="12"/>
                  </a:lnTo>
                  <a:lnTo>
                    <a:pt x="0" y="1866"/>
                  </a:lnTo>
                  <a:lnTo>
                    <a:pt x="0" y="2019"/>
                  </a:lnTo>
                  <a:lnTo>
                    <a:pt x="127" y="2108"/>
                  </a:lnTo>
                  <a:lnTo>
                    <a:pt x="3644" y="4140"/>
                  </a:lnTo>
                  <a:lnTo>
                    <a:pt x="3898" y="4127"/>
                  </a:lnTo>
                  <a:lnTo>
                    <a:pt x="6959" y="2349"/>
                  </a:lnTo>
                  <a:lnTo>
                    <a:pt x="7099" y="2247"/>
                  </a:lnTo>
                  <a:lnTo>
                    <a:pt x="7102" y="2108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2702742" y="5294837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314" y="0"/>
                  </a:moveTo>
                  <a:lnTo>
                    <a:pt x="3060" y="12"/>
                  </a:lnTo>
                  <a:lnTo>
                    <a:pt x="0" y="1777"/>
                  </a:lnTo>
                  <a:lnTo>
                    <a:pt x="3429" y="3784"/>
                  </a:lnTo>
                  <a:lnTo>
                    <a:pt x="3683" y="3771"/>
                  </a:lnTo>
                  <a:lnTo>
                    <a:pt x="6743" y="1993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2706885" y="5291880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467" y="0"/>
                  </a:moveTo>
                  <a:lnTo>
                    <a:pt x="3213" y="12"/>
                  </a:lnTo>
                  <a:lnTo>
                    <a:pt x="0" y="1866"/>
                  </a:lnTo>
                  <a:lnTo>
                    <a:pt x="0" y="2019"/>
                  </a:lnTo>
                  <a:lnTo>
                    <a:pt x="148" y="2120"/>
                  </a:lnTo>
                  <a:lnTo>
                    <a:pt x="3644" y="4140"/>
                  </a:lnTo>
                  <a:lnTo>
                    <a:pt x="3898" y="4114"/>
                  </a:lnTo>
                  <a:lnTo>
                    <a:pt x="6959" y="2349"/>
                  </a:lnTo>
                  <a:lnTo>
                    <a:pt x="7099" y="2247"/>
                  </a:lnTo>
                  <a:lnTo>
                    <a:pt x="7102" y="2108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2707101" y="5292236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314" y="0"/>
                  </a:moveTo>
                  <a:lnTo>
                    <a:pt x="3060" y="12"/>
                  </a:lnTo>
                  <a:lnTo>
                    <a:pt x="0" y="1777"/>
                  </a:lnTo>
                  <a:lnTo>
                    <a:pt x="3429" y="3784"/>
                  </a:lnTo>
                  <a:lnTo>
                    <a:pt x="3683" y="3759"/>
                  </a:lnTo>
                  <a:lnTo>
                    <a:pt x="6743" y="1993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2715701" y="5301384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20"/>
                  </a:lnTo>
                  <a:lnTo>
                    <a:pt x="0" y="12433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2700502" y="5300230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22"/>
                  </a:moveTo>
                  <a:lnTo>
                    <a:pt x="15189" y="8229"/>
                  </a:lnTo>
                  <a:lnTo>
                    <a:pt x="15189" y="8788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589"/>
                  </a:lnTo>
                  <a:lnTo>
                    <a:pt x="15189" y="13055"/>
                  </a:lnTo>
                  <a:lnTo>
                    <a:pt x="28384" y="5435"/>
                  </a:lnTo>
                  <a:lnTo>
                    <a:pt x="28384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2700511" y="529968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589"/>
                  </a:lnTo>
                  <a:lnTo>
                    <a:pt x="15189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2715701" y="530978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20"/>
                  </a:lnTo>
                  <a:lnTo>
                    <a:pt x="0" y="12446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2700502" y="5308638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09"/>
                  </a:moveTo>
                  <a:lnTo>
                    <a:pt x="15189" y="8229"/>
                  </a:lnTo>
                  <a:lnTo>
                    <a:pt x="15189" y="8775"/>
                  </a:lnTo>
                  <a:lnTo>
                    <a:pt x="0" y="0"/>
                  </a:lnTo>
                  <a:lnTo>
                    <a:pt x="0" y="4800"/>
                  </a:lnTo>
                  <a:lnTo>
                    <a:pt x="15189" y="13589"/>
                  </a:lnTo>
                  <a:lnTo>
                    <a:pt x="15189" y="13055"/>
                  </a:lnTo>
                  <a:lnTo>
                    <a:pt x="28384" y="5422"/>
                  </a:lnTo>
                  <a:lnTo>
                    <a:pt x="28384" y="60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2700511" y="530808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601"/>
                  </a:lnTo>
                  <a:lnTo>
                    <a:pt x="15189" y="8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2715701" y="5318190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07"/>
                  </a:lnTo>
                  <a:lnTo>
                    <a:pt x="0" y="12433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2700502" y="5317032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22"/>
                  </a:moveTo>
                  <a:lnTo>
                    <a:pt x="15189" y="8229"/>
                  </a:lnTo>
                  <a:lnTo>
                    <a:pt x="15189" y="8775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589"/>
                  </a:lnTo>
                  <a:lnTo>
                    <a:pt x="15189" y="13055"/>
                  </a:lnTo>
                  <a:lnTo>
                    <a:pt x="28384" y="5435"/>
                  </a:lnTo>
                  <a:lnTo>
                    <a:pt x="28384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2700511" y="531649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589"/>
                  </a:lnTo>
                  <a:lnTo>
                    <a:pt x="15189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2715701" y="5326589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20"/>
                  </a:lnTo>
                  <a:lnTo>
                    <a:pt x="0" y="12446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2700502" y="5325440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22"/>
                  </a:moveTo>
                  <a:lnTo>
                    <a:pt x="15189" y="8242"/>
                  </a:lnTo>
                  <a:lnTo>
                    <a:pt x="15189" y="8788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601"/>
                  </a:lnTo>
                  <a:lnTo>
                    <a:pt x="15189" y="13055"/>
                  </a:lnTo>
                  <a:lnTo>
                    <a:pt x="28384" y="5435"/>
                  </a:lnTo>
                  <a:lnTo>
                    <a:pt x="28384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2700511" y="5324894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589"/>
                  </a:lnTo>
                  <a:lnTo>
                    <a:pt x="15189" y="8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2715701" y="5335002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07"/>
                  </a:lnTo>
                  <a:lnTo>
                    <a:pt x="0" y="12433"/>
                  </a:lnTo>
                  <a:lnTo>
                    <a:pt x="13195" y="4800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2700502" y="5333847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09"/>
                  </a:moveTo>
                  <a:lnTo>
                    <a:pt x="15189" y="8229"/>
                  </a:lnTo>
                  <a:lnTo>
                    <a:pt x="15189" y="8775"/>
                  </a:lnTo>
                  <a:lnTo>
                    <a:pt x="0" y="0"/>
                  </a:lnTo>
                  <a:lnTo>
                    <a:pt x="0" y="4800"/>
                  </a:lnTo>
                  <a:lnTo>
                    <a:pt x="15189" y="13589"/>
                  </a:lnTo>
                  <a:lnTo>
                    <a:pt x="15189" y="13055"/>
                  </a:lnTo>
                  <a:lnTo>
                    <a:pt x="28384" y="5422"/>
                  </a:lnTo>
                  <a:lnTo>
                    <a:pt x="28384" y="60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2700511" y="533330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00"/>
                  </a:lnTo>
                  <a:lnTo>
                    <a:pt x="15189" y="13588"/>
                  </a:lnTo>
                  <a:lnTo>
                    <a:pt x="15189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2715701" y="5343396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07"/>
                  </a:lnTo>
                  <a:lnTo>
                    <a:pt x="0" y="12433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2700502" y="5342242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22"/>
                  </a:moveTo>
                  <a:lnTo>
                    <a:pt x="15189" y="8229"/>
                  </a:lnTo>
                  <a:lnTo>
                    <a:pt x="15189" y="8775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589"/>
                  </a:lnTo>
                  <a:lnTo>
                    <a:pt x="15189" y="13055"/>
                  </a:lnTo>
                  <a:lnTo>
                    <a:pt x="28384" y="5435"/>
                  </a:lnTo>
                  <a:lnTo>
                    <a:pt x="28384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2700511" y="5341701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589"/>
                  </a:lnTo>
                  <a:lnTo>
                    <a:pt x="15189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2694684" y="5341319"/>
              <a:ext cx="17145" cy="61594"/>
            </a:xfrm>
            <a:custGeom>
              <a:avLst/>
              <a:gdLst/>
              <a:ahLst/>
              <a:cxnLst/>
              <a:rect l="l" t="t" r="r" b="b"/>
              <a:pathLst>
                <a:path w="17144" h="61595">
                  <a:moveTo>
                    <a:pt x="0" y="0"/>
                  </a:moveTo>
                  <a:lnTo>
                    <a:pt x="0" y="51511"/>
                  </a:lnTo>
                  <a:lnTo>
                    <a:pt x="16827" y="61163"/>
                  </a:lnTo>
                  <a:lnTo>
                    <a:pt x="16827" y="9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2711514" y="5342463"/>
              <a:ext cx="15240" cy="60325"/>
            </a:xfrm>
            <a:custGeom>
              <a:avLst/>
              <a:gdLst/>
              <a:ahLst/>
              <a:cxnLst/>
              <a:rect l="l" t="t" r="r" b="b"/>
              <a:pathLst>
                <a:path w="15239" h="60325">
                  <a:moveTo>
                    <a:pt x="14858" y="0"/>
                  </a:moveTo>
                  <a:lnTo>
                    <a:pt x="0" y="8509"/>
                  </a:lnTo>
                  <a:lnTo>
                    <a:pt x="0" y="60020"/>
                  </a:lnTo>
                  <a:lnTo>
                    <a:pt x="14858" y="51523"/>
                  </a:lnTo>
                  <a:lnTo>
                    <a:pt x="1485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2694674" y="5332836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833" y="0"/>
                  </a:moveTo>
                  <a:lnTo>
                    <a:pt x="0" y="8483"/>
                  </a:lnTo>
                  <a:lnTo>
                    <a:pt x="16865" y="18122"/>
                  </a:lnTo>
                  <a:lnTo>
                    <a:pt x="31699" y="9626"/>
                  </a:lnTo>
                  <a:lnTo>
                    <a:pt x="1483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2694317" y="5331791"/>
              <a:ext cx="32384" cy="19050"/>
            </a:xfrm>
            <a:custGeom>
              <a:avLst/>
              <a:gdLst/>
              <a:ahLst/>
              <a:cxnLst/>
              <a:rect l="l" t="t" r="r" b="b"/>
              <a:pathLst>
                <a:path w="32385" h="19050">
                  <a:moveTo>
                    <a:pt x="14998" y="0"/>
                  </a:moveTo>
                  <a:lnTo>
                    <a:pt x="0" y="8585"/>
                  </a:lnTo>
                  <a:lnTo>
                    <a:pt x="17272" y="18491"/>
                  </a:lnTo>
                  <a:lnTo>
                    <a:pt x="32283" y="9905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2694305" y="5332425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17284" y="17856"/>
                  </a:moveTo>
                  <a:lnTo>
                    <a:pt x="0" y="7950"/>
                  </a:lnTo>
                  <a:lnTo>
                    <a:pt x="0" y="8610"/>
                  </a:lnTo>
                  <a:lnTo>
                    <a:pt x="17284" y="18516"/>
                  </a:lnTo>
                  <a:lnTo>
                    <a:pt x="17284" y="17856"/>
                  </a:lnTo>
                  <a:close/>
                </a:path>
                <a:path w="31750" h="19050">
                  <a:moveTo>
                    <a:pt x="31178" y="9194"/>
                  </a:moveTo>
                  <a:lnTo>
                    <a:pt x="15138" y="0"/>
                  </a:lnTo>
                  <a:lnTo>
                    <a:pt x="1282" y="8026"/>
                  </a:lnTo>
                  <a:lnTo>
                    <a:pt x="17322" y="17208"/>
                  </a:lnTo>
                  <a:lnTo>
                    <a:pt x="31178" y="919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2711589" y="5341696"/>
              <a:ext cx="15240" cy="9525"/>
            </a:xfrm>
            <a:custGeom>
              <a:avLst/>
              <a:gdLst/>
              <a:ahLst/>
              <a:cxnLst/>
              <a:rect l="l" t="t" r="r" b="b"/>
              <a:pathLst>
                <a:path w="15239" h="9525">
                  <a:moveTo>
                    <a:pt x="15011" y="0"/>
                  </a:moveTo>
                  <a:lnTo>
                    <a:pt x="0" y="8585"/>
                  </a:lnTo>
                  <a:lnTo>
                    <a:pt x="0" y="9245"/>
                  </a:lnTo>
                  <a:lnTo>
                    <a:pt x="15011" y="660"/>
                  </a:lnTo>
                  <a:lnTo>
                    <a:pt x="150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2696329" y="5332425"/>
              <a:ext cx="29209" cy="17780"/>
            </a:xfrm>
            <a:custGeom>
              <a:avLst/>
              <a:gdLst/>
              <a:ahLst/>
              <a:cxnLst/>
              <a:rect l="l" t="t" r="r" b="b"/>
              <a:pathLst>
                <a:path w="29210" h="17779">
                  <a:moveTo>
                    <a:pt x="13119" y="0"/>
                  </a:moveTo>
                  <a:lnTo>
                    <a:pt x="13220" y="6578"/>
                  </a:lnTo>
                  <a:lnTo>
                    <a:pt x="0" y="8267"/>
                  </a:lnTo>
                  <a:lnTo>
                    <a:pt x="0" y="8445"/>
                  </a:lnTo>
                  <a:lnTo>
                    <a:pt x="15303" y="17208"/>
                  </a:lnTo>
                  <a:lnTo>
                    <a:pt x="29159" y="9194"/>
                  </a:lnTo>
                  <a:lnTo>
                    <a:pt x="1311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2696328" y="5333094"/>
              <a:ext cx="28575" cy="16510"/>
            </a:xfrm>
            <a:custGeom>
              <a:avLst/>
              <a:gdLst/>
              <a:ahLst/>
              <a:cxnLst/>
              <a:rect l="l" t="t" r="r" b="b"/>
              <a:pathLst>
                <a:path w="28575" h="16510">
                  <a:moveTo>
                    <a:pt x="13131" y="0"/>
                  </a:moveTo>
                  <a:lnTo>
                    <a:pt x="0" y="7607"/>
                  </a:lnTo>
                  <a:lnTo>
                    <a:pt x="15011" y="16205"/>
                  </a:lnTo>
                  <a:lnTo>
                    <a:pt x="28143" y="8610"/>
                  </a:lnTo>
                  <a:lnTo>
                    <a:pt x="131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2698404" y="5338964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467" y="0"/>
                  </a:moveTo>
                  <a:lnTo>
                    <a:pt x="3213" y="12"/>
                  </a:lnTo>
                  <a:lnTo>
                    <a:pt x="177" y="1778"/>
                  </a:lnTo>
                  <a:lnTo>
                    <a:pt x="0" y="1866"/>
                  </a:lnTo>
                  <a:lnTo>
                    <a:pt x="0" y="2019"/>
                  </a:lnTo>
                  <a:lnTo>
                    <a:pt x="127" y="2108"/>
                  </a:lnTo>
                  <a:lnTo>
                    <a:pt x="3644" y="4140"/>
                  </a:lnTo>
                  <a:lnTo>
                    <a:pt x="3898" y="4127"/>
                  </a:lnTo>
                  <a:lnTo>
                    <a:pt x="4051" y="4025"/>
                  </a:lnTo>
                  <a:lnTo>
                    <a:pt x="6934" y="2362"/>
                  </a:lnTo>
                  <a:lnTo>
                    <a:pt x="7099" y="2260"/>
                  </a:lnTo>
                  <a:lnTo>
                    <a:pt x="7124" y="2133"/>
                  </a:lnTo>
                  <a:lnTo>
                    <a:pt x="6985" y="2032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2698620" y="5339332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314" y="0"/>
                  </a:moveTo>
                  <a:lnTo>
                    <a:pt x="3060" y="0"/>
                  </a:lnTo>
                  <a:lnTo>
                    <a:pt x="0" y="1765"/>
                  </a:lnTo>
                  <a:lnTo>
                    <a:pt x="3429" y="3771"/>
                  </a:lnTo>
                  <a:lnTo>
                    <a:pt x="3683" y="3759"/>
                  </a:lnTo>
                  <a:lnTo>
                    <a:pt x="6743" y="1981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2702761" y="5336363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467" y="0"/>
                  </a:moveTo>
                  <a:lnTo>
                    <a:pt x="3213" y="12"/>
                  </a:lnTo>
                  <a:lnTo>
                    <a:pt x="3060" y="114"/>
                  </a:lnTo>
                  <a:lnTo>
                    <a:pt x="177" y="1778"/>
                  </a:lnTo>
                  <a:lnTo>
                    <a:pt x="0" y="1866"/>
                  </a:lnTo>
                  <a:lnTo>
                    <a:pt x="0" y="2019"/>
                  </a:lnTo>
                  <a:lnTo>
                    <a:pt x="127" y="2108"/>
                  </a:lnTo>
                  <a:lnTo>
                    <a:pt x="3644" y="4140"/>
                  </a:lnTo>
                  <a:lnTo>
                    <a:pt x="3898" y="4127"/>
                  </a:lnTo>
                  <a:lnTo>
                    <a:pt x="4051" y="4025"/>
                  </a:lnTo>
                  <a:lnTo>
                    <a:pt x="6959" y="2362"/>
                  </a:lnTo>
                  <a:lnTo>
                    <a:pt x="7112" y="2260"/>
                  </a:lnTo>
                  <a:lnTo>
                    <a:pt x="7124" y="2133"/>
                  </a:lnTo>
                  <a:lnTo>
                    <a:pt x="346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2702977" y="5336732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314" y="0"/>
                  </a:moveTo>
                  <a:lnTo>
                    <a:pt x="3060" y="0"/>
                  </a:lnTo>
                  <a:lnTo>
                    <a:pt x="0" y="1765"/>
                  </a:lnTo>
                  <a:lnTo>
                    <a:pt x="3429" y="3771"/>
                  </a:lnTo>
                  <a:lnTo>
                    <a:pt x="3683" y="3759"/>
                  </a:lnTo>
                  <a:lnTo>
                    <a:pt x="6743" y="1981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2711579" y="5345878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07"/>
                  </a:lnTo>
                  <a:lnTo>
                    <a:pt x="0" y="12433"/>
                  </a:lnTo>
                  <a:lnTo>
                    <a:pt x="13195" y="4800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2696387" y="5344718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35"/>
                  </a:moveTo>
                  <a:lnTo>
                    <a:pt x="15189" y="8242"/>
                  </a:lnTo>
                  <a:lnTo>
                    <a:pt x="15189" y="8775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589"/>
                  </a:lnTo>
                  <a:lnTo>
                    <a:pt x="15189" y="13068"/>
                  </a:lnTo>
                  <a:lnTo>
                    <a:pt x="28384" y="5435"/>
                  </a:lnTo>
                  <a:lnTo>
                    <a:pt x="28384" y="6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2696390" y="534417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589"/>
                  </a:lnTo>
                  <a:lnTo>
                    <a:pt x="15189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2711579" y="5354271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20"/>
                  </a:lnTo>
                  <a:lnTo>
                    <a:pt x="0" y="12433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2696387" y="5353126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09"/>
                  </a:moveTo>
                  <a:lnTo>
                    <a:pt x="15189" y="8216"/>
                  </a:lnTo>
                  <a:lnTo>
                    <a:pt x="15189" y="8788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589"/>
                  </a:lnTo>
                  <a:lnTo>
                    <a:pt x="15189" y="13042"/>
                  </a:lnTo>
                  <a:lnTo>
                    <a:pt x="28384" y="5422"/>
                  </a:lnTo>
                  <a:lnTo>
                    <a:pt x="28384" y="60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2696390" y="5352577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589"/>
                  </a:lnTo>
                  <a:lnTo>
                    <a:pt x="15189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2711579" y="536267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20"/>
                  </a:lnTo>
                  <a:lnTo>
                    <a:pt x="0" y="12446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2696387" y="5361520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22"/>
                  </a:moveTo>
                  <a:lnTo>
                    <a:pt x="15189" y="8242"/>
                  </a:lnTo>
                  <a:lnTo>
                    <a:pt x="15189" y="8788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601"/>
                  </a:lnTo>
                  <a:lnTo>
                    <a:pt x="15189" y="13068"/>
                  </a:lnTo>
                  <a:lnTo>
                    <a:pt x="28384" y="5435"/>
                  </a:lnTo>
                  <a:lnTo>
                    <a:pt x="28384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2696390" y="5360977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601"/>
                  </a:lnTo>
                  <a:lnTo>
                    <a:pt x="15189" y="8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2711579" y="5371080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07"/>
                  </a:lnTo>
                  <a:lnTo>
                    <a:pt x="0" y="12433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2696387" y="5369928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22"/>
                  </a:moveTo>
                  <a:lnTo>
                    <a:pt x="15189" y="8229"/>
                  </a:lnTo>
                  <a:lnTo>
                    <a:pt x="15189" y="8775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589"/>
                  </a:lnTo>
                  <a:lnTo>
                    <a:pt x="15189" y="13055"/>
                  </a:lnTo>
                  <a:lnTo>
                    <a:pt x="28384" y="5435"/>
                  </a:lnTo>
                  <a:lnTo>
                    <a:pt x="28384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2696390" y="536938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589"/>
                  </a:lnTo>
                  <a:lnTo>
                    <a:pt x="15189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2711579" y="5379478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20"/>
                  </a:lnTo>
                  <a:lnTo>
                    <a:pt x="0" y="12446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2696387" y="5378322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622"/>
                  </a:moveTo>
                  <a:lnTo>
                    <a:pt x="15189" y="8242"/>
                  </a:lnTo>
                  <a:lnTo>
                    <a:pt x="15189" y="8788"/>
                  </a:lnTo>
                  <a:lnTo>
                    <a:pt x="0" y="0"/>
                  </a:lnTo>
                  <a:lnTo>
                    <a:pt x="0" y="4813"/>
                  </a:lnTo>
                  <a:lnTo>
                    <a:pt x="15189" y="13601"/>
                  </a:lnTo>
                  <a:lnTo>
                    <a:pt x="15189" y="13055"/>
                  </a:lnTo>
                  <a:lnTo>
                    <a:pt x="28384" y="5435"/>
                  </a:lnTo>
                  <a:lnTo>
                    <a:pt x="28384" y="6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2696390" y="537778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13"/>
                  </a:lnTo>
                  <a:lnTo>
                    <a:pt x="15189" y="13589"/>
                  </a:lnTo>
                  <a:lnTo>
                    <a:pt x="15189" y="8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2711579" y="5387878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5" h="12700">
                  <a:moveTo>
                    <a:pt x="13195" y="0"/>
                  </a:moveTo>
                  <a:lnTo>
                    <a:pt x="0" y="7620"/>
                  </a:lnTo>
                  <a:lnTo>
                    <a:pt x="0" y="12446"/>
                  </a:lnTo>
                  <a:lnTo>
                    <a:pt x="13195" y="4813"/>
                  </a:lnTo>
                  <a:lnTo>
                    <a:pt x="1319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2696387" y="5386743"/>
              <a:ext cx="28575" cy="13970"/>
            </a:xfrm>
            <a:custGeom>
              <a:avLst/>
              <a:gdLst/>
              <a:ahLst/>
              <a:cxnLst/>
              <a:rect l="l" t="t" r="r" b="b"/>
              <a:pathLst>
                <a:path w="28575" h="13970">
                  <a:moveTo>
                    <a:pt x="28384" y="596"/>
                  </a:moveTo>
                  <a:lnTo>
                    <a:pt x="15189" y="8216"/>
                  </a:lnTo>
                  <a:lnTo>
                    <a:pt x="15189" y="8775"/>
                  </a:lnTo>
                  <a:lnTo>
                    <a:pt x="0" y="0"/>
                  </a:lnTo>
                  <a:lnTo>
                    <a:pt x="0" y="4800"/>
                  </a:lnTo>
                  <a:lnTo>
                    <a:pt x="15189" y="13589"/>
                  </a:lnTo>
                  <a:lnTo>
                    <a:pt x="15189" y="13042"/>
                  </a:lnTo>
                  <a:lnTo>
                    <a:pt x="28384" y="5410"/>
                  </a:lnTo>
                  <a:lnTo>
                    <a:pt x="28384" y="59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2696390" y="538619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0" y="0"/>
                  </a:moveTo>
                  <a:lnTo>
                    <a:pt x="0" y="4800"/>
                  </a:lnTo>
                  <a:lnTo>
                    <a:pt x="15189" y="13588"/>
                  </a:lnTo>
                  <a:lnTo>
                    <a:pt x="15189" y="8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2699405" y="5369486"/>
              <a:ext cx="12700" cy="45720"/>
            </a:xfrm>
            <a:custGeom>
              <a:avLst/>
              <a:gdLst/>
              <a:ahLst/>
              <a:cxnLst/>
              <a:rect l="l" t="t" r="r" b="b"/>
              <a:pathLst>
                <a:path w="12700" h="45720">
                  <a:moveTo>
                    <a:pt x="0" y="0"/>
                  </a:moveTo>
                  <a:lnTo>
                    <a:pt x="0" y="37985"/>
                  </a:lnTo>
                  <a:lnTo>
                    <a:pt x="12420" y="45097"/>
                  </a:lnTo>
                  <a:lnTo>
                    <a:pt x="12420" y="7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2711824" y="5370331"/>
              <a:ext cx="11430" cy="44450"/>
            </a:xfrm>
            <a:custGeom>
              <a:avLst/>
              <a:gdLst/>
              <a:ahLst/>
              <a:cxnLst/>
              <a:rect l="l" t="t" r="r" b="b"/>
              <a:pathLst>
                <a:path w="11430" h="44450">
                  <a:moveTo>
                    <a:pt x="10960" y="0"/>
                  </a:moveTo>
                  <a:lnTo>
                    <a:pt x="0" y="6273"/>
                  </a:lnTo>
                  <a:lnTo>
                    <a:pt x="0" y="44246"/>
                  </a:lnTo>
                  <a:lnTo>
                    <a:pt x="10960" y="37985"/>
                  </a:lnTo>
                  <a:lnTo>
                    <a:pt x="1096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2699416" y="5363220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4" h="13970">
                  <a:moveTo>
                    <a:pt x="10934" y="0"/>
                  </a:moveTo>
                  <a:lnTo>
                    <a:pt x="0" y="6273"/>
                  </a:lnTo>
                  <a:lnTo>
                    <a:pt x="12433" y="13373"/>
                  </a:lnTo>
                  <a:lnTo>
                    <a:pt x="23368" y="7112"/>
                  </a:lnTo>
                  <a:lnTo>
                    <a:pt x="1093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2699148" y="536246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30" h="13970">
                  <a:moveTo>
                    <a:pt x="11061" y="0"/>
                  </a:moveTo>
                  <a:lnTo>
                    <a:pt x="0" y="6324"/>
                  </a:lnTo>
                  <a:lnTo>
                    <a:pt x="12738" y="13639"/>
                  </a:lnTo>
                  <a:lnTo>
                    <a:pt x="23799" y="7302"/>
                  </a:lnTo>
                  <a:lnTo>
                    <a:pt x="1106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2699143" y="5362930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4" h="13970">
                  <a:moveTo>
                    <a:pt x="12738" y="13169"/>
                  </a:moveTo>
                  <a:lnTo>
                    <a:pt x="0" y="5854"/>
                  </a:lnTo>
                  <a:lnTo>
                    <a:pt x="0" y="6350"/>
                  </a:lnTo>
                  <a:lnTo>
                    <a:pt x="12738" y="13665"/>
                  </a:lnTo>
                  <a:lnTo>
                    <a:pt x="12738" y="13169"/>
                  </a:lnTo>
                  <a:close/>
                </a:path>
                <a:path w="23494" h="13970">
                  <a:moveTo>
                    <a:pt x="22987" y="6781"/>
                  </a:moveTo>
                  <a:lnTo>
                    <a:pt x="11163" y="0"/>
                  </a:lnTo>
                  <a:lnTo>
                    <a:pt x="952" y="5930"/>
                  </a:lnTo>
                  <a:lnTo>
                    <a:pt x="12776" y="12700"/>
                  </a:lnTo>
                  <a:lnTo>
                    <a:pt x="22987" y="678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2711886" y="5369752"/>
              <a:ext cx="11430" cy="6985"/>
            </a:xfrm>
            <a:custGeom>
              <a:avLst/>
              <a:gdLst/>
              <a:ahLst/>
              <a:cxnLst/>
              <a:rect l="l" t="t" r="r" b="b"/>
              <a:pathLst>
                <a:path w="11430" h="6985">
                  <a:moveTo>
                    <a:pt x="11061" y="0"/>
                  </a:moveTo>
                  <a:lnTo>
                    <a:pt x="0" y="6337"/>
                  </a:lnTo>
                  <a:lnTo>
                    <a:pt x="0" y="6832"/>
                  </a:lnTo>
                  <a:lnTo>
                    <a:pt x="11061" y="495"/>
                  </a:lnTo>
                  <a:lnTo>
                    <a:pt x="1106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2700630" y="5362929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89" h="12700">
                  <a:moveTo>
                    <a:pt x="9677" y="0"/>
                  </a:moveTo>
                  <a:lnTo>
                    <a:pt x="9753" y="4851"/>
                  </a:lnTo>
                  <a:lnTo>
                    <a:pt x="0" y="6108"/>
                  </a:lnTo>
                  <a:lnTo>
                    <a:pt x="11290" y="12699"/>
                  </a:lnTo>
                  <a:lnTo>
                    <a:pt x="21501" y="6781"/>
                  </a:lnTo>
                  <a:lnTo>
                    <a:pt x="967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2700628" y="5363435"/>
              <a:ext cx="20955" cy="12065"/>
            </a:xfrm>
            <a:custGeom>
              <a:avLst/>
              <a:gdLst/>
              <a:ahLst/>
              <a:cxnLst/>
              <a:rect l="l" t="t" r="r" b="b"/>
              <a:pathLst>
                <a:path w="20955" h="12064">
                  <a:moveTo>
                    <a:pt x="9690" y="0"/>
                  </a:moveTo>
                  <a:lnTo>
                    <a:pt x="0" y="5588"/>
                  </a:lnTo>
                  <a:lnTo>
                    <a:pt x="11074" y="11938"/>
                  </a:lnTo>
                  <a:lnTo>
                    <a:pt x="20751" y="6337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2702175" y="5367753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552" y="0"/>
                  </a:moveTo>
                  <a:lnTo>
                    <a:pt x="2362" y="0"/>
                  </a:lnTo>
                  <a:lnTo>
                    <a:pt x="0" y="1384"/>
                  </a:lnTo>
                  <a:lnTo>
                    <a:pt x="98" y="1562"/>
                  </a:lnTo>
                  <a:lnTo>
                    <a:pt x="2679" y="3035"/>
                  </a:lnTo>
                  <a:lnTo>
                    <a:pt x="2857" y="3022"/>
                  </a:lnTo>
                  <a:lnTo>
                    <a:pt x="5118" y="1727"/>
                  </a:lnTo>
                  <a:lnTo>
                    <a:pt x="5135" y="1498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2702314" y="5368019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2451" y="0"/>
                  </a:moveTo>
                  <a:lnTo>
                    <a:pt x="2273" y="0"/>
                  </a:lnTo>
                  <a:lnTo>
                    <a:pt x="2146" y="88"/>
                  </a:lnTo>
                  <a:lnTo>
                    <a:pt x="0" y="1320"/>
                  </a:lnTo>
                  <a:lnTo>
                    <a:pt x="2539" y="2768"/>
                  </a:lnTo>
                  <a:lnTo>
                    <a:pt x="2717" y="2755"/>
                  </a:lnTo>
                  <a:lnTo>
                    <a:pt x="4978" y="146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2705376" y="5365835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552" y="0"/>
                  </a:moveTo>
                  <a:lnTo>
                    <a:pt x="2374" y="0"/>
                  </a:lnTo>
                  <a:lnTo>
                    <a:pt x="2247" y="88"/>
                  </a:lnTo>
                  <a:lnTo>
                    <a:pt x="126" y="1308"/>
                  </a:lnTo>
                  <a:lnTo>
                    <a:pt x="0" y="1498"/>
                  </a:lnTo>
                  <a:lnTo>
                    <a:pt x="152" y="1587"/>
                  </a:lnTo>
                  <a:lnTo>
                    <a:pt x="2679" y="3035"/>
                  </a:lnTo>
                  <a:lnTo>
                    <a:pt x="2870" y="3022"/>
                  </a:lnTo>
                  <a:lnTo>
                    <a:pt x="5130" y="1727"/>
                  </a:lnTo>
                  <a:lnTo>
                    <a:pt x="5257" y="1562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2705529" y="5366102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2451" y="0"/>
                  </a:moveTo>
                  <a:lnTo>
                    <a:pt x="2260" y="0"/>
                  </a:lnTo>
                  <a:lnTo>
                    <a:pt x="0" y="1320"/>
                  </a:lnTo>
                  <a:lnTo>
                    <a:pt x="2527" y="2768"/>
                  </a:lnTo>
                  <a:lnTo>
                    <a:pt x="2717" y="2755"/>
                  </a:lnTo>
                  <a:lnTo>
                    <a:pt x="4978" y="146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2711877" y="5372835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9728" y="0"/>
                  </a:moveTo>
                  <a:lnTo>
                    <a:pt x="0" y="5638"/>
                  </a:lnTo>
                  <a:lnTo>
                    <a:pt x="0" y="9182"/>
                  </a:lnTo>
                  <a:lnTo>
                    <a:pt x="9728" y="3555"/>
                  </a:lnTo>
                  <a:lnTo>
                    <a:pt x="972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2700667" y="5371998"/>
              <a:ext cx="20955" cy="10160"/>
            </a:xfrm>
            <a:custGeom>
              <a:avLst/>
              <a:gdLst/>
              <a:ahLst/>
              <a:cxnLst/>
              <a:rect l="l" t="t" r="r" b="b"/>
              <a:pathLst>
                <a:path w="20955" h="10160">
                  <a:moveTo>
                    <a:pt x="20929" y="457"/>
                  </a:moveTo>
                  <a:lnTo>
                    <a:pt x="11201" y="6083"/>
                  </a:lnTo>
                  <a:lnTo>
                    <a:pt x="11201" y="6477"/>
                  </a:lnTo>
                  <a:lnTo>
                    <a:pt x="0" y="0"/>
                  </a:lnTo>
                  <a:lnTo>
                    <a:pt x="0" y="3543"/>
                  </a:lnTo>
                  <a:lnTo>
                    <a:pt x="11201" y="10020"/>
                  </a:lnTo>
                  <a:lnTo>
                    <a:pt x="11201" y="9626"/>
                  </a:lnTo>
                  <a:lnTo>
                    <a:pt x="20929" y="4000"/>
                  </a:lnTo>
                  <a:lnTo>
                    <a:pt x="20929" y="4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2700676" y="5371585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60">
                  <a:moveTo>
                    <a:pt x="0" y="0"/>
                  </a:moveTo>
                  <a:lnTo>
                    <a:pt x="0" y="3555"/>
                  </a:lnTo>
                  <a:lnTo>
                    <a:pt x="11201" y="10020"/>
                  </a:lnTo>
                  <a:lnTo>
                    <a:pt x="11201" y="6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2711877" y="5379039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9728" y="0"/>
                  </a:moveTo>
                  <a:lnTo>
                    <a:pt x="0" y="5626"/>
                  </a:lnTo>
                  <a:lnTo>
                    <a:pt x="0" y="9169"/>
                  </a:lnTo>
                  <a:lnTo>
                    <a:pt x="9728" y="3543"/>
                  </a:lnTo>
                  <a:lnTo>
                    <a:pt x="972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2700667" y="5378195"/>
              <a:ext cx="20955" cy="10160"/>
            </a:xfrm>
            <a:custGeom>
              <a:avLst/>
              <a:gdLst/>
              <a:ahLst/>
              <a:cxnLst/>
              <a:rect l="l" t="t" r="r" b="b"/>
              <a:pathLst>
                <a:path w="20955" h="10160">
                  <a:moveTo>
                    <a:pt x="20929" y="444"/>
                  </a:moveTo>
                  <a:lnTo>
                    <a:pt x="11201" y="6070"/>
                  </a:lnTo>
                  <a:lnTo>
                    <a:pt x="11201" y="6464"/>
                  </a:lnTo>
                  <a:lnTo>
                    <a:pt x="0" y="0"/>
                  </a:lnTo>
                  <a:lnTo>
                    <a:pt x="0" y="3543"/>
                  </a:lnTo>
                  <a:lnTo>
                    <a:pt x="11201" y="10020"/>
                  </a:lnTo>
                  <a:lnTo>
                    <a:pt x="11201" y="9613"/>
                  </a:lnTo>
                  <a:lnTo>
                    <a:pt x="20929" y="3987"/>
                  </a:lnTo>
                  <a:lnTo>
                    <a:pt x="20929" y="4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2700676" y="5377788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60">
                  <a:moveTo>
                    <a:pt x="0" y="0"/>
                  </a:moveTo>
                  <a:lnTo>
                    <a:pt x="0" y="3543"/>
                  </a:lnTo>
                  <a:lnTo>
                    <a:pt x="11201" y="10020"/>
                  </a:lnTo>
                  <a:lnTo>
                    <a:pt x="11201" y="6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2711877" y="5385223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9728" y="0"/>
                  </a:moveTo>
                  <a:lnTo>
                    <a:pt x="0" y="5638"/>
                  </a:lnTo>
                  <a:lnTo>
                    <a:pt x="0" y="9182"/>
                  </a:lnTo>
                  <a:lnTo>
                    <a:pt x="9728" y="3555"/>
                  </a:lnTo>
                  <a:lnTo>
                    <a:pt x="972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2700667" y="5384380"/>
              <a:ext cx="20955" cy="10160"/>
            </a:xfrm>
            <a:custGeom>
              <a:avLst/>
              <a:gdLst/>
              <a:ahLst/>
              <a:cxnLst/>
              <a:rect l="l" t="t" r="r" b="b"/>
              <a:pathLst>
                <a:path w="20955" h="10160">
                  <a:moveTo>
                    <a:pt x="20929" y="457"/>
                  </a:moveTo>
                  <a:lnTo>
                    <a:pt x="11201" y="6083"/>
                  </a:lnTo>
                  <a:lnTo>
                    <a:pt x="11201" y="6477"/>
                  </a:lnTo>
                  <a:lnTo>
                    <a:pt x="0" y="0"/>
                  </a:lnTo>
                  <a:lnTo>
                    <a:pt x="0" y="3543"/>
                  </a:lnTo>
                  <a:lnTo>
                    <a:pt x="11201" y="10020"/>
                  </a:lnTo>
                  <a:lnTo>
                    <a:pt x="11201" y="9626"/>
                  </a:lnTo>
                  <a:lnTo>
                    <a:pt x="20929" y="4000"/>
                  </a:lnTo>
                  <a:lnTo>
                    <a:pt x="20929" y="4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2700676" y="5383984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60">
                  <a:moveTo>
                    <a:pt x="0" y="0"/>
                  </a:moveTo>
                  <a:lnTo>
                    <a:pt x="0" y="3543"/>
                  </a:lnTo>
                  <a:lnTo>
                    <a:pt x="11201" y="10020"/>
                  </a:lnTo>
                  <a:lnTo>
                    <a:pt x="11201" y="6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2711877" y="5391427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9728" y="0"/>
                  </a:moveTo>
                  <a:lnTo>
                    <a:pt x="0" y="5626"/>
                  </a:lnTo>
                  <a:lnTo>
                    <a:pt x="0" y="9169"/>
                  </a:lnTo>
                  <a:lnTo>
                    <a:pt x="9728" y="3543"/>
                  </a:lnTo>
                  <a:lnTo>
                    <a:pt x="972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2700667" y="5390578"/>
              <a:ext cx="20955" cy="10160"/>
            </a:xfrm>
            <a:custGeom>
              <a:avLst/>
              <a:gdLst/>
              <a:ahLst/>
              <a:cxnLst/>
              <a:rect l="l" t="t" r="r" b="b"/>
              <a:pathLst>
                <a:path w="20955" h="10160">
                  <a:moveTo>
                    <a:pt x="20929" y="444"/>
                  </a:moveTo>
                  <a:lnTo>
                    <a:pt x="11201" y="6083"/>
                  </a:lnTo>
                  <a:lnTo>
                    <a:pt x="11201" y="6477"/>
                  </a:lnTo>
                  <a:lnTo>
                    <a:pt x="0" y="0"/>
                  </a:lnTo>
                  <a:lnTo>
                    <a:pt x="0" y="3543"/>
                  </a:lnTo>
                  <a:lnTo>
                    <a:pt x="11201" y="10020"/>
                  </a:lnTo>
                  <a:lnTo>
                    <a:pt x="11201" y="9626"/>
                  </a:lnTo>
                  <a:lnTo>
                    <a:pt x="20929" y="4000"/>
                  </a:lnTo>
                  <a:lnTo>
                    <a:pt x="20929" y="4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2700676" y="5390176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60">
                  <a:moveTo>
                    <a:pt x="0" y="0"/>
                  </a:moveTo>
                  <a:lnTo>
                    <a:pt x="0" y="3543"/>
                  </a:lnTo>
                  <a:lnTo>
                    <a:pt x="11201" y="10020"/>
                  </a:lnTo>
                  <a:lnTo>
                    <a:pt x="11201" y="6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2711877" y="5397624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9728" y="0"/>
                  </a:moveTo>
                  <a:lnTo>
                    <a:pt x="0" y="5626"/>
                  </a:lnTo>
                  <a:lnTo>
                    <a:pt x="0" y="9169"/>
                  </a:lnTo>
                  <a:lnTo>
                    <a:pt x="9728" y="3543"/>
                  </a:lnTo>
                  <a:lnTo>
                    <a:pt x="972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2700667" y="5396763"/>
              <a:ext cx="20955" cy="10160"/>
            </a:xfrm>
            <a:custGeom>
              <a:avLst/>
              <a:gdLst/>
              <a:ahLst/>
              <a:cxnLst/>
              <a:rect l="l" t="t" r="r" b="b"/>
              <a:pathLst>
                <a:path w="20955" h="10160">
                  <a:moveTo>
                    <a:pt x="20929" y="469"/>
                  </a:moveTo>
                  <a:lnTo>
                    <a:pt x="11201" y="6096"/>
                  </a:lnTo>
                  <a:lnTo>
                    <a:pt x="11201" y="6477"/>
                  </a:lnTo>
                  <a:lnTo>
                    <a:pt x="0" y="0"/>
                  </a:lnTo>
                  <a:lnTo>
                    <a:pt x="0" y="3556"/>
                  </a:lnTo>
                  <a:lnTo>
                    <a:pt x="11201" y="10020"/>
                  </a:lnTo>
                  <a:lnTo>
                    <a:pt x="11201" y="9639"/>
                  </a:lnTo>
                  <a:lnTo>
                    <a:pt x="20929" y="4013"/>
                  </a:lnTo>
                  <a:lnTo>
                    <a:pt x="20929" y="46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2700676" y="5396375"/>
              <a:ext cx="11430" cy="10160"/>
            </a:xfrm>
            <a:custGeom>
              <a:avLst/>
              <a:gdLst/>
              <a:ahLst/>
              <a:cxnLst/>
              <a:rect l="l" t="t" r="r" b="b"/>
              <a:pathLst>
                <a:path w="11430" h="10160">
                  <a:moveTo>
                    <a:pt x="0" y="0"/>
                  </a:moveTo>
                  <a:lnTo>
                    <a:pt x="0" y="3543"/>
                  </a:lnTo>
                  <a:lnTo>
                    <a:pt x="11201" y="10020"/>
                  </a:lnTo>
                  <a:lnTo>
                    <a:pt x="11201" y="6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2711877" y="5403814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9728" y="0"/>
                  </a:moveTo>
                  <a:lnTo>
                    <a:pt x="0" y="5626"/>
                  </a:lnTo>
                  <a:lnTo>
                    <a:pt x="0" y="9169"/>
                  </a:lnTo>
                  <a:lnTo>
                    <a:pt x="9728" y="3543"/>
                  </a:lnTo>
                  <a:lnTo>
                    <a:pt x="972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2700667" y="5402973"/>
              <a:ext cx="20955" cy="10160"/>
            </a:xfrm>
            <a:custGeom>
              <a:avLst/>
              <a:gdLst/>
              <a:ahLst/>
              <a:cxnLst/>
              <a:rect l="l" t="t" r="r" b="b"/>
              <a:pathLst>
                <a:path w="20955" h="10160">
                  <a:moveTo>
                    <a:pt x="20929" y="444"/>
                  </a:moveTo>
                  <a:lnTo>
                    <a:pt x="11201" y="6083"/>
                  </a:lnTo>
                  <a:lnTo>
                    <a:pt x="11201" y="6477"/>
                  </a:lnTo>
                  <a:lnTo>
                    <a:pt x="0" y="0"/>
                  </a:lnTo>
                  <a:lnTo>
                    <a:pt x="0" y="3543"/>
                  </a:lnTo>
                  <a:lnTo>
                    <a:pt x="11201" y="10020"/>
                  </a:lnTo>
                  <a:lnTo>
                    <a:pt x="11201" y="9626"/>
                  </a:lnTo>
                  <a:lnTo>
                    <a:pt x="20929" y="4000"/>
                  </a:lnTo>
                  <a:lnTo>
                    <a:pt x="20929" y="4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2700667" y="5315978"/>
              <a:ext cx="48260" cy="97155"/>
            </a:xfrm>
            <a:custGeom>
              <a:avLst/>
              <a:gdLst/>
              <a:ahLst/>
              <a:cxnLst/>
              <a:rect l="l" t="t" r="r" b="b"/>
              <a:pathLst>
                <a:path w="48260" h="97154">
                  <a:moveTo>
                    <a:pt x="11201" y="93065"/>
                  </a:moveTo>
                  <a:lnTo>
                    <a:pt x="0" y="86588"/>
                  </a:lnTo>
                  <a:lnTo>
                    <a:pt x="0" y="90144"/>
                  </a:lnTo>
                  <a:lnTo>
                    <a:pt x="11201" y="96608"/>
                  </a:lnTo>
                  <a:lnTo>
                    <a:pt x="11201" y="93065"/>
                  </a:lnTo>
                  <a:close/>
                </a:path>
                <a:path w="48260" h="97154">
                  <a:moveTo>
                    <a:pt x="48260" y="11836"/>
                  </a:moveTo>
                  <a:lnTo>
                    <a:pt x="27609" y="0"/>
                  </a:lnTo>
                  <a:lnTo>
                    <a:pt x="27609" y="63195"/>
                  </a:lnTo>
                  <a:lnTo>
                    <a:pt x="48260" y="75044"/>
                  </a:lnTo>
                  <a:lnTo>
                    <a:pt x="48260" y="1183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2748935" y="5321445"/>
              <a:ext cx="11430" cy="69850"/>
            </a:xfrm>
            <a:custGeom>
              <a:avLst/>
              <a:gdLst/>
              <a:ahLst/>
              <a:cxnLst/>
              <a:rect l="l" t="t" r="r" b="b"/>
              <a:pathLst>
                <a:path w="11430" h="69850">
                  <a:moveTo>
                    <a:pt x="11036" y="0"/>
                  </a:moveTo>
                  <a:lnTo>
                    <a:pt x="0" y="6375"/>
                  </a:lnTo>
                  <a:lnTo>
                    <a:pt x="0" y="69583"/>
                  </a:lnTo>
                  <a:lnTo>
                    <a:pt x="11036" y="63207"/>
                  </a:lnTo>
                  <a:lnTo>
                    <a:pt x="1103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2728297" y="5309623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0985" y="0"/>
                  </a:moveTo>
                  <a:lnTo>
                    <a:pt x="0" y="6362"/>
                  </a:lnTo>
                  <a:lnTo>
                    <a:pt x="20688" y="18173"/>
                  </a:lnTo>
                  <a:lnTo>
                    <a:pt x="31673" y="11823"/>
                  </a:lnTo>
                  <a:lnTo>
                    <a:pt x="1098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2731503" y="5318048"/>
              <a:ext cx="13970" cy="71120"/>
            </a:xfrm>
            <a:custGeom>
              <a:avLst/>
              <a:gdLst/>
              <a:ahLst/>
              <a:cxnLst/>
              <a:rect l="l" t="t" r="r" b="b"/>
              <a:pathLst>
                <a:path w="13969" h="71120">
                  <a:moveTo>
                    <a:pt x="342" y="0"/>
                  </a:moveTo>
                  <a:lnTo>
                    <a:pt x="0" y="0"/>
                  </a:lnTo>
                  <a:lnTo>
                    <a:pt x="0" y="63017"/>
                  </a:lnTo>
                  <a:lnTo>
                    <a:pt x="342" y="63220"/>
                  </a:lnTo>
                  <a:lnTo>
                    <a:pt x="342" y="0"/>
                  </a:lnTo>
                  <a:close/>
                </a:path>
                <a:path w="13969" h="71120">
                  <a:moveTo>
                    <a:pt x="3746" y="1943"/>
                  </a:moveTo>
                  <a:lnTo>
                    <a:pt x="3403" y="1943"/>
                  </a:lnTo>
                  <a:lnTo>
                    <a:pt x="3403" y="64960"/>
                  </a:lnTo>
                  <a:lnTo>
                    <a:pt x="3746" y="65151"/>
                  </a:lnTo>
                  <a:lnTo>
                    <a:pt x="3746" y="1943"/>
                  </a:lnTo>
                  <a:close/>
                </a:path>
                <a:path w="13969" h="71120">
                  <a:moveTo>
                    <a:pt x="7137" y="3898"/>
                  </a:moveTo>
                  <a:lnTo>
                    <a:pt x="6794" y="3898"/>
                  </a:lnTo>
                  <a:lnTo>
                    <a:pt x="6794" y="66916"/>
                  </a:lnTo>
                  <a:lnTo>
                    <a:pt x="7137" y="67119"/>
                  </a:lnTo>
                  <a:lnTo>
                    <a:pt x="7137" y="3898"/>
                  </a:lnTo>
                  <a:close/>
                </a:path>
                <a:path w="13969" h="71120">
                  <a:moveTo>
                    <a:pt x="10541" y="5842"/>
                  </a:moveTo>
                  <a:lnTo>
                    <a:pt x="10198" y="5842"/>
                  </a:lnTo>
                  <a:lnTo>
                    <a:pt x="10198" y="68859"/>
                  </a:lnTo>
                  <a:lnTo>
                    <a:pt x="10541" y="69049"/>
                  </a:lnTo>
                  <a:lnTo>
                    <a:pt x="10541" y="5842"/>
                  </a:lnTo>
                  <a:close/>
                </a:path>
                <a:path w="13969" h="71120">
                  <a:moveTo>
                    <a:pt x="13931" y="7785"/>
                  </a:moveTo>
                  <a:lnTo>
                    <a:pt x="13589" y="7785"/>
                  </a:lnTo>
                  <a:lnTo>
                    <a:pt x="13589" y="70802"/>
                  </a:lnTo>
                  <a:lnTo>
                    <a:pt x="13931" y="70993"/>
                  </a:lnTo>
                  <a:lnTo>
                    <a:pt x="13931" y="77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2727845" y="5308348"/>
              <a:ext cx="33020" cy="19050"/>
            </a:xfrm>
            <a:custGeom>
              <a:avLst/>
              <a:gdLst/>
              <a:ahLst/>
              <a:cxnLst/>
              <a:rect l="l" t="t" r="r" b="b"/>
              <a:pathLst>
                <a:path w="33019" h="19050">
                  <a:moveTo>
                    <a:pt x="11188" y="0"/>
                  </a:moveTo>
                  <a:lnTo>
                    <a:pt x="0" y="6464"/>
                  </a:lnTo>
                  <a:lnTo>
                    <a:pt x="21196" y="18618"/>
                  </a:lnTo>
                  <a:lnTo>
                    <a:pt x="32397" y="12153"/>
                  </a:lnTo>
                  <a:lnTo>
                    <a:pt x="1118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2727833" y="5309133"/>
              <a:ext cx="31115" cy="19050"/>
            </a:xfrm>
            <a:custGeom>
              <a:avLst/>
              <a:gdLst/>
              <a:ahLst/>
              <a:cxnLst/>
              <a:rect l="l" t="t" r="r" b="b"/>
              <a:pathLst>
                <a:path w="31114" h="19050">
                  <a:moveTo>
                    <a:pt x="21209" y="17843"/>
                  </a:moveTo>
                  <a:lnTo>
                    <a:pt x="0" y="5689"/>
                  </a:lnTo>
                  <a:lnTo>
                    <a:pt x="0" y="6502"/>
                  </a:lnTo>
                  <a:lnTo>
                    <a:pt x="21209" y="18669"/>
                  </a:lnTo>
                  <a:lnTo>
                    <a:pt x="21209" y="17843"/>
                  </a:lnTo>
                  <a:close/>
                </a:path>
                <a:path w="31114" h="19050">
                  <a:moveTo>
                    <a:pt x="31038" y="11277"/>
                  </a:moveTo>
                  <a:lnTo>
                    <a:pt x="11353" y="0"/>
                  </a:lnTo>
                  <a:lnTo>
                    <a:pt x="1574" y="5778"/>
                  </a:lnTo>
                  <a:lnTo>
                    <a:pt x="21247" y="17056"/>
                  </a:lnTo>
                  <a:lnTo>
                    <a:pt x="31038" y="1127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2749041" y="5320491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30" h="7620">
                  <a:moveTo>
                    <a:pt x="11201" y="0"/>
                  </a:moveTo>
                  <a:lnTo>
                    <a:pt x="0" y="6476"/>
                  </a:lnTo>
                  <a:lnTo>
                    <a:pt x="0" y="7289"/>
                  </a:lnTo>
                  <a:lnTo>
                    <a:pt x="11201" y="825"/>
                  </a:lnTo>
                  <a:lnTo>
                    <a:pt x="1120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2730308" y="5309132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8890" y="0"/>
                  </a:moveTo>
                  <a:lnTo>
                    <a:pt x="8890" y="6324"/>
                  </a:lnTo>
                  <a:lnTo>
                    <a:pt x="0" y="6083"/>
                  </a:lnTo>
                  <a:lnTo>
                    <a:pt x="0" y="6286"/>
                  </a:lnTo>
                  <a:lnTo>
                    <a:pt x="18783" y="17056"/>
                  </a:lnTo>
                  <a:lnTo>
                    <a:pt x="28575" y="11277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2730301" y="5309952"/>
              <a:ext cx="27940" cy="15875"/>
            </a:xfrm>
            <a:custGeom>
              <a:avLst/>
              <a:gdLst/>
              <a:ahLst/>
              <a:cxnLst/>
              <a:rect l="l" t="t" r="r" b="b"/>
              <a:pathLst>
                <a:path w="27939" h="15875">
                  <a:moveTo>
                    <a:pt x="8915" y="0"/>
                  </a:moveTo>
                  <a:lnTo>
                    <a:pt x="0" y="5257"/>
                  </a:lnTo>
                  <a:lnTo>
                    <a:pt x="18427" y="15824"/>
                  </a:lnTo>
                  <a:lnTo>
                    <a:pt x="27330" y="10566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2744958" y="5318317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89" h="5079">
                  <a:moveTo>
                    <a:pt x="4267" y="0"/>
                  </a:moveTo>
                  <a:lnTo>
                    <a:pt x="3975" y="12"/>
                  </a:lnTo>
                  <a:lnTo>
                    <a:pt x="12" y="2298"/>
                  </a:lnTo>
                  <a:lnTo>
                    <a:pt x="0" y="2476"/>
                  </a:lnTo>
                  <a:lnTo>
                    <a:pt x="177" y="2565"/>
                  </a:lnTo>
                  <a:lnTo>
                    <a:pt x="4483" y="5054"/>
                  </a:lnTo>
                  <a:lnTo>
                    <a:pt x="4775" y="5041"/>
                  </a:lnTo>
                  <a:lnTo>
                    <a:pt x="4991" y="4940"/>
                  </a:lnTo>
                  <a:lnTo>
                    <a:pt x="8547" y="2882"/>
                  </a:lnTo>
                  <a:lnTo>
                    <a:pt x="8737" y="2743"/>
                  </a:lnTo>
                  <a:lnTo>
                    <a:pt x="8737" y="2590"/>
                  </a:lnTo>
                  <a:lnTo>
                    <a:pt x="8585" y="2476"/>
                  </a:lnTo>
                  <a:lnTo>
                    <a:pt x="426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2724150" y="5318759"/>
              <a:ext cx="29845" cy="85090"/>
            </a:xfrm>
            <a:custGeom>
              <a:avLst/>
              <a:gdLst/>
              <a:ahLst/>
              <a:cxnLst/>
              <a:rect l="l" t="t" r="r" b="b"/>
              <a:pathLst>
                <a:path w="29844" h="85089">
                  <a:moveTo>
                    <a:pt x="14122" y="41376"/>
                  </a:moveTo>
                  <a:lnTo>
                    <a:pt x="0" y="33274"/>
                  </a:lnTo>
                  <a:lnTo>
                    <a:pt x="0" y="76504"/>
                  </a:lnTo>
                  <a:lnTo>
                    <a:pt x="14122" y="84594"/>
                  </a:lnTo>
                  <a:lnTo>
                    <a:pt x="14122" y="41376"/>
                  </a:lnTo>
                  <a:close/>
                </a:path>
                <a:path w="29844" h="85089">
                  <a:moveTo>
                    <a:pt x="29349" y="2438"/>
                  </a:moveTo>
                  <a:lnTo>
                    <a:pt x="25311" y="114"/>
                  </a:lnTo>
                  <a:lnTo>
                    <a:pt x="25146" y="0"/>
                  </a:lnTo>
                  <a:lnTo>
                    <a:pt x="24828" y="12"/>
                  </a:lnTo>
                  <a:lnTo>
                    <a:pt x="24625" y="152"/>
                  </a:lnTo>
                  <a:lnTo>
                    <a:pt x="21069" y="2197"/>
                  </a:lnTo>
                  <a:lnTo>
                    <a:pt x="25285" y="4622"/>
                  </a:lnTo>
                  <a:lnTo>
                    <a:pt x="25577" y="4610"/>
                  </a:lnTo>
                  <a:lnTo>
                    <a:pt x="25793" y="4508"/>
                  </a:lnTo>
                  <a:lnTo>
                    <a:pt x="29349" y="245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2738282" y="5355787"/>
              <a:ext cx="7620" cy="47625"/>
            </a:xfrm>
            <a:custGeom>
              <a:avLst/>
              <a:gdLst/>
              <a:ahLst/>
              <a:cxnLst/>
              <a:rect l="l" t="t" r="r" b="b"/>
              <a:pathLst>
                <a:path w="7619" h="47625">
                  <a:moveTo>
                    <a:pt x="7543" y="0"/>
                  </a:moveTo>
                  <a:lnTo>
                    <a:pt x="0" y="4356"/>
                  </a:lnTo>
                  <a:lnTo>
                    <a:pt x="0" y="47586"/>
                  </a:lnTo>
                  <a:lnTo>
                    <a:pt x="7543" y="43218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2724160" y="5347690"/>
              <a:ext cx="22225" cy="12700"/>
            </a:xfrm>
            <a:custGeom>
              <a:avLst/>
              <a:gdLst/>
              <a:ahLst/>
              <a:cxnLst/>
              <a:rect l="l" t="t" r="r" b="b"/>
              <a:pathLst>
                <a:path w="22225" h="12700">
                  <a:moveTo>
                    <a:pt x="7518" y="0"/>
                  </a:moveTo>
                  <a:lnTo>
                    <a:pt x="0" y="4343"/>
                  </a:lnTo>
                  <a:lnTo>
                    <a:pt x="14160" y="12433"/>
                  </a:lnTo>
                  <a:lnTo>
                    <a:pt x="21666" y="8089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2726372" y="5353456"/>
              <a:ext cx="9525" cy="48895"/>
            </a:xfrm>
            <a:custGeom>
              <a:avLst/>
              <a:gdLst/>
              <a:ahLst/>
              <a:cxnLst/>
              <a:rect l="l" t="t" r="r" b="b"/>
              <a:pathLst>
                <a:path w="9525" h="48895">
                  <a:moveTo>
                    <a:pt x="228" y="0"/>
                  </a:moveTo>
                  <a:lnTo>
                    <a:pt x="0" y="0"/>
                  </a:lnTo>
                  <a:lnTo>
                    <a:pt x="0" y="43103"/>
                  </a:lnTo>
                  <a:lnTo>
                    <a:pt x="228" y="43230"/>
                  </a:lnTo>
                  <a:lnTo>
                    <a:pt x="228" y="0"/>
                  </a:lnTo>
                  <a:close/>
                </a:path>
                <a:path w="9525" h="48895">
                  <a:moveTo>
                    <a:pt x="2540" y="1333"/>
                  </a:moveTo>
                  <a:lnTo>
                    <a:pt x="2311" y="1333"/>
                  </a:lnTo>
                  <a:lnTo>
                    <a:pt x="2311" y="44437"/>
                  </a:lnTo>
                  <a:lnTo>
                    <a:pt x="2540" y="44564"/>
                  </a:lnTo>
                  <a:lnTo>
                    <a:pt x="2540" y="1333"/>
                  </a:lnTo>
                  <a:close/>
                </a:path>
                <a:path w="9525" h="48895">
                  <a:moveTo>
                    <a:pt x="4864" y="2667"/>
                  </a:moveTo>
                  <a:lnTo>
                    <a:pt x="4635" y="2667"/>
                  </a:lnTo>
                  <a:lnTo>
                    <a:pt x="4635" y="45770"/>
                  </a:lnTo>
                  <a:lnTo>
                    <a:pt x="4864" y="45885"/>
                  </a:lnTo>
                  <a:lnTo>
                    <a:pt x="4864" y="2667"/>
                  </a:lnTo>
                  <a:close/>
                </a:path>
                <a:path w="9525" h="48895">
                  <a:moveTo>
                    <a:pt x="7188" y="4000"/>
                  </a:moveTo>
                  <a:lnTo>
                    <a:pt x="6959" y="4000"/>
                  </a:lnTo>
                  <a:lnTo>
                    <a:pt x="6959" y="47104"/>
                  </a:lnTo>
                  <a:lnTo>
                    <a:pt x="7188" y="47231"/>
                  </a:lnTo>
                  <a:lnTo>
                    <a:pt x="7188" y="4000"/>
                  </a:lnTo>
                  <a:close/>
                </a:path>
                <a:path w="9525" h="48895">
                  <a:moveTo>
                    <a:pt x="9512" y="5334"/>
                  </a:moveTo>
                  <a:lnTo>
                    <a:pt x="9283" y="5334"/>
                  </a:lnTo>
                  <a:lnTo>
                    <a:pt x="9283" y="48437"/>
                  </a:lnTo>
                  <a:lnTo>
                    <a:pt x="9512" y="48564"/>
                  </a:lnTo>
                  <a:lnTo>
                    <a:pt x="9512" y="533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2723852" y="5346831"/>
              <a:ext cx="22225" cy="13335"/>
            </a:xfrm>
            <a:custGeom>
              <a:avLst/>
              <a:gdLst/>
              <a:ahLst/>
              <a:cxnLst/>
              <a:rect l="l" t="t" r="r" b="b"/>
              <a:pathLst>
                <a:path w="22225" h="13335">
                  <a:moveTo>
                    <a:pt x="7670" y="0"/>
                  </a:moveTo>
                  <a:lnTo>
                    <a:pt x="0" y="4419"/>
                  </a:lnTo>
                  <a:lnTo>
                    <a:pt x="14503" y="12712"/>
                  </a:lnTo>
                  <a:lnTo>
                    <a:pt x="22161" y="8305"/>
                  </a:lnTo>
                  <a:lnTo>
                    <a:pt x="767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2723857" y="5347373"/>
              <a:ext cx="21590" cy="13335"/>
            </a:xfrm>
            <a:custGeom>
              <a:avLst/>
              <a:gdLst/>
              <a:ahLst/>
              <a:cxnLst/>
              <a:rect l="l" t="t" r="r" b="b"/>
              <a:pathLst>
                <a:path w="21589" h="13335">
                  <a:moveTo>
                    <a:pt x="14490" y="12192"/>
                  </a:moveTo>
                  <a:lnTo>
                    <a:pt x="0" y="3886"/>
                  </a:lnTo>
                  <a:lnTo>
                    <a:pt x="0" y="4432"/>
                  </a:lnTo>
                  <a:lnTo>
                    <a:pt x="14490" y="12750"/>
                  </a:lnTo>
                  <a:lnTo>
                    <a:pt x="14490" y="12192"/>
                  </a:lnTo>
                  <a:close/>
                </a:path>
                <a:path w="21589" h="13335">
                  <a:moveTo>
                    <a:pt x="21221" y="7708"/>
                  </a:moveTo>
                  <a:lnTo>
                    <a:pt x="7772" y="0"/>
                  </a:lnTo>
                  <a:lnTo>
                    <a:pt x="1066" y="3949"/>
                  </a:lnTo>
                  <a:lnTo>
                    <a:pt x="1574" y="4216"/>
                  </a:lnTo>
                  <a:lnTo>
                    <a:pt x="14528" y="11658"/>
                  </a:lnTo>
                  <a:lnTo>
                    <a:pt x="21221" y="770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2738356" y="5355141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7658" y="0"/>
                  </a:moveTo>
                  <a:lnTo>
                    <a:pt x="0" y="4406"/>
                  </a:lnTo>
                  <a:lnTo>
                    <a:pt x="0" y="4965"/>
                  </a:lnTo>
                  <a:lnTo>
                    <a:pt x="7658" y="546"/>
                  </a:lnTo>
                  <a:lnTo>
                    <a:pt x="76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2725550" y="5347364"/>
              <a:ext cx="19685" cy="12065"/>
            </a:xfrm>
            <a:custGeom>
              <a:avLst/>
              <a:gdLst/>
              <a:ahLst/>
              <a:cxnLst/>
              <a:rect l="l" t="t" r="r" b="b"/>
              <a:pathLst>
                <a:path w="19685" h="12064">
                  <a:moveTo>
                    <a:pt x="6083" y="0"/>
                  </a:moveTo>
                  <a:lnTo>
                    <a:pt x="6083" y="4318"/>
                  </a:lnTo>
                  <a:lnTo>
                    <a:pt x="0" y="4152"/>
                  </a:lnTo>
                  <a:lnTo>
                    <a:pt x="0" y="4305"/>
                  </a:lnTo>
                  <a:lnTo>
                    <a:pt x="12839" y="11658"/>
                  </a:lnTo>
                  <a:lnTo>
                    <a:pt x="19532" y="7708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2725545" y="5347918"/>
              <a:ext cx="19050" cy="11430"/>
            </a:xfrm>
            <a:custGeom>
              <a:avLst/>
              <a:gdLst/>
              <a:ahLst/>
              <a:cxnLst/>
              <a:rect l="l" t="t" r="r" b="b"/>
              <a:pathLst>
                <a:path w="19050" h="11429">
                  <a:moveTo>
                    <a:pt x="6083" y="0"/>
                  </a:moveTo>
                  <a:lnTo>
                    <a:pt x="0" y="3606"/>
                  </a:lnTo>
                  <a:lnTo>
                    <a:pt x="12598" y="10820"/>
                  </a:lnTo>
                  <a:lnTo>
                    <a:pt x="18681" y="7226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2735563" y="5353635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921" y="0"/>
                  </a:moveTo>
                  <a:lnTo>
                    <a:pt x="2705" y="12"/>
                  </a:lnTo>
                  <a:lnTo>
                    <a:pt x="152" y="1485"/>
                  </a:lnTo>
                  <a:lnTo>
                    <a:pt x="12" y="1574"/>
                  </a:lnTo>
                  <a:lnTo>
                    <a:pt x="127" y="1752"/>
                  </a:lnTo>
                  <a:lnTo>
                    <a:pt x="2946" y="3403"/>
                  </a:lnTo>
                  <a:lnTo>
                    <a:pt x="3276" y="3454"/>
                  </a:lnTo>
                  <a:lnTo>
                    <a:pt x="3403" y="3365"/>
                  </a:lnTo>
                  <a:lnTo>
                    <a:pt x="5842" y="1968"/>
                  </a:lnTo>
                  <a:lnTo>
                    <a:pt x="5969" y="1892"/>
                  </a:lnTo>
                  <a:lnTo>
                    <a:pt x="5867" y="1701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2735741" y="5353940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81" y="0"/>
                  </a:moveTo>
                  <a:lnTo>
                    <a:pt x="2578" y="12"/>
                  </a:lnTo>
                  <a:lnTo>
                    <a:pt x="0" y="1498"/>
                  </a:lnTo>
                  <a:lnTo>
                    <a:pt x="2870" y="3149"/>
                  </a:lnTo>
                  <a:lnTo>
                    <a:pt x="3098" y="3149"/>
                  </a:lnTo>
                  <a:lnTo>
                    <a:pt x="3225" y="3060"/>
                  </a:lnTo>
                  <a:lnTo>
                    <a:pt x="5664" y="1663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81" name="object 2281"/>
          <p:cNvSpPr txBox="1"/>
          <p:nvPr/>
        </p:nvSpPr>
        <p:spPr>
          <a:xfrm>
            <a:off x="8243738" y="6928270"/>
            <a:ext cx="51689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Владивостокская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2282" name="object 2282"/>
          <p:cNvGrpSpPr/>
          <p:nvPr/>
        </p:nvGrpSpPr>
        <p:grpSpPr>
          <a:xfrm>
            <a:off x="8469859" y="6612766"/>
            <a:ext cx="722630" cy="586105"/>
            <a:chOff x="8469859" y="6612766"/>
            <a:chExt cx="722630" cy="586105"/>
          </a:xfrm>
        </p:grpSpPr>
        <p:pic>
          <p:nvPicPr>
            <p:cNvPr id="2283" name="object 228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469859" y="6612766"/>
              <a:ext cx="722006" cy="585606"/>
            </a:xfrm>
            <a:prstGeom prst="rect">
              <a:avLst/>
            </a:prstGeom>
          </p:spPr>
        </p:pic>
        <p:sp>
          <p:nvSpPr>
            <p:cNvPr id="2284" name="object 2284"/>
            <p:cNvSpPr/>
            <p:nvPr/>
          </p:nvSpPr>
          <p:spPr>
            <a:xfrm>
              <a:off x="8750859" y="6900431"/>
              <a:ext cx="154940" cy="154940"/>
            </a:xfrm>
            <a:custGeom>
              <a:avLst/>
              <a:gdLst/>
              <a:ahLst/>
              <a:cxnLst/>
              <a:rect l="l" t="t" r="r" b="b"/>
              <a:pathLst>
                <a:path w="154940" h="154940">
                  <a:moveTo>
                    <a:pt x="77241" y="0"/>
                  </a:moveTo>
                  <a:lnTo>
                    <a:pt x="47170" y="6070"/>
                  </a:lnTo>
                  <a:lnTo>
                    <a:pt x="22618" y="22623"/>
                  </a:lnTo>
                  <a:lnTo>
                    <a:pt x="6068" y="47175"/>
                  </a:lnTo>
                  <a:lnTo>
                    <a:pt x="0" y="77241"/>
                  </a:lnTo>
                  <a:lnTo>
                    <a:pt x="6068" y="107307"/>
                  </a:lnTo>
                  <a:lnTo>
                    <a:pt x="22618" y="131859"/>
                  </a:lnTo>
                  <a:lnTo>
                    <a:pt x="47170" y="148412"/>
                  </a:lnTo>
                  <a:lnTo>
                    <a:pt x="77241" y="154482"/>
                  </a:lnTo>
                  <a:lnTo>
                    <a:pt x="107307" y="148412"/>
                  </a:lnTo>
                  <a:lnTo>
                    <a:pt x="131859" y="131859"/>
                  </a:lnTo>
                  <a:lnTo>
                    <a:pt x="148412" y="107307"/>
                  </a:lnTo>
                  <a:lnTo>
                    <a:pt x="154482" y="77241"/>
                  </a:lnTo>
                  <a:lnTo>
                    <a:pt x="148412" y="47175"/>
                  </a:lnTo>
                  <a:lnTo>
                    <a:pt x="131859" y="22623"/>
                  </a:lnTo>
                  <a:lnTo>
                    <a:pt x="107307" y="6070"/>
                  </a:lnTo>
                  <a:lnTo>
                    <a:pt x="77241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8843573" y="6909541"/>
              <a:ext cx="63500" cy="37465"/>
            </a:xfrm>
            <a:custGeom>
              <a:avLst/>
              <a:gdLst/>
              <a:ahLst/>
              <a:cxnLst/>
              <a:rect l="l" t="t" r="r" b="b"/>
              <a:pathLst>
                <a:path w="63500" h="37465">
                  <a:moveTo>
                    <a:pt x="32524" y="0"/>
                  </a:moveTo>
                  <a:lnTo>
                    <a:pt x="32004" y="0"/>
                  </a:lnTo>
                  <a:lnTo>
                    <a:pt x="0" y="18465"/>
                  </a:lnTo>
                  <a:lnTo>
                    <a:pt x="0" y="19735"/>
                  </a:lnTo>
                  <a:lnTo>
                    <a:pt x="29121" y="36550"/>
                  </a:lnTo>
                  <a:lnTo>
                    <a:pt x="30213" y="37172"/>
                  </a:lnTo>
                  <a:lnTo>
                    <a:pt x="31546" y="37172"/>
                  </a:lnTo>
                  <a:lnTo>
                    <a:pt x="63119" y="18948"/>
                  </a:lnTo>
                  <a:lnTo>
                    <a:pt x="63119" y="17665"/>
                  </a:lnTo>
                  <a:lnTo>
                    <a:pt x="32524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8874808" y="6911216"/>
              <a:ext cx="27940" cy="29209"/>
            </a:xfrm>
            <a:custGeom>
              <a:avLst/>
              <a:gdLst/>
              <a:ahLst/>
              <a:cxnLst/>
              <a:rect l="l" t="t" r="r" b="b"/>
              <a:pathLst>
                <a:path w="27940" h="29209">
                  <a:moveTo>
                    <a:pt x="27901" y="0"/>
                  </a:moveTo>
                  <a:lnTo>
                    <a:pt x="0" y="16116"/>
                  </a:lnTo>
                  <a:lnTo>
                    <a:pt x="0" y="28879"/>
                  </a:lnTo>
                  <a:lnTo>
                    <a:pt x="27901" y="12776"/>
                  </a:lnTo>
                  <a:lnTo>
                    <a:pt x="279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8874808" y="6923992"/>
              <a:ext cx="27940" cy="20320"/>
            </a:xfrm>
            <a:custGeom>
              <a:avLst/>
              <a:gdLst/>
              <a:ahLst/>
              <a:cxnLst/>
              <a:rect l="l" t="t" r="r" b="b"/>
              <a:pathLst>
                <a:path w="27940" h="20320">
                  <a:moveTo>
                    <a:pt x="27901" y="0"/>
                  </a:moveTo>
                  <a:lnTo>
                    <a:pt x="0" y="16116"/>
                  </a:lnTo>
                  <a:lnTo>
                    <a:pt x="0" y="19786"/>
                  </a:lnTo>
                  <a:lnTo>
                    <a:pt x="27901" y="3683"/>
                  </a:lnTo>
                  <a:lnTo>
                    <a:pt x="2790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8846911" y="6911209"/>
              <a:ext cx="27940" cy="29209"/>
            </a:xfrm>
            <a:custGeom>
              <a:avLst/>
              <a:gdLst/>
              <a:ahLst/>
              <a:cxnLst/>
              <a:rect l="l" t="t" r="r" b="b"/>
              <a:pathLst>
                <a:path w="27940" h="29209">
                  <a:moveTo>
                    <a:pt x="13944" y="0"/>
                  </a:moveTo>
                  <a:lnTo>
                    <a:pt x="0" y="12"/>
                  </a:lnTo>
                  <a:lnTo>
                    <a:pt x="0" y="12788"/>
                  </a:lnTo>
                  <a:lnTo>
                    <a:pt x="27901" y="28892"/>
                  </a:lnTo>
                  <a:lnTo>
                    <a:pt x="27901" y="16116"/>
                  </a:lnTo>
                  <a:lnTo>
                    <a:pt x="1394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8846911" y="6923984"/>
              <a:ext cx="27940" cy="20320"/>
            </a:xfrm>
            <a:custGeom>
              <a:avLst/>
              <a:gdLst/>
              <a:ahLst/>
              <a:cxnLst/>
              <a:rect l="l" t="t" r="r" b="b"/>
              <a:pathLst>
                <a:path w="27940" h="20320">
                  <a:moveTo>
                    <a:pt x="0" y="0"/>
                  </a:moveTo>
                  <a:lnTo>
                    <a:pt x="0" y="3695"/>
                  </a:lnTo>
                  <a:lnTo>
                    <a:pt x="27901" y="19799"/>
                  </a:lnTo>
                  <a:lnTo>
                    <a:pt x="27901" y="16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8845106" y="6893966"/>
              <a:ext cx="59690" cy="36830"/>
            </a:xfrm>
            <a:custGeom>
              <a:avLst/>
              <a:gdLst/>
              <a:ahLst/>
              <a:cxnLst/>
              <a:rect l="l" t="t" r="r" b="b"/>
              <a:pathLst>
                <a:path w="59690" h="36829">
                  <a:moveTo>
                    <a:pt x="44310" y="0"/>
                  </a:moveTo>
                  <a:lnTo>
                    <a:pt x="29197" y="1219"/>
                  </a:lnTo>
                  <a:lnTo>
                    <a:pt x="0" y="18084"/>
                  </a:lnTo>
                  <a:lnTo>
                    <a:pt x="15087" y="17246"/>
                  </a:lnTo>
                  <a:lnTo>
                    <a:pt x="30213" y="36207"/>
                  </a:lnTo>
                  <a:lnTo>
                    <a:pt x="59423" y="19342"/>
                  </a:lnTo>
                  <a:lnTo>
                    <a:pt x="59423" y="18668"/>
                  </a:lnTo>
                  <a:lnTo>
                    <a:pt x="4431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8845092" y="6910845"/>
              <a:ext cx="30480" cy="19685"/>
            </a:xfrm>
            <a:custGeom>
              <a:avLst/>
              <a:gdLst/>
              <a:ahLst/>
              <a:cxnLst/>
              <a:rect l="l" t="t" r="r" b="b"/>
              <a:pathLst>
                <a:path w="30479" h="19684">
                  <a:moveTo>
                    <a:pt x="15112" y="0"/>
                  </a:moveTo>
                  <a:lnTo>
                    <a:pt x="0" y="1206"/>
                  </a:lnTo>
                  <a:lnTo>
                    <a:pt x="0" y="1879"/>
                  </a:lnTo>
                  <a:lnTo>
                    <a:pt x="15112" y="673"/>
                  </a:lnTo>
                  <a:lnTo>
                    <a:pt x="30225" y="19329"/>
                  </a:lnTo>
                  <a:lnTo>
                    <a:pt x="30225" y="18656"/>
                  </a:lnTo>
                  <a:lnTo>
                    <a:pt x="1511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8860194" y="6893989"/>
              <a:ext cx="44450" cy="35560"/>
            </a:xfrm>
            <a:custGeom>
              <a:avLst/>
              <a:gdLst/>
              <a:ahLst/>
              <a:cxnLst/>
              <a:rect l="l" t="t" r="r" b="b"/>
              <a:pathLst>
                <a:path w="44450" h="35559">
                  <a:moveTo>
                    <a:pt x="29222" y="0"/>
                  </a:moveTo>
                  <a:lnTo>
                    <a:pt x="0" y="16852"/>
                  </a:lnTo>
                  <a:lnTo>
                    <a:pt x="15125" y="35509"/>
                  </a:lnTo>
                  <a:lnTo>
                    <a:pt x="44335" y="18643"/>
                  </a:lnTo>
                  <a:lnTo>
                    <a:pt x="2922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8861488" y="6893470"/>
              <a:ext cx="43180" cy="36195"/>
            </a:xfrm>
            <a:custGeom>
              <a:avLst/>
              <a:gdLst/>
              <a:ahLst/>
              <a:cxnLst/>
              <a:rect l="l" t="t" r="r" b="b"/>
              <a:pathLst>
                <a:path w="43179" h="36195">
                  <a:moveTo>
                    <a:pt x="42672" y="19659"/>
                  </a:moveTo>
                  <a:lnTo>
                    <a:pt x="26758" y="88"/>
                  </a:lnTo>
                  <a:lnTo>
                    <a:pt x="25768" y="0"/>
                  </a:lnTo>
                  <a:lnTo>
                    <a:pt x="24396" y="1104"/>
                  </a:lnTo>
                  <a:lnTo>
                    <a:pt x="24345" y="1498"/>
                  </a:lnTo>
                  <a:lnTo>
                    <a:pt x="23342" y="1397"/>
                  </a:lnTo>
                  <a:lnTo>
                    <a:pt x="21971" y="2514"/>
                  </a:lnTo>
                  <a:lnTo>
                    <a:pt x="21920" y="2946"/>
                  </a:lnTo>
                  <a:lnTo>
                    <a:pt x="20904" y="2819"/>
                  </a:lnTo>
                  <a:lnTo>
                    <a:pt x="19532" y="3937"/>
                  </a:lnTo>
                  <a:lnTo>
                    <a:pt x="19494" y="4356"/>
                  </a:lnTo>
                  <a:lnTo>
                    <a:pt x="18478" y="4229"/>
                  </a:lnTo>
                  <a:lnTo>
                    <a:pt x="17106" y="5346"/>
                  </a:lnTo>
                  <a:lnTo>
                    <a:pt x="17068" y="5765"/>
                  </a:lnTo>
                  <a:lnTo>
                    <a:pt x="16052" y="5638"/>
                  </a:lnTo>
                  <a:lnTo>
                    <a:pt x="14693" y="6756"/>
                  </a:lnTo>
                  <a:lnTo>
                    <a:pt x="14643" y="7213"/>
                  </a:lnTo>
                  <a:lnTo>
                    <a:pt x="13614" y="7061"/>
                  </a:lnTo>
                  <a:lnTo>
                    <a:pt x="12255" y="8178"/>
                  </a:lnTo>
                  <a:lnTo>
                    <a:pt x="12204" y="8623"/>
                  </a:lnTo>
                  <a:lnTo>
                    <a:pt x="11188" y="8470"/>
                  </a:lnTo>
                  <a:lnTo>
                    <a:pt x="9817" y="9588"/>
                  </a:lnTo>
                  <a:lnTo>
                    <a:pt x="9766" y="10007"/>
                  </a:lnTo>
                  <a:lnTo>
                    <a:pt x="8763" y="9880"/>
                  </a:lnTo>
                  <a:lnTo>
                    <a:pt x="7391" y="10998"/>
                  </a:lnTo>
                  <a:lnTo>
                    <a:pt x="7340" y="11430"/>
                  </a:lnTo>
                  <a:lnTo>
                    <a:pt x="6324" y="11303"/>
                  </a:lnTo>
                  <a:lnTo>
                    <a:pt x="4953" y="12420"/>
                  </a:lnTo>
                  <a:lnTo>
                    <a:pt x="4914" y="12839"/>
                  </a:lnTo>
                  <a:lnTo>
                    <a:pt x="3898" y="12712"/>
                  </a:lnTo>
                  <a:lnTo>
                    <a:pt x="2527" y="13830"/>
                  </a:lnTo>
                  <a:lnTo>
                    <a:pt x="2476" y="14274"/>
                  </a:lnTo>
                  <a:lnTo>
                    <a:pt x="1460" y="14147"/>
                  </a:lnTo>
                  <a:lnTo>
                    <a:pt x="88" y="15252"/>
                  </a:lnTo>
                  <a:lnTo>
                    <a:pt x="0" y="16256"/>
                  </a:lnTo>
                  <a:lnTo>
                    <a:pt x="15646" y="35521"/>
                  </a:lnTo>
                  <a:lnTo>
                    <a:pt x="16103" y="35712"/>
                  </a:lnTo>
                  <a:lnTo>
                    <a:pt x="16573" y="35712"/>
                  </a:lnTo>
                  <a:lnTo>
                    <a:pt x="16929" y="35712"/>
                  </a:lnTo>
                  <a:lnTo>
                    <a:pt x="17272" y="35585"/>
                  </a:lnTo>
                  <a:lnTo>
                    <a:pt x="18262" y="34798"/>
                  </a:lnTo>
                  <a:lnTo>
                    <a:pt x="18313" y="34188"/>
                  </a:lnTo>
                  <a:lnTo>
                    <a:pt x="18542" y="34290"/>
                  </a:lnTo>
                  <a:lnTo>
                    <a:pt x="19011" y="34290"/>
                  </a:lnTo>
                  <a:lnTo>
                    <a:pt x="19367" y="34290"/>
                  </a:lnTo>
                  <a:lnTo>
                    <a:pt x="19710" y="34163"/>
                  </a:lnTo>
                  <a:lnTo>
                    <a:pt x="20701" y="33375"/>
                  </a:lnTo>
                  <a:lnTo>
                    <a:pt x="20751" y="32804"/>
                  </a:lnTo>
                  <a:lnTo>
                    <a:pt x="20967" y="32880"/>
                  </a:lnTo>
                  <a:lnTo>
                    <a:pt x="21437" y="32880"/>
                  </a:lnTo>
                  <a:lnTo>
                    <a:pt x="21793" y="32880"/>
                  </a:lnTo>
                  <a:lnTo>
                    <a:pt x="22136" y="32753"/>
                  </a:lnTo>
                  <a:lnTo>
                    <a:pt x="23126" y="31965"/>
                  </a:lnTo>
                  <a:lnTo>
                    <a:pt x="23177" y="31381"/>
                  </a:lnTo>
                  <a:lnTo>
                    <a:pt x="23393" y="31457"/>
                  </a:lnTo>
                  <a:lnTo>
                    <a:pt x="23876" y="31457"/>
                  </a:lnTo>
                  <a:lnTo>
                    <a:pt x="24231" y="31457"/>
                  </a:lnTo>
                  <a:lnTo>
                    <a:pt x="24574" y="31330"/>
                  </a:lnTo>
                  <a:lnTo>
                    <a:pt x="25552" y="30543"/>
                  </a:lnTo>
                  <a:lnTo>
                    <a:pt x="25615" y="29972"/>
                  </a:lnTo>
                  <a:lnTo>
                    <a:pt x="25819" y="30048"/>
                  </a:lnTo>
                  <a:lnTo>
                    <a:pt x="26301" y="30048"/>
                  </a:lnTo>
                  <a:lnTo>
                    <a:pt x="26644" y="30048"/>
                  </a:lnTo>
                  <a:lnTo>
                    <a:pt x="27000" y="29921"/>
                  </a:lnTo>
                  <a:lnTo>
                    <a:pt x="27978" y="29133"/>
                  </a:lnTo>
                  <a:lnTo>
                    <a:pt x="28041" y="28562"/>
                  </a:lnTo>
                  <a:lnTo>
                    <a:pt x="28257" y="28638"/>
                  </a:lnTo>
                  <a:lnTo>
                    <a:pt x="28727" y="28638"/>
                  </a:lnTo>
                  <a:lnTo>
                    <a:pt x="29083" y="28638"/>
                  </a:lnTo>
                  <a:lnTo>
                    <a:pt x="29451" y="28511"/>
                  </a:lnTo>
                  <a:lnTo>
                    <a:pt x="30416" y="27736"/>
                  </a:lnTo>
                  <a:lnTo>
                    <a:pt x="30480" y="27139"/>
                  </a:lnTo>
                  <a:lnTo>
                    <a:pt x="30695" y="27216"/>
                  </a:lnTo>
                  <a:lnTo>
                    <a:pt x="31165" y="27216"/>
                  </a:lnTo>
                  <a:lnTo>
                    <a:pt x="31521" y="27216"/>
                  </a:lnTo>
                  <a:lnTo>
                    <a:pt x="31889" y="27089"/>
                  </a:lnTo>
                  <a:lnTo>
                    <a:pt x="32854" y="26301"/>
                  </a:lnTo>
                  <a:lnTo>
                    <a:pt x="32918" y="25730"/>
                  </a:lnTo>
                  <a:lnTo>
                    <a:pt x="33121" y="25806"/>
                  </a:lnTo>
                  <a:lnTo>
                    <a:pt x="33591" y="25806"/>
                  </a:lnTo>
                  <a:lnTo>
                    <a:pt x="33947" y="25806"/>
                  </a:lnTo>
                  <a:lnTo>
                    <a:pt x="34290" y="25679"/>
                  </a:lnTo>
                  <a:lnTo>
                    <a:pt x="35280" y="24892"/>
                  </a:lnTo>
                  <a:lnTo>
                    <a:pt x="35331" y="24320"/>
                  </a:lnTo>
                  <a:lnTo>
                    <a:pt x="35547" y="24396"/>
                  </a:lnTo>
                  <a:lnTo>
                    <a:pt x="36017" y="24396"/>
                  </a:lnTo>
                  <a:lnTo>
                    <a:pt x="36372" y="24396"/>
                  </a:lnTo>
                  <a:lnTo>
                    <a:pt x="36715" y="24269"/>
                  </a:lnTo>
                  <a:lnTo>
                    <a:pt x="37706" y="23495"/>
                  </a:lnTo>
                  <a:lnTo>
                    <a:pt x="37757" y="22885"/>
                  </a:lnTo>
                  <a:lnTo>
                    <a:pt x="37985" y="22974"/>
                  </a:lnTo>
                  <a:lnTo>
                    <a:pt x="38455" y="22974"/>
                  </a:lnTo>
                  <a:lnTo>
                    <a:pt x="38811" y="22974"/>
                  </a:lnTo>
                  <a:lnTo>
                    <a:pt x="39154" y="22847"/>
                  </a:lnTo>
                  <a:lnTo>
                    <a:pt x="40144" y="22059"/>
                  </a:lnTo>
                  <a:lnTo>
                    <a:pt x="40195" y="21488"/>
                  </a:lnTo>
                  <a:lnTo>
                    <a:pt x="40398" y="21564"/>
                  </a:lnTo>
                  <a:lnTo>
                    <a:pt x="40881" y="21564"/>
                  </a:lnTo>
                  <a:lnTo>
                    <a:pt x="41236" y="21564"/>
                  </a:lnTo>
                  <a:lnTo>
                    <a:pt x="41579" y="21437"/>
                  </a:lnTo>
                  <a:lnTo>
                    <a:pt x="42570" y="20650"/>
                  </a:lnTo>
                  <a:lnTo>
                    <a:pt x="42672" y="19659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8846096" y="6893343"/>
              <a:ext cx="43815" cy="19050"/>
            </a:xfrm>
            <a:custGeom>
              <a:avLst/>
              <a:gdLst/>
              <a:ahLst/>
              <a:cxnLst/>
              <a:rect l="l" t="t" r="r" b="b"/>
              <a:pathLst>
                <a:path w="43815" h="19050">
                  <a:moveTo>
                    <a:pt x="43256" y="2425"/>
                  </a:moveTo>
                  <a:lnTo>
                    <a:pt x="43103" y="673"/>
                  </a:lnTo>
                  <a:lnTo>
                    <a:pt x="42354" y="0"/>
                  </a:lnTo>
                  <a:lnTo>
                    <a:pt x="25463" y="1358"/>
                  </a:lnTo>
                  <a:lnTo>
                    <a:pt x="24828" y="2120"/>
                  </a:lnTo>
                  <a:lnTo>
                    <a:pt x="24853" y="2641"/>
                  </a:lnTo>
                  <a:lnTo>
                    <a:pt x="22987" y="2781"/>
                  </a:lnTo>
                  <a:lnTo>
                    <a:pt x="22352" y="3543"/>
                  </a:lnTo>
                  <a:lnTo>
                    <a:pt x="22377" y="4064"/>
                  </a:lnTo>
                  <a:lnTo>
                    <a:pt x="21386" y="4140"/>
                  </a:lnTo>
                  <a:lnTo>
                    <a:pt x="20497" y="4191"/>
                  </a:lnTo>
                  <a:lnTo>
                    <a:pt x="19850" y="4953"/>
                  </a:lnTo>
                  <a:lnTo>
                    <a:pt x="19888" y="5461"/>
                  </a:lnTo>
                  <a:lnTo>
                    <a:pt x="18021" y="5600"/>
                  </a:lnTo>
                  <a:lnTo>
                    <a:pt x="17386" y="6362"/>
                  </a:lnTo>
                  <a:lnTo>
                    <a:pt x="17411" y="6896"/>
                  </a:lnTo>
                  <a:lnTo>
                    <a:pt x="16421" y="6972"/>
                  </a:lnTo>
                  <a:lnTo>
                    <a:pt x="15532" y="7023"/>
                  </a:lnTo>
                  <a:lnTo>
                    <a:pt x="14884" y="7785"/>
                  </a:lnTo>
                  <a:lnTo>
                    <a:pt x="14922" y="8305"/>
                  </a:lnTo>
                  <a:lnTo>
                    <a:pt x="13944" y="8382"/>
                  </a:lnTo>
                  <a:lnTo>
                    <a:pt x="13068" y="8432"/>
                  </a:lnTo>
                  <a:lnTo>
                    <a:pt x="12420" y="9194"/>
                  </a:lnTo>
                  <a:lnTo>
                    <a:pt x="12446" y="9715"/>
                  </a:lnTo>
                  <a:lnTo>
                    <a:pt x="10579" y="9855"/>
                  </a:lnTo>
                  <a:lnTo>
                    <a:pt x="9944" y="10617"/>
                  </a:lnTo>
                  <a:lnTo>
                    <a:pt x="9982" y="11137"/>
                  </a:lnTo>
                  <a:lnTo>
                    <a:pt x="8978" y="11214"/>
                  </a:lnTo>
                  <a:lnTo>
                    <a:pt x="8102" y="11264"/>
                  </a:lnTo>
                  <a:lnTo>
                    <a:pt x="7467" y="12026"/>
                  </a:lnTo>
                  <a:lnTo>
                    <a:pt x="7493" y="12534"/>
                  </a:lnTo>
                  <a:lnTo>
                    <a:pt x="5613" y="12687"/>
                  </a:lnTo>
                  <a:lnTo>
                    <a:pt x="4965" y="13449"/>
                  </a:lnTo>
                  <a:lnTo>
                    <a:pt x="5003" y="13970"/>
                  </a:lnTo>
                  <a:lnTo>
                    <a:pt x="4013" y="14046"/>
                  </a:lnTo>
                  <a:lnTo>
                    <a:pt x="3136" y="14097"/>
                  </a:lnTo>
                  <a:lnTo>
                    <a:pt x="2489" y="14859"/>
                  </a:lnTo>
                  <a:lnTo>
                    <a:pt x="2527" y="15392"/>
                  </a:lnTo>
                  <a:lnTo>
                    <a:pt x="1536" y="15468"/>
                  </a:lnTo>
                  <a:lnTo>
                    <a:pt x="660" y="15519"/>
                  </a:lnTo>
                  <a:lnTo>
                    <a:pt x="0" y="16281"/>
                  </a:lnTo>
                  <a:lnTo>
                    <a:pt x="139" y="17995"/>
                  </a:lnTo>
                  <a:lnTo>
                    <a:pt x="838" y="18630"/>
                  </a:lnTo>
                  <a:lnTo>
                    <a:pt x="1663" y="18630"/>
                  </a:lnTo>
                  <a:lnTo>
                    <a:pt x="17780" y="17348"/>
                  </a:lnTo>
                  <a:lnTo>
                    <a:pt x="18440" y="16586"/>
                  </a:lnTo>
                  <a:lnTo>
                    <a:pt x="18389" y="16078"/>
                  </a:lnTo>
                  <a:lnTo>
                    <a:pt x="20269" y="15925"/>
                  </a:lnTo>
                  <a:lnTo>
                    <a:pt x="20929" y="15163"/>
                  </a:lnTo>
                  <a:lnTo>
                    <a:pt x="20878" y="14668"/>
                  </a:lnTo>
                  <a:lnTo>
                    <a:pt x="22745" y="14516"/>
                  </a:lnTo>
                  <a:lnTo>
                    <a:pt x="23406" y="13754"/>
                  </a:lnTo>
                  <a:lnTo>
                    <a:pt x="23355" y="13246"/>
                  </a:lnTo>
                  <a:lnTo>
                    <a:pt x="25234" y="13093"/>
                  </a:lnTo>
                  <a:lnTo>
                    <a:pt x="25895" y="12331"/>
                  </a:lnTo>
                  <a:lnTo>
                    <a:pt x="25844" y="11836"/>
                  </a:lnTo>
                  <a:lnTo>
                    <a:pt x="27711" y="11684"/>
                  </a:lnTo>
                  <a:lnTo>
                    <a:pt x="28371" y="10909"/>
                  </a:lnTo>
                  <a:lnTo>
                    <a:pt x="28321" y="10414"/>
                  </a:lnTo>
                  <a:lnTo>
                    <a:pt x="30200" y="10261"/>
                  </a:lnTo>
                  <a:lnTo>
                    <a:pt x="30848" y="9499"/>
                  </a:lnTo>
                  <a:lnTo>
                    <a:pt x="30797" y="9004"/>
                  </a:lnTo>
                  <a:lnTo>
                    <a:pt x="32664" y="8851"/>
                  </a:lnTo>
                  <a:lnTo>
                    <a:pt x="33324" y="8089"/>
                  </a:lnTo>
                  <a:lnTo>
                    <a:pt x="33274" y="7581"/>
                  </a:lnTo>
                  <a:lnTo>
                    <a:pt x="35140" y="7429"/>
                  </a:lnTo>
                  <a:lnTo>
                    <a:pt x="35801" y="6654"/>
                  </a:lnTo>
                  <a:lnTo>
                    <a:pt x="35750" y="6172"/>
                  </a:lnTo>
                  <a:lnTo>
                    <a:pt x="37630" y="6019"/>
                  </a:lnTo>
                  <a:lnTo>
                    <a:pt x="38290" y="5257"/>
                  </a:lnTo>
                  <a:lnTo>
                    <a:pt x="38239" y="4762"/>
                  </a:lnTo>
                  <a:lnTo>
                    <a:pt x="40106" y="4610"/>
                  </a:lnTo>
                  <a:lnTo>
                    <a:pt x="40767" y="3835"/>
                  </a:lnTo>
                  <a:lnTo>
                    <a:pt x="40716" y="3340"/>
                  </a:lnTo>
                  <a:lnTo>
                    <a:pt x="42595" y="3187"/>
                  </a:lnTo>
                  <a:lnTo>
                    <a:pt x="43256" y="2425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8876595" y="692955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70" y="0"/>
                  </a:moveTo>
                  <a:lnTo>
                    <a:pt x="0" y="2590"/>
                  </a:lnTo>
                  <a:lnTo>
                    <a:pt x="0" y="6337"/>
                  </a:lnTo>
                  <a:lnTo>
                    <a:pt x="4470" y="3759"/>
                  </a:lnTo>
                  <a:lnTo>
                    <a:pt x="44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8877173" y="693054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879" y="279"/>
                  </a:moveTo>
                  <a:lnTo>
                    <a:pt x="825" y="901"/>
                  </a:lnTo>
                  <a:lnTo>
                    <a:pt x="0" y="4940"/>
                  </a:lnTo>
                  <a:lnTo>
                    <a:pt x="1066" y="4318"/>
                  </a:lnTo>
                  <a:lnTo>
                    <a:pt x="1879" y="279"/>
                  </a:lnTo>
                  <a:close/>
                </a:path>
                <a:path w="2540" h="5079">
                  <a:moveTo>
                    <a:pt x="2349" y="0"/>
                  </a:moveTo>
                  <a:lnTo>
                    <a:pt x="2006" y="215"/>
                  </a:lnTo>
                  <a:lnTo>
                    <a:pt x="1181" y="4254"/>
                  </a:lnTo>
                  <a:lnTo>
                    <a:pt x="1536" y="4025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8876495" y="692959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83" y="0"/>
                  </a:moveTo>
                  <a:lnTo>
                    <a:pt x="0" y="2603"/>
                  </a:lnTo>
                  <a:lnTo>
                    <a:pt x="0" y="6337"/>
                  </a:lnTo>
                  <a:lnTo>
                    <a:pt x="530" y="6032"/>
                  </a:lnTo>
                  <a:lnTo>
                    <a:pt x="190" y="6032"/>
                  </a:lnTo>
                  <a:lnTo>
                    <a:pt x="190" y="2679"/>
                  </a:lnTo>
                  <a:lnTo>
                    <a:pt x="4292" y="317"/>
                  </a:lnTo>
                  <a:lnTo>
                    <a:pt x="4483" y="317"/>
                  </a:lnTo>
                  <a:lnTo>
                    <a:pt x="4483" y="0"/>
                  </a:lnTo>
                  <a:close/>
                </a:path>
                <a:path w="5079" h="6350">
                  <a:moveTo>
                    <a:pt x="4483" y="317"/>
                  </a:moveTo>
                  <a:lnTo>
                    <a:pt x="4292" y="317"/>
                  </a:lnTo>
                  <a:lnTo>
                    <a:pt x="4292" y="3670"/>
                  </a:lnTo>
                  <a:lnTo>
                    <a:pt x="190" y="6032"/>
                  </a:lnTo>
                  <a:lnTo>
                    <a:pt x="530" y="6032"/>
                  </a:lnTo>
                  <a:lnTo>
                    <a:pt x="4483" y="3759"/>
                  </a:lnTo>
                  <a:lnTo>
                    <a:pt x="4483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8876568" y="692965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95" y="0"/>
                  </a:moveTo>
                  <a:lnTo>
                    <a:pt x="0" y="2590"/>
                  </a:lnTo>
                  <a:lnTo>
                    <a:pt x="0" y="6324"/>
                  </a:lnTo>
                  <a:lnTo>
                    <a:pt x="531" y="6019"/>
                  </a:lnTo>
                  <a:lnTo>
                    <a:pt x="203" y="6019"/>
                  </a:lnTo>
                  <a:lnTo>
                    <a:pt x="203" y="2667"/>
                  </a:lnTo>
                  <a:lnTo>
                    <a:pt x="4305" y="304"/>
                  </a:lnTo>
                  <a:lnTo>
                    <a:pt x="4495" y="304"/>
                  </a:lnTo>
                  <a:lnTo>
                    <a:pt x="4495" y="0"/>
                  </a:lnTo>
                  <a:close/>
                </a:path>
                <a:path w="5079" h="6350">
                  <a:moveTo>
                    <a:pt x="4495" y="304"/>
                  </a:moveTo>
                  <a:lnTo>
                    <a:pt x="4305" y="304"/>
                  </a:lnTo>
                  <a:lnTo>
                    <a:pt x="4305" y="3657"/>
                  </a:lnTo>
                  <a:lnTo>
                    <a:pt x="203" y="6019"/>
                  </a:lnTo>
                  <a:lnTo>
                    <a:pt x="531" y="6019"/>
                  </a:lnTo>
                  <a:lnTo>
                    <a:pt x="4495" y="3746"/>
                  </a:lnTo>
                  <a:lnTo>
                    <a:pt x="4495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8879355" y="693034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670"/>
                  </a:lnTo>
                  <a:lnTo>
                    <a:pt x="114" y="3886"/>
                  </a:lnTo>
                  <a:lnTo>
                    <a:pt x="342" y="3746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8879355" y="693039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657"/>
                  </a:lnTo>
                  <a:lnTo>
                    <a:pt x="114" y="3924"/>
                  </a:lnTo>
                  <a:lnTo>
                    <a:pt x="431" y="3746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8877630" y="693133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39" y="3670"/>
                  </a:lnTo>
                  <a:lnTo>
                    <a:pt x="114" y="3886"/>
                  </a:lnTo>
                  <a:lnTo>
                    <a:pt x="342" y="3746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8877630" y="693139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657"/>
                  </a:lnTo>
                  <a:lnTo>
                    <a:pt x="114" y="3924"/>
                  </a:lnTo>
                  <a:lnTo>
                    <a:pt x="431" y="3746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8876385" y="692935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64" y="0"/>
                  </a:moveTo>
                  <a:lnTo>
                    <a:pt x="0" y="2806"/>
                  </a:lnTo>
                  <a:lnTo>
                    <a:pt x="0" y="6743"/>
                  </a:lnTo>
                  <a:lnTo>
                    <a:pt x="139" y="6819"/>
                  </a:lnTo>
                  <a:lnTo>
                    <a:pt x="190" y="6629"/>
                  </a:lnTo>
                  <a:lnTo>
                    <a:pt x="190" y="2895"/>
                  </a:lnTo>
                  <a:lnTo>
                    <a:pt x="4673" y="304"/>
                  </a:lnTo>
                  <a:lnTo>
                    <a:pt x="4673" y="4038"/>
                  </a:lnTo>
                  <a:lnTo>
                    <a:pt x="4813" y="4114"/>
                  </a:lnTo>
                  <a:lnTo>
                    <a:pt x="4864" y="3924"/>
                  </a:lnTo>
                  <a:lnTo>
                    <a:pt x="5016" y="76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8876512" y="692943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638" y="1854"/>
                  </a:moveTo>
                  <a:lnTo>
                    <a:pt x="0" y="2819"/>
                  </a:lnTo>
                  <a:lnTo>
                    <a:pt x="0" y="6743"/>
                  </a:lnTo>
                  <a:lnTo>
                    <a:pt x="190" y="6629"/>
                  </a:lnTo>
                  <a:lnTo>
                    <a:pt x="190" y="2895"/>
                  </a:lnTo>
                  <a:lnTo>
                    <a:pt x="1638" y="2044"/>
                  </a:lnTo>
                  <a:lnTo>
                    <a:pt x="1638" y="1854"/>
                  </a:lnTo>
                  <a:close/>
                </a:path>
                <a:path w="5079" h="6984">
                  <a:moveTo>
                    <a:pt x="4876" y="0"/>
                  </a:moveTo>
                  <a:lnTo>
                    <a:pt x="1651" y="1854"/>
                  </a:lnTo>
                  <a:lnTo>
                    <a:pt x="1651" y="2057"/>
                  </a:lnTo>
                  <a:lnTo>
                    <a:pt x="4686" y="304"/>
                  </a:lnTo>
                  <a:lnTo>
                    <a:pt x="4686" y="4051"/>
                  </a:lnTo>
                  <a:lnTo>
                    <a:pt x="4876" y="3949"/>
                  </a:lnTo>
                  <a:lnTo>
                    <a:pt x="487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8883383" y="692564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70" y="0"/>
                  </a:moveTo>
                  <a:lnTo>
                    <a:pt x="0" y="2578"/>
                  </a:lnTo>
                  <a:lnTo>
                    <a:pt x="0" y="6324"/>
                  </a:lnTo>
                  <a:lnTo>
                    <a:pt x="4470" y="3759"/>
                  </a:lnTo>
                  <a:lnTo>
                    <a:pt x="44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8883955" y="692661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879" y="292"/>
                  </a:moveTo>
                  <a:lnTo>
                    <a:pt x="825" y="914"/>
                  </a:lnTo>
                  <a:lnTo>
                    <a:pt x="0" y="4953"/>
                  </a:lnTo>
                  <a:lnTo>
                    <a:pt x="1066" y="4330"/>
                  </a:lnTo>
                  <a:lnTo>
                    <a:pt x="1879" y="292"/>
                  </a:lnTo>
                  <a:close/>
                </a:path>
                <a:path w="2540" h="5079">
                  <a:moveTo>
                    <a:pt x="2362" y="0"/>
                  </a:moveTo>
                  <a:lnTo>
                    <a:pt x="2019" y="215"/>
                  </a:lnTo>
                  <a:lnTo>
                    <a:pt x="1193" y="4254"/>
                  </a:lnTo>
                  <a:lnTo>
                    <a:pt x="1549" y="4038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8883271" y="692567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95" y="0"/>
                  </a:moveTo>
                  <a:lnTo>
                    <a:pt x="0" y="2603"/>
                  </a:lnTo>
                  <a:lnTo>
                    <a:pt x="0" y="6349"/>
                  </a:lnTo>
                  <a:lnTo>
                    <a:pt x="528" y="6045"/>
                  </a:lnTo>
                  <a:lnTo>
                    <a:pt x="203" y="6045"/>
                  </a:lnTo>
                  <a:lnTo>
                    <a:pt x="203" y="2692"/>
                  </a:lnTo>
                  <a:lnTo>
                    <a:pt x="4305" y="317"/>
                  </a:lnTo>
                  <a:lnTo>
                    <a:pt x="4495" y="317"/>
                  </a:lnTo>
                  <a:lnTo>
                    <a:pt x="4495" y="0"/>
                  </a:lnTo>
                  <a:close/>
                </a:path>
                <a:path w="5079" h="6350">
                  <a:moveTo>
                    <a:pt x="4495" y="317"/>
                  </a:moveTo>
                  <a:lnTo>
                    <a:pt x="4305" y="317"/>
                  </a:lnTo>
                  <a:lnTo>
                    <a:pt x="4305" y="3670"/>
                  </a:lnTo>
                  <a:lnTo>
                    <a:pt x="203" y="6045"/>
                  </a:lnTo>
                  <a:lnTo>
                    <a:pt x="528" y="6045"/>
                  </a:lnTo>
                  <a:lnTo>
                    <a:pt x="4495" y="3759"/>
                  </a:lnTo>
                  <a:lnTo>
                    <a:pt x="449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8883360" y="692573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83" y="0"/>
                  </a:moveTo>
                  <a:lnTo>
                    <a:pt x="0" y="2590"/>
                  </a:lnTo>
                  <a:lnTo>
                    <a:pt x="0" y="6337"/>
                  </a:lnTo>
                  <a:lnTo>
                    <a:pt x="527" y="6032"/>
                  </a:lnTo>
                  <a:lnTo>
                    <a:pt x="190" y="6032"/>
                  </a:lnTo>
                  <a:lnTo>
                    <a:pt x="190" y="2679"/>
                  </a:lnTo>
                  <a:lnTo>
                    <a:pt x="4292" y="304"/>
                  </a:lnTo>
                  <a:lnTo>
                    <a:pt x="4483" y="304"/>
                  </a:lnTo>
                  <a:lnTo>
                    <a:pt x="4483" y="0"/>
                  </a:lnTo>
                  <a:close/>
                </a:path>
                <a:path w="5079" h="6350">
                  <a:moveTo>
                    <a:pt x="4483" y="304"/>
                  </a:moveTo>
                  <a:lnTo>
                    <a:pt x="4292" y="304"/>
                  </a:lnTo>
                  <a:lnTo>
                    <a:pt x="4292" y="3657"/>
                  </a:lnTo>
                  <a:lnTo>
                    <a:pt x="190" y="6032"/>
                  </a:lnTo>
                  <a:lnTo>
                    <a:pt x="527" y="6032"/>
                  </a:lnTo>
                  <a:lnTo>
                    <a:pt x="4483" y="3746"/>
                  </a:lnTo>
                  <a:lnTo>
                    <a:pt x="4483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8886149" y="692642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30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139" y="317"/>
                  </a:lnTo>
                  <a:lnTo>
                    <a:pt x="139" y="3670"/>
                  </a:lnTo>
                  <a:lnTo>
                    <a:pt x="114" y="3886"/>
                  </a:lnTo>
                  <a:lnTo>
                    <a:pt x="330" y="3759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8886144" y="692647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06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657"/>
                  </a:lnTo>
                  <a:lnTo>
                    <a:pt x="101" y="3733"/>
                  </a:lnTo>
                  <a:lnTo>
                    <a:pt x="114" y="3924"/>
                  </a:lnTo>
                  <a:lnTo>
                    <a:pt x="406" y="374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8884410" y="692741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15"/>
                  </a:lnTo>
                  <a:lnTo>
                    <a:pt x="12" y="393"/>
                  </a:lnTo>
                  <a:lnTo>
                    <a:pt x="152" y="317"/>
                  </a:lnTo>
                  <a:lnTo>
                    <a:pt x="152" y="3670"/>
                  </a:lnTo>
                  <a:lnTo>
                    <a:pt x="114" y="3886"/>
                  </a:lnTo>
                  <a:lnTo>
                    <a:pt x="342" y="3759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8884423" y="69274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19" y="0"/>
                  </a:moveTo>
                  <a:lnTo>
                    <a:pt x="0" y="241"/>
                  </a:lnTo>
                  <a:lnTo>
                    <a:pt x="0" y="431"/>
                  </a:lnTo>
                  <a:lnTo>
                    <a:pt x="215" y="304"/>
                  </a:lnTo>
                  <a:lnTo>
                    <a:pt x="215" y="3657"/>
                  </a:lnTo>
                  <a:lnTo>
                    <a:pt x="114" y="3924"/>
                  </a:lnTo>
                  <a:lnTo>
                    <a:pt x="419" y="374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8883165" y="692544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76" y="0"/>
                  </a:moveTo>
                  <a:lnTo>
                    <a:pt x="0" y="2794"/>
                  </a:lnTo>
                  <a:lnTo>
                    <a:pt x="0" y="6743"/>
                  </a:lnTo>
                  <a:lnTo>
                    <a:pt x="139" y="6819"/>
                  </a:lnTo>
                  <a:lnTo>
                    <a:pt x="190" y="6616"/>
                  </a:lnTo>
                  <a:lnTo>
                    <a:pt x="190" y="2882"/>
                  </a:lnTo>
                  <a:lnTo>
                    <a:pt x="4686" y="292"/>
                  </a:lnTo>
                  <a:lnTo>
                    <a:pt x="4686" y="4025"/>
                  </a:lnTo>
                  <a:lnTo>
                    <a:pt x="4826" y="4114"/>
                  </a:lnTo>
                  <a:lnTo>
                    <a:pt x="4876" y="3924"/>
                  </a:lnTo>
                  <a:lnTo>
                    <a:pt x="5016" y="63"/>
                  </a:lnTo>
                  <a:lnTo>
                    <a:pt x="48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8883307" y="692551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64" y="0"/>
                  </a:moveTo>
                  <a:lnTo>
                    <a:pt x="1638" y="1866"/>
                  </a:lnTo>
                  <a:lnTo>
                    <a:pt x="0" y="2819"/>
                  </a:lnTo>
                  <a:lnTo>
                    <a:pt x="0" y="6756"/>
                  </a:lnTo>
                  <a:lnTo>
                    <a:pt x="190" y="6629"/>
                  </a:lnTo>
                  <a:lnTo>
                    <a:pt x="190" y="2908"/>
                  </a:lnTo>
                  <a:lnTo>
                    <a:pt x="1625" y="2070"/>
                  </a:lnTo>
                  <a:lnTo>
                    <a:pt x="4673" y="317"/>
                  </a:lnTo>
                  <a:lnTo>
                    <a:pt x="4673" y="4064"/>
                  </a:lnTo>
                  <a:lnTo>
                    <a:pt x="4864" y="3937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8890164" y="692172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70" y="0"/>
                  </a:moveTo>
                  <a:lnTo>
                    <a:pt x="0" y="2578"/>
                  </a:lnTo>
                  <a:lnTo>
                    <a:pt x="0" y="6337"/>
                  </a:lnTo>
                  <a:lnTo>
                    <a:pt x="4470" y="3759"/>
                  </a:lnTo>
                  <a:lnTo>
                    <a:pt x="44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8890736" y="692270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879" y="292"/>
                  </a:moveTo>
                  <a:lnTo>
                    <a:pt x="825" y="914"/>
                  </a:lnTo>
                  <a:lnTo>
                    <a:pt x="0" y="4953"/>
                  </a:lnTo>
                  <a:lnTo>
                    <a:pt x="1066" y="4330"/>
                  </a:lnTo>
                  <a:lnTo>
                    <a:pt x="1879" y="292"/>
                  </a:lnTo>
                  <a:close/>
                </a:path>
                <a:path w="2540" h="5079">
                  <a:moveTo>
                    <a:pt x="2362" y="0"/>
                  </a:moveTo>
                  <a:lnTo>
                    <a:pt x="2019" y="215"/>
                  </a:lnTo>
                  <a:lnTo>
                    <a:pt x="1193" y="4254"/>
                  </a:lnTo>
                  <a:lnTo>
                    <a:pt x="1549" y="4025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8890064" y="692176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83" y="0"/>
                  </a:moveTo>
                  <a:lnTo>
                    <a:pt x="0" y="2603"/>
                  </a:lnTo>
                  <a:lnTo>
                    <a:pt x="0" y="6337"/>
                  </a:lnTo>
                  <a:lnTo>
                    <a:pt x="507" y="6045"/>
                  </a:lnTo>
                  <a:lnTo>
                    <a:pt x="190" y="6045"/>
                  </a:lnTo>
                  <a:lnTo>
                    <a:pt x="190" y="2679"/>
                  </a:lnTo>
                  <a:lnTo>
                    <a:pt x="4292" y="317"/>
                  </a:lnTo>
                  <a:lnTo>
                    <a:pt x="4483" y="317"/>
                  </a:lnTo>
                  <a:lnTo>
                    <a:pt x="4483" y="0"/>
                  </a:lnTo>
                  <a:close/>
                </a:path>
                <a:path w="5079" h="6350">
                  <a:moveTo>
                    <a:pt x="4483" y="317"/>
                  </a:moveTo>
                  <a:lnTo>
                    <a:pt x="4292" y="317"/>
                  </a:lnTo>
                  <a:lnTo>
                    <a:pt x="4292" y="3670"/>
                  </a:lnTo>
                  <a:lnTo>
                    <a:pt x="190" y="6045"/>
                  </a:lnTo>
                  <a:lnTo>
                    <a:pt x="507" y="6045"/>
                  </a:lnTo>
                  <a:lnTo>
                    <a:pt x="4483" y="3759"/>
                  </a:lnTo>
                  <a:lnTo>
                    <a:pt x="4483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8890137" y="692181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95" y="0"/>
                  </a:moveTo>
                  <a:lnTo>
                    <a:pt x="0" y="2603"/>
                  </a:lnTo>
                  <a:lnTo>
                    <a:pt x="0" y="6337"/>
                  </a:lnTo>
                  <a:lnTo>
                    <a:pt x="509" y="6045"/>
                  </a:lnTo>
                  <a:lnTo>
                    <a:pt x="203" y="6045"/>
                  </a:lnTo>
                  <a:lnTo>
                    <a:pt x="203" y="2679"/>
                  </a:lnTo>
                  <a:lnTo>
                    <a:pt x="4305" y="317"/>
                  </a:lnTo>
                  <a:lnTo>
                    <a:pt x="4495" y="317"/>
                  </a:lnTo>
                  <a:lnTo>
                    <a:pt x="4495" y="0"/>
                  </a:lnTo>
                  <a:close/>
                </a:path>
                <a:path w="5079" h="6350">
                  <a:moveTo>
                    <a:pt x="4495" y="317"/>
                  </a:moveTo>
                  <a:lnTo>
                    <a:pt x="4305" y="317"/>
                  </a:lnTo>
                  <a:lnTo>
                    <a:pt x="4305" y="3670"/>
                  </a:lnTo>
                  <a:lnTo>
                    <a:pt x="203" y="6045"/>
                  </a:lnTo>
                  <a:lnTo>
                    <a:pt x="509" y="6045"/>
                  </a:lnTo>
                  <a:lnTo>
                    <a:pt x="4495" y="3759"/>
                  </a:lnTo>
                  <a:lnTo>
                    <a:pt x="449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8892927" y="692251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17"/>
                  </a:lnTo>
                  <a:lnTo>
                    <a:pt x="152" y="3670"/>
                  </a:lnTo>
                  <a:lnTo>
                    <a:pt x="114" y="3886"/>
                  </a:lnTo>
                  <a:lnTo>
                    <a:pt x="342" y="3746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8892927" y="69225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06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657"/>
                  </a:lnTo>
                  <a:lnTo>
                    <a:pt x="114" y="3924"/>
                  </a:lnTo>
                  <a:lnTo>
                    <a:pt x="406" y="374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8891199" y="69235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39" y="3670"/>
                  </a:lnTo>
                  <a:lnTo>
                    <a:pt x="114" y="3886"/>
                  </a:lnTo>
                  <a:lnTo>
                    <a:pt x="342" y="3746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8891199" y="692356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06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657"/>
                  </a:lnTo>
                  <a:lnTo>
                    <a:pt x="101" y="3733"/>
                  </a:lnTo>
                  <a:lnTo>
                    <a:pt x="114" y="3924"/>
                  </a:lnTo>
                  <a:lnTo>
                    <a:pt x="406" y="374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8889954" y="692152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64" y="0"/>
                  </a:moveTo>
                  <a:lnTo>
                    <a:pt x="0" y="2806"/>
                  </a:lnTo>
                  <a:lnTo>
                    <a:pt x="0" y="6743"/>
                  </a:lnTo>
                  <a:lnTo>
                    <a:pt x="139" y="6819"/>
                  </a:lnTo>
                  <a:lnTo>
                    <a:pt x="190" y="6629"/>
                  </a:lnTo>
                  <a:lnTo>
                    <a:pt x="190" y="2895"/>
                  </a:lnTo>
                  <a:lnTo>
                    <a:pt x="4673" y="304"/>
                  </a:lnTo>
                  <a:lnTo>
                    <a:pt x="4673" y="4038"/>
                  </a:lnTo>
                  <a:lnTo>
                    <a:pt x="4813" y="4114"/>
                  </a:lnTo>
                  <a:lnTo>
                    <a:pt x="4864" y="3924"/>
                  </a:lnTo>
                  <a:lnTo>
                    <a:pt x="5003" y="76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8890089" y="692161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64" y="0"/>
                  </a:moveTo>
                  <a:lnTo>
                    <a:pt x="1638" y="1854"/>
                  </a:lnTo>
                  <a:lnTo>
                    <a:pt x="0" y="2806"/>
                  </a:lnTo>
                  <a:lnTo>
                    <a:pt x="0" y="6731"/>
                  </a:lnTo>
                  <a:lnTo>
                    <a:pt x="190" y="6616"/>
                  </a:lnTo>
                  <a:lnTo>
                    <a:pt x="190" y="2882"/>
                  </a:lnTo>
                  <a:lnTo>
                    <a:pt x="1638" y="2044"/>
                  </a:lnTo>
                  <a:lnTo>
                    <a:pt x="4673" y="304"/>
                  </a:lnTo>
                  <a:lnTo>
                    <a:pt x="4673" y="4051"/>
                  </a:lnTo>
                  <a:lnTo>
                    <a:pt x="4864" y="3924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8896958" y="691781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57" y="0"/>
                  </a:moveTo>
                  <a:lnTo>
                    <a:pt x="0" y="2590"/>
                  </a:lnTo>
                  <a:lnTo>
                    <a:pt x="0" y="6337"/>
                  </a:lnTo>
                  <a:lnTo>
                    <a:pt x="4457" y="3759"/>
                  </a:lnTo>
                  <a:lnTo>
                    <a:pt x="445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8897518" y="691879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879" y="292"/>
                  </a:moveTo>
                  <a:lnTo>
                    <a:pt x="825" y="901"/>
                  </a:lnTo>
                  <a:lnTo>
                    <a:pt x="0" y="4940"/>
                  </a:lnTo>
                  <a:lnTo>
                    <a:pt x="1066" y="4318"/>
                  </a:lnTo>
                  <a:lnTo>
                    <a:pt x="1879" y="292"/>
                  </a:lnTo>
                  <a:close/>
                </a:path>
                <a:path w="2540" h="5079">
                  <a:moveTo>
                    <a:pt x="2349" y="0"/>
                  </a:moveTo>
                  <a:lnTo>
                    <a:pt x="2019" y="215"/>
                  </a:lnTo>
                  <a:lnTo>
                    <a:pt x="1193" y="4254"/>
                  </a:lnTo>
                  <a:lnTo>
                    <a:pt x="1536" y="4038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8896841" y="691786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95" y="0"/>
                  </a:moveTo>
                  <a:lnTo>
                    <a:pt x="0" y="2578"/>
                  </a:lnTo>
                  <a:lnTo>
                    <a:pt x="0" y="6324"/>
                  </a:lnTo>
                  <a:lnTo>
                    <a:pt x="528" y="6019"/>
                  </a:lnTo>
                  <a:lnTo>
                    <a:pt x="203" y="6019"/>
                  </a:lnTo>
                  <a:lnTo>
                    <a:pt x="203" y="2667"/>
                  </a:lnTo>
                  <a:lnTo>
                    <a:pt x="4305" y="292"/>
                  </a:lnTo>
                  <a:lnTo>
                    <a:pt x="4495" y="292"/>
                  </a:lnTo>
                  <a:lnTo>
                    <a:pt x="4495" y="0"/>
                  </a:lnTo>
                  <a:close/>
                </a:path>
                <a:path w="5079" h="6350">
                  <a:moveTo>
                    <a:pt x="4495" y="292"/>
                  </a:moveTo>
                  <a:lnTo>
                    <a:pt x="4305" y="292"/>
                  </a:lnTo>
                  <a:lnTo>
                    <a:pt x="4305" y="3657"/>
                  </a:lnTo>
                  <a:lnTo>
                    <a:pt x="203" y="6019"/>
                  </a:lnTo>
                  <a:lnTo>
                    <a:pt x="528" y="6019"/>
                  </a:lnTo>
                  <a:lnTo>
                    <a:pt x="4495" y="3733"/>
                  </a:lnTo>
                  <a:lnTo>
                    <a:pt x="4495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8896930" y="691791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4483" y="0"/>
                  </a:moveTo>
                  <a:lnTo>
                    <a:pt x="0" y="2578"/>
                  </a:lnTo>
                  <a:lnTo>
                    <a:pt x="0" y="6324"/>
                  </a:lnTo>
                  <a:lnTo>
                    <a:pt x="527" y="6019"/>
                  </a:lnTo>
                  <a:lnTo>
                    <a:pt x="190" y="6019"/>
                  </a:lnTo>
                  <a:lnTo>
                    <a:pt x="190" y="2667"/>
                  </a:lnTo>
                  <a:lnTo>
                    <a:pt x="4292" y="292"/>
                  </a:lnTo>
                  <a:lnTo>
                    <a:pt x="4483" y="292"/>
                  </a:lnTo>
                  <a:lnTo>
                    <a:pt x="4483" y="0"/>
                  </a:lnTo>
                  <a:close/>
                </a:path>
                <a:path w="5079" h="6350">
                  <a:moveTo>
                    <a:pt x="4483" y="292"/>
                  </a:moveTo>
                  <a:lnTo>
                    <a:pt x="4292" y="292"/>
                  </a:lnTo>
                  <a:lnTo>
                    <a:pt x="4292" y="3657"/>
                  </a:lnTo>
                  <a:lnTo>
                    <a:pt x="190" y="6019"/>
                  </a:lnTo>
                  <a:lnTo>
                    <a:pt x="527" y="6019"/>
                  </a:lnTo>
                  <a:lnTo>
                    <a:pt x="4483" y="3733"/>
                  </a:lnTo>
                  <a:lnTo>
                    <a:pt x="4483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8899706" y="691859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39" y="3657"/>
                  </a:lnTo>
                  <a:lnTo>
                    <a:pt x="114" y="3886"/>
                  </a:lnTo>
                  <a:lnTo>
                    <a:pt x="342" y="3746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8899719" y="691864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06" y="0"/>
                  </a:moveTo>
                  <a:lnTo>
                    <a:pt x="0" y="254"/>
                  </a:lnTo>
                  <a:lnTo>
                    <a:pt x="0" y="431"/>
                  </a:lnTo>
                  <a:lnTo>
                    <a:pt x="215" y="304"/>
                  </a:lnTo>
                  <a:lnTo>
                    <a:pt x="215" y="3657"/>
                  </a:lnTo>
                  <a:lnTo>
                    <a:pt x="114" y="3924"/>
                  </a:lnTo>
                  <a:lnTo>
                    <a:pt x="406" y="3746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8897980" y="691959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657"/>
                  </a:lnTo>
                  <a:lnTo>
                    <a:pt x="114" y="3886"/>
                  </a:lnTo>
                  <a:lnTo>
                    <a:pt x="342" y="3746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8897993" y="691964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19" y="0"/>
                  </a:moveTo>
                  <a:lnTo>
                    <a:pt x="0" y="253"/>
                  </a:lnTo>
                  <a:lnTo>
                    <a:pt x="0" y="431"/>
                  </a:lnTo>
                  <a:lnTo>
                    <a:pt x="215" y="304"/>
                  </a:lnTo>
                  <a:lnTo>
                    <a:pt x="215" y="3657"/>
                  </a:lnTo>
                  <a:lnTo>
                    <a:pt x="114" y="3924"/>
                  </a:lnTo>
                  <a:lnTo>
                    <a:pt x="419" y="3746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8896737" y="691761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64" y="0"/>
                  </a:moveTo>
                  <a:lnTo>
                    <a:pt x="0" y="2806"/>
                  </a:lnTo>
                  <a:lnTo>
                    <a:pt x="0" y="6731"/>
                  </a:lnTo>
                  <a:lnTo>
                    <a:pt x="139" y="6819"/>
                  </a:lnTo>
                  <a:lnTo>
                    <a:pt x="190" y="6629"/>
                  </a:lnTo>
                  <a:lnTo>
                    <a:pt x="190" y="2882"/>
                  </a:lnTo>
                  <a:lnTo>
                    <a:pt x="4673" y="304"/>
                  </a:lnTo>
                  <a:lnTo>
                    <a:pt x="4673" y="4025"/>
                  </a:lnTo>
                  <a:lnTo>
                    <a:pt x="4826" y="4114"/>
                  </a:lnTo>
                  <a:lnTo>
                    <a:pt x="4864" y="3924"/>
                  </a:lnTo>
                  <a:lnTo>
                    <a:pt x="5016" y="63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8896870" y="691767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76" y="0"/>
                  </a:moveTo>
                  <a:lnTo>
                    <a:pt x="1638" y="1866"/>
                  </a:lnTo>
                  <a:lnTo>
                    <a:pt x="0" y="2819"/>
                  </a:lnTo>
                  <a:lnTo>
                    <a:pt x="0" y="6756"/>
                  </a:lnTo>
                  <a:lnTo>
                    <a:pt x="190" y="6629"/>
                  </a:lnTo>
                  <a:lnTo>
                    <a:pt x="190" y="2908"/>
                  </a:lnTo>
                  <a:lnTo>
                    <a:pt x="1638" y="2070"/>
                  </a:lnTo>
                  <a:lnTo>
                    <a:pt x="4686" y="317"/>
                  </a:lnTo>
                  <a:lnTo>
                    <a:pt x="4686" y="4064"/>
                  </a:lnTo>
                  <a:lnTo>
                    <a:pt x="4876" y="3937"/>
                  </a:lnTo>
                  <a:lnTo>
                    <a:pt x="487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8868722" y="692963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46"/>
                  </a:lnTo>
                  <a:lnTo>
                    <a:pt x="4470" y="6324"/>
                  </a:lnTo>
                  <a:lnTo>
                    <a:pt x="4470" y="2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8870251" y="693060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68" y="4254"/>
                  </a:moveTo>
                  <a:lnTo>
                    <a:pt x="342" y="215"/>
                  </a:lnTo>
                  <a:lnTo>
                    <a:pt x="0" y="0"/>
                  </a:lnTo>
                  <a:lnTo>
                    <a:pt x="812" y="4038"/>
                  </a:lnTo>
                  <a:lnTo>
                    <a:pt x="1168" y="4254"/>
                  </a:lnTo>
                  <a:close/>
                </a:path>
                <a:path w="2540" h="5079">
                  <a:moveTo>
                    <a:pt x="2349" y="4953"/>
                  </a:moveTo>
                  <a:lnTo>
                    <a:pt x="1524" y="914"/>
                  </a:lnTo>
                  <a:lnTo>
                    <a:pt x="482" y="292"/>
                  </a:lnTo>
                  <a:lnTo>
                    <a:pt x="1282" y="4330"/>
                  </a:lnTo>
                  <a:lnTo>
                    <a:pt x="2349" y="495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8868808" y="69296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83" y="6337"/>
                  </a:lnTo>
                  <a:lnTo>
                    <a:pt x="4483" y="6032"/>
                  </a:lnTo>
                  <a:lnTo>
                    <a:pt x="4279" y="6032"/>
                  </a:lnTo>
                  <a:lnTo>
                    <a:pt x="190" y="3657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7" y="304"/>
                  </a:moveTo>
                  <a:lnTo>
                    <a:pt x="190" y="304"/>
                  </a:lnTo>
                  <a:lnTo>
                    <a:pt x="4279" y="2679"/>
                  </a:lnTo>
                  <a:lnTo>
                    <a:pt x="4279" y="6032"/>
                  </a:lnTo>
                  <a:lnTo>
                    <a:pt x="4483" y="6032"/>
                  </a:lnTo>
                  <a:lnTo>
                    <a:pt x="4483" y="2590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8868719" y="692971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46"/>
                  </a:lnTo>
                  <a:lnTo>
                    <a:pt x="4495" y="6349"/>
                  </a:lnTo>
                  <a:lnTo>
                    <a:pt x="4495" y="6045"/>
                  </a:lnTo>
                  <a:lnTo>
                    <a:pt x="4292" y="6045"/>
                  </a:lnTo>
                  <a:lnTo>
                    <a:pt x="203" y="3670"/>
                  </a:lnTo>
                  <a:lnTo>
                    <a:pt x="203" y="317"/>
                  </a:lnTo>
                  <a:lnTo>
                    <a:pt x="548" y="317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48" y="317"/>
                  </a:moveTo>
                  <a:lnTo>
                    <a:pt x="203" y="317"/>
                  </a:lnTo>
                  <a:lnTo>
                    <a:pt x="4292" y="2692"/>
                  </a:lnTo>
                  <a:lnTo>
                    <a:pt x="4292" y="6045"/>
                  </a:lnTo>
                  <a:lnTo>
                    <a:pt x="4495" y="6045"/>
                  </a:lnTo>
                  <a:lnTo>
                    <a:pt x="4495" y="2603"/>
                  </a:lnTo>
                  <a:lnTo>
                    <a:pt x="548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8870093" y="693041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59"/>
                  </a:lnTo>
                  <a:lnTo>
                    <a:pt x="215" y="3886"/>
                  </a:lnTo>
                  <a:lnTo>
                    <a:pt x="228" y="3695"/>
                  </a:lnTo>
                  <a:lnTo>
                    <a:pt x="177" y="317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8870011" y="69304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92" y="3924"/>
                  </a:lnTo>
                  <a:lnTo>
                    <a:pt x="317" y="3733"/>
                  </a:lnTo>
                  <a:lnTo>
                    <a:pt x="190" y="3657"/>
                  </a:lnTo>
                  <a:lnTo>
                    <a:pt x="190" y="304"/>
                  </a:lnTo>
                  <a:lnTo>
                    <a:pt x="406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8871819" y="693140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59"/>
                  </a:lnTo>
                  <a:lnTo>
                    <a:pt x="215" y="3886"/>
                  </a:lnTo>
                  <a:lnTo>
                    <a:pt x="228" y="3695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8871735" y="693146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304" y="3924"/>
                  </a:lnTo>
                  <a:lnTo>
                    <a:pt x="317" y="3733"/>
                  </a:lnTo>
                  <a:lnTo>
                    <a:pt x="190" y="3657"/>
                  </a:lnTo>
                  <a:lnTo>
                    <a:pt x="190" y="304"/>
                  </a:lnTo>
                  <a:lnTo>
                    <a:pt x="406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8868393" y="692942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6" y="0"/>
                  </a:moveTo>
                  <a:lnTo>
                    <a:pt x="0" y="76"/>
                  </a:lnTo>
                  <a:lnTo>
                    <a:pt x="126" y="3924"/>
                  </a:lnTo>
                  <a:lnTo>
                    <a:pt x="190" y="4114"/>
                  </a:lnTo>
                  <a:lnTo>
                    <a:pt x="330" y="4038"/>
                  </a:lnTo>
                  <a:lnTo>
                    <a:pt x="330" y="304"/>
                  </a:lnTo>
                  <a:lnTo>
                    <a:pt x="4825" y="2895"/>
                  </a:lnTo>
                  <a:lnTo>
                    <a:pt x="4825" y="6629"/>
                  </a:lnTo>
                  <a:lnTo>
                    <a:pt x="4864" y="6832"/>
                  </a:lnTo>
                  <a:lnTo>
                    <a:pt x="5016" y="6743"/>
                  </a:lnTo>
                  <a:lnTo>
                    <a:pt x="5016" y="280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8868384" y="692951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76" y="2806"/>
                  </a:moveTo>
                  <a:lnTo>
                    <a:pt x="3238" y="1854"/>
                  </a:lnTo>
                  <a:lnTo>
                    <a:pt x="3225" y="2044"/>
                  </a:lnTo>
                  <a:lnTo>
                    <a:pt x="3225" y="1854"/>
                  </a:lnTo>
                  <a:lnTo>
                    <a:pt x="0" y="0"/>
                  </a:lnTo>
                  <a:lnTo>
                    <a:pt x="0" y="3924"/>
                  </a:lnTo>
                  <a:lnTo>
                    <a:pt x="190" y="4051"/>
                  </a:lnTo>
                  <a:lnTo>
                    <a:pt x="190" y="304"/>
                  </a:lnTo>
                  <a:lnTo>
                    <a:pt x="3225" y="2057"/>
                  </a:lnTo>
                  <a:lnTo>
                    <a:pt x="4686" y="2895"/>
                  </a:lnTo>
                  <a:lnTo>
                    <a:pt x="4686" y="6616"/>
                  </a:lnTo>
                  <a:lnTo>
                    <a:pt x="4876" y="6743"/>
                  </a:lnTo>
                  <a:lnTo>
                    <a:pt x="4876" y="28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8861941" y="692571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59"/>
                  </a:lnTo>
                  <a:lnTo>
                    <a:pt x="4470" y="6337"/>
                  </a:lnTo>
                  <a:lnTo>
                    <a:pt x="4470" y="2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8863469" y="692669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68" y="4254"/>
                  </a:moveTo>
                  <a:lnTo>
                    <a:pt x="342" y="215"/>
                  </a:lnTo>
                  <a:lnTo>
                    <a:pt x="0" y="0"/>
                  </a:lnTo>
                  <a:lnTo>
                    <a:pt x="812" y="4038"/>
                  </a:lnTo>
                  <a:lnTo>
                    <a:pt x="1168" y="4254"/>
                  </a:lnTo>
                  <a:close/>
                </a:path>
                <a:path w="2540" h="5079">
                  <a:moveTo>
                    <a:pt x="2349" y="4940"/>
                  </a:moveTo>
                  <a:lnTo>
                    <a:pt x="1524" y="901"/>
                  </a:lnTo>
                  <a:lnTo>
                    <a:pt x="469" y="292"/>
                  </a:lnTo>
                  <a:lnTo>
                    <a:pt x="1282" y="4318"/>
                  </a:lnTo>
                  <a:lnTo>
                    <a:pt x="2349" y="49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8862015" y="692576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95" y="6324"/>
                  </a:lnTo>
                  <a:lnTo>
                    <a:pt x="4495" y="6019"/>
                  </a:lnTo>
                  <a:lnTo>
                    <a:pt x="4292" y="6019"/>
                  </a:lnTo>
                  <a:lnTo>
                    <a:pt x="203" y="3657"/>
                  </a:lnTo>
                  <a:lnTo>
                    <a:pt x="203" y="304"/>
                  </a:lnTo>
                  <a:lnTo>
                    <a:pt x="528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8" y="304"/>
                  </a:moveTo>
                  <a:lnTo>
                    <a:pt x="203" y="304"/>
                  </a:lnTo>
                  <a:lnTo>
                    <a:pt x="4292" y="2667"/>
                  </a:lnTo>
                  <a:lnTo>
                    <a:pt x="4292" y="6019"/>
                  </a:lnTo>
                  <a:lnTo>
                    <a:pt x="4495" y="6019"/>
                  </a:lnTo>
                  <a:lnTo>
                    <a:pt x="4495" y="2590"/>
                  </a:lnTo>
                  <a:lnTo>
                    <a:pt x="528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8861941" y="69258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46"/>
                  </a:lnTo>
                  <a:lnTo>
                    <a:pt x="4483" y="6337"/>
                  </a:lnTo>
                  <a:lnTo>
                    <a:pt x="4483" y="6032"/>
                  </a:lnTo>
                  <a:lnTo>
                    <a:pt x="4292" y="6032"/>
                  </a:lnTo>
                  <a:lnTo>
                    <a:pt x="190" y="3670"/>
                  </a:lnTo>
                  <a:lnTo>
                    <a:pt x="190" y="317"/>
                  </a:lnTo>
                  <a:lnTo>
                    <a:pt x="549" y="317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49" y="317"/>
                  </a:moveTo>
                  <a:lnTo>
                    <a:pt x="190" y="317"/>
                  </a:lnTo>
                  <a:lnTo>
                    <a:pt x="4292" y="2679"/>
                  </a:lnTo>
                  <a:lnTo>
                    <a:pt x="4292" y="6032"/>
                  </a:lnTo>
                  <a:lnTo>
                    <a:pt x="4483" y="6032"/>
                  </a:lnTo>
                  <a:lnTo>
                    <a:pt x="4483" y="2590"/>
                  </a:lnTo>
                  <a:lnTo>
                    <a:pt x="549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8863305" y="692649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28" y="3886"/>
                  </a:lnTo>
                  <a:lnTo>
                    <a:pt x="241" y="3695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8863216" y="69265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317" y="3924"/>
                  </a:lnTo>
                  <a:lnTo>
                    <a:pt x="317" y="3733"/>
                  </a:lnTo>
                  <a:lnTo>
                    <a:pt x="203" y="304"/>
                  </a:lnTo>
                  <a:lnTo>
                    <a:pt x="419" y="431"/>
                  </a:lnTo>
                  <a:lnTo>
                    <a:pt x="431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8865034" y="692749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15" y="3886"/>
                  </a:lnTo>
                  <a:lnTo>
                    <a:pt x="228" y="3695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8864945" y="692754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304" y="3924"/>
                  </a:lnTo>
                  <a:lnTo>
                    <a:pt x="304" y="3733"/>
                  </a:lnTo>
                  <a:lnTo>
                    <a:pt x="203" y="304"/>
                  </a:lnTo>
                  <a:lnTo>
                    <a:pt x="419" y="431"/>
                  </a:lnTo>
                  <a:lnTo>
                    <a:pt x="43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8861616" y="692551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7" y="0"/>
                  </a:moveTo>
                  <a:lnTo>
                    <a:pt x="0" y="76"/>
                  </a:lnTo>
                  <a:lnTo>
                    <a:pt x="127" y="3924"/>
                  </a:lnTo>
                  <a:lnTo>
                    <a:pt x="177" y="4114"/>
                  </a:lnTo>
                  <a:lnTo>
                    <a:pt x="330" y="4025"/>
                  </a:lnTo>
                  <a:lnTo>
                    <a:pt x="330" y="304"/>
                  </a:lnTo>
                  <a:lnTo>
                    <a:pt x="4813" y="2882"/>
                  </a:lnTo>
                  <a:lnTo>
                    <a:pt x="4813" y="6629"/>
                  </a:lnTo>
                  <a:lnTo>
                    <a:pt x="4864" y="6819"/>
                  </a:lnTo>
                  <a:lnTo>
                    <a:pt x="5003" y="6743"/>
                  </a:lnTo>
                  <a:lnTo>
                    <a:pt x="5003" y="280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8861603" y="692558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3225" y="1854"/>
                  </a:moveTo>
                  <a:lnTo>
                    <a:pt x="0" y="0"/>
                  </a:lnTo>
                  <a:lnTo>
                    <a:pt x="0" y="3924"/>
                  </a:lnTo>
                  <a:lnTo>
                    <a:pt x="190" y="4051"/>
                  </a:lnTo>
                  <a:lnTo>
                    <a:pt x="190" y="304"/>
                  </a:lnTo>
                  <a:lnTo>
                    <a:pt x="3225" y="2057"/>
                  </a:lnTo>
                  <a:lnTo>
                    <a:pt x="3225" y="1854"/>
                  </a:lnTo>
                  <a:close/>
                </a:path>
                <a:path w="5079" h="6984">
                  <a:moveTo>
                    <a:pt x="4876" y="2806"/>
                  </a:moveTo>
                  <a:lnTo>
                    <a:pt x="3238" y="1854"/>
                  </a:lnTo>
                  <a:lnTo>
                    <a:pt x="3238" y="2044"/>
                  </a:lnTo>
                  <a:lnTo>
                    <a:pt x="4686" y="2895"/>
                  </a:lnTo>
                  <a:lnTo>
                    <a:pt x="4686" y="6629"/>
                  </a:lnTo>
                  <a:lnTo>
                    <a:pt x="4876" y="6743"/>
                  </a:lnTo>
                  <a:lnTo>
                    <a:pt x="4876" y="28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8855159" y="69217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59"/>
                  </a:lnTo>
                  <a:lnTo>
                    <a:pt x="4457" y="6324"/>
                  </a:lnTo>
                  <a:lnTo>
                    <a:pt x="4457" y="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8856688" y="692278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68" y="4254"/>
                  </a:moveTo>
                  <a:lnTo>
                    <a:pt x="342" y="215"/>
                  </a:lnTo>
                  <a:lnTo>
                    <a:pt x="0" y="0"/>
                  </a:lnTo>
                  <a:lnTo>
                    <a:pt x="812" y="4038"/>
                  </a:lnTo>
                  <a:lnTo>
                    <a:pt x="1168" y="4254"/>
                  </a:lnTo>
                  <a:close/>
                </a:path>
                <a:path w="2540" h="5079">
                  <a:moveTo>
                    <a:pt x="2349" y="4940"/>
                  </a:moveTo>
                  <a:lnTo>
                    <a:pt x="1524" y="901"/>
                  </a:lnTo>
                  <a:lnTo>
                    <a:pt x="482" y="279"/>
                  </a:lnTo>
                  <a:lnTo>
                    <a:pt x="1282" y="4318"/>
                  </a:lnTo>
                  <a:lnTo>
                    <a:pt x="2349" y="49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8855238" y="692184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83" y="6337"/>
                  </a:lnTo>
                  <a:lnTo>
                    <a:pt x="4483" y="6032"/>
                  </a:lnTo>
                  <a:lnTo>
                    <a:pt x="4292" y="6032"/>
                  </a:lnTo>
                  <a:lnTo>
                    <a:pt x="190" y="3657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7" y="304"/>
                  </a:moveTo>
                  <a:lnTo>
                    <a:pt x="190" y="304"/>
                  </a:lnTo>
                  <a:lnTo>
                    <a:pt x="4292" y="2679"/>
                  </a:lnTo>
                  <a:lnTo>
                    <a:pt x="4292" y="6032"/>
                  </a:lnTo>
                  <a:lnTo>
                    <a:pt x="4483" y="6032"/>
                  </a:lnTo>
                  <a:lnTo>
                    <a:pt x="4483" y="2590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8855162" y="692189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83" y="6337"/>
                  </a:lnTo>
                  <a:lnTo>
                    <a:pt x="4483" y="6032"/>
                  </a:lnTo>
                  <a:lnTo>
                    <a:pt x="4279" y="6032"/>
                  </a:lnTo>
                  <a:lnTo>
                    <a:pt x="190" y="3657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7" y="304"/>
                  </a:moveTo>
                  <a:lnTo>
                    <a:pt x="190" y="304"/>
                  </a:lnTo>
                  <a:lnTo>
                    <a:pt x="4279" y="2679"/>
                  </a:lnTo>
                  <a:lnTo>
                    <a:pt x="4279" y="6032"/>
                  </a:lnTo>
                  <a:lnTo>
                    <a:pt x="4483" y="6032"/>
                  </a:lnTo>
                  <a:lnTo>
                    <a:pt x="4483" y="2590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8856525" y="692257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59"/>
                  </a:lnTo>
                  <a:lnTo>
                    <a:pt x="228" y="3886"/>
                  </a:lnTo>
                  <a:lnTo>
                    <a:pt x="228" y="3695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42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8856442" y="692263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92" y="3924"/>
                  </a:lnTo>
                  <a:lnTo>
                    <a:pt x="304" y="3733"/>
                  </a:lnTo>
                  <a:lnTo>
                    <a:pt x="190" y="304"/>
                  </a:lnTo>
                  <a:lnTo>
                    <a:pt x="406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8858251" y="692357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59"/>
                  </a:lnTo>
                  <a:lnTo>
                    <a:pt x="228" y="3886"/>
                  </a:lnTo>
                  <a:lnTo>
                    <a:pt x="228" y="3695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8858162" y="692362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304" y="3924"/>
                  </a:lnTo>
                  <a:lnTo>
                    <a:pt x="317" y="3733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8854823" y="692160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39" y="0"/>
                  </a:moveTo>
                  <a:lnTo>
                    <a:pt x="0" y="63"/>
                  </a:lnTo>
                  <a:lnTo>
                    <a:pt x="139" y="3911"/>
                  </a:lnTo>
                  <a:lnTo>
                    <a:pt x="190" y="4102"/>
                  </a:lnTo>
                  <a:lnTo>
                    <a:pt x="342" y="4025"/>
                  </a:lnTo>
                  <a:lnTo>
                    <a:pt x="342" y="292"/>
                  </a:lnTo>
                  <a:lnTo>
                    <a:pt x="4825" y="2882"/>
                  </a:lnTo>
                  <a:lnTo>
                    <a:pt x="4825" y="6616"/>
                  </a:lnTo>
                  <a:lnTo>
                    <a:pt x="4864" y="6819"/>
                  </a:lnTo>
                  <a:lnTo>
                    <a:pt x="5016" y="6731"/>
                  </a:lnTo>
                  <a:lnTo>
                    <a:pt x="5016" y="2794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8854821" y="692167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64" y="2806"/>
                  </a:moveTo>
                  <a:lnTo>
                    <a:pt x="3225" y="1854"/>
                  </a:lnTo>
                  <a:lnTo>
                    <a:pt x="0" y="0"/>
                  </a:lnTo>
                  <a:lnTo>
                    <a:pt x="0" y="3937"/>
                  </a:lnTo>
                  <a:lnTo>
                    <a:pt x="190" y="4051"/>
                  </a:lnTo>
                  <a:lnTo>
                    <a:pt x="190" y="304"/>
                  </a:lnTo>
                  <a:lnTo>
                    <a:pt x="3225" y="2057"/>
                  </a:lnTo>
                  <a:lnTo>
                    <a:pt x="4673" y="2895"/>
                  </a:lnTo>
                  <a:lnTo>
                    <a:pt x="4673" y="6616"/>
                  </a:lnTo>
                  <a:lnTo>
                    <a:pt x="4864" y="6743"/>
                  </a:lnTo>
                  <a:lnTo>
                    <a:pt x="4864" y="28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8848370" y="69178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59"/>
                  </a:lnTo>
                  <a:lnTo>
                    <a:pt x="4470" y="6337"/>
                  </a:lnTo>
                  <a:lnTo>
                    <a:pt x="4470" y="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8849906" y="69188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55" y="4254"/>
                  </a:moveTo>
                  <a:lnTo>
                    <a:pt x="342" y="215"/>
                  </a:lnTo>
                  <a:lnTo>
                    <a:pt x="0" y="0"/>
                  </a:lnTo>
                  <a:lnTo>
                    <a:pt x="812" y="4025"/>
                  </a:lnTo>
                  <a:lnTo>
                    <a:pt x="1155" y="4254"/>
                  </a:lnTo>
                  <a:close/>
                </a:path>
                <a:path w="2540" h="5079">
                  <a:moveTo>
                    <a:pt x="2349" y="4940"/>
                  </a:moveTo>
                  <a:lnTo>
                    <a:pt x="1524" y="901"/>
                  </a:lnTo>
                  <a:lnTo>
                    <a:pt x="469" y="279"/>
                  </a:lnTo>
                  <a:lnTo>
                    <a:pt x="1282" y="4318"/>
                  </a:lnTo>
                  <a:lnTo>
                    <a:pt x="2349" y="49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8848458" y="691793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83" y="6324"/>
                  </a:lnTo>
                  <a:lnTo>
                    <a:pt x="4483" y="6019"/>
                  </a:lnTo>
                  <a:lnTo>
                    <a:pt x="4279" y="6019"/>
                  </a:lnTo>
                  <a:lnTo>
                    <a:pt x="190" y="3657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7" y="304"/>
                  </a:moveTo>
                  <a:lnTo>
                    <a:pt x="190" y="304"/>
                  </a:lnTo>
                  <a:lnTo>
                    <a:pt x="4279" y="2667"/>
                  </a:lnTo>
                  <a:lnTo>
                    <a:pt x="4279" y="6019"/>
                  </a:lnTo>
                  <a:lnTo>
                    <a:pt x="4483" y="6019"/>
                  </a:lnTo>
                  <a:lnTo>
                    <a:pt x="4483" y="2590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8848373" y="691796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46"/>
                  </a:lnTo>
                  <a:lnTo>
                    <a:pt x="4483" y="6337"/>
                  </a:lnTo>
                  <a:lnTo>
                    <a:pt x="4483" y="6032"/>
                  </a:lnTo>
                  <a:lnTo>
                    <a:pt x="4292" y="6032"/>
                  </a:lnTo>
                  <a:lnTo>
                    <a:pt x="190" y="3670"/>
                  </a:lnTo>
                  <a:lnTo>
                    <a:pt x="190" y="317"/>
                  </a:lnTo>
                  <a:lnTo>
                    <a:pt x="546" y="317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46" y="317"/>
                  </a:moveTo>
                  <a:lnTo>
                    <a:pt x="190" y="317"/>
                  </a:lnTo>
                  <a:lnTo>
                    <a:pt x="4292" y="2679"/>
                  </a:lnTo>
                  <a:lnTo>
                    <a:pt x="4292" y="6032"/>
                  </a:lnTo>
                  <a:lnTo>
                    <a:pt x="4483" y="6032"/>
                  </a:lnTo>
                  <a:lnTo>
                    <a:pt x="4483" y="2603"/>
                  </a:lnTo>
                  <a:lnTo>
                    <a:pt x="546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8849737" y="691866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28" y="3886"/>
                  </a:lnTo>
                  <a:lnTo>
                    <a:pt x="228" y="3695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8849660" y="691872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304" y="3924"/>
                  </a:lnTo>
                  <a:lnTo>
                    <a:pt x="304" y="3733"/>
                  </a:lnTo>
                  <a:lnTo>
                    <a:pt x="190" y="304"/>
                  </a:lnTo>
                  <a:lnTo>
                    <a:pt x="406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8851462" y="69196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15" y="3886"/>
                  </a:lnTo>
                  <a:lnTo>
                    <a:pt x="228" y="3695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8851386" y="691971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92" y="3924"/>
                  </a:lnTo>
                  <a:lnTo>
                    <a:pt x="304" y="3733"/>
                  </a:lnTo>
                  <a:lnTo>
                    <a:pt x="190" y="304"/>
                  </a:lnTo>
                  <a:lnTo>
                    <a:pt x="406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8848036" y="691768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39" y="0"/>
                  </a:moveTo>
                  <a:lnTo>
                    <a:pt x="0" y="76"/>
                  </a:lnTo>
                  <a:lnTo>
                    <a:pt x="139" y="3924"/>
                  </a:lnTo>
                  <a:lnTo>
                    <a:pt x="190" y="4114"/>
                  </a:lnTo>
                  <a:lnTo>
                    <a:pt x="342" y="4038"/>
                  </a:lnTo>
                  <a:lnTo>
                    <a:pt x="342" y="304"/>
                  </a:lnTo>
                  <a:lnTo>
                    <a:pt x="4825" y="2895"/>
                  </a:lnTo>
                  <a:lnTo>
                    <a:pt x="4825" y="6629"/>
                  </a:lnTo>
                  <a:lnTo>
                    <a:pt x="4876" y="6819"/>
                  </a:lnTo>
                  <a:lnTo>
                    <a:pt x="5016" y="6743"/>
                  </a:lnTo>
                  <a:lnTo>
                    <a:pt x="5016" y="2806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8848039" y="691775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64" y="2819"/>
                  </a:moveTo>
                  <a:lnTo>
                    <a:pt x="3225" y="1866"/>
                  </a:lnTo>
                  <a:lnTo>
                    <a:pt x="0" y="0"/>
                  </a:lnTo>
                  <a:lnTo>
                    <a:pt x="0" y="3937"/>
                  </a:lnTo>
                  <a:lnTo>
                    <a:pt x="190" y="4051"/>
                  </a:lnTo>
                  <a:lnTo>
                    <a:pt x="190" y="304"/>
                  </a:lnTo>
                  <a:lnTo>
                    <a:pt x="3225" y="2057"/>
                  </a:lnTo>
                  <a:lnTo>
                    <a:pt x="4673" y="2908"/>
                  </a:lnTo>
                  <a:lnTo>
                    <a:pt x="4673" y="6642"/>
                  </a:lnTo>
                  <a:lnTo>
                    <a:pt x="4864" y="6756"/>
                  </a:lnTo>
                  <a:lnTo>
                    <a:pt x="4864" y="28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8861941" y="691908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59"/>
                  </a:lnTo>
                  <a:lnTo>
                    <a:pt x="4470" y="6337"/>
                  </a:lnTo>
                  <a:lnTo>
                    <a:pt x="4470" y="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8863469" y="692006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68" y="4254"/>
                  </a:moveTo>
                  <a:lnTo>
                    <a:pt x="342" y="215"/>
                  </a:lnTo>
                  <a:lnTo>
                    <a:pt x="0" y="0"/>
                  </a:lnTo>
                  <a:lnTo>
                    <a:pt x="812" y="4025"/>
                  </a:lnTo>
                  <a:lnTo>
                    <a:pt x="1168" y="4254"/>
                  </a:lnTo>
                  <a:close/>
                </a:path>
                <a:path w="2540" h="5079">
                  <a:moveTo>
                    <a:pt x="2349" y="4940"/>
                  </a:moveTo>
                  <a:lnTo>
                    <a:pt x="1524" y="914"/>
                  </a:lnTo>
                  <a:lnTo>
                    <a:pt x="469" y="292"/>
                  </a:lnTo>
                  <a:lnTo>
                    <a:pt x="1282" y="4330"/>
                  </a:lnTo>
                  <a:lnTo>
                    <a:pt x="2349" y="49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8862015" y="691914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95" y="6324"/>
                  </a:lnTo>
                  <a:lnTo>
                    <a:pt x="4495" y="6019"/>
                  </a:lnTo>
                  <a:lnTo>
                    <a:pt x="4292" y="6019"/>
                  </a:lnTo>
                  <a:lnTo>
                    <a:pt x="203" y="3657"/>
                  </a:lnTo>
                  <a:lnTo>
                    <a:pt x="203" y="304"/>
                  </a:lnTo>
                  <a:lnTo>
                    <a:pt x="528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8" y="304"/>
                  </a:moveTo>
                  <a:lnTo>
                    <a:pt x="203" y="304"/>
                  </a:lnTo>
                  <a:lnTo>
                    <a:pt x="4292" y="2667"/>
                  </a:lnTo>
                  <a:lnTo>
                    <a:pt x="4292" y="6019"/>
                  </a:lnTo>
                  <a:lnTo>
                    <a:pt x="4495" y="6019"/>
                  </a:lnTo>
                  <a:lnTo>
                    <a:pt x="4495" y="2590"/>
                  </a:lnTo>
                  <a:lnTo>
                    <a:pt x="528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8861941" y="691918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83" y="6324"/>
                  </a:lnTo>
                  <a:lnTo>
                    <a:pt x="4483" y="6032"/>
                  </a:lnTo>
                  <a:lnTo>
                    <a:pt x="4292" y="6032"/>
                  </a:lnTo>
                  <a:lnTo>
                    <a:pt x="190" y="3657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7" y="304"/>
                  </a:moveTo>
                  <a:lnTo>
                    <a:pt x="190" y="304"/>
                  </a:lnTo>
                  <a:lnTo>
                    <a:pt x="4292" y="2667"/>
                  </a:lnTo>
                  <a:lnTo>
                    <a:pt x="4292" y="6032"/>
                  </a:lnTo>
                  <a:lnTo>
                    <a:pt x="4483" y="6032"/>
                  </a:lnTo>
                  <a:lnTo>
                    <a:pt x="4483" y="2590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8863305" y="691987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28" y="3886"/>
                  </a:lnTo>
                  <a:lnTo>
                    <a:pt x="241" y="3695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8863216" y="691992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317" y="3924"/>
                  </a:lnTo>
                  <a:lnTo>
                    <a:pt x="317" y="3733"/>
                  </a:lnTo>
                  <a:lnTo>
                    <a:pt x="203" y="304"/>
                  </a:lnTo>
                  <a:lnTo>
                    <a:pt x="419" y="431"/>
                  </a:lnTo>
                  <a:lnTo>
                    <a:pt x="431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8865034" y="692086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15" y="3886"/>
                  </a:lnTo>
                  <a:lnTo>
                    <a:pt x="228" y="3695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8864945" y="692092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304" y="3924"/>
                  </a:lnTo>
                  <a:lnTo>
                    <a:pt x="304" y="3733"/>
                  </a:lnTo>
                  <a:lnTo>
                    <a:pt x="203" y="304"/>
                  </a:lnTo>
                  <a:lnTo>
                    <a:pt x="419" y="431"/>
                  </a:lnTo>
                  <a:lnTo>
                    <a:pt x="431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8861616" y="691888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7" y="0"/>
                  </a:moveTo>
                  <a:lnTo>
                    <a:pt x="0" y="76"/>
                  </a:lnTo>
                  <a:lnTo>
                    <a:pt x="127" y="3924"/>
                  </a:lnTo>
                  <a:lnTo>
                    <a:pt x="177" y="4114"/>
                  </a:lnTo>
                  <a:lnTo>
                    <a:pt x="330" y="4038"/>
                  </a:lnTo>
                  <a:lnTo>
                    <a:pt x="330" y="304"/>
                  </a:lnTo>
                  <a:lnTo>
                    <a:pt x="4813" y="2895"/>
                  </a:lnTo>
                  <a:lnTo>
                    <a:pt x="4813" y="6629"/>
                  </a:lnTo>
                  <a:lnTo>
                    <a:pt x="4864" y="6819"/>
                  </a:lnTo>
                  <a:lnTo>
                    <a:pt x="5003" y="6743"/>
                  </a:lnTo>
                  <a:lnTo>
                    <a:pt x="5003" y="280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8861603" y="691895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3225" y="1854"/>
                  </a:moveTo>
                  <a:lnTo>
                    <a:pt x="0" y="0"/>
                  </a:lnTo>
                  <a:lnTo>
                    <a:pt x="0" y="3949"/>
                  </a:lnTo>
                  <a:lnTo>
                    <a:pt x="190" y="4051"/>
                  </a:lnTo>
                  <a:lnTo>
                    <a:pt x="190" y="304"/>
                  </a:lnTo>
                  <a:lnTo>
                    <a:pt x="3225" y="2057"/>
                  </a:lnTo>
                  <a:lnTo>
                    <a:pt x="3225" y="1854"/>
                  </a:lnTo>
                  <a:close/>
                </a:path>
                <a:path w="5079" h="6984">
                  <a:moveTo>
                    <a:pt x="4876" y="2832"/>
                  </a:moveTo>
                  <a:lnTo>
                    <a:pt x="3238" y="1879"/>
                  </a:lnTo>
                  <a:lnTo>
                    <a:pt x="3238" y="2057"/>
                  </a:lnTo>
                  <a:lnTo>
                    <a:pt x="4686" y="2908"/>
                  </a:lnTo>
                  <a:lnTo>
                    <a:pt x="4686" y="6642"/>
                  </a:lnTo>
                  <a:lnTo>
                    <a:pt x="4876" y="6756"/>
                  </a:lnTo>
                  <a:lnTo>
                    <a:pt x="4876" y="283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8855159" y="691517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59"/>
                  </a:lnTo>
                  <a:lnTo>
                    <a:pt x="4457" y="6324"/>
                  </a:lnTo>
                  <a:lnTo>
                    <a:pt x="4457" y="2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8856688" y="691615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68" y="4254"/>
                  </a:moveTo>
                  <a:lnTo>
                    <a:pt x="342" y="215"/>
                  </a:lnTo>
                  <a:lnTo>
                    <a:pt x="0" y="0"/>
                  </a:lnTo>
                  <a:lnTo>
                    <a:pt x="812" y="4038"/>
                  </a:lnTo>
                  <a:lnTo>
                    <a:pt x="1168" y="4254"/>
                  </a:lnTo>
                  <a:close/>
                </a:path>
                <a:path w="2540" h="5079">
                  <a:moveTo>
                    <a:pt x="2349" y="4940"/>
                  </a:moveTo>
                  <a:lnTo>
                    <a:pt x="1524" y="901"/>
                  </a:lnTo>
                  <a:lnTo>
                    <a:pt x="482" y="279"/>
                  </a:lnTo>
                  <a:lnTo>
                    <a:pt x="1282" y="4305"/>
                  </a:lnTo>
                  <a:lnTo>
                    <a:pt x="2349" y="49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8855238" y="691522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83" y="6337"/>
                  </a:lnTo>
                  <a:lnTo>
                    <a:pt x="4483" y="6032"/>
                  </a:lnTo>
                  <a:lnTo>
                    <a:pt x="4292" y="6032"/>
                  </a:lnTo>
                  <a:lnTo>
                    <a:pt x="190" y="3657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7" y="304"/>
                  </a:moveTo>
                  <a:lnTo>
                    <a:pt x="190" y="304"/>
                  </a:lnTo>
                  <a:lnTo>
                    <a:pt x="4292" y="2679"/>
                  </a:lnTo>
                  <a:lnTo>
                    <a:pt x="4292" y="6032"/>
                  </a:lnTo>
                  <a:lnTo>
                    <a:pt x="4483" y="6032"/>
                  </a:lnTo>
                  <a:lnTo>
                    <a:pt x="4483" y="2590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8855162" y="691526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0"/>
                  </a:moveTo>
                  <a:lnTo>
                    <a:pt x="0" y="3733"/>
                  </a:lnTo>
                  <a:lnTo>
                    <a:pt x="4483" y="6337"/>
                  </a:lnTo>
                  <a:lnTo>
                    <a:pt x="4483" y="6032"/>
                  </a:lnTo>
                  <a:lnTo>
                    <a:pt x="4279" y="6032"/>
                  </a:lnTo>
                  <a:lnTo>
                    <a:pt x="300" y="3733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350">
                  <a:moveTo>
                    <a:pt x="527" y="304"/>
                  </a:moveTo>
                  <a:lnTo>
                    <a:pt x="190" y="304"/>
                  </a:lnTo>
                  <a:lnTo>
                    <a:pt x="4279" y="2679"/>
                  </a:lnTo>
                  <a:lnTo>
                    <a:pt x="4279" y="6032"/>
                  </a:lnTo>
                  <a:lnTo>
                    <a:pt x="4483" y="6032"/>
                  </a:lnTo>
                  <a:lnTo>
                    <a:pt x="4483" y="2590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8856525" y="691596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28" y="3886"/>
                  </a:lnTo>
                  <a:lnTo>
                    <a:pt x="228" y="3682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8856442" y="69160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292" y="3924"/>
                  </a:lnTo>
                  <a:lnTo>
                    <a:pt x="304" y="3733"/>
                  </a:lnTo>
                  <a:lnTo>
                    <a:pt x="190" y="304"/>
                  </a:lnTo>
                  <a:lnTo>
                    <a:pt x="406" y="431"/>
                  </a:lnTo>
                  <a:lnTo>
                    <a:pt x="419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8858251" y="691694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59"/>
                  </a:lnTo>
                  <a:lnTo>
                    <a:pt x="228" y="3886"/>
                  </a:lnTo>
                  <a:lnTo>
                    <a:pt x="228" y="3695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42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8858162" y="691700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746"/>
                  </a:lnTo>
                  <a:lnTo>
                    <a:pt x="304" y="3924"/>
                  </a:lnTo>
                  <a:lnTo>
                    <a:pt x="317" y="3733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8854823" y="691497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39" y="0"/>
                  </a:moveTo>
                  <a:lnTo>
                    <a:pt x="0" y="63"/>
                  </a:lnTo>
                  <a:lnTo>
                    <a:pt x="139" y="3924"/>
                  </a:lnTo>
                  <a:lnTo>
                    <a:pt x="190" y="4114"/>
                  </a:lnTo>
                  <a:lnTo>
                    <a:pt x="342" y="4025"/>
                  </a:lnTo>
                  <a:lnTo>
                    <a:pt x="342" y="304"/>
                  </a:lnTo>
                  <a:lnTo>
                    <a:pt x="4825" y="2882"/>
                  </a:lnTo>
                  <a:lnTo>
                    <a:pt x="4825" y="6629"/>
                  </a:lnTo>
                  <a:lnTo>
                    <a:pt x="4864" y="6819"/>
                  </a:lnTo>
                  <a:lnTo>
                    <a:pt x="5016" y="6731"/>
                  </a:lnTo>
                  <a:lnTo>
                    <a:pt x="5016" y="2806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8854821" y="691504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864" y="2806"/>
                  </a:moveTo>
                  <a:lnTo>
                    <a:pt x="3225" y="1854"/>
                  </a:lnTo>
                  <a:lnTo>
                    <a:pt x="0" y="0"/>
                  </a:lnTo>
                  <a:lnTo>
                    <a:pt x="0" y="3924"/>
                  </a:lnTo>
                  <a:lnTo>
                    <a:pt x="190" y="4051"/>
                  </a:lnTo>
                  <a:lnTo>
                    <a:pt x="190" y="304"/>
                  </a:lnTo>
                  <a:lnTo>
                    <a:pt x="3225" y="2057"/>
                  </a:lnTo>
                  <a:lnTo>
                    <a:pt x="4673" y="2895"/>
                  </a:lnTo>
                  <a:lnTo>
                    <a:pt x="4673" y="6616"/>
                  </a:lnTo>
                  <a:lnTo>
                    <a:pt x="4864" y="6743"/>
                  </a:lnTo>
                  <a:lnTo>
                    <a:pt x="4864" y="28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8805909" y="6839709"/>
              <a:ext cx="99060" cy="58419"/>
            </a:xfrm>
            <a:custGeom>
              <a:avLst/>
              <a:gdLst/>
              <a:ahLst/>
              <a:cxnLst/>
              <a:rect l="l" t="t" r="r" b="b"/>
              <a:pathLst>
                <a:path w="99059" h="58420">
                  <a:moveTo>
                    <a:pt x="50723" y="0"/>
                  </a:moveTo>
                  <a:lnTo>
                    <a:pt x="49936" y="0"/>
                  </a:lnTo>
                  <a:lnTo>
                    <a:pt x="0" y="28841"/>
                  </a:lnTo>
                  <a:lnTo>
                    <a:pt x="0" y="30822"/>
                  </a:lnTo>
                  <a:lnTo>
                    <a:pt x="45440" y="57061"/>
                  </a:lnTo>
                  <a:lnTo>
                    <a:pt x="47129" y="58038"/>
                  </a:lnTo>
                  <a:lnTo>
                    <a:pt x="49199" y="58038"/>
                  </a:lnTo>
                  <a:lnTo>
                    <a:pt x="98501" y="29578"/>
                  </a:lnTo>
                  <a:lnTo>
                    <a:pt x="98501" y="27597"/>
                  </a:lnTo>
                  <a:lnTo>
                    <a:pt x="50723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8854649" y="6842364"/>
              <a:ext cx="43815" cy="45085"/>
            </a:xfrm>
            <a:custGeom>
              <a:avLst/>
              <a:gdLst/>
              <a:ahLst/>
              <a:cxnLst/>
              <a:rect l="l" t="t" r="r" b="b"/>
              <a:pathLst>
                <a:path w="43815" h="45084">
                  <a:moveTo>
                    <a:pt x="43535" y="0"/>
                  </a:moveTo>
                  <a:lnTo>
                    <a:pt x="0" y="25120"/>
                  </a:lnTo>
                  <a:lnTo>
                    <a:pt x="0" y="45059"/>
                  </a:lnTo>
                  <a:lnTo>
                    <a:pt x="43535" y="19926"/>
                  </a:lnTo>
                  <a:lnTo>
                    <a:pt x="4353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8854649" y="6862296"/>
              <a:ext cx="43815" cy="31115"/>
            </a:xfrm>
            <a:custGeom>
              <a:avLst/>
              <a:gdLst/>
              <a:ahLst/>
              <a:cxnLst/>
              <a:rect l="l" t="t" r="r" b="b"/>
              <a:pathLst>
                <a:path w="43815" h="31115">
                  <a:moveTo>
                    <a:pt x="43535" y="0"/>
                  </a:moveTo>
                  <a:lnTo>
                    <a:pt x="0" y="25133"/>
                  </a:lnTo>
                  <a:lnTo>
                    <a:pt x="0" y="30873"/>
                  </a:lnTo>
                  <a:lnTo>
                    <a:pt x="43535" y="5740"/>
                  </a:lnTo>
                  <a:lnTo>
                    <a:pt x="4353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8811106" y="6842354"/>
              <a:ext cx="43815" cy="45085"/>
            </a:xfrm>
            <a:custGeom>
              <a:avLst/>
              <a:gdLst/>
              <a:ahLst/>
              <a:cxnLst/>
              <a:rect l="l" t="t" r="r" b="b"/>
              <a:pathLst>
                <a:path w="43815" h="45084">
                  <a:moveTo>
                    <a:pt x="21780" y="0"/>
                  </a:moveTo>
                  <a:lnTo>
                    <a:pt x="0" y="0"/>
                  </a:lnTo>
                  <a:lnTo>
                    <a:pt x="0" y="19938"/>
                  </a:lnTo>
                  <a:lnTo>
                    <a:pt x="43548" y="45072"/>
                  </a:lnTo>
                  <a:lnTo>
                    <a:pt x="43548" y="25145"/>
                  </a:lnTo>
                  <a:lnTo>
                    <a:pt x="2178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8811106" y="6862286"/>
              <a:ext cx="43815" cy="31115"/>
            </a:xfrm>
            <a:custGeom>
              <a:avLst/>
              <a:gdLst/>
              <a:ahLst/>
              <a:cxnLst/>
              <a:rect l="l" t="t" r="r" b="b"/>
              <a:pathLst>
                <a:path w="43815" h="31115">
                  <a:moveTo>
                    <a:pt x="0" y="0"/>
                  </a:moveTo>
                  <a:lnTo>
                    <a:pt x="0" y="5753"/>
                  </a:lnTo>
                  <a:lnTo>
                    <a:pt x="43548" y="30886"/>
                  </a:lnTo>
                  <a:lnTo>
                    <a:pt x="43548" y="251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8808274" y="6815444"/>
              <a:ext cx="93345" cy="56515"/>
            </a:xfrm>
            <a:custGeom>
              <a:avLst/>
              <a:gdLst/>
              <a:ahLst/>
              <a:cxnLst/>
              <a:rect l="l" t="t" r="r" b="b"/>
              <a:pathLst>
                <a:path w="93345" h="56515">
                  <a:moveTo>
                    <a:pt x="69164" y="0"/>
                  </a:moveTo>
                  <a:lnTo>
                    <a:pt x="45580" y="1879"/>
                  </a:lnTo>
                  <a:lnTo>
                    <a:pt x="0" y="28206"/>
                  </a:lnTo>
                  <a:lnTo>
                    <a:pt x="23583" y="26911"/>
                  </a:lnTo>
                  <a:lnTo>
                    <a:pt x="47167" y="56489"/>
                  </a:lnTo>
                  <a:lnTo>
                    <a:pt x="92748" y="30162"/>
                  </a:lnTo>
                  <a:lnTo>
                    <a:pt x="92748" y="29108"/>
                  </a:lnTo>
                  <a:lnTo>
                    <a:pt x="6916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8808276" y="6841761"/>
              <a:ext cx="47625" cy="30480"/>
            </a:xfrm>
            <a:custGeom>
              <a:avLst/>
              <a:gdLst/>
              <a:ahLst/>
              <a:cxnLst/>
              <a:rect l="l" t="t" r="r" b="b"/>
              <a:pathLst>
                <a:path w="47625" h="30479">
                  <a:moveTo>
                    <a:pt x="23571" y="0"/>
                  </a:moveTo>
                  <a:lnTo>
                    <a:pt x="0" y="1879"/>
                  </a:lnTo>
                  <a:lnTo>
                    <a:pt x="0" y="2920"/>
                  </a:lnTo>
                  <a:lnTo>
                    <a:pt x="23571" y="1054"/>
                  </a:lnTo>
                  <a:lnTo>
                    <a:pt x="47167" y="30162"/>
                  </a:lnTo>
                  <a:lnTo>
                    <a:pt x="47167" y="29121"/>
                  </a:lnTo>
                  <a:lnTo>
                    <a:pt x="235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8831857" y="6815448"/>
              <a:ext cx="69215" cy="55880"/>
            </a:xfrm>
            <a:custGeom>
              <a:avLst/>
              <a:gdLst/>
              <a:ahLst/>
              <a:cxnLst/>
              <a:rect l="l" t="t" r="r" b="b"/>
              <a:pathLst>
                <a:path w="69215" h="55879">
                  <a:moveTo>
                    <a:pt x="45580" y="0"/>
                  </a:moveTo>
                  <a:lnTo>
                    <a:pt x="0" y="26314"/>
                  </a:lnTo>
                  <a:lnTo>
                    <a:pt x="23583" y="55435"/>
                  </a:lnTo>
                  <a:lnTo>
                    <a:pt x="69164" y="29108"/>
                  </a:lnTo>
                  <a:lnTo>
                    <a:pt x="4558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8833853" y="6814641"/>
              <a:ext cx="66675" cy="55880"/>
            </a:xfrm>
            <a:custGeom>
              <a:avLst/>
              <a:gdLst/>
              <a:ahLst/>
              <a:cxnLst/>
              <a:rect l="l" t="t" r="r" b="b"/>
              <a:pathLst>
                <a:path w="66675" h="55879">
                  <a:moveTo>
                    <a:pt x="66611" y="30683"/>
                  </a:moveTo>
                  <a:lnTo>
                    <a:pt x="41795" y="165"/>
                  </a:lnTo>
                  <a:lnTo>
                    <a:pt x="40233" y="0"/>
                  </a:lnTo>
                  <a:lnTo>
                    <a:pt x="38112" y="1739"/>
                  </a:lnTo>
                  <a:lnTo>
                    <a:pt x="38036" y="2413"/>
                  </a:lnTo>
                  <a:lnTo>
                    <a:pt x="36436" y="2209"/>
                  </a:lnTo>
                  <a:lnTo>
                    <a:pt x="34302" y="3937"/>
                  </a:lnTo>
                  <a:lnTo>
                    <a:pt x="34226" y="4622"/>
                  </a:lnTo>
                  <a:lnTo>
                    <a:pt x="32639" y="4406"/>
                  </a:lnTo>
                  <a:lnTo>
                    <a:pt x="30505" y="6146"/>
                  </a:lnTo>
                  <a:lnTo>
                    <a:pt x="30429" y="6819"/>
                  </a:lnTo>
                  <a:lnTo>
                    <a:pt x="28841" y="6616"/>
                  </a:lnTo>
                  <a:lnTo>
                    <a:pt x="26720" y="8343"/>
                  </a:lnTo>
                  <a:lnTo>
                    <a:pt x="26644" y="9029"/>
                  </a:lnTo>
                  <a:lnTo>
                    <a:pt x="25057" y="8826"/>
                  </a:lnTo>
                  <a:lnTo>
                    <a:pt x="22936" y="10553"/>
                  </a:lnTo>
                  <a:lnTo>
                    <a:pt x="22847" y="11239"/>
                  </a:lnTo>
                  <a:lnTo>
                    <a:pt x="21259" y="11023"/>
                  </a:lnTo>
                  <a:lnTo>
                    <a:pt x="19138" y="12763"/>
                  </a:lnTo>
                  <a:lnTo>
                    <a:pt x="19062" y="13436"/>
                  </a:lnTo>
                  <a:lnTo>
                    <a:pt x="17475" y="13233"/>
                  </a:lnTo>
                  <a:lnTo>
                    <a:pt x="15341" y="14960"/>
                  </a:lnTo>
                  <a:lnTo>
                    <a:pt x="15265" y="15646"/>
                  </a:lnTo>
                  <a:lnTo>
                    <a:pt x="13677" y="15430"/>
                  </a:lnTo>
                  <a:lnTo>
                    <a:pt x="11557" y="17170"/>
                  </a:lnTo>
                  <a:lnTo>
                    <a:pt x="11480" y="17868"/>
                  </a:lnTo>
                  <a:lnTo>
                    <a:pt x="9880" y="17640"/>
                  </a:lnTo>
                  <a:lnTo>
                    <a:pt x="7759" y="19380"/>
                  </a:lnTo>
                  <a:lnTo>
                    <a:pt x="7683" y="20053"/>
                  </a:lnTo>
                  <a:lnTo>
                    <a:pt x="6096" y="19850"/>
                  </a:lnTo>
                  <a:lnTo>
                    <a:pt x="3962" y="21577"/>
                  </a:lnTo>
                  <a:lnTo>
                    <a:pt x="3886" y="22275"/>
                  </a:lnTo>
                  <a:lnTo>
                    <a:pt x="2298" y="22059"/>
                  </a:lnTo>
                  <a:lnTo>
                    <a:pt x="165" y="23799"/>
                  </a:lnTo>
                  <a:lnTo>
                    <a:pt x="0" y="25361"/>
                  </a:lnTo>
                  <a:lnTo>
                    <a:pt x="24447" y="55410"/>
                  </a:lnTo>
                  <a:lnTo>
                    <a:pt x="25158" y="55727"/>
                  </a:lnTo>
                  <a:lnTo>
                    <a:pt x="25882" y="55727"/>
                  </a:lnTo>
                  <a:lnTo>
                    <a:pt x="26428" y="55727"/>
                  </a:lnTo>
                  <a:lnTo>
                    <a:pt x="26987" y="55549"/>
                  </a:lnTo>
                  <a:lnTo>
                    <a:pt x="28498" y="54305"/>
                  </a:lnTo>
                  <a:lnTo>
                    <a:pt x="28587" y="53378"/>
                  </a:lnTo>
                  <a:lnTo>
                    <a:pt x="28956" y="53517"/>
                  </a:lnTo>
                  <a:lnTo>
                    <a:pt x="29679" y="53517"/>
                  </a:lnTo>
                  <a:lnTo>
                    <a:pt x="30226" y="53517"/>
                  </a:lnTo>
                  <a:lnTo>
                    <a:pt x="30784" y="53340"/>
                  </a:lnTo>
                  <a:lnTo>
                    <a:pt x="32296" y="52082"/>
                  </a:lnTo>
                  <a:lnTo>
                    <a:pt x="32385" y="51168"/>
                  </a:lnTo>
                  <a:lnTo>
                    <a:pt x="32740" y="51308"/>
                  </a:lnTo>
                  <a:lnTo>
                    <a:pt x="33464" y="51308"/>
                  </a:lnTo>
                  <a:lnTo>
                    <a:pt x="34010" y="51308"/>
                  </a:lnTo>
                  <a:lnTo>
                    <a:pt x="34569" y="51130"/>
                  </a:lnTo>
                  <a:lnTo>
                    <a:pt x="36093" y="49885"/>
                  </a:lnTo>
                  <a:lnTo>
                    <a:pt x="36182" y="48945"/>
                  </a:lnTo>
                  <a:lnTo>
                    <a:pt x="36537" y="49098"/>
                  </a:lnTo>
                  <a:lnTo>
                    <a:pt x="37261" y="49098"/>
                  </a:lnTo>
                  <a:lnTo>
                    <a:pt x="37807" y="49098"/>
                  </a:lnTo>
                  <a:lnTo>
                    <a:pt x="38379" y="48920"/>
                  </a:lnTo>
                  <a:lnTo>
                    <a:pt x="39878" y="47675"/>
                  </a:lnTo>
                  <a:lnTo>
                    <a:pt x="39966" y="46748"/>
                  </a:lnTo>
                  <a:lnTo>
                    <a:pt x="40335" y="46901"/>
                  </a:lnTo>
                  <a:lnTo>
                    <a:pt x="41059" y="46901"/>
                  </a:lnTo>
                  <a:lnTo>
                    <a:pt x="41605" y="46901"/>
                  </a:lnTo>
                  <a:lnTo>
                    <a:pt x="42164" y="46723"/>
                  </a:lnTo>
                  <a:lnTo>
                    <a:pt x="43688" y="45478"/>
                  </a:lnTo>
                  <a:lnTo>
                    <a:pt x="43776" y="44551"/>
                  </a:lnTo>
                  <a:lnTo>
                    <a:pt x="44119" y="44691"/>
                  </a:lnTo>
                  <a:lnTo>
                    <a:pt x="44843" y="44691"/>
                  </a:lnTo>
                  <a:lnTo>
                    <a:pt x="45389" y="44691"/>
                  </a:lnTo>
                  <a:lnTo>
                    <a:pt x="45948" y="44513"/>
                  </a:lnTo>
                  <a:lnTo>
                    <a:pt x="47472" y="43268"/>
                  </a:lnTo>
                  <a:lnTo>
                    <a:pt x="47561" y="42354"/>
                  </a:lnTo>
                  <a:lnTo>
                    <a:pt x="47917" y="42494"/>
                  </a:lnTo>
                  <a:lnTo>
                    <a:pt x="48641" y="42494"/>
                  </a:lnTo>
                  <a:lnTo>
                    <a:pt x="49187" y="42494"/>
                  </a:lnTo>
                  <a:lnTo>
                    <a:pt x="49745" y="42316"/>
                  </a:lnTo>
                  <a:lnTo>
                    <a:pt x="51269" y="41059"/>
                  </a:lnTo>
                  <a:lnTo>
                    <a:pt x="51358" y="40144"/>
                  </a:lnTo>
                  <a:lnTo>
                    <a:pt x="51701" y="40284"/>
                  </a:lnTo>
                  <a:lnTo>
                    <a:pt x="52425" y="40284"/>
                  </a:lnTo>
                  <a:lnTo>
                    <a:pt x="52971" y="40284"/>
                  </a:lnTo>
                  <a:lnTo>
                    <a:pt x="53530" y="40106"/>
                  </a:lnTo>
                  <a:lnTo>
                    <a:pt x="55041" y="38862"/>
                  </a:lnTo>
                  <a:lnTo>
                    <a:pt x="55143" y="37922"/>
                  </a:lnTo>
                  <a:lnTo>
                    <a:pt x="55499" y="38074"/>
                  </a:lnTo>
                  <a:lnTo>
                    <a:pt x="56222" y="38074"/>
                  </a:lnTo>
                  <a:lnTo>
                    <a:pt x="56769" y="38074"/>
                  </a:lnTo>
                  <a:lnTo>
                    <a:pt x="57327" y="37896"/>
                  </a:lnTo>
                  <a:lnTo>
                    <a:pt x="58851" y="36652"/>
                  </a:lnTo>
                  <a:lnTo>
                    <a:pt x="58940" y="35737"/>
                  </a:lnTo>
                  <a:lnTo>
                    <a:pt x="59296" y="35877"/>
                  </a:lnTo>
                  <a:lnTo>
                    <a:pt x="60020" y="35877"/>
                  </a:lnTo>
                  <a:lnTo>
                    <a:pt x="60566" y="35877"/>
                  </a:lnTo>
                  <a:lnTo>
                    <a:pt x="61125" y="35699"/>
                  </a:lnTo>
                  <a:lnTo>
                    <a:pt x="62649" y="34442"/>
                  </a:lnTo>
                  <a:lnTo>
                    <a:pt x="62738" y="33528"/>
                  </a:lnTo>
                  <a:lnTo>
                    <a:pt x="63093" y="33667"/>
                  </a:lnTo>
                  <a:lnTo>
                    <a:pt x="63817" y="33667"/>
                  </a:lnTo>
                  <a:lnTo>
                    <a:pt x="64363" y="33667"/>
                  </a:lnTo>
                  <a:lnTo>
                    <a:pt x="64922" y="33489"/>
                  </a:lnTo>
                  <a:lnTo>
                    <a:pt x="66433" y="32245"/>
                  </a:lnTo>
                  <a:lnTo>
                    <a:pt x="66611" y="30683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8809863" y="6814464"/>
              <a:ext cx="67945" cy="29209"/>
            </a:xfrm>
            <a:custGeom>
              <a:avLst/>
              <a:gdLst/>
              <a:ahLst/>
              <a:cxnLst/>
              <a:rect l="l" t="t" r="r" b="b"/>
              <a:pathLst>
                <a:path w="67945" h="29209">
                  <a:moveTo>
                    <a:pt x="67475" y="3759"/>
                  </a:moveTo>
                  <a:lnTo>
                    <a:pt x="67259" y="1028"/>
                  </a:lnTo>
                  <a:lnTo>
                    <a:pt x="66052" y="0"/>
                  </a:lnTo>
                  <a:lnTo>
                    <a:pt x="39751" y="2108"/>
                  </a:lnTo>
                  <a:lnTo>
                    <a:pt x="38722" y="3302"/>
                  </a:lnTo>
                  <a:lnTo>
                    <a:pt x="38773" y="4089"/>
                  </a:lnTo>
                  <a:lnTo>
                    <a:pt x="35877" y="4318"/>
                  </a:lnTo>
                  <a:lnTo>
                    <a:pt x="34836" y="5511"/>
                  </a:lnTo>
                  <a:lnTo>
                    <a:pt x="34886" y="6299"/>
                  </a:lnTo>
                  <a:lnTo>
                    <a:pt x="32004" y="6527"/>
                  </a:lnTo>
                  <a:lnTo>
                    <a:pt x="30962" y="7721"/>
                  </a:lnTo>
                  <a:lnTo>
                    <a:pt x="31013" y="8509"/>
                  </a:lnTo>
                  <a:lnTo>
                    <a:pt x="28130" y="8737"/>
                  </a:lnTo>
                  <a:lnTo>
                    <a:pt x="27089" y="9931"/>
                  </a:lnTo>
                  <a:lnTo>
                    <a:pt x="27139" y="10718"/>
                  </a:lnTo>
                  <a:lnTo>
                    <a:pt x="24257" y="10947"/>
                  </a:lnTo>
                  <a:lnTo>
                    <a:pt x="23215" y="12128"/>
                  </a:lnTo>
                  <a:lnTo>
                    <a:pt x="23279" y="12928"/>
                  </a:lnTo>
                  <a:lnTo>
                    <a:pt x="20370" y="13157"/>
                  </a:lnTo>
                  <a:lnTo>
                    <a:pt x="19354" y="14338"/>
                  </a:lnTo>
                  <a:lnTo>
                    <a:pt x="19405" y="15138"/>
                  </a:lnTo>
                  <a:lnTo>
                    <a:pt x="16522" y="15367"/>
                  </a:lnTo>
                  <a:lnTo>
                    <a:pt x="15481" y="16560"/>
                  </a:lnTo>
                  <a:lnTo>
                    <a:pt x="15532" y="17348"/>
                  </a:lnTo>
                  <a:lnTo>
                    <a:pt x="12649" y="17576"/>
                  </a:lnTo>
                  <a:lnTo>
                    <a:pt x="11607" y="18770"/>
                  </a:lnTo>
                  <a:lnTo>
                    <a:pt x="11658" y="19558"/>
                  </a:lnTo>
                  <a:lnTo>
                    <a:pt x="8775" y="19786"/>
                  </a:lnTo>
                  <a:lnTo>
                    <a:pt x="7734" y="20980"/>
                  </a:lnTo>
                  <a:lnTo>
                    <a:pt x="7785" y="21767"/>
                  </a:lnTo>
                  <a:lnTo>
                    <a:pt x="4902" y="21996"/>
                  </a:lnTo>
                  <a:lnTo>
                    <a:pt x="3860" y="23190"/>
                  </a:lnTo>
                  <a:lnTo>
                    <a:pt x="3911" y="23977"/>
                  </a:lnTo>
                  <a:lnTo>
                    <a:pt x="1028" y="24206"/>
                  </a:lnTo>
                  <a:lnTo>
                    <a:pt x="0" y="25400"/>
                  </a:lnTo>
                  <a:lnTo>
                    <a:pt x="203" y="28079"/>
                  </a:lnTo>
                  <a:lnTo>
                    <a:pt x="1295" y="29057"/>
                  </a:lnTo>
                  <a:lnTo>
                    <a:pt x="2578" y="29057"/>
                  </a:lnTo>
                  <a:lnTo>
                    <a:pt x="27724" y="27063"/>
                  </a:lnTo>
                  <a:lnTo>
                    <a:pt x="28752" y="25857"/>
                  </a:lnTo>
                  <a:lnTo>
                    <a:pt x="28689" y="25095"/>
                  </a:lnTo>
                  <a:lnTo>
                    <a:pt x="31597" y="24853"/>
                  </a:lnTo>
                  <a:lnTo>
                    <a:pt x="32626" y="23647"/>
                  </a:lnTo>
                  <a:lnTo>
                    <a:pt x="32550" y="22885"/>
                  </a:lnTo>
                  <a:lnTo>
                    <a:pt x="35471" y="22644"/>
                  </a:lnTo>
                  <a:lnTo>
                    <a:pt x="36499" y="21437"/>
                  </a:lnTo>
                  <a:lnTo>
                    <a:pt x="36423" y="20675"/>
                  </a:lnTo>
                  <a:lnTo>
                    <a:pt x="39344" y="20434"/>
                  </a:lnTo>
                  <a:lnTo>
                    <a:pt x="40360" y="19227"/>
                  </a:lnTo>
                  <a:lnTo>
                    <a:pt x="40297" y="18465"/>
                  </a:lnTo>
                  <a:lnTo>
                    <a:pt x="43218" y="18224"/>
                  </a:lnTo>
                  <a:lnTo>
                    <a:pt x="44234" y="17018"/>
                  </a:lnTo>
                  <a:lnTo>
                    <a:pt x="44170" y="16256"/>
                  </a:lnTo>
                  <a:lnTo>
                    <a:pt x="47078" y="16014"/>
                  </a:lnTo>
                  <a:lnTo>
                    <a:pt x="48107" y="14808"/>
                  </a:lnTo>
                  <a:lnTo>
                    <a:pt x="48044" y="14046"/>
                  </a:lnTo>
                  <a:lnTo>
                    <a:pt x="50952" y="13804"/>
                  </a:lnTo>
                  <a:lnTo>
                    <a:pt x="51981" y="12598"/>
                  </a:lnTo>
                  <a:lnTo>
                    <a:pt x="51904" y="11836"/>
                  </a:lnTo>
                  <a:lnTo>
                    <a:pt x="54825" y="11595"/>
                  </a:lnTo>
                  <a:lnTo>
                    <a:pt x="55854" y="10388"/>
                  </a:lnTo>
                  <a:lnTo>
                    <a:pt x="55791" y="9613"/>
                  </a:lnTo>
                  <a:lnTo>
                    <a:pt x="58699" y="9372"/>
                  </a:lnTo>
                  <a:lnTo>
                    <a:pt x="59715" y="8178"/>
                  </a:lnTo>
                  <a:lnTo>
                    <a:pt x="59651" y="7416"/>
                  </a:lnTo>
                  <a:lnTo>
                    <a:pt x="62572" y="7175"/>
                  </a:lnTo>
                  <a:lnTo>
                    <a:pt x="63588" y="5969"/>
                  </a:lnTo>
                  <a:lnTo>
                    <a:pt x="63525" y="5207"/>
                  </a:lnTo>
                  <a:lnTo>
                    <a:pt x="66446" y="4965"/>
                  </a:lnTo>
                  <a:lnTo>
                    <a:pt x="67475" y="3759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8857439" y="6870984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6972" y="0"/>
                  </a:moveTo>
                  <a:lnTo>
                    <a:pt x="0" y="4013"/>
                  </a:lnTo>
                  <a:lnTo>
                    <a:pt x="0" y="9867"/>
                  </a:lnTo>
                  <a:lnTo>
                    <a:pt x="6972" y="5842"/>
                  </a:lnTo>
                  <a:lnTo>
                    <a:pt x="69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8858339" y="6872503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2921" y="444"/>
                  </a:moveTo>
                  <a:lnTo>
                    <a:pt x="1282" y="1409"/>
                  </a:lnTo>
                  <a:lnTo>
                    <a:pt x="0" y="7696"/>
                  </a:lnTo>
                  <a:lnTo>
                    <a:pt x="1676" y="6743"/>
                  </a:lnTo>
                  <a:lnTo>
                    <a:pt x="2921" y="444"/>
                  </a:lnTo>
                  <a:close/>
                </a:path>
                <a:path w="3809" h="8254">
                  <a:moveTo>
                    <a:pt x="3670" y="0"/>
                  </a:moveTo>
                  <a:lnTo>
                    <a:pt x="3136" y="330"/>
                  </a:lnTo>
                  <a:lnTo>
                    <a:pt x="1854" y="6616"/>
                  </a:lnTo>
                  <a:lnTo>
                    <a:pt x="2413" y="6299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8857277" y="6871042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7010" y="0"/>
                  </a:moveTo>
                  <a:lnTo>
                    <a:pt x="0" y="4038"/>
                  </a:lnTo>
                  <a:lnTo>
                    <a:pt x="0" y="9880"/>
                  </a:lnTo>
                  <a:lnTo>
                    <a:pt x="815" y="9410"/>
                  </a:lnTo>
                  <a:lnTo>
                    <a:pt x="304" y="9410"/>
                  </a:lnTo>
                  <a:lnTo>
                    <a:pt x="304" y="4165"/>
                  </a:lnTo>
                  <a:lnTo>
                    <a:pt x="6705" y="482"/>
                  </a:lnTo>
                  <a:lnTo>
                    <a:pt x="7010" y="482"/>
                  </a:lnTo>
                  <a:lnTo>
                    <a:pt x="7010" y="0"/>
                  </a:lnTo>
                  <a:close/>
                </a:path>
                <a:path w="7620" h="10159">
                  <a:moveTo>
                    <a:pt x="7010" y="482"/>
                  </a:moveTo>
                  <a:lnTo>
                    <a:pt x="6705" y="482"/>
                  </a:lnTo>
                  <a:lnTo>
                    <a:pt x="6705" y="5715"/>
                  </a:lnTo>
                  <a:lnTo>
                    <a:pt x="304" y="9410"/>
                  </a:lnTo>
                  <a:lnTo>
                    <a:pt x="815" y="9410"/>
                  </a:lnTo>
                  <a:lnTo>
                    <a:pt x="7010" y="5842"/>
                  </a:lnTo>
                  <a:lnTo>
                    <a:pt x="7010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8857398" y="6871111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7010" y="0"/>
                  </a:moveTo>
                  <a:lnTo>
                    <a:pt x="0" y="4051"/>
                  </a:lnTo>
                  <a:lnTo>
                    <a:pt x="0" y="9880"/>
                  </a:lnTo>
                  <a:lnTo>
                    <a:pt x="815" y="9410"/>
                  </a:lnTo>
                  <a:lnTo>
                    <a:pt x="317" y="9410"/>
                  </a:lnTo>
                  <a:lnTo>
                    <a:pt x="317" y="4165"/>
                  </a:lnTo>
                  <a:lnTo>
                    <a:pt x="6705" y="482"/>
                  </a:lnTo>
                  <a:lnTo>
                    <a:pt x="7010" y="482"/>
                  </a:lnTo>
                  <a:lnTo>
                    <a:pt x="7010" y="0"/>
                  </a:lnTo>
                  <a:close/>
                </a:path>
                <a:path w="7620" h="10159">
                  <a:moveTo>
                    <a:pt x="7010" y="482"/>
                  </a:moveTo>
                  <a:lnTo>
                    <a:pt x="6705" y="482"/>
                  </a:lnTo>
                  <a:lnTo>
                    <a:pt x="6705" y="5715"/>
                  </a:lnTo>
                  <a:lnTo>
                    <a:pt x="317" y="9410"/>
                  </a:lnTo>
                  <a:lnTo>
                    <a:pt x="815" y="9410"/>
                  </a:lnTo>
                  <a:lnTo>
                    <a:pt x="7010" y="5842"/>
                  </a:lnTo>
                  <a:lnTo>
                    <a:pt x="7010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8861744" y="6872211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20" y="0"/>
                  </a:moveTo>
                  <a:lnTo>
                    <a:pt x="0" y="292"/>
                  </a:lnTo>
                  <a:lnTo>
                    <a:pt x="12" y="596"/>
                  </a:lnTo>
                  <a:lnTo>
                    <a:pt x="228" y="469"/>
                  </a:lnTo>
                  <a:lnTo>
                    <a:pt x="228" y="5689"/>
                  </a:lnTo>
                  <a:lnTo>
                    <a:pt x="177" y="6032"/>
                  </a:lnTo>
                  <a:lnTo>
                    <a:pt x="520" y="582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8861751" y="687228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647" y="0"/>
                  </a:moveTo>
                  <a:lnTo>
                    <a:pt x="0" y="355"/>
                  </a:lnTo>
                  <a:lnTo>
                    <a:pt x="12" y="660"/>
                  </a:lnTo>
                  <a:lnTo>
                    <a:pt x="342" y="469"/>
                  </a:lnTo>
                  <a:lnTo>
                    <a:pt x="342" y="5702"/>
                  </a:lnTo>
                  <a:lnTo>
                    <a:pt x="165" y="5803"/>
                  </a:lnTo>
                  <a:lnTo>
                    <a:pt x="177" y="6108"/>
                  </a:lnTo>
                  <a:lnTo>
                    <a:pt x="647" y="5829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8859051" y="6873759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33" y="0"/>
                  </a:moveTo>
                  <a:lnTo>
                    <a:pt x="0" y="304"/>
                  </a:lnTo>
                  <a:lnTo>
                    <a:pt x="12" y="596"/>
                  </a:lnTo>
                  <a:lnTo>
                    <a:pt x="228" y="469"/>
                  </a:lnTo>
                  <a:lnTo>
                    <a:pt x="228" y="5702"/>
                  </a:lnTo>
                  <a:lnTo>
                    <a:pt x="177" y="6045"/>
                  </a:lnTo>
                  <a:lnTo>
                    <a:pt x="533" y="5842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8859047" y="687382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660" y="0"/>
                  </a:moveTo>
                  <a:lnTo>
                    <a:pt x="0" y="368"/>
                  </a:lnTo>
                  <a:lnTo>
                    <a:pt x="25" y="673"/>
                  </a:lnTo>
                  <a:lnTo>
                    <a:pt x="355" y="482"/>
                  </a:lnTo>
                  <a:lnTo>
                    <a:pt x="355" y="5714"/>
                  </a:lnTo>
                  <a:lnTo>
                    <a:pt x="165" y="5816"/>
                  </a:lnTo>
                  <a:lnTo>
                    <a:pt x="177" y="6121"/>
                  </a:lnTo>
                  <a:lnTo>
                    <a:pt x="660" y="5841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8857108" y="6870636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7594" y="0"/>
                  </a:moveTo>
                  <a:lnTo>
                    <a:pt x="0" y="4394"/>
                  </a:lnTo>
                  <a:lnTo>
                    <a:pt x="0" y="10528"/>
                  </a:lnTo>
                  <a:lnTo>
                    <a:pt x="215" y="10655"/>
                  </a:lnTo>
                  <a:lnTo>
                    <a:pt x="304" y="10375"/>
                  </a:lnTo>
                  <a:lnTo>
                    <a:pt x="304" y="4521"/>
                  </a:lnTo>
                  <a:lnTo>
                    <a:pt x="7302" y="482"/>
                  </a:lnTo>
                  <a:lnTo>
                    <a:pt x="7302" y="6311"/>
                  </a:lnTo>
                  <a:lnTo>
                    <a:pt x="7518" y="6438"/>
                  </a:lnTo>
                  <a:lnTo>
                    <a:pt x="7594" y="6146"/>
                  </a:lnTo>
                  <a:lnTo>
                    <a:pt x="7810" y="127"/>
                  </a:lnTo>
                  <a:lnTo>
                    <a:pt x="759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8857323" y="687076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07" y="0"/>
                  </a:moveTo>
                  <a:lnTo>
                    <a:pt x="2565" y="2921"/>
                  </a:lnTo>
                  <a:lnTo>
                    <a:pt x="0" y="4394"/>
                  </a:lnTo>
                  <a:lnTo>
                    <a:pt x="0" y="10541"/>
                  </a:lnTo>
                  <a:lnTo>
                    <a:pt x="304" y="10363"/>
                  </a:lnTo>
                  <a:lnTo>
                    <a:pt x="304" y="4521"/>
                  </a:lnTo>
                  <a:lnTo>
                    <a:pt x="2578" y="3213"/>
                  </a:lnTo>
                  <a:lnTo>
                    <a:pt x="7302" y="482"/>
                  </a:lnTo>
                  <a:lnTo>
                    <a:pt x="7302" y="6311"/>
                  </a:lnTo>
                  <a:lnTo>
                    <a:pt x="7607" y="6146"/>
                  </a:lnTo>
                  <a:lnTo>
                    <a:pt x="76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8868037" y="6864865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6959" y="0"/>
                  </a:moveTo>
                  <a:lnTo>
                    <a:pt x="0" y="4025"/>
                  </a:lnTo>
                  <a:lnTo>
                    <a:pt x="0" y="9880"/>
                  </a:lnTo>
                  <a:lnTo>
                    <a:pt x="6959" y="5854"/>
                  </a:lnTo>
                  <a:lnTo>
                    <a:pt x="695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8868930" y="6866394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2921" y="431"/>
                  </a:moveTo>
                  <a:lnTo>
                    <a:pt x="1282" y="1397"/>
                  </a:lnTo>
                  <a:lnTo>
                    <a:pt x="0" y="7683"/>
                  </a:lnTo>
                  <a:lnTo>
                    <a:pt x="1676" y="6731"/>
                  </a:lnTo>
                  <a:lnTo>
                    <a:pt x="2921" y="431"/>
                  </a:lnTo>
                  <a:close/>
                </a:path>
                <a:path w="3809" h="8254">
                  <a:moveTo>
                    <a:pt x="3670" y="0"/>
                  </a:moveTo>
                  <a:lnTo>
                    <a:pt x="3136" y="330"/>
                  </a:lnTo>
                  <a:lnTo>
                    <a:pt x="1854" y="6616"/>
                  </a:lnTo>
                  <a:lnTo>
                    <a:pt x="2413" y="6286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8867875" y="6864929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6997" y="0"/>
                  </a:moveTo>
                  <a:lnTo>
                    <a:pt x="0" y="4051"/>
                  </a:lnTo>
                  <a:lnTo>
                    <a:pt x="0" y="9880"/>
                  </a:lnTo>
                  <a:lnTo>
                    <a:pt x="814" y="9410"/>
                  </a:lnTo>
                  <a:lnTo>
                    <a:pt x="292" y="9410"/>
                  </a:lnTo>
                  <a:lnTo>
                    <a:pt x="292" y="4165"/>
                  </a:lnTo>
                  <a:lnTo>
                    <a:pt x="6692" y="482"/>
                  </a:lnTo>
                  <a:lnTo>
                    <a:pt x="6997" y="482"/>
                  </a:lnTo>
                  <a:lnTo>
                    <a:pt x="6997" y="0"/>
                  </a:lnTo>
                  <a:close/>
                </a:path>
                <a:path w="7620" h="10159">
                  <a:moveTo>
                    <a:pt x="6997" y="482"/>
                  </a:moveTo>
                  <a:lnTo>
                    <a:pt x="6692" y="482"/>
                  </a:lnTo>
                  <a:lnTo>
                    <a:pt x="6692" y="5714"/>
                  </a:lnTo>
                  <a:lnTo>
                    <a:pt x="292" y="9410"/>
                  </a:lnTo>
                  <a:lnTo>
                    <a:pt x="814" y="9410"/>
                  </a:lnTo>
                  <a:lnTo>
                    <a:pt x="6997" y="5841"/>
                  </a:lnTo>
                  <a:lnTo>
                    <a:pt x="6997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8867985" y="6864997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7010" y="0"/>
                  </a:moveTo>
                  <a:lnTo>
                    <a:pt x="0" y="4051"/>
                  </a:lnTo>
                  <a:lnTo>
                    <a:pt x="0" y="9880"/>
                  </a:lnTo>
                  <a:lnTo>
                    <a:pt x="815" y="9410"/>
                  </a:lnTo>
                  <a:lnTo>
                    <a:pt x="304" y="9410"/>
                  </a:lnTo>
                  <a:lnTo>
                    <a:pt x="304" y="4178"/>
                  </a:lnTo>
                  <a:lnTo>
                    <a:pt x="6705" y="482"/>
                  </a:lnTo>
                  <a:lnTo>
                    <a:pt x="7010" y="482"/>
                  </a:lnTo>
                  <a:lnTo>
                    <a:pt x="7010" y="0"/>
                  </a:lnTo>
                  <a:close/>
                </a:path>
                <a:path w="7620" h="10159">
                  <a:moveTo>
                    <a:pt x="7010" y="482"/>
                  </a:moveTo>
                  <a:lnTo>
                    <a:pt x="6705" y="482"/>
                  </a:lnTo>
                  <a:lnTo>
                    <a:pt x="6705" y="5714"/>
                  </a:lnTo>
                  <a:lnTo>
                    <a:pt x="304" y="9410"/>
                  </a:lnTo>
                  <a:lnTo>
                    <a:pt x="815" y="9410"/>
                  </a:lnTo>
                  <a:lnTo>
                    <a:pt x="7010" y="5841"/>
                  </a:lnTo>
                  <a:lnTo>
                    <a:pt x="7010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8872330" y="6866097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33" y="0"/>
                  </a:moveTo>
                  <a:lnTo>
                    <a:pt x="0" y="292"/>
                  </a:lnTo>
                  <a:lnTo>
                    <a:pt x="12" y="596"/>
                  </a:lnTo>
                  <a:lnTo>
                    <a:pt x="228" y="469"/>
                  </a:lnTo>
                  <a:lnTo>
                    <a:pt x="228" y="5702"/>
                  </a:lnTo>
                  <a:lnTo>
                    <a:pt x="177" y="6045"/>
                  </a:lnTo>
                  <a:lnTo>
                    <a:pt x="533" y="5842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8872337" y="6866164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647" y="0"/>
                  </a:moveTo>
                  <a:lnTo>
                    <a:pt x="0" y="368"/>
                  </a:lnTo>
                  <a:lnTo>
                    <a:pt x="12" y="673"/>
                  </a:lnTo>
                  <a:lnTo>
                    <a:pt x="342" y="482"/>
                  </a:lnTo>
                  <a:lnTo>
                    <a:pt x="342" y="5702"/>
                  </a:lnTo>
                  <a:lnTo>
                    <a:pt x="165" y="5803"/>
                  </a:lnTo>
                  <a:lnTo>
                    <a:pt x="177" y="6108"/>
                  </a:lnTo>
                  <a:lnTo>
                    <a:pt x="647" y="584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8869636" y="6867653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33" y="0"/>
                  </a:moveTo>
                  <a:lnTo>
                    <a:pt x="0" y="292"/>
                  </a:lnTo>
                  <a:lnTo>
                    <a:pt x="12" y="596"/>
                  </a:lnTo>
                  <a:lnTo>
                    <a:pt x="228" y="469"/>
                  </a:lnTo>
                  <a:lnTo>
                    <a:pt x="228" y="5702"/>
                  </a:lnTo>
                  <a:lnTo>
                    <a:pt x="177" y="6045"/>
                  </a:lnTo>
                  <a:lnTo>
                    <a:pt x="533" y="582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8869645" y="686772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647" y="0"/>
                  </a:moveTo>
                  <a:lnTo>
                    <a:pt x="0" y="368"/>
                  </a:lnTo>
                  <a:lnTo>
                    <a:pt x="12" y="660"/>
                  </a:lnTo>
                  <a:lnTo>
                    <a:pt x="342" y="469"/>
                  </a:lnTo>
                  <a:lnTo>
                    <a:pt x="342" y="5702"/>
                  </a:lnTo>
                  <a:lnTo>
                    <a:pt x="152" y="5803"/>
                  </a:lnTo>
                  <a:lnTo>
                    <a:pt x="165" y="6108"/>
                  </a:lnTo>
                  <a:lnTo>
                    <a:pt x="647" y="5829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8867694" y="6864523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7594" y="0"/>
                  </a:moveTo>
                  <a:lnTo>
                    <a:pt x="0" y="4394"/>
                  </a:lnTo>
                  <a:lnTo>
                    <a:pt x="0" y="10541"/>
                  </a:lnTo>
                  <a:lnTo>
                    <a:pt x="215" y="10655"/>
                  </a:lnTo>
                  <a:lnTo>
                    <a:pt x="304" y="10375"/>
                  </a:lnTo>
                  <a:lnTo>
                    <a:pt x="304" y="4521"/>
                  </a:lnTo>
                  <a:lnTo>
                    <a:pt x="7302" y="482"/>
                  </a:lnTo>
                  <a:lnTo>
                    <a:pt x="7302" y="6311"/>
                  </a:lnTo>
                  <a:lnTo>
                    <a:pt x="7518" y="6438"/>
                  </a:lnTo>
                  <a:lnTo>
                    <a:pt x="7594" y="6146"/>
                  </a:lnTo>
                  <a:lnTo>
                    <a:pt x="7810" y="127"/>
                  </a:lnTo>
                  <a:lnTo>
                    <a:pt x="759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8867902" y="6864654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07" y="0"/>
                  </a:moveTo>
                  <a:lnTo>
                    <a:pt x="2565" y="2921"/>
                  </a:lnTo>
                  <a:lnTo>
                    <a:pt x="0" y="4406"/>
                  </a:lnTo>
                  <a:lnTo>
                    <a:pt x="0" y="10541"/>
                  </a:lnTo>
                  <a:lnTo>
                    <a:pt x="304" y="10363"/>
                  </a:lnTo>
                  <a:lnTo>
                    <a:pt x="304" y="4521"/>
                  </a:lnTo>
                  <a:lnTo>
                    <a:pt x="2578" y="3213"/>
                  </a:lnTo>
                  <a:lnTo>
                    <a:pt x="7302" y="482"/>
                  </a:lnTo>
                  <a:lnTo>
                    <a:pt x="7302" y="6311"/>
                  </a:lnTo>
                  <a:lnTo>
                    <a:pt x="7607" y="6146"/>
                  </a:lnTo>
                  <a:lnTo>
                    <a:pt x="76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8878620" y="6858765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6959" y="0"/>
                  </a:moveTo>
                  <a:lnTo>
                    <a:pt x="0" y="4013"/>
                  </a:lnTo>
                  <a:lnTo>
                    <a:pt x="0" y="9867"/>
                  </a:lnTo>
                  <a:lnTo>
                    <a:pt x="6959" y="5841"/>
                  </a:lnTo>
                  <a:lnTo>
                    <a:pt x="695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8879510" y="6860273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2921" y="457"/>
                  </a:moveTo>
                  <a:lnTo>
                    <a:pt x="1282" y="1422"/>
                  </a:lnTo>
                  <a:lnTo>
                    <a:pt x="0" y="7708"/>
                  </a:lnTo>
                  <a:lnTo>
                    <a:pt x="1676" y="6743"/>
                  </a:lnTo>
                  <a:lnTo>
                    <a:pt x="2921" y="457"/>
                  </a:lnTo>
                  <a:close/>
                </a:path>
                <a:path w="3809" h="8254">
                  <a:moveTo>
                    <a:pt x="3670" y="0"/>
                  </a:moveTo>
                  <a:lnTo>
                    <a:pt x="3136" y="330"/>
                  </a:lnTo>
                  <a:lnTo>
                    <a:pt x="1854" y="6616"/>
                  </a:lnTo>
                  <a:lnTo>
                    <a:pt x="2413" y="6299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8878459" y="6858822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6997" y="0"/>
                  </a:moveTo>
                  <a:lnTo>
                    <a:pt x="0" y="4038"/>
                  </a:lnTo>
                  <a:lnTo>
                    <a:pt x="0" y="9880"/>
                  </a:lnTo>
                  <a:lnTo>
                    <a:pt x="814" y="9410"/>
                  </a:lnTo>
                  <a:lnTo>
                    <a:pt x="304" y="9410"/>
                  </a:lnTo>
                  <a:lnTo>
                    <a:pt x="304" y="4165"/>
                  </a:lnTo>
                  <a:lnTo>
                    <a:pt x="6692" y="469"/>
                  </a:lnTo>
                  <a:lnTo>
                    <a:pt x="6997" y="469"/>
                  </a:lnTo>
                  <a:lnTo>
                    <a:pt x="6997" y="0"/>
                  </a:lnTo>
                  <a:close/>
                </a:path>
                <a:path w="7620" h="10159">
                  <a:moveTo>
                    <a:pt x="6997" y="469"/>
                  </a:moveTo>
                  <a:lnTo>
                    <a:pt x="6692" y="469"/>
                  </a:lnTo>
                  <a:lnTo>
                    <a:pt x="6692" y="5714"/>
                  </a:lnTo>
                  <a:lnTo>
                    <a:pt x="304" y="9410"/>
                  </a:lnTo>
                  <a:lnTo>
                    <a:pt x="814" y="9410"/>
                  </a:lnTo>
                  <a:lnTo>
                    <a:pt x="6997" y="5841"/>
                  </a:lnTo>
                  <a:lnTo>
                    <a:pt x="6997" y="46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8878571" y="6858892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7010" y="0"/>
                  </a:moveTo>
                  <a:lnTo>
                    <a:pt x="0" y="4051"/>
                  </a:lnTo>
                  <a:lnTo>
                    <a:pt x="0" y="9880"/>
                  </a:lnTo>
                  <a:lnTo>
                    <a:pt x="815" y="9410"/>
                  </a:lnTo>
                  <a:lnTo>
                    <a:pt x="317" y="9410"/>
                  </a:lnTo>
                  <a:lnTo>
                    <a:pt x="317" y="4165"/>
                  </a:lnTo>
                  <a:lnTo>
                    <a:pt x="6705" y="482"/>
                  </a:lnTo>
                  <a:lnTo>
                    <a:pt x="7010" y="482"/>
                  </a:lnTo>
                  <a:lnTo>
                    <a:pt x="7010" y="0"/>
                  </a:lnTo>
                  <a:close/>
                </a:path>
                <a:path w="7620" h="10159">
                  <a:moveTo>
                    <a:pt x="7010" y="482"/>
                  </a:moveTo>
                  <a:lnTo>
                    <a:pt x="6705" y="482"/>
                  </a:lnTo>
                  <a:lnTo>
                    <a:pt x="6705" y="5714"/>
                  </a:lnTo>
                  <a:lnTo>
                    <a:pt x="317" y="9410"/>
                  </a:lnTo>
                  <a:lnTo>
                    <a:pt x="815" y="9410"/>
                  </a:lnTo>
                  <a:lnTo>
                    <a:pt x="7010" y="5841"/>
                  </a:lnTo>
                  <a:lnTo>
                    <a:pt x="7010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8882923" y="6859991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20" y="0"/>
                  </a:moveTo>
                  <a:lnTo>
                    <a:pt x="0" y="292"/>
                  </a:lnTo>
                  <a:lnTo>
                    <a:pt x="12" y="596"/>
                  </a:lnTo>
                  <a:lnTo>
                    <a:pt x="228" y="469"/>
                  </a:lnTo>
                  <a:lnTo>
                    <a:pt x="228" y="5689"/>
                  </a:lnTo>
                  <a:lnTo>
                    <a:pt x="165" y="6032"/>
                  </a:lnTo>
                  <a:lnTo>
                    <a:pt x="520" y="582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8882923" y="6860052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660" y="0"/>
                  </a:moveTo>
                  <a:lnTo>
                    <a:pt x="0" y="368"/>
                  </a:lnTo>
                  <a:lnTo>
                    <a:pt x="12" y="673"/>
                  </a:lnTo>
                  <a:lnTo>
                    <a:pt x="342" y="482"/>
                  </a:lnTo>
                  <a:lnTo>
                    <a:pt x="342" y="5714"/>
                  </a:lnTo>
                  <a:lnTo>
                    <a:pt x="165" y="5816"/>
                  </a:lnTo>
                  <a:lnTo>
                    <a:pt x="177" y="6121"/>
                  </a:lnTo>
                  <a:lnTo>
                    <a:pt x="660" y="5841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8880223" y="686154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33" y="0"/>
                  </a:moveTo>
                  <a:lnTo>
                    <a:pt x="0" y="304"/>
                  </a:lnTo>
                  <a:lnTo>
                    <a:pt x="12" y="596"/>
                  </a:lnTo>
                  <a:lnTo>
                    <a:pt x="228" y="469"/>
                  </a:lnTo>
                  <a:lnTo>
                    <a:pt x="228" y="5702"/>
                  </a:lnTo>
                  <a:lnTo>
                    <a:pt x="177" y="6045"/>
                  </a:lnTo>
                  <a:lnTo>
                    <a:pt x="533" y="582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8880229" y="6861610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647" y="0"/>
                  </a:moveTo>
                  <a:lnTo>
                    <a:pt x="0" y="368"/>
                  </a:lnTo>
                  <a:lnTo>
                    <a:pt x="12" y="673"/>
                  </a:lnTo>
                  <a:lnTo>
                    <a:pt x="342" y="482"/>
                  </a:lnTo>
                  <a:lnTo>
                    <a:pt x="342" y="5715"/>
                  </a:lnTo>
                  <a:lnTo>
                    <a:pt x="152" y="5816"/>
                  </a:lnTo>
                  <a:lnTo>
                    <a:pt x="177" y="6108"/>
                  </a:lnTo>
                  <a:lnTo>
                    <a:pt x="647" y="584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8878281" y="6858419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7594" y="0"/>
                  </a:moveTo>
                  <a:lnTo>
                    <a:pt x="0" y="4394"/>
                  </a:lnTo>
                  <a:lnTo>
                    <a:pt x="0" y="10528"/>
                  </a:lnTo>
                  <a:lnTo>
                    <a:pt x="215" y="10655"/>
                  </a:lnTo>
                  <a:lnTo>
                    <a:pt x="304" y="10363"/>
                  </a:lnTo>
                  <a:lnTo>
                    <a:pt x="304" y="4521"/>
                  </a:lnTo>
                  <a:lnTo>
                    <a:pt x="7302" y="482"/>
                  </a:lnTo>
                  <a:lnTo>
                    <a:pt x="7302" y="6311"/>
                  </a:lnTo>
                  <a:lnTo>
                    <a:pt x="7505" y="6438"/>
                  </a:lnTo>
                  <a:lnTo>
                    <a:pt x="7594" y="6146"/>
                  </a:lnTo>
                  <a:lnTo>
                    <a:pt x="7823" y="126"/>
                  </a:lnTo>
                  <a:lnTo>
                    <a:pt x="759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8878494" y="6858545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07" y="0"/>
                  </a:moveTo>
                  <a:lnTo>
                    <a:pt x="2565" y="2921"/>
                  </a:lnTo>
                  <a:lnTo>
                    <a:pt x="0" y="4394"/>
                  </a:lnTo>
                  <a:lnTo>
                    <a:pt x="0" y="10541"/>
                  </a:lnTo>
                  <a:lnTo>
                    <a:pt x="304" y="10363"/>
                  </a:lnTo>
                  <a:lnTo>
                    <a:pt x="304" y="4521"/>
                  </a:lnTo>
                  <a:lnTo>
                    <a:pt x="2578" y="3213"/>
                  </a:lnTo>
                  <a:lnTo>
                    <a:pt x="7302" y="482"/>
                  </a:lnTo>
                  <a:lnTo>
                    <a:pt x="7302" y="6311"/>
                  </a:lnTo>
                  <a:lnTo>
                    <a:pt x="7607" y="6146"/>
                  </a:lnTo>
                  <a:lnTo>
                    <a:pt x="76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8889208" y="6852645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6959" y="0"/>
                  </a:moveTo>
                  <a:lnTo>
                    <a:pt x="0" y="4025"/>
                  </a:lnTo>
                  <a:lnTo>
                    <a:pt x="0" y="9880"/>
                  </a:lnTo>
                  <a:lnTo>
                    <a:pt x="6959" y="5854"/>
                  </a:lnTo>
                  <a:lnTo>
                    <a:pt x="695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8890101" y="6854177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2921" y="431"/>
                  </a:moveTo>
                  <a:lnTo>
                    <a:pt x="1282" y="1397"/>
                  </a:lnTo>
                  <a:lnTo>
                    <a:pt x="0" y="7683"/>
                  </a:lnTo>
                  <a:lnTo>
                    <a:pt x="1676" y="6731"/>
                  </a:lnTo>
                  <a:lnTo>
                    <a:pt x="2921" y="431"/>
                  </a:lnTo>
                  <a:close/>
                </a:path>
                <a:path w="3809" h="8254">
                  <a:moveTo>
                    <a:pt x="3657" y="0"/>
                  </a:moveTo>
                  <a:lnTo>
                    <a:pt x="3124" y="330"/>
                  </a:lnTo>
                  <a:lnTo>
                    <a:pt x="1841" y="6616"/>
                  </a:lnTo>
                  <a:lnTo>
                    <a:pt x="2400" y="6286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8889032" y="6852710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7010" y="0"/>
                  </a:moveTo>
                  <a:lnTo>
                    <a:pt x="0" y="4051"/>
                  </a:lnTo>
                  <a:lnTo>
                    <a:pt x="0" y="9880"/>
                  </a:lnTo>
                  <a:lnTo>
                    <a:pt x="815" y="9410"/>
                  </a:lnTo>
                  <a:lnTo>
                    <a:pt x="317" y="9410"/>
                  </a:lnTo>
                  <a:lnTo>
                    <a:pt x="317" y="4165"/>
                  </a:lnTo>
                  <a:lnTo>
                    <a:pt x="6705" y="482"/>
                  </a:lnTo>
                  <a:lnTo>
                    <a:pt x="7010" y="482"/>
                  </a:lnTo>
                  <a:lnTo>
                    <a:pt x="7010" y="0"/>
                  </a:lnTo>
                  <a:close/>
                </a:path>
                <a:path w="7620" h="10159">
                  <a:moveTo>
                    <a:pt x="7010" y="482"/>
                  </a:moveTo>
                  <a:lnTo>
                    <a:pt x="6705" y="482"/>
                  </a:lnTo>
                  <a:lnTo>
                    <a:pt x="6705" y="5714"/>
                  </a:lnTo>
                  <a:lnTo>
                    <a:pt x="317" y="9410"/>
                  </a:lnTo>
                  <a:lnTo>
                    <a:pt x="815" y="9410"/>
                  </a:lnTo>
                  <a:lnTo>
                    <a:pt x="7010" y="5841"/>
                  </a:lnTo>
                  <a:lnTo>
                    <a:pt x="7010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8889162" y="6852778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7010" y="0"/>
                  </a:moveTo>
                  <a:lnTo>
                    <a:pt x="0" y="4051"/>
                  </a:lnTo>
                  <a:lnTo>
                    <a:pt x="0" y="9880"/>
                  </a:lnTo>
                  <a:lnTo>
                    <a:pt x="815" y="9410"/>
                  </a:lnTo>
                  <a:lnTo>
                    <a:pt x="304" y="9410"/>
                  </a:lnTo>
                  <a:lnTo>
                    <a:pt x="304" y="4178"/>
                  </a:lnTo>
                  <a:lnTo>
                    <a:pt x="6705" y="482"/>
                  </a:lnTo>
                  <a:lnTo>
                    <a:pt x="7010" y="482"/>
                  </a:lnTo>
                  <a:lnTo>
                    <a:pt x="7010" y="0"/>
                  </a:lnTo>
                  <a:close/>
                </a:path>
                <a:path w="7620" h="10159">
                  <a:moveTo>
                    <a:pt x="7010" y="482"/>
                  </a:moveTo>
                  <a:lnTo>
                    <a:pt x="6705" y="482"/>
                  </a:lnTo>
                  <a:lnTo>
                    <a:pt x="6705" y="5714"/>
                  </a:lnTo>
                  <a:lnTo>
                    <a:pt x="304" y="9410"/>
                  </a:lnTo>
                  <a:lnTo>
                    <a:pt x="815" y="9410"/>
                  </a:lnTo>
                  <a:lnTo>
                    <a:pt x="7010" y="5841"/>
                  </a:lnTo>
                  <a:lnTo>
                    <a:pt x="7010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8893510" y="6853877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20" y="0"/>
                  </a:moveTo>
                  <a:lnTo>
                    <a:pt x="0" y="292"/>
                  </a:lnTo>
                  <a:lnTo>
                    <a:pt x="12" y="596"/>
                  </a:lnTo>
                  <a:lnTo>
                    <a:pt x="228" y="469"/>
                  </a:lnTo>
                  <a:lnTo>
                    <a:pt x="228" y="5702"/>
                  </a:lnTo>
                  <a:lnTo>
                    <a:pt x="165" y="6045"/>
                  </a:lnTo>
                  <a:lnTo>
                    <a:pt x="520" y="582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8893510" y="6853952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660" y="0"/>
                  </a:moveTo>
                  <a:lnTo>
                    <a:pt x="0" y="368"/>
                  </a:lnTo>
                  <a:lnTo>
                    <a:pt x="12" y="660"/>
                  </a:lnTo>
                  <a:lnTo>
                    <a:pt x="342" y="469"/>
                  </a:lnTo>
                  <a:lnTo>
                    <a:pt x="342" y="5702"/>
                  </a:lnTo>
                  <a:lnTo>
                    <a:pt x="165" y="5803"/>
                  </a:lnTo>
                  <a:lnTo>
                    <a:pt x="177" y="6108"/>
                  </a:lnTo>
                  <a:lnTo>
                    <a:pt x="660" y="5829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8890816" y="685543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520" y="0"/>
                  </a:moveTo>
                  <a:lnTo>
                    <a:pt x="0" y="292"/>
                  </a:lnTo>
                  <a:lnTo>
                    <a:pt x="12" y="596"/>
                  </a:lnTo>
                  <a:lnTo>
                    <a:pt x="228" y="469"/>
                  </a:lnTo>
                  <a:lnTo>
                    <a:pt x="228" y="5702"/>
                  </a:lnTo>
                  <a:lnTo>
                    <a:pt x="165" y="6032"/>
                  </a:lnTo>
                  <a:lnTo>
                    <a:pt x="520" y="5829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8890816" y="685550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647" y="0"/>
                  </a:moveTo>
                  <a:lnTo>
                    <a:pt x="0" y="368"/>
                  </a:lnTo>
                  <a:lnTo>
                    <a:pt x="12" y="660"/>
                  </a:lnTo>
                  <a:lnTo>
                    <a:pt x="342" y="469"/>
                  </a:lnTo>
                  <a:lnTo>
                    <a:pt x="342" y="5702"/>
                  </a:lnTo>
                  <a:lnTo>
                    <a:pt x="165" y="5803"/>
                  </a:lnTo>
                  <a:lnTo>
                    <a:pt x="177" y="6108"/>
                  </a:lnTo>
                  <a:lnTo>
                    <a:pt x="647" y="5829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8888867" y="6852305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7594" y="0"/>
                  </a:moveTo>
                  <a:lnTo>
                    <a:pt x="0" y="4394"/>
                  </a:lnTo>
                  <a:lnTo>
                    <a:pt x="0" y="10541"/>
                  </a:lnTo>
                  <a:lnTo>
                    <a:pt x="215" y="10655"/>
                  </a:lnTo>
                  <a:lnTo>
                    <a:pt x="304" y="10375"/>
                  </a:lnTo>
                  <a:lnTo>
                    <a:pt x="304" y="4521"/>
                  </a:lnTo>
                  <a:lnTo>
                    <a:pt x="7302" y="482"/>
                  </a:lnTo>
                  <a:lnTo>
                    <a:pt x="7302" y="6311"/>
                  </a:lnTo>
                  <a:lnTo>
                    <a:pt x="7505" y="6451"/>
                  </a:lnTo>
                  <a:lnTo>
                    <a:pt x="7594" y="6146"/>
                  </a:lnTo>
                  <a:lnTo>
                    <a:pt x="7823" y="127"/>
                  </a:lnTo>
                  <a:lnTo>
                    <a:pt x="759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8889073" y="6852437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07" y="0"/>
                  </a:moveTo>
                  <a:lnTo>
                    <a:pt x="2565" y="2921"/>
                  </a:lnTo>
                  <a:lnTo>
                    <a:pt x="0" y="4394"/>
                  </a:lnTo>
                  <a:lnTo>
                    <a:pt x="0" y="10528"/>
                  </a:lnTo>
                  <a:lnTo>
                    <a:pt x="304" y="10350"/>
                  </a:lnTo>
                  <a:lnTo>
                    <a:pt x="304" y="4508"/>
                  </a:lnTo>
                  <a:lnTo>
                    <a:pt x="2565" y="3213"/>
                  </a:lnTo>
                  <a:lnTo>
                    <a:pt x="7302" y="482"/>
                  </a:lnTo>
                  <a:lnTo>
                    <a:pt x="7302" y="6311"/>
                  </a:lnTo>
                  <a:lnTo>
                    <a:pt x="7607" y="6159"/>
                  </a:lnTo>
                  <a:lnTo>
                    <a:pt x="76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8845151" y="6871087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0" y="0"/>
                  </a:moveTo>
                  <a:lnTo>
                    <a:pt x="0" y="5854"/>
                  </a:lnTo>
                  <a:lnTo>
                    <a:pt x="6959" y="9880"/>
                  </a:lnTo>
                  <a:lnTo>
                    <a:pt x="6959" y="4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8847544" y="6872617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1816" y="6616"/>
                  </a:moveTo>
                  <a:lnTo>
                    <a:pt x="533" y="330"/>
                  </a:lnTo>
                  <a:lnTo>
                    <a:pt x="0" y="0"/>
                  </a:lnTo>
                  <a:lnTo>
                    <a:pt x="1257" y="6286"/>
                  </a:lnTo>
                  <a:lnTo>
                    <a:pt x="1816" y="6616"/>
                  </a:lnTo>
                  <a:close/>
                </a:path>
                <a:path w="3809" h="8254">
                  <a:moveTo>
                    <a:pt x="3657" y="7683"/>
                  </a:moveTo>
                  <a:lnTo>
                    <a:pt x="2374" y="1397"/>
                  </a:lnTo>
                  <a:lnTo>
                    <a:pt x="736" y="431"/>
                  </a:lnTo>
                  <a:lnTo>
                    <a:pt x="1981" y="6731"/>
                  </a:lnTo>
                  <a:lnTo>
                    <a:pt x="3657" y="768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8845275" y="6871150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6997" y="9893"/>
                  </a:lnTo>
                  <a:lnTo>
                    <a:pt x="6997" y="9410"/>
                  </a:lnTo>
                  <a:lnTo>
                    <a:pt x="6692" y="9410"/>
                  </a:lnTo>
                  <a:lnTo>
                    <a:pt x="304" y="5715"/>
                  </a:lnTo>
                  <a:lnTo>
                    <a:pt x="304" y="482"/>
                  </a:lnTo>
                  <a:lnTo>
                    <a:pt x="833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3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410"/>
                  </a:lnTo>
                  <a:lnTo>
                    <a:pt x="6997" y="9410"/>
                  </a:lnTo>
                  <a:lnTo>
                    <a:pt x="6997" y="4051"/>
                  </a:lnTo>
                  <a:lnTo>
                    <a:pt x="833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8845151" y="6871219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6997" y="9893"/>
                  </a:lnTo>
                  <a:lnTo>
                    <a:pt x="6997" y="9410"/>
                  </a:lnTo>
                  <a:lnTo>
                    <a:pt x="6705" y="9410"/>
                  </a:lnTo>
                  <a:lnTo>
                    <a:pt x="304" y="5727"/>
                  </a:lnTo>
                  <a:lnTo>
                    <a:pt x="304" y="482"/>
                  </a:lnTo>
                  <a:lnTo>
                    <a:pt x="833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3" y="482"/>
                  </a:moveTo>
                  <a:lnTo>
                    <a:pt x="304" y="482"/>
                  </a:lnTo>
                  <a:lnTo>
                    <a:pt x="6705" y="4178"/>
                  </a:lnTo>
                  <a:lnTo>
                    <a:pt x="6705" y="9410"/>
                  </a:lnTo>
                  <a:lnTo>
                    <a:pt x="6997" y="9410"/>
                  </a:lnTo>
                  <a:lnTo>
                    <a:pt x="6997" y="4051"/>
                  </a:lnTo>
                  <a:lnTo>
                    <a:pt x="833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8847288" y="6872317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42"/>
                  </a:lnTo>
                  <a:lnTo>
                    <a:pt x="355" y="6045"/>
                  </a:lnTo>
                  <a:lnTo>
                    <a:pt x="355" y="5740"/>
                  </a:lnTo>
                  <a:lnTo>
                    <a:pt x="292" y="469"/>
                  </a:lnTo>
                  <a:lnTo>
                    <a:pt x="507" y="596"/>
                  </a:lnTo>
                  <a:lnTo>
                    <a:pt x="520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8847161" y="687238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41"/>
                  </a:lnTo>
                  <a:lnTo>
                    <a:pt x="469" y="6108"/>
                  </a:lnTo>
                  <a:lnTo>
                    <a:pt x="482" y="5803"/>
                  </a:lnTo>
                  <a:lnTo>
                    <a:pt x="304" y="5702"/>
                  </a:lnTo>
                  <a:lnTo>
                    <a:pt x="304" y="482"/>
                  </a:lnTo>
                  <a:lnTo>
                    <a:pt x="634" y="673"/>
                  </a:lnTo>
                  <a:lnTo>
                    <a:pt x="64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8849975" y="6873874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29"/>
                  </a:lnTo>
                  <a:lnTo>
                    <a:pt x="355" y="6045"/>
                  </a:lnTo>
                  <a:lnTo>
                    <a:pt x="368" y="5740"/>
                  </a:lnTo>
                  <a:lnTo>
                    <a:pt x="292" y="469"/>
                  </a:lnTo>
                  <a:lnTo>
                    <a:pt x="520" y="596"/>
                  </a:lnTo>
                  <a:lnTo>
                    <a:pt x="533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8849855" y="6873948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29"/>
                  </a:lnTo>
                  <a:lnTo>
                    <a:pt x="482" y="6108"/>
                  </a:lnTo>
                  <a:lnTo>
                    <a:pt x="482" y="5803"/>
                  </a:lnTo>
                  <a:lnTo>
                    <a:pt x="304" y="5702"/>
                  </a:lnTo>
                  <a:lnTo>
                    <a:pt x="304" y="469"/>
                  </a:lnTo>
                  <a:lnTo>
                    <a:pt x="634" y="660"/>
                  </a:lnTo>
                  <a:lnTo>
                    <a:pt x="64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8844629" y="6870751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228" y="0"/>
                  </a:moveTo>
                  <a:lnTo>
                    <a:pt x="0" y="127"/>
                  </a:lnTo>
                  <a:lnTo>
                    <a:pt x="228" y="6134"/>
                  </a:lnTo>
                  <a:lnTo>
                    <a:pt x="304" y="6438"/>
                  </a:lnTo>
                  <a:lnTo>
                    <a:pt x="520" y="6299"/>
                  </a:lnTo>
                  <a:lnTo>
                    <a:pt x="520" y="469"/>
                  </a:lnTo>
                  <a:lnTo>
                    <a:pt x="7518" y="4521"/>
                  </a:lnTo>
                  <a:lnTo>
                    <a:pt x="7518" y="10363"/>
                  </a:lnTo>
                  <a:lnTo>
                    <a:pt x="7607" y="10655"/>
                  </a:lnTo>
                  <a:lnTo>
                    <a:pt x="7823" y="10528"/>
                  </a:lnTo>
                  <a:lnTo>
                    <a:pt x="7823" y="4394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8844623" y="6870877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07" y="4394"/>
                  </a:moveTo>
                  <a:lnTo>
                    <a:pt x="5041" y="2921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304" y="6311"/>
                  </a:lnTo>
                  <a:lnTo>
                    <a:pt x="304" y="482"/>
                  </a:lnTo>
                  <a:lnTo>
                    <a:pt x="5041" y="3213"/>
                  </a:lnTo>
                  <a:lnTo>
                    <a:pt x="7302" y="4521"/>
                  </a:lnTo>
                  <a:lnTo>
                    <a:pt x="7302" y="10350"/>
                  </a:lnTo>
                  <a:lnTo>
                    <a:pt x="7607" y="10528"/>
                  </a:lnTo>
                  <a:lnTo>
                    <a:pt x="7607" y="439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8834565" y="6864986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0" y="0"/>
                  </a:moveTo>
                  <a:lnTo>
                    <a:pt x="0" y="5841"/>
                  </a:lnTo>
                  <a:lnTo>
                    <a:pt x="6959" y="9867"/>
                  </a:lnTo>
                  <a:lnTo>
                    <a:pt x="6959" y="4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8836952" y="6866496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1816" y="6616"/>
                  </a:moveTo>
                  <a:lnTo>
                    <a:pt x="533" y="330"/>
                  </a:lnTo>
                  <a:lnTo>
                    <a:pt x="0" y="0"/>
                  </a:lnTo>
                  <a:lnTo>
                    <a:pt x="1257" y="6299"/>
                  </a:lnTo>
                  <a:lnTo>
                    <a:pt x="1816" y="6616"/>
                  </a:lnTo>
                  <a:close/>
                </a:path>
                <a:path w="3809" h="8254">
                  <a:moveTo>
                    <a:pt x="3670" y="7696"/>
                  </a:moveTo>
                  <a:lnTo>
                    <a:pt x="2387" y="1409"/>
                  </a:lnTo>
                  <a:lnTo>
                    <a:pt x="749" y="444"/>
                  </a:lnTo>
                  <a:lnTo>
                    <a:pt x="1993" y="6731"/>
                  </a:lnTo>
                  <a:lnTo>
                    <a:pt x="3670" y="769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8834688" y="6865036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6997" y="9893"/>
                  </a:lnTo>
                  <a:lnTo>
                    <a:pt x="6997" y="9410"/>
                  </a:lnTo>
                  <a:lnTo>
                    <a:pt x="6692" y="9410"/>
                  </a:lnTo>
                  <a:lnTo>
                    <a:pt x="304" y="5727"/>
                  </a:lnTo>
                  <a:lnTo>
                    <a:pt x="304" y="482"/>
                  </a:lnTo>
                  <a:lnTo>
                    <a:pt x="833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3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410"/>
                  </a:lnTo>
                  <a:lnTo>
                    <a:pt x="6997" y="9410"/>
                  </a:lnTo>
                  <a:lnTo>
                    <a:pt x="6997" y="4051"/>
                  </a:lnTo>
                  <a:lnTo>
                    <a:pt x="833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8834558" y="6865114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1"/>
                  </a:lnTo>
                  <a:lnTo>
                    <a:pt x="7010" y="9880"/>
                  </a:lnTo>
                  <a:lnTo>
                    <a:pt x="7010" y="9397"/>
                  </a:lnTo>
                  <a:lnTo>
                    <a:pt x="6692" y="9397"/>
                  </a:lnTo>
                  <a:lnTo>
                    <a:pt x="304" y="5714"/>
                  </a:lnTo>
                  <a:lnTo>
                    <a:pt x="304" y="482"/>
                  </a:lnTo>
                  <a:lnTo>
                    <a:pt x="835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5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397"/>
                  </a:lnTo>
                  <a:lnTo>
                    <a:pt x="7010" y="9397"/>
                  </a:lnTo>
                  <a:lnTo>
                    <a:pt x="7010" y="4051"/>
                  </a:lnTo>
                  <a:lnTo>
                    <a:pt x="835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8836703" y="6866211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29"/>
                  </a:lnTo>
                  <a:lnTo>
                    <a:pt x="355" y="6032"/>
                  </a:lnTo>
                  <a:lnTo>
                    <a:pt x="355" y="5740"/>
                  </a:lnTo>
                  <a:lnTo>
                    <a:pt x="292" y="469"/>
                  </a:lnTo>
                  <a:lnTo>
                    <a:pt x="507" y="596"/>
                  </a:lnTo>
                  <a:lnTo>
                    <a:pt x="52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8836563" y="686628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29"/>
                  </a:lnTo>
                  <a:lnTo>
                    <a:pt x="482" y="6108"/>
                  </a:lnTo>
                  <a:lnTo>
                    <a:pt x="495" y="5803"/>
                  </a:lnTo>
                  <a:lnTo>
                    <a:pt x="317" y="5702"/>
                  </a:lnTo>
                  <a:lnTo>
                    <a:pt x="317" y="469"/>
                  </a:lnTo>
                  <a:lnTo>
                    <a:pt x="647" y="660"/>
                  </a:lnTo>
                  <a:lnTo>
                    <a:pt x="660" y="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8839390" y="686776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29"/>
                  </a:lnTo>
                  <a:lnTo>
                    <a:pt x="355" y="6032"/>
                  </a:lnTo>
                  <a:lnTo>
                    <a:pt x="368" y="5727"/>
                  </a:lnTo>
                  <a:lnTo>
                    <a:pt x="292" y="469"/>
                  </a:lnTo>
                  <a:lnTo>
                    <a:pt x="520" y="596"/>
                  </a:lnTo>
                  <a:lnTo>
                    <a:pt x="533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8839268" y="6867830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41"/>
                  </a:lnTo>
                  <a:lnTo>
                    <a:pt x="469" y="6108"/>
                  </a:lnTo>
                  <a:lnTo>
                    <a:pt x="482" y="5816"/>
                  </a:lnTo>
                  <a:lnTo>
                    <a:pt x="304" y="5714"/>
                  </a:lnTo>
                  <a:lnTo>
                    <a:pt x="304" y="482"/>
                  </a:lnTo>
                  <a:lnTo>
                    <a:pt x="634" y="673"/>
                  </a:lnTo>
                  <a:lnTo>
                    <a:pt x="64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8834041" y="6864639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228" y="0"/>
                  </a:moveTo>
                  <a:lnTo>
                    <a:pt x="0" y="127"/>
                  </a:lnTo>
                  <a:lnTo>
                    <a:pt x="228" y="6146"/>
                  </a:lnTo>
                  <a:lnTo>
                    <a:pt x="304" y="6438"/>
                  </a:lnTo>
                  <a:lnTo>
                    <a:pt x="520" y="6311"/>
                  </a:lnTo>
                  <a:lnTo>
                    <a:pt x="520" y="482"/>
                  </a:lnTo>
                  <a:lnTo>
                    <a:pt x="7518" y="4521"/>
                  </a:lnTo>
                  <a:lnTo>
                    <a:pt x="7518" y="10363"/>
                  </a:lnTo>
                  <a:lnTo>
                    <a:pt x="7607" y="10655"/>
                  </a:lnTo>
                  <a:lnTo>
                    <a:pt x="7823" y="10528"/>
                  </a:lnTo>
                  <a:lnTo>
                    <a:pt x="7823" y="4394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8834044" y="686476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07" y="4394"/>
                  </a:moveTo>
                  <a:lnTo>
                    <a:pt x="5041" y="2921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304" y="6311"/>
                  </a:lnTo>
                  <a:lnTo>
                    <a:pt x="304" y="482"/>
                  </a:lnTo>
                  <a:lnTo>
                    <a:pt x="5029" y="3213"/>
                  </a:lnTo>
                  <a:lnTo>
                    <a:pt x="7289" y="4521"/>
                  </a:lnTo>
                  <a:lnTo>
                    <a:pt x="7289" y="10363"/>
                  </a:lnTo>
                  <a:lnTo>
                    <a:pt x="7607" y="10541"/>
                  </a:lnTo>
                  <a:lnTo>
                    <a:pt x="7607" y="439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8823978" y="6858866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0" y="0"/>
                  </a:moveTo>
                  <a:lnTo>
                    <a:pt x="0" y="5854"/>
                  </a:lnTo>
                  <a:lnTo>
                    <a:pt x="6959" y="9880"/>
                  </a:lnTo>
                  <a:lnTo>
                    <a:pt x="6959" y="4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8826373" y="6860400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1816" y="6616"/>
                  </a:moveTo>
                  <a:lnTo>
                    <a:pt x="533" y="330"/>
                  </a:lnTo>
                  <a:lnTo>
                    <a:pt x="0" y="0"/>
                  </a:lnTo>
                  <a:lnTo>
                    <a:pt x="1257" y="6286"/>
                  </a:lnTo>
                  <a:lnTo>
                    <a:pt x="1816" y="6616"/>
                  </a:lnTo>
                  <a:close/>
                </a:path>
                <a:path w="3809" h="8254">
                  <a:moveTo>
                    <a:pt x="3657" y="7683"/>
                  </a:moveTo>
                  <a:lnTo>
                    <a:pt x="2374" y="1397"/>
                  </a:lnTo>
                  <a:lnTo>
                    <a:pt x="736" y="431"/>
                  </a:lnTo>
                  <a:lnTo>
                    <a:pt x="1981" y="6731"/>
                  </a:lnTo>
                  <a:lnTo>
                    <a:pt x="3657" y="768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8824096" y="6858930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7010" y="9893"/>
                  </a:lnTo>
                  <a:lnTo>
                    <a:pt x="7010" y="9410"/>
                  </a:lnTo>
                  <a:lnTo>
                    <a:pt x="6705" y="9410"/>
                  </a:lnTo>
                  <a:lnTo>
                    <a:pt x="304" y="5715"/>
                  </a:lnTo>
                  <a:lnTo>
                    <a:pt x="304" y="482"/>
                  </a:lnTo>
                  <a:lnTo>
                    <a:pt x="835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5" y="482"/>
                  </a:moveTo>
                  <a:lnTo>
                    <a:pt x="304" y="482"/>
                  </a:lnTo>
                  <a:lnTo>
                    <a:pt x="6705" y="4178"/>
                  </a:lnTo>
                  <a:lnTo>
                    <a:pt x="6705" y="9410"/>
                  </a:lnTo>
                  <a:lnTo>
                    <a:pt x="7010" y="9410"/>
                  </a:lnTo>
                  <a:lnTo>
                    <a:pt x="7010" y="4051"/>
                  </a:lnTo>
                  <a:lnTo>
                    <a:pt x="835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8823973" y="6858999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7010" y="9893"/>
                  </a:lnTo>
                  <a:lnTo>
                    <a:pt x="7010" y="9410"/>
                  </a:lnTo>
                  <a:lnTo>
                    <a:pt x="6692" y="9410"/>
                  </a:lnTo>
                  <a:lnTo>
                    <a:pt x="304" y="5715"/>
                  </a:lnTo>
                  <a:lnTo>
                    <a:pt x="304" y="482"/>
                  </a:lnTo>
                  <a:lnTo>
                    <a:pt x="835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5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410"/>
                  </a:lnTo>
                  <a:lnTo>
                    <a:pt x="7010" y="9410"/>
                  </a:lnTo>
                  <a:lnTo>
                    <a:pt x="7010" y="4051"/>
                  </a:lnTo>
                  <a:lnTo>
                    <a:pt x="835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8826118" y="6860099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29"/>
                  </a:lnTo>
                  <a:lnTo>
                    <a:pt x="355" y="6045"/>
                  </a:lnTo>
                  <a:lnTo>
                    <a:pt x="355" y="5740"/>
                  </a:lnTo>
                  <a:lnTo>
                    <a:pt x="292" y="469"/>
                  </a:lnTo>
                  <a:lnTo>
                    <a:pt x="507" y="596"/>
                  </a:lnTo>
                  <a:lnTo>
                    <a:pt x="52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8825979" y="6860167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41"/>
                  </a:lnTo>
                  <a:lnTo>
                    <a:pt x="482" y="6108"/>
                  </a:lnTo>
                  <a:lnTo>
                    <a:pt x="495" y="5803"/>
                  </a:lnTo>
                  <a:lnTo>
                    <a:pt x="317" y="5702"/>
                  </a:lnTo>
                  <a:lnTo>
                    <a:pt x="317" y="482"/>
                  </a:lnTo>
                  <a:lnTo>
                    <a:pt x="647" y="673"/>
                  </a:lnTo>
                  <a:lnTo>
                    <a:pt x="660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8828804" y="6861656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29"/>
                  </a:lnTo>
                  <a:lnTo>
                    <a:pt x="355" y="6032"/>
                  </a:lnTo>
                  <a:lnTo>
                    <a:pt x="368" y="5740"/>
                  </a:lnTo>
                  <a:lnTo>
                    <a:pt x="304" y="469"/>
                  </a:lnTo>
                  <a:lnTo>
                    <a:pt x="520" y="596"/>
                  </a:lnTo>
                  <a:lnTo>
                    <a:pt x="533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8828681" y="686172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29"/>
                  </a:lnTo>
                  <a:lnTo>
                    <a:pt x="469" y="6108"/>
                  </a:lnTo>
                  <a:lnTo>
                    <a:pt x="482" y="5803"/>
                  </a:lnTo>
                  <a:lnTo>
                    <a:pt x="304" y="5702"/>
                  </a:lnTo>
                  <a:lnTo>
                    <a:pt x="304" y="469"/>
                  </a:lnTo>
                  <a:lnTo>
                    <a:pt x="634" y="660"/>
                  </a:lnTo>
                  <a:lnTo>
                    <a:pt x="64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8823446" y="6858525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228" y="0"/>
                  </a:moveTo>
                  <a:lnTo>
                    <a:pt x="0" y="127"/>
                  </a:lnTo>
                  <a:lnTo>
                    <a:pt x="228" y="6146"/>
                  </a:lnTo>
                  <a:lnTo>
                    <a:pt x="317" y="6438"/>
                  </a:lnTo>
                  <a:lnTo>
                    <a:pt x="520" y="6311"/>
                  </a:lnTo>
                  <a:lnTo>
                    <a:pt x="520" y="482"/>
                  </a:lnTo>
                  <a:lnTo>
                    <a:pt x="7531" y="4521"/>
                  </a:lnTo>
                  <a:lnTo>
                    <a:pt x="7531" y="10375"/>
                  </a:lnTo>
                  <a:lnTo>
                    <a:pt x="7619" y="10655"/>
                  </a:lnTo>
                  <a:lnTo>
                    <a:pt x="7835" y="10541"/>
                  </a:lnTo>
                  <a:lnTo>
                    <a:pt x="7835" y="4394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8823439" y="685866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20" y="4394"/>
                  </a:moveTo>
                  <a:lnTo>
                    <a:pt x="5054" y="2921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317" y="6311"/>
                  </a:lnTo>
                  <a:lnTo>
                    <a:pt x="317" y="482"/>
                  </a:lnTo>
                  <a:lnTo>
                    <a:pt x="5054" y="3213"/>
                  </a:lnTo>
                  <a:lnTo>
                    <a:pt x="7315" y="4508"/>
                  </a:lnTo>
                  <a:lnTo>
                    <a:pt x="7315" y="10350"/>
                  </a:lnTo>
                  <a:lnTo>
                    <a:pt x="7620" y="10528"/>
                  </a:lnTo>
                  <a:lnTo>
                    <a:pt x="7620" y="439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8813393" y="6852766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0" y="0"/>
                  </a:moveTo>
                  <a:lnTo>
                    <a:pt x="0" y="5841"/>
                  </a:lnTo>
                  <a:lnTo>
                    <a:pt x="6959" y="9867"/>
                  </a:lnTo>
                  <a:lnTo>
                    <a:pt x="6959" y="4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8815781" y="6854278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1816" y="6616"/>
                  </a:moveTo>
                  <a:lnTo>
                    <a:pt x="533" y="330"/>
                  </a:lnTo>
                  <a:lnTo>
                    <a:pt x="0" y="0"/>
                  </a:lnTo>
                  <a:lnTo>
                    <a:pt x="1257" y="6299"/>
                  </a:lnTo>
                  <a:lnTo>
                    <a:pt x="1816" y="6616"/>
                  </a:lnTo>
                  <a:close/>
                </a:path>
                <a:path w="3809" h="8254">
                  <a:moveTo>
                    <a:pt x="3670" y="7696"/>
                  </a:moveTo>
                  <a:lnTo>
                    <a:pt x="2387" y="1409"/>
                  </a:lnTo>
                  <a:lnTo>
                    <a:pt x="749" y="444"/>
                  </a:lnTo>
                  <a:lnTo>
                    <a:pt x="1993" y="6731"/>
                  </a:lnTo>
                  <a:lnTo>
                    <a:pt x="3670" y="769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8813511" y="6852818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7010" y="9893"/>
                  </a:lnTo>
                  <a:lnTo>
                    <a:pt x="7010" y="9410"/>
                  </a:lnTo>
                  <a:lnTo>
                    <a:pt x="6692" y="9410"/>
                  </a:lnTo>
                  <a:lnTo>
                    <a:pt x="304" y="5715"/>
                  </a:lnTo>
                  <a:lnTo>
                    <a:pt x="304" y="482"/>
                  </a:lnTo>
                  <a:lnTo>
                    <a:pt x="835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5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410"/>
                  </a:lnTo>
                  <a:lnTo>
                    <a:pt x="7010" y="9410"/>
                  </a:lnTo>
                  <a:lnTo>
                    <a:pt x="7010" y="4051"/>
                  </a:lnTo>
                  <a:lnTo>
                    <a:pt x="835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8813388" y="6852895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1"/>
                  </a:lnTo>
                  <a:lnTo>
                    <a:pt x="7010" y="9880"/>
                  </a:lnTo>
                  <a:lnTo>
                    <a:pt x="7010" y="9397"/>
                  </a:lnTo>
                  <a:lnTo>
                    <a:pt x="6692" y="9397"/>
                  </a:lnTo>
                  <a:lnTo>
                    <a:pt x="304" y="5714"/>
                  </a:lnTo>
                  <a:lnTo>
                    <a:pt x="304" y="482"/>
                  </a:lnTo>
                  <a:lnTo>
                    <a:pt x="835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5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397"/>
                  </a:lnTo>
                  <a:lnTo>
                    <a:pt x="7010" y="9397"/>
                  </a:lnTo>
                  <a:lnTo>
                    <a:pt x="7010" y="4051"/>
                  </a:lnTo>
                  <a:lnTo>
                    <a:pt x="835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8815520" y="6853993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29"/>
                  </a:lnTo>
                  <a:lnTo>
                    <a:pt x="355" y="6032"/>
                  </a:lnTo>
                  <a:lnTo>
                    <a:pt x="368" y="5727"/>
                  </a:lnTo>
                  <a:lnTo>
                    <a:pt x="304" y="469"/>
                  </a:lnTo>
                  <a:lnTo>
                    <a:pt x="520" y="596"/>
                  </a:lnTo>
                  <a:lnTo>
                    <a:pt x="533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8815393" y="685406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29"/>
                  </a:lnTo>
                  <a:lnTo>
                    <a:pt x="482" y="6108"/>
                  </a:lnTo>
                  <a:lnTo>
                    <a:pt x="495" y="5803"/>
                  </a:lnTo>
                  <a:lnTo>
                    <a:pt x="304" y="5702"/>
                  </a:lnTo>
                  <a:lnTo>
                    <a:pt x="304" y="469"/>
                  </a:lnTo>
                  <a:lnTo>
                    <a:pt x="647" y="660"/>
                  </a:lnTo>
                  <a:lnTo>
                    <a:pt x="660" y="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8818223" y="6855541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42"/>
                  </a:lnTo>
                  <a:lnTo>
                    <a:pt x="355" y="6045"/>
                  </a:lnTo>
                  <a:lnTo>
                    <a:pt x="355" y="5740"/>
                  </a:lnTo>
                  <a:lnTo>
                    <a:pt x="292" y="469"/>
                  </a:lnTo>
                  <a:lnTo>
                    <a:pt x="507" y="596"/>
                  </a:lnTo>
                  <a:lnTo>
                    <a:pt x="520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8818083" y="6855611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41"/>
                  </a:lnTo>
                  <a:lnTo>
                    <a:pt x="482" y="6108"/>
                  </a:lnTo>
                  <a:lnTo>
                    <a:pt x="495" y="5816"/>
                  </a:lnTo>
                  <a:lnTo>
                    <a:pt x="317" y="5702"/>
                  </a:lnTo>
                  <a:lnTo>
                    <a:pt x="317" y="482"/>
                  </a:lnTo>
                  <a:lnTo>
                    <a:pt x="647" y="673"/>
                  </a:lnTo>
                  <a:lnTo>
                    <a:pt x="660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8812860" y="6852420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228" y="0"/>
                  </a:moveTo>
                  <a:lnTo>
                    <a:pt x="0" y="127"/>
                  </a:lnTo>
                  <a:lnTo>
                    <a:pt x="228" y="6146"/>
                  </a:lnTo>
                  <a:lnTo>
                    <a:pt x="304" y="6451"/>
                  </a:lnTo>
                  <a:lnTo>
                    <a:pt x="520" y="6311"/>
                  </a:lnTo>
                  <a:lnTo>
                    <a:pt x="520" y="482"/>
                  </a:lnTo>
                  <a:lnTo>
                    <a:pt x="7531" y="4521"/>
                  </a:lnTo>
                  <a:lnTo>
                    <a:pt x="7531" y="10363"/>
                  </a:lnTo>
                  <a:lnTo>
                    <a:pt x="7607" y="10655"/>
                  </a:lnTo>
                  <a:lnTo>
                    <a:pt x="7835" y="10528"/>
                  </a:lnTo>
                  <a:lnTo>
                    <a:pt x="7835" y="4394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8812860" y="685255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07" y="4381"/>
                  </a:moveTo>
                  <a:lnTo>
                    <a:pt x="5041" y="2921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304" y="6311"/>
                  </a:lnTo>
                  <a:lnTo>
                    <a:pt x="304" y="482"/>
                  </a:lnTo>
                  <a:lnTo>
                    <a:pt x="5041" y="3213"/>
                  </a:lnTo>
                  <a:lnTo>
                    <a:pt x="7302" y="4508"/>
                  </a:lnTo>
                  <a:lnTo>
                    <a:pt x="7302" y="10350"/>
                  </a:lnTo>
                  <a:lnTo>
                    <a:pt x="7607" y="10528"/>
                  </a:lnTo>
                  <a:lnTo>
                    <a:pt x="7607" y="43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8834565" y="6854645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0" y="0"/>
                  </a:moveTo>
                  <a:lnTo>
                    <a:pt x="0" y="5841"/>
                  </a:lnTo>
                  <a:lnTo>
                    <a:pt x="6959" y="9867"/>
                  </a:lnTo>
                  <a:lnTo>
                    <a:pt x="6959" y="4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8836952" y="6856158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1816" y="6616"/>
                  </a:moveTo>
                  <a:lnTo>
                    <a:pt x="533" y="330"/>
                  </a:lnTo>
                  <a:lnTo>
                    <a:pt x="0" y="0"/>
                  </a:lnTo>
                  <a:lnTo>
                    <a:pt x="1257" y="6299"/>
                  </a:lnTo>
                  <a:lnTo>
                    <a:pt x="1816" y="6616"/>
                  </a:lnTo>
                  <a:close/>
                </a:path>
                <a:path w="3809" h="8254">
                  <a:moveTo>
                    <a:pt x="3670" y="7696"/>
                  </a:moveTo>
                  <a:lnTo>
                    <a:pt x="2387" y="1409"/>
                  </a:lnTo>
                  <a:lnTo>
                    <a:pt x="749" y="444"/>
                  </a:lnTo>
                  <a:lnTo>
                    <a:pt x="1993" y="6743"/>
                  </a:lnTo>
                  <a:lnTo>
                    <a:pt x="3670" y="769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8834688" y="6854697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6997" y="9893"/>
                  </a:lnTo>
                  <a:lnTo>
                    <a:pt x="6997" y="9410"/>
                  </a:lnTo>
                  <a:lnTo>
                    <a:pt x="6692" y="9410"/>
                  </a:lnTo>
                  <a:lnTo>
                    <a:pt x="304" y="5727"/>
                  </a:lnTo>
                  <a:lnTo>
                    <a:pt x="304" y="482"/>
                  </a:lnTo>
                  <a:lnTo>
                    <a:pt x="833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3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410"/>
                  </a:lnTo>
                  <a:lnTo>
                    <a:pt x="6997" y="9410"/>
                  </a:lnTo>
                  <a:lnTo>
                    <a:pt x="6997" y="4051"/>
                  </a:lnTo>
                  <a:lnTo>
                    <a:pt x="833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8834558" y="6854774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7010" y="9880"/>
                  </a:lnTo>
                  <a:lnTo>
                    <a:pt x="7010" y="9398"/>
                  </a:lnTo>
                  <a:lnTo>
                    <a:pt x="6692" y="9398"/>
                  </a:lnTo>
                  <a:lnTo>
                    <a:pt x="304" y="5715"/>
                  </a:lnTo>
                  <a:lnTo>
                    <a:pt x="304" y="482"/>
                  </a:lnTo>
                  <a:lnTo>
                    <a:pt x="835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5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398"/>
                  </a:lnTo>
                  <a:lnTo>
                    <a:pt x="7010" y="9398"/>
                  </a:lnTo>
                  <a:lnTo>
                    <a:pt x="7010" y="4051"/>
                  </a:lnTo>
                  <a:lnTo>
                    <a:pt x="835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8836703" y="6855871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29"/>
                  </a:lnTo>
                  <a:lnTo>
                    <a:pt x="355" y="6032"/>
                  </a:lnTo>
                  <a:lnTo>
                    <a:pt x="355" y="5740"/>
                  </a:lnTo>
                  <a:lnTo>
                    <a:pt x="292" y="469"/>
                  </a:lnTo>
                  <a:lnTo>
                    <a:pt x="507" y="596"/>
                  </a:lnTo>
                  <a:lnTo>
                    <a:pt x="52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8836563" y="6855946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29"/>
                  </a:lnTo>
                  <a:lnTo>
                    <a:pt x="482" y="6108"/>
                  </a:lnTo>
                  <a:lnTo>
                    <a:pt x="495" y="5803"/>
                  </a:lnTo>
                  <a:lnTo>
                    <a:pt x="317" y="5702"/>
                  </a:lnTo>
                  <a:lnTo>
                    <a:pt x="317" y="469"/>
                  </a:lnTo>
                  <a:lnTo>
                    <a:pt x="647" y="660"/>
                  </a:lnTo>
                  <a:lnTo>
                    <a:pt x="660" y="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8839390" y="6857420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42"/>
                  </a:lnTo>
                  <a:lnTo>
                    <a:pt x="355" y="6045"/>
                  </a:lnTo>
                  <a:lnTo>
                    <a:pt x="368" y="5740"/>
                  </a:lnTo>
                  <a:lnTo>
                    <a:pt x="292" y="469"/>
                  </a:lnTo>
                  <a:lnTo>
                    <a:pt x="520" y="596"/>
                  </a:lnTo>
                  <a:lnTo>
                    <a:pt x="533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8839268" y="6857491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42"/>
                  </a:lnTo>
                  <a:lnTo>
                    <a:pt x="469" y="6108"/>
                  </a:lnTo>
                  <a:lnTo>
                    <a:pt x="482" y="5816"/>
                  </a:lnTo>
                  <a:lnTo>
                    <a:pt x="304" y="5715"/>
                  </a:lnTo>
                  <a:lnTo>
                    <a:pt x="304" y="482"/>
                  </a:lnTo>
                  <a:lnTo>
                    <a:pt x="634" y="673"/>
                  </a:lnTo>
                  <a:lnTo>
                    <a:pt x="64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8834041" y="6854299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228" y="0"/>
                  </a:moveTo>
                  <a:lnTo>
                    <a:pt x="0" y="126"/>
                  </a:lnTo>
                  <a:lnTo>
                    <a:pt x="228" y="6146"/>
                  </a:lnTo>
                  <a:lnTo>
                    <a:pt x="304" y="6438"/>
                  </a:lnTo>
                  <a:lnTo>
                    <a:pt x="520" y="6311"/>
                  </a:lnTo>
                  <a:lnTo>
                    <a:pt x="520" y="482"/>
                  </a:lnTo>
                  <a:lnTo>
                    <a:pt x="7518" y="4521"/>
                  </a:lnTo>
                  <a:lnTo>
                    <a:pt x="7518" y="10363"/>
                  </a:lnTo>
                  <a:lnTo>
                    <a:pt x="7607" y="10655"/>
                  </a:lnTo>
                  <a:lnTo>
                    <a:pt x="7823" y="10528"/>
                  </a:lnTo>
                  <a:lnTo>
                    <a:pt x="7823" y="4394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8834044" y="685443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07" y="4394"/>
                  </a:moveTo>
                  <a:lnTo>
                    <a:pt x="5041" y="2921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304" y="6311"/>
                  </a:lnTo>
                  <a:lnTo>
                    <a:pt x="304" y="482"/>
                  </a:lnTo>
                  <a:lnTo>
                    <a:pt x="5029" y="3213"/>
                  </a:lnTo>
                  <a:lnTo>
                    <a:pt x="7289" y="4521"/>
                  </a:lnTo>
                  <a:lnTo>
                    <a:pt x="7289" y="10363"/>
                  </a:lnTo>
                  <a:lnTo>
                    <a:pt x="7607" y="10541"/>
                  </a:lnTo>
                  <a:lnTo>
                    <a:pt x="7607" y="439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8823978" y="6848526"/>
              <a:ext cx="6985" cy="10160"/>
            </a:xfrm>
            <a:custGeom>
              <a:avLst/>
              <a:gdLst/>
              <a:ahLst/>
              <a:cxnLst/>
              <a:rect l="l" t="t" r="r" b="b"/>
              <a:pathLst>
                <a:path w="6984" h="10159">
                  <a:moveTo>
                    <a:pt x="0" y="0"/>
                  </a:moveTo>
                  <a:lnTo>
                    <a:pt x="0" y="5854"/>
                  </a:lnTo>
                  <a:lnTo>
                    <a:pt x="6959" y="9880"/>
                  </a:lnTo>
                  <a:lnTo>
                    <a:pt x="6959" y="4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8826373" y="6850049"/>
              <a:ext cx="3810" cy="8255"/>
            </a:xfrm>
            <a:custGeom>
              <a:avLst/>
              <a:gdLst/>
              <a:ahLst/>
              <a:cxnLst/>
              <a:rect l="l" t="t" r="r" b="b"/>
              <a:pathLst>
                <a:path w="3809" h="8254">
                  <a:moveTo>
                    <a:pt x="1816" y="6616"/>
                  </a:moveTo>
                  <a:lnTo>
                    <a:pt x="533" y="330"/>
                  </a:lnTo>
                  <a:lnTo>
                    <a:pt x="0" y="0"/>
                  </a:lnTo>
                  <a:lnTo>
                    <a:pt x="1257" y="6286"/>
                  </a:lnTo>
                  <a:lnTo>
                    <a:pt x="1816" y="6616"/>
                  </a:lnTo>
                  <a:close/>
                </a:path>
                <a:path w="3809" h="8254">
                  <a:moveTo>
                    <a:pt x="3657" y="7696"/>
                  </a:moveTo>
                  <a:lnTo>
                    <a:pt x="2374" y="1409"/>
                  </a:lnTo>
                  <a:lnTo>
                    <a:pt x="736" y="444"/>
                  </a:lnTo>
                  <a:lnTo>
                    <a:pt x="1981" y="6743"/>
                  </a:lnTo>
                  <a:lnTo>
                    <a:pt x="3657" y="769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8824096" y="6848591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7010" y="9893"/>
                  </a:lnTo>
                  <a:lnTo>
                    <a:pt x="7010" y="9410"/>
                  </a:lnTo>
                  <a:lnTo>
                    <a:pt x="6705" y="9410"/>
                  </a:lnTo>
                  <a:lnTo>
                    <a:pt x="304" y="5715"/>
                  </a:lnTo>
                  <a:lnTo>
                    <a:pt x="304" y="482"/>
                  </a:lnTo>
                  <a:lnTo>
                    <a:pt x="835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5" y="482"/>
                  </a:moveTo>
                  <a:lnTo>
                    <a:pt x="304" y="482"/>
                  </a:lnTo>
                  <a:lnTo>
                    <a:pt x="6705" y="4178"/>
                  </a:lnTo>
                  <a:lnTo>
                    <a:pt x="6705" y="9410"/>
                  </a:lnTo>
                  <a:lnTo>
                    <a:pt x="7010" y="9410"/>
                  </a:lnTo>
                  <a:lnTo>
                    <a:pt x="7010" y="4051"/>
                  </a:lnTo>
                  <a:lnTo>
                    <a:pt x="835" y="48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8823973" y="6848661"/>
              <a:ext cx="7620" cy="10160"/>
            </a:xfrm>
            <a:custGeom>
              <a:avLst/>
              <a:gdLst/>
              <a:ahLst/>
              <a:cxnLst/>
              <a:rect l="l" t="t" r="r" b="b"/>
              <a:pathLst>
                <a:path w="7620" h="10159">
                  <a:moveTo>
                    <a:pt x="0" y="0"/>
                  </a:moveTo>
                  <a:lnTo>
                    <a:pt x="0" y="5842"/>
                  </a:lnTo>
                  <a:lnTo>
                    <a:pt x="7010" y="9893"/>
                  </a:lnTo>
                  <a:lnTo>
                    <a:pt x="7010" y="9410"/>
                  </a:lnTo>
                  <a:lnTo>
                    <a:pt x="6692" y="9410"/>
                  </a:lnTo>
                  <a:lnTo>
                    <a:pt x="304" y="5715"/>
                  </a:lnTo>
                  <a:lnTo>
                    <a:pt x="304" y="482"/>
                  </a:lnTo>
                  <a:lnTo>
                    <a:pt x="835" y="482"/>
                  </a:lnTo>
                  <a:lnTo>
                    <a:pt x="0" y="0"/>
                  </a:lnTo>
                  <a:close/>
                </a:path>
                <a:path w="7620" h="10159">
                  <a:moveTo>
                    <a:pt x="835" y="482"/>
                  </a:moveTo>
                  <a:lnTo>
                    <a:pt x="304" y="482"/>
                  </a:lnTo>
                  <a:lnTo>
                    <a:pt x="6692" y="4178"/>
                  </a:lnTo>
                  <a:lnTo>
                    <a:pt x="6692" y="9410"/>
                  </a:lnTo>
                  <a:lnTo>
                    <a:pt x="7010" y="9410"/>
                  </a:lnTo>
                  <a:lnTo>
                    <a:pt x="7010" y="4051"/>
                  </a:lnTo>
                  <a:lnTo>
                    <a:pt x="835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8826118" y="6849758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42"/>
                  </a:lnTo>
                  <a:lnTo>
                    <a:pt x="355" y="6045"/>
                  </a:lnTo>
                  <a:lnTo>
                    <a:pt x="355" y="5740"/>
                  </a:lnTo>
                  <a:lnTo>
                    <a:pt x="292" y="469"/>
                  </a:lnTo>
                  <a:lnTo>
                    <a:pt x="507" y="596"/>
                  </a:lnTo>
                  <a:lnTo>
                    <a:pt x="52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8825979" y="6849827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41"/>
                  </a:lnTo>
                  <a:lnTo>
                    <a:pt x="482" y="6108"/>
                  </a:lnTo>
                  <a:lnTo>
                    <a:pt x="495" y="5803"/>
                  </a:lnTo>
                  <a:lnTo>
                    <a:pt x="317" y="5702"/>
                  </a:lnTo>
                  <a:lnTo>
                    <a:pt x="317" y="482"/>
                  </a:lnTo>
                  <a:lnTo>
                    <a:pt x="647" y="673"/>
                  </a:lnTo>
                  <a:lnTo>
                    <a:pt x="660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8828804" y="6851303"/>
              <a:ext cx="635" cy="6350"/>
            </a:xfrm>
            <a:custGeom>
              <a:avLst/>
              <a:gdLst/>
              <a:ahLst/>
              <a:cxnLst/>
              <a:rect l="l" t="t" r="r" b="b"/>
              <a:pathLst>
                <a:path w="634" h="6350">
                  <a:moveTo>
                    <a:pt x="0" y="0"/>
                  </a:moveTo>
                  <a:lnTo>
                    <a:pt x="0" y="5842"/>
                  </a:lnTo>
                  <a:lnTo>
                    <a:pt x="355" y="6045"/>
                  </a:lnTo>
                  <a:lnTo>
                    <a:pt x="368" y="5753"/>
                  </a:lnTo>
                  <a:lnTo>
                    <a:pt x="304" y="482"/>
                  </a:lnTo>
                  <a:lnTo>
                    <a:pt x="520" y="609"/>
                  </a:lnTo>
                  <a:lnTo>
                    <a:pt x="533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8828681" y="6851389"/>
              <a:ext cx="1270" cy="6350"/>
            </a:xfrm>
            <a:custGeom>
              <a:avLst/>
              <a:gdLst/>
              <a:ahLst/>
              <a:cxnLst/>
              <a:rect l="l" t="t" r="r" b="b"/>
              <a:pathLst>
                <a:path w="1270" h="6350">
                  <a:moveTo>
                    <a:pt x="0" y="0"/>
                  </a:moveTo>
                  <a:lnTo>
                    <a:pt x="0" y="5829"/>
                  </a:lnTo>
                  <a:lnTo>
                    <a:pt x="469" y="6108"/>
                  </a:lnTo>
                  <a:lnTo>
                    <a:pt x="482" y="5803"/>
                  </a:lnTo>
                  <a:lnTo>
                    <a:pt x="304" y="5702"/>
                  </a:lnTo>
                  <a:lnTo>
                    <a:pt x="304" y="469"/>
                  </a:lnTo>
                  <a:lnTo>
                    <a:pt x="634" y="660"/>
                  </a:lnTo>
                  <a:lnTo>
                    <a:pt x="647" y="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8823446" y="6848185"/>
              <a:ext cx="8255" cy="10795"/>
            </a:xfrm>
            <a:custGeom>
              <a:avLst/>
              <a:gdLst/>
              <a:ahLst/>
              <a:cxnLst/>
              <a:rect l="l" t="t" r="r" b="b"/>
              <a:pathLst>
                <a:path w="8254" h="10795">
                  <a:moveTo>
                    <a:pt x="228" y="0"/>
                  </a:moveTo>
                  <a:lnTo>
                    <a:pt x="0" y="127"/>
                  </a:lnTo>
                  <a:lnTo>
                    <a:pt x="228" y="6146"/>
                  </a:lnTo>
                  <a:lnTo>
                    <a:pt x="317" y="6451"/>
                  </a:lnTo>
                  <a:lnTo>
                    <a:pt x="520" y="6311"/>
                  </a:lnTo>
                  <a:lnTo>
                    <a:pt x="520" y="482"/>
                  </a:lnTo>
                  <a:lnTo>
                    <a:pt x="7531" y="4521"/>
                  </a:lnTo>
                  <a:lnTo>
                    <a:pt x="7531" y="10375"/>
                  </a:lnTo>
                  <a:lnTo>
                    <a:pt x="7619" y="10655"/>
                  </a:lnTo>
                  <a:lnTo>
                    <a:pt x="7835" y="10541"/>
                  </a:lnTo>
                  <a:lnTo>
                    <a:pt x="7835" y="4394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8823439" y="6848322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20" h="10795">
                  <a:moveTo>
                    <a:pt x="7620" y="4394"/>
                  </a:moveTo>
                  <a:lnTo>
                    <a:pt x="5054" y="2921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317" y="6311"/>
                  </a:lnTo>
                  <a:lnTo>
                    <a:pt x="317" y="482"/>
                  </a:lnTo>
                  <a:lnTo>
                    <a:pt x="5054" y="3213"/>
                  </a:lnTo>
                  <a:lnTo>
                    <a:pt x="7315" y="4508"/>
                  </a:lnTo>
                  <a:lnTo>
                    <a:pt x="7315" y="10350"/>
                  </a:lnTo>
                  <a:lnTo>
                    <a:pt x="7620" y="10528"/>
                  </a:lnTo>
                  <a:lnTo>
                    <a:pt x="7620" y="439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8966507" y="6958985"/>
              <a:ext cx="62230" cy="36830"/>
            </a:xfrm>
            <a:custGeom>
              <a:avLst/>
              <a:gdLst/>
              <a:ahLst/>
              <a:cxnLst/>
              <a:rect l="l" t="t" r="r" b="b"/>
              <a:pathLst>
                <a:path w="62229" h="36829">
                  <a:moveTo>
                    <a:pt x="31978" y="0"/>
                  </a:moveTo>
                  <a:lnTo>
                    <a:pt x="31470" y="0"/>
                  </a:lnTo>
                  <a:lnTo>
                    <a:pt x="0" y="18161"/>
                  </a:lnTo>
                  <a:lnTo>
                    <a:pt x="0" y="19431"/>
                  </a:lnTo>
                  <a:lnTo>
                    <a:pt x="28651" y="35953"/>
                  </a:lnTo>
                  <a:lnTo>
                    <a:pt x="29705" y="36563"/>
                  </a:lnTo>
                  <a:lnTo>
                    <a:pt x="31013" y="36563"/>
                  </a:lnTo>
                  <a:lnTo>
                    <a:pt x="62090" y="18630"/>
                  </a:lnTo>
                  <a:lnTo>
                    <a:pt x="62090" y="17373"/>
                  </a:lnTo>
                  <a:lnTo>
                    <a:pt x="31978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8997237" y="6960634"/>
              <a:ext cx="27940" cy="28575"/>
            </a:xfrm>
            <a:custGeom>
              <a:avLst/>
              <a:gdLst/>
              <a:ahLst/>
              <a:cxnLst/>
              <a:rect l="l" t="t" r="r" b="b"/>
              <a:pathLst>
                <a:path w="27940" h="28575">
                  <a:moveTo>
                    <a:pt x="27444" y="0"/>
                  </a:moveTo>
                  <a:lnTo>
                    <a:pt x="0" y="15849"/>
                  </a:lnTo>
                  <a:lnTo>
                    <a:pt x="0" y="28409"/>
                  </a:lnTo>
                  <a:lnTo>
                    <a:pt x="27444" y="12573"/>
                  </a:lnTo>
                  <a:lnTo>
                    <a:pt x="2744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8997237" y="6973209"/>
              <a:ext cx="27940" cy="19685"/>
            </a:xfrm>
            <a:custGeom>
              <a:avLst/>
              <a:gdLst/>
              <a:ahLst/>
              <a:cxnLst/>
              <a:rect l="l" t="t" r="r" b="b"/>
              <a:pathLst>
                <a:path w="27940" h="19684">
                  <a:moveTo>
                    <a:pt x="27444" y="0"/>
                  </a:moveTo>
                  <a:lnTo>
                    <a:pt x="0" y="15836"/>
                  </a:lnTo>
                  <a:lnTo>
                    <a:pt x="0" y="19469"/>
                  </a:lnTo>
                  <a:lnTo>
                    <a:pt x="27444" y="3619"/>
                  </a:lnTo>
                  <a:lnTo>
                    <a:pt x="27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8969791" y="6960650"/>
              <a:ext cx="27940" cy="28575"/>
            </a:xfrm>
            <a:custGeom>
              <a:avLst/>
              <a:gdLst/>
              <a:ahLst/>
              <a:cxnLst/>
              <a:rect l="l" t="t" r="r" b="b"/>
              <a:pathLst>
                <a:path w="27940" h="28575">
                  <a:moveTo>
                    <a:pt x="13715" y="0"/>
                  </a:moveTo>
                  <a:lnTo>
                    <a:pt x="0" y="0"/>
                  </a:lnTo>
                  <a:lnTo>
                    <a:pt x="0" y="12560"/>
                  </a:lnTo>
                  <a:lnTo>
                    <a:pt x="27444" y="28397"/>
                  </a:lnTo>
                  <a:lnTo>
                    <a:pt x="27444" y="15824"/>
                  </a:lnTo>
                  <a:lnTo>
                    <a:pt x="1371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8969791" y="6973211"/>
              <a:ext cx="27940" cy="19685"/>
            </a:xfrm>
            <a:custGeom>
              <a:avLst/>
              <a:gdLst/>
              <a:ahLst/>
              <a:cxnLst/>
              <a:rect l="l" t="t" r="r" b="b"/>
              <a:pathLst>
                <a:path w="27940" h="19684">
                  <a:moveTo>
                    <a:pt x="0" y="0"/>
                  </a:moveTo>
                  <a:lnTo>
                    <a:pt x="0" y="3619"/>
                  </a:lnTo>
                  <a:lnTo>
                    <a:pt x="27444" y="19456"/>
                  </a:lnTo>
                  <a:lnTo>
                    <a:pt x="27444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8968012" y="6943680"/>
              <a:ext cx="59055" cy="36195"/>
            </a:xfrm>
            <a:custGeom>
              <a:avLst/>
              <a:gdLst/>
              <a:ahLst/>
              <a:cxnLst/>
              <a:rect l="l" t="t" r="r" b="b"/>
              <a:pathLst>
                <a:path w="59054" h="36195">
                  <a:moveTo>
                    <a:pt x="43586" y="0"/>
                  </a:moveTo>
                  <a:lnTo>
                    <a:pt x="28727" y="1181"/>
                  </a:lnTo>
                  <a:lnTo>
                    <a:pt x="0" y="17780"/>
                  </a:lnTo>
                  <a:lnTo>
                    <a:pt x="14846" y="16954"/>
                  </a:lnTo>
                  <a:lnTo>
                    <a:pt x="29717" y="35598"/>
                  </a:lnTo>
                  <a:lnTo>
                    <a:pt x="58458" y="19011"/>
                  </a:lnTo>
                  <a:lnTo>
                    <a:pt x="58458" y="18351"/>
                  </a:lnTo>
                  <a:lnTo>
                    <a:pt x="43586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8968003" y="6960271"/>
              <a:ext cx="29845" cy="19050"/>
            </a:xfrm>
            <a:custGeom>
              <a:avLst/>
              <a:gdLst/>
              <a:ahLst/>
              <a:cxnLst/>
              <a:rect l="l" t="t" r="r" b="b"/>
              <a:pathLst>
                <a:path w="29845" h="19050">
                  <a:moveTo>
                    <a:pt x="14859" y="0"/>
                  </a:moveTo>
                  <a:lnTo>
                    <a:pt x="0" y="1181"/>
                  </a:lnTo>
                  <a:lnTo>
                    <a:pt x="0" y="1841"/>
                  </a:lnTo>
                  <a:lnTo>
                    <a:pt x="14859" y="660"/>
                  </a:lnTo>
                  <a:lnTo>
                    <a:pt x="29730" y="19011"/>
                  </a:lnTo>
                  <a:lnTo>
                    <a:pt x="29730" y="18351"/>
                  </a:lnTo>
                  <a:lnTo>
                    <a:pt x="1485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8982858" y="6943680"/>
              <a:ext cx="43815" cy="35560"/>
            </a:xfrm>
            <a:custGeom>
              <a:avLst/>
              <a:gdLst/>
              <a:ahLst/>
              <a:cxnLst/>
              <a:rect l="l" t="t" r="r" b="b"/>
              <a:pathLst>
                <a:path w="43815" h="35559">
                  <a:moveTo>
                    <a:pt x="28740" y="0"/>
                  </a:moveTo>
                  <a:lnTo>
                    <a:pt x="0" y="16586"/>
                  </a:lnTo>
                  <a:lnTo>
                    <a:pt x="14871" y="34937"/>
                  </a:lnTo>
                  <a:lnTo>
                    <a:pt x="43611" y="18351"/>
                  </a:lnTo>
                  <a:lnTo>
                    <a:pt x="2874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8984132" y="6943165"/>
              <a:ext cx="42545" cy="35560"/>
            </a:xfrm>
            <a:custGeom>
              <a:avLst/>
              <a:gdLst/>
              <a:ahLst/>
              <a:cxnLst/>
              <a:rect l="l" t="t" r="r" b="b"/>
              <a:pathLst>
                <a:path w="42545" h="35559">
                  <a:moveTo>
                    <a:pt x="41973" y="19329"/>
                  </a:moveTo>
                  <a:lnTo>
                    <a:pt x="26339" y="101"/>
                  </a:lnTo>
                  <a:lnTo>
                    <a:pt x="25349" y="0"/>
                  </a:lnTo>
                  <a:lnTo>
                    <a:pt x="24015" y="1092"/>
                  </a:lnTo>
                  <a:lnTo>
                    <a:pt x="23964" y="1536"/>
                  </a:lnTo>
                  <a:lnTo>
                    <a:pt x="22948" y="1397"/>
                  </a:lnTo>
                  <a:lnTo>
                    <a:pt x="21615" y="2489"/>
                  </a:lnTo>
                  <a:lnTo>
                    <a:pt x="21564" y="2933"/>
                  </a:lnTo>
                  <a:lnTo>
                    <a:pt x="20561" y="2794"/>
                  </a:lnTo>
                  <a:lnTo>
                    <a:pt x="19227" y="3886"/>
                  </a:lnTo>
                  <a:lnTo>
                    <a:pt x="19177" y="4305"/>
                  </a:lnTo>
                  <a:lnTo>
                    <a:pt x="18173" y="4178"/>
                  </a:lnTo>
                  <a:lnTo>
                    <a:pt x="16840" y="5270"/>
                  </a:lnTo>
                  <a:lnTo>
                    <a:pt x="16789" y="5715"/>
                  </a:lnTo>
                  <a:lnTo>
                    <a:pt x="15773" y="5562"/>
                  </a:lnTo>
                  <a:lnTo>
                    <a:pt x="14439" y="6654"/>
                  </a:lnTo>
                  <a:lnTo>
                    <a:pt x="14389" y="7086"/>
                  </a:lnTo>
                  <a:lnTo>
                    <a:pt x="13385" y="6959"/>
                  </a:lnTo>
                  <a:lnTo>
                    <a:pt x="12052" y="8051"/>
                  </a:lnTo>
                  <a:lnTo>
                    <a:pt x="12001" y="8483"/>
                  </a:lnTo>
                  <a:lnTo>
                    <a:pt x="10998" y="8356"/>
                  </a:lnTo>
                  <a:lnTo>
                    <a:pt x="9664" y="9448"/>
                  </a:lnTo>
                  <a:lnTo>
                    <a:pt x="9613" y="9893"/>
                  </a:lnTo>
                  <a:lnTo>
                    <a:pt x="8610" y="9740"/>
                  </a:lnTo>
                  <a:lnTo>
                    <a:pt x="7264" y="10833"/>
                  </a:lnTo>
                  <a:lnTo>
                    <a:pt x="7213" y="11252"/>
                  </a:lnTo>
                  <a:lnTo>
                    <a:pt x="6223" y="11125"/>
                  </a:lnTo>
                  <a:lnTo>
                    <a:pt x="4876" y="12217"/>
                  </a:lnTo>
                  <a:lnTo>
                    <a:pt x="4826" y="12649"/>
                  </a:lnTo>
                  <a:lnTo>
                    <a:pt x="3822" y="12522"/>
                  </a:lnTo>
                  <a:lnTo>
                    <a:pt x="2489" y="13614"/>
                  </a:lnTo>
                  <a:lnTo>
                    <a:pt x="2438" y="14033"/>
                  </a:lnTo>
                  <a:lnTo>
                    <a:pt x="1435" y="13906"/>
                  </a:lnTo>
                  <a:lnTo>
                    <a:pt x="101" y="14998"/>
                  </a:lnTo>
                  <a:lnTo>
                    <a:pt x="0" y="15976"/>
                  </a:lnTo>
                  <a:lnTo>
                    <a:pt x="15405" y="34937"/>
                  </a:lnTo>
                  <a:lnTo>
                    <a:pt x="15849" y="35128"/>
                  </a:lnTo>
                  <a:lnTo>
                    <a:pt x="16306" y="35128"/>
                  </a:lnTo>
                  <a:lnTo>
                    <a:pt x="16649" y="35128"/>
                  </a:lnTo>
                  <a:lnTo>
                    <a:pt x="17005" y="35001"/>
                  </a:lnTo>
                  <a:lnTo>
                    <a:pt x="17957" y="34239"/>
                  </a:lnTo>
                  <a:lnTo>
                    <a:pt x="18008" y="33655"/>
                  </a:lnTo>
                  <a:lnTo>
                    <a:pt x="18224" y="33743"/>
                  </a:lnTo>
                  <a:lnTo>
                    <a:pt x="18694" y="33743"/>
                  </a:lnTo>
                  <a:lnTo>
                    <a:pt x="19037" y="33743"/>
                  </a:lnTo>
                  <a:lnTo>
                    <a:pt x="19392" y="33616"/>
                  </a:lnTo>
                  <a:lnTo>
                    <a:pt x="20345" y="32854"/>
                  </a:lnTo>
                  <a:lnTo>
                    <a:pt x="20396" y="32258"/>
                  </a:lnTo>
                  <a:lnTo>
                    <a:pt x="20624" y="32346"/>
                  </a:lnTo>
                  <a:lnTo>
                    <a:pt x="21082" y="32346"/>
                  </a:lnTo>
                  <a:lnTo>
                    <a:pt x="21437" y="32346"/>
                  </a:lnTo>
                  <a:lnTo>
                    <a:pt x="21780" y="32219"/>
                  </a:lnTo>
                  <a:lnTo>
                    <a:pt x="22745" y="31457"/>
                  </a:lnTo>
                  <a:lnTo>
                    <a:pt x="22796" y="30886"/>
                  </a:lnTo>
                  <a:lnTo>
                    <a:pt x="23012" y="30962"/>
                  </a:lnTo>
                  <a:lnTo>
                    <a:pt x="23469" y="30962"/>
                  </a:lnTo>
                  <a:lnTo>
                    <a:pt x="23812" y="30962"/>
                  </a:lnTo>
                  <a:lnTo>
                    <a:pt x="24168" y="30835"/>
                  </a:lnTo>
                  <a:lnTo>
                    <a:pt x="25120" y="30073"/>
                  </a:lnTo>
                  <a:lnTo>
                    <a:pt x="25184" y="29489"/>
                  </a:lnTo>
                  <a:lnTo>
                    <a:pt x="25412" y="29578"/>
                  </a:lnTo>
                  <a:lnTo>
                    <a:pt x="25869" y="29578"/>
                  </a:lnTo>
                  <a:lnTo>
                    <a:pt x="26212" y="29578"/>
                  </a:lnTo>
                  <a:lnTo>
                    <a:pt x="26568" y="29451"/>
                  </a:lnTo>
                  <a:lnTo>
                    <a:pt x="27520" y="28689"/>
                  </a:lnTo>
                  <a:lnTo>
                    <a:pt x="27571" y="28105"/>
                  </a:lnTo>
                  <a:lnTo>
                    <a:pt x="27787" y="28181"/>
                  </a:lnTo>
                  <a:lnTo>
                    <a:pt x="28257" y="28181"/>
                  </a:lnTo>
                  <a:lnTo>
                    <a:pt x="28600" y="28181"/>
                  </a:lnTo>
                  <a:lnTo>
                    <a:pt x="28943" y="28067"/>
                  </a:lnTo>
                  <a:lnTo>
                    <a:pt x="29908" y="27292"/>
                  </a:lnTo>
                  <a:lnTo>
                    <a:pt x="29959" y="26695"/>
                  </a:lnTo>
                  <a:lnTo>
                    <a:pt x="30187" y="26784"/>
                  </a:lnTo>
                  <a:lnTo>
                    <a:pt x="30645" y="26784"/>
                  </a:lnTo>
                  <a:lnTo>
                    <a:pt x="30988" y="26784"/>
                  </a:lnTo>
                  <a:lnTo>
                    <a:pt x="31343" y="26657"/>
                  </a:lnTo>
                  <a:lnTo>
                    <a:pt x="32296" y="25895"/>
                  </a:lnTo>
                  <a:lnTo>
                    <a:pt x="32359" y="25311"/>
                  </a:lnTo>
                  <a:lnTo>
                    <a:pt x="32588" y="25400"/>
                  </a:lnTo>
                  <a:lnTo>
                    <a:pt x="33045" y="25400"/>
                  </a:lnTo>
                  <a:lnTo>
                    <a:pt x="33388" y="25400"/>
                  </a:lnTo>
                  <a:lnTo>
                    <a:pt x="33743" y="25273"/>
                  </a:lnTo>
                  <a:lnTo>
                    <a:pt x="34696" y="24511"/>
                  </a:lnTo>
                  <a:lnTo>
                    <a:pt x="34747" y="23926"/>
                  </a:lnTo>
                  <a:lnTo>
                    <a:pt x="34963" y="24015"/>
                  </a:lnTo>
                  <a:lnTo>
                    <a:pt x="35433" y="24015"/>
                  </a:lnTo>
                  <a:lnTo>
                    <a:pt x="35775" y="24015"/>
                  </a:lnTo>
                  <a:lnTo>
                    <a:pt x="36118" y="23888"/>
                  </a:lnTo>
                  <a:lnTo>
                    <a:pt x="37084" y="23126"/>
                  </a:lnTo>
                  <a:lnTo>
                    <a:pt x="37134" y="22529"/>
                  </a:lnTo>
                  <a:lnTo>
                    <a:pt x="37363" y="22618"/>
                  </a:lnTo>
                  <a:lnTo>
                    <a:pt x="37820" y="22618"/>
                  </a:lnTo>
                  <a:lnTo>
                    <a:pt x="38163" y="22618"/>
                  </a:lnTo>
                  <a:lnTo>
                    <a:pt x="38519" y="22491"/>
                  </a:lnTo>
                  <a:lnTo>
                    <a:pt x="39471" y="21729"/>
                  </a:lnTo>
                  <a:lnTo>
                    <a:pt x="39535" y="21132"/>
                  </a:lnTo>
                  <a:lnTo>
                    <a:pt x="39763" y="21221"/>
                  </a:lnTo>
                  <a:lnTo>
                    <a:pt x="40220" y="21221"/>
                  </a:lnTo>
                  <a:lnTo>
                    <a:pt x="40563" y="21221"/>
                  </a:lnTo>
                  <a:lnTo>
                    <a:pt x="40919" y="21094"/>
                  </a:lnTo>
                  <a:lnTo>
                    <a:pt x="41871" y="20332"/>
                  </a:lnTo>
                  <a:lnTo>
                    <a:pt x="41973" y="19329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8968994" y="6943051"/>
              <a:ext cx="42545" cy="18415"/>
            </a:xfrm>
            <a:custGeom>
              <a:avLst/>
              <a:gdLst/>
              <a:ahLst/>
              <a:cxnLst/>
              <a:rect l="l" t="t" r="r" b="b"/>
              <a:pathLst>
                <a:path w="42545" h="18415">
                  <a:moveTo>
                    <a:pt x="42545" y="2387"/>
                  </a:moveTo>
                  <a:lnTo>
                    <a:pt x="42392" y="647"/>
                  </a:lnTo>
                  <a:lnTo>
                    <a:pt x="41656" y="0"/>
                  </a:lnTo>
                  <a:lnTo>
                    <a:pt x="25057" y="1333"/>
                  </a:lnTo>
                  <a:lnTo>
                    <a:pt x="24409" y="2082"/>
                  </a:lnTo>
                  <a:lnTo>
                    <a:pt x="24447" y="2590"/>
                  </a:lnTo>
                  <a:lnTo>
                    <a:pt x="22618" y="2730"/>
                  </a:lnTo>
                  <a:lnTo>
                    <a:pt x="21971" y="3492"/>
                  </a:lnTo>
                  <a:lnTo>
                    <a:pt x="22009" y="3975"/>
                  </a:lnTo>
                  <a:lnTo>
                    <a:pt x="20167" y="4114"/>
                  </a:lnTo>
                  <a:lnTo>
                    <a:pt x="19532" y="4876"/>
                  </a:lnTo>
                  <a:lnTo>
                    <a:pt x="19570" y="5372"/>
                  </a:lnTo>
                  <a:lnTo>
                    <a:pt x="17729" y="5511"/>
                  </a:lnTo>
                  <a:lnTo>
                    <a:pt x="17081" y="6273"/>
                  </a:lnTo>
                  <a:lnTo>
                    <a:pt x="17119" y="6769"/>
                  </a:lnTo>
                  <a:lnTo>
                    <a:pt x="15290" y="6908"/>
                  </a:lnTo>
                  <a:lnTo>
                    <a:pt x="14643" y="7670"/>
                  </a:lnTo>
                  <a:lnTo>
                    <a:pt x="14681" y="8166"/>
                  </a:lnTo>
                  <a:lnTo>
                    <a:pt x="12852" y="8305"/>
                  </a:lnTo>
                  <a:lnTo>
                    <a:pt x="12204" y="9055"/>
                  </a:lnTo>
                  <a:lnTo>
                    <a:pt x="12242" y="9550"/>
                  </a:lnTo>
                  <a:lnTo>
                    <a:pt x="10414" y="9690"/>
                  </a:lnTo>
                  <a:lnTo>
                    <a:pt x="9753" y="10452"/>
                  </a:lnTo>
                  <a:lnTo>
                    <a:pt x="9791" y="10947"/>
                  </a:lnTo>
                  <a:lnTo>
                    <a:pt x="7962" y="11087"/>
                  </a:lnTo>
                  <a:lnTo>
                    <a:pt x="7327" y="11849"/>
                  </a:lnTo>
                  <a:lnTo>
                    <a:pt x="7366" y="12331"/>
                  </a:lnTo>
                  <a:lnTo>
                    <a:pt x="5524" y="12471"/>
                  </a:lnTo>
                  <a:lnTo>
                    <a:pt x="4876" y="13233"/>
                  </a:lnTo>
                  <a:lnTo>
                    <a:pt x="4914" y="13728"/>
                  </a:lnTo>
                  <a:lnTo>
                    <a:pt x="3086" y="13868"/>
                  </a:lnTo>
                  <a:lnTo>
                    <a:pt x="2425" y="14630"/>
                  </a:lnTo>
                  <a:lnTo>
                    <a:pt x="2463" y="15125"/>
                  </a:lnTo>
                  <a:lnTo>
                    <a:pt x="647" y="15265"/>
                  </a:lnTo>
                  <a:lnTo>
                    <a:pt x="0" y="16014"/>
                  </a:lnTo>
                  <a:lnTo>
                    <a:pt x="139" y="17703"/>
                  </a:lnTo>
                  <a:lnTo>
                    <a:pt x="812" y="18326"/>
                  </a:lnTo>
                  <a:lnTo>
                    <a:pt x="1625" y="18326"/>
                  </a:lnTo>
                  <a:lnTo>
                    <a:pt x="17475" y="17056"/>
                  </a:lnTo>
                  <a:lnTo>
                    <a:pt x="18135" y="16319"/>
                  </a:lnTo>
                  <a:lnTo>
                    <a:pt x="18084" y="15824"/>
                  </a:lnTo>
                  <a:lnTo>
                    <a:pt x="19913" y="15671"/>
                  </a:lnTo>
                  <a:lnTo>
                    <a:pt x="20561" y="14922"/>
                  </a:lnTo>
                  <a:lnTo>
                    <a:pt x="20510" y="14427"/>
                  </a:lnTo>
                  <a:lnTo>
                    <a:pt x="22364" y="14274"/>
                  </a:lnTo>
                  <a:lnTo>
                    <a:pt x="23012" y="13525"/>
                  </a:lnTo>
                  <a:lnTo>
                    <a:pt x="22961" y="13030"/>
                  </a:lnTo>
                  <a:lnTo>
                    <a:pt x="24803" y="12877"/>
                  </a:lnTo>
                  <a:lnTo>
                    <a:pt x="25463" y="12141"/>
                  </a:lnTo>
                  <a:lnTo>
                    <a:pt x="25412" y="11645"/>
                  </a:lnTo>
                  <a:lnTo>
                    <a:pt x="27241" y="11493"/>
                  </a:lnTo>
                  <a:lnTo>
                    <a:pt x="27889" y="10744"/>
                  </a:lnTo>
                  <a:lnTo>
                    <a:pt x="27838" y="10248"/>
                  </a:lnTo>
                  <a:lnTo>
                    <a:pt x="29679" y="10096"/>
                  </a:lnTo>
                  <a:lnTo>
                    <a:pt x="30340" y="9359"/>
                  </a:lnTo>
                  <a:lnTo>
                    <a:pt x="30289" y="8864"/>
                  </a:lnTo>
                  <a:lnTo>
                    <a:pt x="32131" y="8712"/>
                  </a:lnTo>
                  <a:lnTo>
                    <a:pt x="32778" y="7962"/>
                  </a:lnTo>
                  <a:lnTo>
                    <a:pt x="32727" y="7467"/>
                  </a:lnTo>
                  <a:lnTo>
                    <a:pt x="34569" y="7315"/>
                  </a:lnTo>
                  <a:lnTo>
                    <a:pt x="35217" y="6565"/>
                  </a:lnTo>
                  <a:lnTo>
                    <a:pt x="35166" y="6057"/>
                  </a:lnTo>
                  <a:lnTo>
                    <a:pt x="37007" y="5905"/>
                  </a:lnTo>
                  <a:lnTo>
                    <a:pt x="37668" y="5168"/>
                  </a:lnTo>
                  <a:lnTo>
                    <a:pt x="37617" y="4686"/>
                  </a:lnTo>
                  <a:lnTo>
                    <a:pt x="39446" y="4533"/>
                  </a:lnTo>
                  <a:lnTo>
                    <a:pt x="40093" y="3784"/>
                  </a:lnTo>
                  <a:lnTo>
                    <a:pt x="40043" y="3276"/>
                  </a:lnTo>
                  <a:lnTo>
                    <a:pt x="41884" y="3124"/>
                  </a:lnTo>
                  <a:lnTo>
                    <a:pt x="42545" y="2387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8998993" y="697867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94" y="0"/>
                  </a:moveTo>
                  <a:lnTo>
                    <a:pt x="0" y="2539"/>
                  </a:lnTo>
                  <a:lnTo>
                    <a:pt x="0" y="6222"/>
                  </a:lnTo>
                  <a:lnTo>
                    <a:pt x="4394" y="3695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8999550" y="697962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841" y="304"/>
                  </a:moveTo>
                  <a:lnTo>
                    <a:pt x="812" y="901"/>
                  </a:lnTo>
                  <a:lnTo>
                    <a:pt x="0" y="4864"/>
                  </a:lnTo>
                  <a:lnTo>
                    <a:pt x="1054" y="4267"/>
                  </a:lnTo>
                  <a:lnTo>
                    <a:pt x="1841" y="304"/>
                  </a:lnTo>
                  <a:close/>
                </a:path>
                <a:path w="2540" h="5079">
                  <a:moveTo>
                    <a:pt x="2311" y="0"/>
                  </a:moveTo>
                  <a:lnTo>
                    <a:pt x="1981" y="215"/>
                  </a:lnTo>
                  <a:lnTo>
                    <a:pt x="1168" y="4178"/>
                  </a:lnTo>
                  <a:lnTo>
                    <a:pt x="1524" y="3975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8998902" y="697872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94" y="0"/>
                  </a:moveTo>
                  <a:lnTo>
                    <a:pt x="0" y="2540"/>
                  </a:lnTo>
                  <a:lnTo>
                    <a:pt x="0" y="6223"/>
                  </a:lnTo>
                  <a:lnTo>
                    <a:pt x="505" y="5930"/>
                  </a:lnTo>
                  <a:lnTo>
                    <a:pt x="177" y="5930"/>
                  </a:lnTo>
                  <a:lnTo>
                    <a:pt x="177" y="2628"/>
                  </a:lnTo>
                  <a:lnTo>
                    <a:pt x="4216" y="292"/>
                  </a:lnTo>
                  <a:lnTo>
                    <a:pt x="4394" y="292"/>
                  </a:lnTo>
                  <a:lnTo>
                    <a:pt x="4394" y="0"/>
                  </a:lnTo>
                  <a:close/>
                </a:path>
                <a:path w="4445" h="6350">
                  <a:moveTo>
                    <a:pt x="4394" y="292"/>
                  </a:moveTo>
                  <a:lnTo>
                    <a:pt x="4216" y="292"/>
                  </a:lnTo>
                  <a:lnTo>
                    <a:pt x="4216" y="3594"/>
                  </a:lnTo>
                  <a:lnTo>
                    <a:pt x="177" y="5930"/>
                  </a:lnTo>
                  <a:lnTo>
                    <a:pt x="505" y="5930"/>
                  </a:lnTo>
                  <a:lnTo>
                    <a:pt x="4394" y="3683"/>
                  </a:lnTo>
                  <a:lnTo>
                    <a:pt x="4394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8998979" y="697877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406" y="0"/>
                  </a:moveTo>
                  <a:lnTo>
                    <a:pt x="0" y="2540"/>
                  </a:lnTo>
                  <a:lnTo>
                    <a:pt x="0" y="6223"/>
                  </a:lnTo>
                  <a:lnTo>
                    <a:pt x="506" y="5930"/>
                  </a:lnTo>
                  <a:lnTo>
                    <a:pt x="177" y="5930"/>
                  </a:lnTo>
                  <a:lnTo>
                    <a:pt x="177" y="2628"/>
                  </a:lnTo>
                  <a:lnTo>
                    <a:pt x="4216" y="292"/>
                  </a:lnTo>
                  <a:lnTo>
                    <a:pt x="4406" y="292"/>
                  </a:lnTo>
                  <a:lnTo>
                    <a:pt x="4406" y="0"/>
                  </a:lnTo>
                  <a:close/>
                </a:path>
                <a:path w="4445" h="6350">
                  <a:moveTo>
                    <a:pt x="4406" y="292"/>
                  </a:moveTo>
                  <a:lnTo>
                    <a:pt x="4216" y="292"/>
                  </a:lnTo>
                  <a:lnTo>
                    <a:pt x="4216" y="3594"/>
                  </a:lnTo>
                  <a:lnTo>
                    <a:pt x="177" y="5930"/>
                  </a:lnTo>
                  <a:lnTo>
                    <a:pt x="506" y="5930"/>
                  </a:lnTo>
                  <a:lnTo>
                    <a:pt x="4406" y="3683"/>
                  </a:lnTo>
                  <a:lnTo>
                    <a:pt x="4406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9001703" y="697944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606"/>
                  </a:lnTo>
                  <a:lnTo>
                    <a:pt x="114" y="3822"/>
                  </a:lnTo>
                  <a:lnTo>
                    <a:pt x="342" y="3695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9001716" y="697950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93" y="0"/>
                  </a:moveTo>
                  <a:lnTo>
                    <a:pt x="0" y="241"/>
                  </a:lnTo>
                  <a:lnTo>
                    <a:pt x="0" y="419"/>
                  </a:lnTo>
                  <a:lnTo>
                    <a:pt x="215" y="292"/>
                  </a:lnTo>
                  <a:lnTo>
                    <a:pt x="215" y="3581"/>
                  </a:lnTo>
                  <a:lnTo>
                    <a:pt x="101" y="3848"/>
                  </a:lnTo>
                  <a:lnTo>
                    <a:pt x="393" y="367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9000007" y="698042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30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39" y="3606"/>
                  </a:lnTo>
                  <a:lnTo>
                    <a:pt x="126" y="3822"/>
                  </a:lnTo>
                  <a:lnTo>
                    <a:pt x="330" y="3695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9000007" y="698048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06" y="0"/>
                  </a:moveTo>
                  <a:lnTo>
                    <a:pt x="0" y="241"/>
                  </a:lnTo>
                  <a:lnTo>
                    <a:pt x="12" y="419"/>
                  </a:lnTo>
                  <a:lnTo>
                    <a:pt x="228" y="292"/>
                  </a:lnTo>
                  <a:lnTo>
                    <a:pt x="228" y="3581"/>
                  </a:lnTo>
                  <a:lnTo>
                    <a:pt x="101" y="3657"/>
                  </a:lnTo>
                  <a:lnTo>
                    <a:pt x="126" y="3848"/>
                  </a:lnTo>
                  <a:lnTo>
                    <a:pt x="406" y="367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8998786" y="697846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75" y="0"/>
                  </a:moveTo>
                  <a:lnTo>
                    <a:pt x="0" y="2768"/>
                  </a:lnTo>
                  <a:lnTo>
                    <a:pt x="0" y="6629"/>
                  </a:lnTo>
                  <a:lnTo>
                    <a:pt x="177" y="6540"/>
                  </a:lnTo>
                  <a:lnTo>
                    <a:pt x="177" y="2844"/>
                  </a:lnTo>
                  <a:lnTo>
                    <a:pt x="4597" y="304"/>
                  </a:lnTo>
                  <a:lnTo>
                    <a:pt x="4597" y="3975"/>
                  </a:lnTo>
                  <a:lnTo>
                    <a:pt x="4737" y="4051"/>
                  </a:lnTo>
                  <a:lnTo>
                    <a:pt x="4775" y="3873"/>
                  </a:lnTo>
                  <a:lnTo>
                    <a:pt x="4914" y="63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8998915" y="697854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0"/>
                  </a:moveTo>
                  <a:lnTo>
                    <a:pt x="1625" y="1841"/>
                  </a:lnTo>
                  <a:lnTo>
                    <a:pt x="0" y="2781"/>
                  </a:lnTo>
                  <a:lnTo>
                    <a:pt x="0" y="6642"/>
                  </a:lnTo>
                  <a:lnTo>
                    <a:pt x="190" y="6515"/>
                  </a:lnTo>
                  <a:lnTo>
                    <a:pt x="190" y="2857"/>
                  </a:lnTo>
                  <a:lnTo>
                    <a:pt x="1625" y="2019"/>
                  </a:lnTo>
                  <a:lnTo>
                    <a:pt x="4597" y="304"/>
                  </a:lnTo>
                  <a:lnTo>
                    <a:pt x="4597" y="3987"/>
                  </a:lnTo>
                  <a:lnTo>
                    <a:pt x="4787" y="3886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9005667" y="697484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94" y="0"/>
                  </a:moveTo>
                  <a:lnTo>
                    <a:pt x="0" y="2527"/>
                  </a:lnTo>
                  <a:lnTo>
                    <a:pt x="0" y="6210"/>
                  </a:lnTo>
                  <a:lnTo>
                    <a:pt x="4394" y="3670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9006230" y="69757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841" y="292"/>
                  </a:moveTo>
                  <a:lnTo>
                    <a:pt x="812" y="901"/>
                  </a:lnTo>
                  <a:lnTo>
                    <a:pt x="0" y="4864"/>
                  </a:lnTo>
                  <a:lnTo>
                    <a:pt x="1041" y="4267"/>
                  </a:lnTo>
                  <a:lnTo>
                    <a:pt x="1841" y="292"/>
                  </a:lnTo>
                  <a:close/>
                </a:path>
                <a:path w="2540" h="5079">
                  <a:moveTo>
                    <a:pt x="2311" y="0"/>
                  </a:moveTo>
                  <a:lnTo>
                    <a:pt x="1981" y="215"/>
                  </a:lnTo>
                  <a:lnTo>
                    <a:pt x="1168" y="4178"/>
                  </a:lnTo>
                  <a:lnTo>
                    <a:pt x="1524" y="3987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9005576" y="697487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94" y="0"/>
                  </a:moveTo>
                  <a:lnTo>
                    <a:pt x="0" y="2540"/>
                  </a:lnTo>
                  <a:lnTo>
                    <a:pt x="0" y="6223"/>
                  </a:lnTo>
                  <a:lnTo>
                    <a:pt x="505" y="5930"/>
                  </a:lnTo>
                  <a:lnTo>
                    <a:pt x="177" y="5930"/>
                  </a:lnTo>
                  <a:lnTo>
                    <a:pt x="177" y="2628"/>
                  </a:lnTo>
                  <a:lnTo>
                    <a:pt x="4216" y="292"/>
                  </a:lnTo>
                  <a:lnTo>
                    <a:pt x="4394" y="292"/>
                  </a:lnTo>
                  <a:lnTo>
                    <a:pt x="4394" y="0"/>
                  </a:lnTo>
                  <a:close/>
                </a:path>
                <a:path w="4445" h="6350">
                  <a:moveTo>
                    <a:pt x="4394" y="292"/>
                  </a:moveTo>
                  <a:lnTo>
                    <a:pt x="4216" y="292"/>
                  </a:lnTo>
                  <a:lnTo>
                    <a:pt x="4216" y="3594"/>
                  </a:lnTo>
                  <a:lnTo>
                    <a:pt x="177" y="5930"/>
                  </a:lnTo>
                  <a:lnTo>
                    <a:pt x="505" y="5930"/>
                  </a:lnTo>
                  <a:lnTo>
                    <a:pt x="4394" y="3683"/>
                  </a:lnTo>
                  <a:lnTo>
                    <a:pt x="4394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9005654" y="69749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406" y="0"/>
                  </a:moveTo>
                  <a:lnTo>
                    <a:pt x="0" y="2540"/>
                  </a:lnTo>
                  <a:lnTo>
                    <a:pt x="0" y="6223"/>
                  </a:lnTo>
                  <a:lnTo>
                    <a:pt x="506" y="5930"/>
                  </a:lnTo>
                  <a:lnTo>
                    <a:pt x="177" y="5930"/>
                  </a:lnTo>
                  <a:lnTo>
                    <a:pt x="177" y="2628"/>
                  </a:lnTo>
                  <a:lnTo>
                    <a:pt x="4216" y="292"/>
                  </a:lnTo>
                  <a:lnTo>
                    <a:pt x="4406" y="292"/>
                  </a:lnTo>
                  <a:lnTo>
                    <a:pt x="4406" y="0"/>
                  </a:lnTo>
                  <a:close/>
                </a:path>
                <a:path w="4445" h="6350">
                  <a:moveTo>
                    <a:pt x="4406" y="292"/>
                  </a:moveTo>
                  <a:lnTo>
                    <a:pt x="4216" y="292"/>
                  </a:lnTo>
                  <a:lnTo>
                    <a:pt x="4216" y="3594"/>
                  </a:lnTo>
                  <a:lnTo>
                    <a:pt x="177" y="5930"/>
                  </a:lnTo>
                  <a:lnTo>
                    <a:pt x="506" y="5930"/>
                  </a:lnTo>
                  <a:lnTo>
                    <a:pt x="4406" y="3683"/>
                  </a:lnTo>
                  <a:lnTo>
                    <a:pt x="4406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9008376" y="697559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606"/>
                  </a:lnTo>
                  <a:lnTo>
                    <a:pt x="114" y="3822"/>
                  </a:lnTo>
                  <a:lnTo>
                    <a:pt x="342" y="3695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9008389" y="697565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93" y="0"/>
                  </a:moveTo>
                  <a:lnTo>
                    <a:pt x="0" y="241"/>
                  </a:lnTo>
                  <a:lnTo>
                    <a:pt x="0" y="419"/>
                  </a:lnTo>
                  <a:lnTo>
                    <a:pt x="215" y="292"/>
                  </a:lnTo>
                  <a:lnTo>
                    <a:pt x="215" y="3581"/>
                  </a:lnTo>
                  <a:lnTo>
                    <a:pt x="101" y="3848"/>
                  </a:lnTo>
                  <a:lnTo>
                    <a:pt x="393" y="367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9006681" y="697657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330" y="0"/>
                  </a:moveTo>
                  <a:lnTo>
                    <a:pt x="0" y="203"/>
                  </a:lnTo>
                  <a:lnTo>
                    <a:pt x="12" y="380"/>
                  </a:lnTo>
                  <a:lnTo>
                    <a:pt x="139" y="3606"/>
                  </a:lnTo>
                  <a:lnTo>
                    <a:pt x="114" y="3809"/>
                  </a:lnTo>
                  <a:lnTo>
                    <a:pt x="330" y="3695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9006681" y="697663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06" y="0"/>
                  </a:moveTo>
                  <a:lnTo>
                    <a:pt x="0" y="241"/>
                  </a:lnTo>
                  <a:lnTo>
                    <a:pt x="12" y="419"/>
                  </a:lnTo>
                  <a:lnTo>
                    <a:pt x="228" y="292"/>
                  </a:lnTo>
                  <a:lnTo>
                    <a:pt x="228" y="3581"/>
                  </a:lnTo>
                  <a:lnTo>
                    <a:pt x="101" y="3657"/>
                  </a:lnTo>
                  <a:lnTo>
                    <a:pt x="114" y="3848"/>
                  </a:lnTo>
                  <a:lnTo>
                    <a:pt x="406" y="367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9005451" y="697462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0"/>
                  </a:moveTo>
                  <a:lnTo>
                    <a:pt x="0" y="2768"/>
                  </a:lnTo>
                  <a:lnTo>
                    <a:pt x="0" y="6629"/>
                  </a:lnTo>
                  <a:lnTo>
                    <a:pt x="139" y="6705"/>
                  </a:lnTo>
                  <a:lnTo>
                    <a:pt x="190" y="6540"/>
                  </a:lnTo>
                  <a:lnTo>
                    <a:pt x="190" y="2844"/>
                  </a:lnTo>
                  <a:lnTo>
                    <a:pt x="4610" y="304"/>
                  </a:lnTo>
                  <a:lnTo>
                    <a:pt x="4610" y="3975"/>
                  </a:lnTo>
                  <a:lnTo>
                    <a:pt x="4737" y="4051"/>
                  </a:lnTo>
                  <a:lnTo>
                    <a:pt x="4787" y="3873"/>
                  </a:lnTo>
                  <a:lnTo>
                    <a:pt x="4927" y="63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9005582" y="697470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0"/>
                  </a:moveTo>
                  <a:lnTo>
                    <a:pt x="1625" y="1841"/>
                  </a:lnTo>
                  <a:lnTo>
                    <a:pt x="0" y="2781"/>
                  </a:lnTo>
                  <a:lnTo>
                    <a:pt x="0" y="6642"/>
                  </a:lnTo>
                  <a:lnTo>
                    <a:pt x="190" y="6527"/>
                  </a:lnTo>
                  <a:lnTo>
                    <a:pt x="190" y="2857"/>
                  </a:lnTo>
                  <a:lnTo>
                    <a:pt x="1625" y="2019"/>
                  </a:lnTo>
                  <a:lnTo>
                    <a:pt x="4610" y="304"/>
                  </a:lnTo>
                  <a:lnTo>
                    <a:pt x="4610" y="3975"/>
                  </a:lnTo>
                  <a:lnTo>
                    <a:pt x="4787" y="3886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9012340" y="697097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94" y="0"/>
                  </a:moveTo>
                  <a:lnTo>
                    <a:pt x="0" y="2552"/>
                  </a:lnTo>
                  <a:lnTo>
                    <a:pt x="0" y="6222"/>
                  </a:lnTo>
                  <a:lnTo>
                    <a:pt x="4394" y="3695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9012898" y="697193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841" y="292"/>
                  </a:moveTo>
                  <a:lnTo>
                    <a:pt x="812" y="901"/>
                  </a:lnTo>
                  <a:lnTo>
                    <a:pt x="0" y="4851"/>
                  </a:lnTo>
                  <a:lnTo>
                    <a:pt x="1054" y="4267"/>
                  </a:lnTo>
                  <a:lnTo>
                    <a:pt x="1841" y="292"/>
                  </a:lnTo>
                  <a:close/>
                </a:path>
                <a:path w="2540" h="5079">
                  <a:moveTo>
                    <a:pt x="2311" y="0"/>
                  </a:moveTo>
                  <a:lnTo>
                    <a:pt x="1981" y="215"/>
                  </a:lnTo>
                  <a:lnTo>
                    <a:pt x="1168" y="4178"/>
                  </a:lnTo>
                  <a:lnTo>
                    <a:pt x="1524" y="3987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9012248" y="697102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94" y="0"/>
                  </a:moveTo>
                  <a:lnTo>
                    <a:pt x="0" y="2539"/>
                  </a:lnTo>
                  <a:lnTo>
                    <a:pt x="0" y="6222"/>
                  </a:lnTo>
                  <a:lnTo>
                    <a:pt x="505" y="5930"/>
                  </a:lnTo>
                  <a:lnTo>
                    <a:pt x="177" y="5930"/>
                  </a:lnTo>
                  <a:lnTo>
                    <a:pt x="177" y="2628"/>
                  </a:lnTo>
                  <a:lnTo>
                    <a:pt x="4216" y="292"/>
                  </a:lnTo>
                  <a:lnTo>
                    <a:pt x="4394" y="292"/>
                  </a:lnTo>
                  <a:lnTo>
                    <a:pt x="4394" y="0"/>
                  </a:lnTo>
                  <a:close/>
                </a:path>
                <a:path w="4445" h="6350">
                  <a:moveTo>
                    <a:pt x="4394" y="292"/>
                  </a:moveTo>
                  <a:lnTo>
                    <a:pt x="4216" y="292"/>
                  </a:lnTo>
                  <a:lnTo>
                    <a:pt x="4216" y="3594"/>
                  </a:lnTo>
                  <a:lnTo>
                    <a:pt x="177" y="5930"/>
                  </a:lnTo>
                  <a:lnTo>
                    <a:pt x="505" y="5930"/>
                  </a:lnTo>
                  <a:lnTo>
                    <a:pt x="4394" y="3682"/>
                  </a:lnTo>
                  <a:lnTo>
                    <a:pt x="4394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9012328" y="697107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406" y="0"/>
                  </a:moveTo>
                  <a:lnTo>
                    <a:pt x="0" y="2540"/>
                  </a:lnTo>
                  <a:lnTo>
                    <a:pt x="0" y="6223"/>
                  </a:lnTo>
                  <a:lnTo>
                    <a:pt x="504" y="5930"/>
                  </a:lnTo>
                  <a:lnTo>
                    <a:pt x="177" y="5930"/>
                  </a:lnTo>
                  <a:lnTo>
                    <a:pt x="177" y="2616"/>
                  </a:lnTo>
                  <a:lnTo>
                    <a:pt x="4216" y="292"/>
                  </a:lnTo>
                  <a:lnTo>
                    <a:pt x="4406" y="292"/>
                  </a:lnTo>
                  <a:lnTo>
                    <a:pt x="4406" y="0"/>
                  </a:lnTo>
                  <a:close/>
                </a:path>
                <a:path w="4445" h="6350">
                  <a:moveTo>
                    <a:pt x="4406" y="292"/>
                  </a:moveTo>
                  <a:lnTo>
                    <a:pt x="4216" y="292"/>
                  </a:lnTo>
                  <a:lnTo>
                    <a:pt x="4216" y="3594"/>
                  </a:lnTo>
                  <a:lnTo>
                    <a:pt x="177" y="5930"/>
                  </a:lnTo>
                  <a:lnTo>
                    <a:pt x="504" y="5930"/>
                  </a:lnTo>
                  <a:lnTo>
                    <a:pt x="4406" y="3670"/>
                  </a:lnTo>
                  <a:lnTo>
                    <a:pt x="4406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9015051" y="697174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342" y="0"/>
                  </a:moveTo>
                  <a:lnTo>
                    <a:pt x="0" y="203"/>
                  </a:lnTo>
                  <a:lnTo>
                    <a:pt x="12" y="380"/>
                  </a:lnTo>
                  <a:lnTo>
                    <a:pt x="139" y="3606"/>
                  </a:lnTo>
                  <a:lnTo>
                    <a:pt x="114" y="3809"/>
                  </a:lnTo>
                  <a:lnTo>
                    <a:pt x="342" y="3695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9015064" y="697180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93" y="0"/>
                  </a:moveTo>
                  <a:lnTo>
                    <a:pt x="0" y="241"/>
                  </a:lnTo>
                  <a:lnTo>
                    <a:pt x="0" y="419"/>
                  </a:lnTo>
                  <a:lnTo>
                    <a:pt x="215" y="292"/>
                  </a:lnTo>
                  <a:lnTo>
                    <a:pt x="215" y="3581"/>
                  </a:lnTo>
                  <a:lnTo>
                    <a:pt x="101" y="3848"/>
                  </a:lnTo>
                  <a:lnTo>
                    <a:pt x="393" y="367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9013354" y="697272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330" y="0"/>
                  </a:moveTo>
                  <a:lnTo>
                    <a:pt x="0" y="203"/>
                  </a:lnTo>
                  <a:lnTo>
                    <a:pt x="12" y="380"/>
                  </a:lnTo>
                  <a:lnTo>
                    <a:pt x="139" y="3606"/>
                  </a:lnTo>
                  <a:lnTo>
                    <a:pt x="114" y="3809"/>
                  </a:lnTo>
                  <a:lnTo>
                    <a:pt x="330" y="3695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9013354" y="697278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06" y="0"/>
                  </a:moveTo>
                  <a:lnTo>
                    <a:pt x="0" y="228"/>
                  </a:lnTo>
                  <a:lnTo>
                    <a:pt x="12" y="419"/>
                  </a:lnTo>
                  <a:lnTo>
                    <a:pt x="228" y="292"/>
                  </a:lnTo>
                  <a:lnTo>
                    <a:pt x="228" y="3594"/>
                  </a:lnTo>
                  <a:lnTo>
                    <a:pt x="101" y="3657"/>
                  </a:lnTo>
                  <a:lnTo>
                    <a:pt x="114" y="3848"/>
                  </a:lnTo>
                  <a:lnTo>
                    <a:pt x="406" y="367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9012125" y="697076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0"/>
                  </a:moveTo>
                  <a:lnTo>
                    <a:pt x="0" y="2768"/>
                  </a:lnTo>
                  <a:lnTo>
                    <a:pt x="0" y="6629"/>
                  </a:lnTo>
                  <a:lnTo>
                    <a:pt x="139" y="6718"/>
                  </a:lnTo>
                  <a:lnTo>
                    <a:pt x="190" y="6527"/>
                  </a:lnTo>
                  <a:lnTo>
                    <a:pt x="190" y="2857"/>
                  </a:lnTo>
                  <a:lnTo>
                    <a:pt x="4610" y="317"/>
                  </a:lnTo>
                  <a:lnTo>
                    <a:pt x="4610" y="3975"/>
                  </a:lnTo>
                  <a:lnTo>
                    <a:pt x="4737" y="4063"/>
                  </a:lnTo>
                  <a:lnTo>
                    <a:pt x="4787" y="3873"/>
                  </a:lnTo>
                  <a:lnTo>
                    <a:pt x="4927" y="76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9012263" y="697085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0"/>
                  </a:moveTo>
                  <a:lnTo>
                    <a:pt x="1625" y="1841"/>
                  </a:lnTo>
                  <a:lnTo>
                    <a:pt x="0" y="2768"/>
                  </a:lnTo>
                  <a:lnTo>
                    <a:pt x="0" y="6629"/>
                  </a:lnTo>
                  <a:lnTo>
                    <a:pt x="190" y="6515"/>
                  </a:lnTo>
                  <a:lnTo>
                    <a:pt x="190" y="2844"/>
                  </a:lnTo>
                  <a:lnTo>
                    <a:pt x="1625" y="2006"/>
                  </a:lnTo>
                  <a:lnTo>
                    <a:pt x="4610" y="304"/>
                  </a:lnTo>
                  <a:lnTo>
                    <a:pt x="4610" y="3987"/>
                  </a:lnTo>
                  <a:lnTo>
                    <a:pt x="4787" y="3873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9019015" y="696711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94" y="0"/>
                  </a:moveTo>
                  <a:lnTo>
                    <a:pt x="0" y="2552"/>
                  </a:lnTo>
                  <a:lnTo>
                    <a:pt x="0" y="6223"/>
                  </a:lnTo>
                  <a:lnTo>
                    <a:pt x="4394" y="3695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9019578" y="696808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841" y="292"/>
                  </a:moveTo>
                  <a:lnTo>
                    <a:pt x="812" y="901"/>
                  </a:lnTo>
                  <a:lnTo>
                    <a:pt x="0" y="4851"/>
                  </a:lnTo>
                  <a:lnTo>
                    <a:pt x="1054" y="4254"/>
                  </a:lnTo>
                  <a:lnTo>
                    <a:pt x="1841" y="292"/>
                  </a:lnTo>
                  <a:close/>
                </a:path>
                <a:path w="2540" h="5079">
                  <a:moveTo>
                    <a:pt x="2311" y="0"/>
                  </a:moveTo>
                  <a:lnTo>
                    <a:pt x="1981" y="215"/>
                  </a:lnTo>
                  <a:lnTo>
                    <a:pt x="1168" y="4178"/>
                  </a:lnTo>
                  <a:lnTo>
                    <a:pt x="1524" y="3975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9018923" y="696717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394" y="0"/>
                  </a:moveTo>
                  <a:lnTo>
                    <a:pt x="0" y="2540"/>
                  </a:lnTo>
                  <a:lnTo>
                    <a:pt x="0" y="6223"/>
                  </a:lnTo>
                  <a:lnTo>
                    <a:pt x="502" y="5930"/>
                  </a:lnTo>
                  <a:lnTo>
                    <a:pt x="177" y="5930"/>
                  </a:lnTo>
                  <a:lnTo>
                    <a:pt x="177" y="2616"/>
                  </a:lnTo>
                  <a:lnTo>
                    <a:pt x="4216" y="292"/>
                  </a:lnTo>
                  <a:lnTo>
                    <a:pt x="4394" y="292"/>
                  </a:lnTo>
                  <a:lnTo>
                    <a:pt x="4394" y="0"/>
                  </a:lnTo>
                  <a:close/>
                </a:path>
                <a:path w="4445" h="6350">
                  <a:moveTo>
                    <a:pt x="4394" y="292"/>
                  </a:moveTo>
                  <a:lnTo>
                    <a:pt x="4216" y="292"/>
                  </a:lnTo>
                  <a:lnTo>
                    <a:pt x="4216" y="3594"/>
                  </a:lnTo>
                  <a:lnTo>
                    <a:pt x="177" y="5930"/>
                  </a:lnTo>
                  <a:lnTo>
                    <a:pt x="502" y="5930"/>
                  </a:lnTo>
                  <a:lnTo>
                    <a:pt x="4394" y="3670"/>
                  </a:lnTo>
                  <a:lnTo>
                    <a:pt x="4394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9019000" y="696722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4406" y="0"/>
                  </a:moveTo>
                  <a:lnTo>
                    <a:pt x="0" y="2540"/>
                  </a:lnTo>
                  <a:lnTo>
                    <a:pt x="0" y="6210"/>
                  </a:lnTo>
                  <a:lnTo>
                    <a:pt x="484" y="5930"/>
                  </a:lnTo>
                  <a:lnTo>
                    <a:pt x="177" y="5930"/>
                  </a:lnTo>
                  <a:lnTo>
                    <a:pt x="177" y="2616"/>
                  </a:lnTo>
                  <a:lnTo>
                    <a:pt x="4216" y="292"/>
                  </a:lnTo>
                  <a:lnTo>
                    <a:pt x="4406" y="292"/>
                  </a:lnTo>
                  <a:lnTo>
                    <a:pt x="4406" y="0"/>
                  </a:lnTo>
                  <a:close/>
                </a:path>
                <a:path w="4445" h="6350">
                  <a:moveTo>
                    <a:pt x="4406" y="292"/>
                  </a:moveTo>
                  <a:lnTo>
                    <a:pt x="4216" y="292"/>
                  </a:lnTo>
                  <a:lnTo>
                    <a:pt x="4216" y="3594"/>
                  </a:lnTo>
                  <a:lnTo>
                    <a:pt x="177" y="5930"/>
                  </a:lnTo>
                  <a:lnTo>
                    <a:pt x="484" y="5930"/>
                  </a:lnTo>
                  <a:lnTo>
                    <a:pt x="4406" y="3670"/>
                  </a:lnTo>
                  <a:lnTo>
                    <a:pt x="4406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9021725" y="696789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342" y="0"/>
                  </a:moveTo>
                  <a:lnTo>
                    <a:pt x="0" y="203"/>
                  </a:lnTo>
                  <a:lnTo>
                    <a:pt x="12" y="380"/>
                  </a:lnTo>
                  <a:lnTo>
                    <a:pt x="139" y="3606"/>
                  </a:lnTo>
                  <a:lnTo>
                    <a:pt x="114" y="3809"/>
                  </a:lnTo>
                  <a:lnTo>
                    <a:pt x="342" y="3695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9021738" y="696794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93" y="0"/>
                  </a:moveTo>
                  <a:lnTo>
                    <a:pt x="0" y="241"/>
                  </a:lnTo>
                  <a:lnTo>
                    <a:pt x="0" y="419"/>
                  </a:lnTo>
                  <a:lnTo>
                    <a:pt x="215" y="292"/>
                  </a:lnTo>
                  <a:lnTo>
                    <a:pt x="215" y="3581"/>
                  </a:lnTo>
                  <a:lnTo>
                    <a:pt x="101" y="3848"/>
                  </a:lnTo>
                  <a:lnTo>
                    <a:pt x="393" y="367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9020027" y="696887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330" y="0"/>
                  </a:moveTo>
                  <a:lnTo>
                    <a:pt x="0" y="203"/>
                  </a:lnTo>
                  <a:lnTo>
                    <a:pt x="12" y="380"/>
                  </a:lnTo>
                  <a:lnTo>
                    <a:pt x="139" y="3606"/>
                  </a:lnTo>
                  <a:lnTo>
                    <a:pt x="114" y="3809"/>
                  </a:lnTo>
                  <a:lnTo>
                    <a:pt x="330" y="368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9020027" y="69689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06" y="0"/>
                  </a:moveTo>
                  <a:lnTo>
                    <a:pt x="0" y="228"/>
                  </a:lnTo>
                  <a:lnTo>
                    <a:pt x="12" y="419"/>
                  </a:lnTo>
                  <a:lnTo>
                    <a:pt x="228" y="292"/>
                  </a:lnTo>
                  <a:lnTo>
                    <a:pt x="228" y="3581"/>
                  </a:lnTo>
                  <a:lnTo>
                    <a:pt x="101" y="3657"/>
                  </a:lnTo>
                  <a:lnTo>
                    <a:pt x="114" y="3848"/>
                  </a:lnTo>
                  <a:lnTo>
                    <a:pt x="406" y="3670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9018799" y="696691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0"/>
                  </a:moveTo>
                  <a:lnTo>
                    <a:pt x="0" y="2768"/>
                  </a:lnTo>
                  <a:lnTo>
                    <a:pt x="0" y="6629"/>
                  </a:lnTo>
                  <a:lnTo>
                    <a:pt x="139" y="6718"/>
                  </a:lnTo>
                  <a:lnTo>
                    <a:pt x="190" y="6540"/>
                  </a:lnTo>
                  <a:lnTo>
                    <a:pt x="190" y="2857"/>
                  </a:lnTo>
                  <a:lnTo>
                    <a:pt x="4610" y="317"/>
                  </a:lnTo>
                  <a:lnTo>
                    <a:pt x="4610" y="3975"/>
                  </a:lnTo>
                  <a:lnTo>
                    <a:pt x="4737" y="4063"/>
                  </a:lnTo>
                  <a:lnTo>
                    <a:pt x="4787" y="3873"/>
                  </a:lnTo>
                  <a:lnTo>
                    <a:pt x="4927" y="76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9018930" y="696699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0"/>
                  </a:moveTo>
                  <a:lnTo>
                    <a:pt x="1625" y="1841"/>
                  </a:lnTo>
                  <a:lnTo>
                    <a:pt x="0" y="2781"/>
                  </a:lnTo>
                  <a:lnTo>
                    <a:pt x="0" y="6642"/>
                  </a:lnTo>
                  <a:lnTo>
                    <a:pt x="190" y="6527"/>
                  </a:lnTo>
                  <a:lnTo>
                    <a:pt x="190" y="2857"/>
                  </a:lnTo>
                  <a:lnTo>
                    <a:pt x="1625" y="2019"/>
                  </a:lnTo>
                  <a:lnTo>
                    <a:pt x="4610" y="304"/>
                  </a:lnTo>
                  <a:lnTo>
                    <a:pt x="4610" y="3987"/>
                  </a:lnTo>
                  <a:lnTo>
                    <a:pt x="4787" y="3873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8991244" y="697874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381" y="6222"/>
                  </a:lnTo>
                  <a:lnTo>
                    <a:pt x="4381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8992755" y="697970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43" y="4165"/>
                  </a:moveTo>
                  <a:lnTo>
                    <a:pt x="330" y="215"/>
                  </a:lnTo>
                  <a:lnTo>
                    <a:pt x="0" y="0"/>
                  </a:lnTo>
                  <a:lnTo>
                    <a:pt x="787" y="3975"/>
                  </a:lnTo>
                  <a:lnTo>
                    <a:pt x="1143" y="4165"/>
                  </a:lnTo>
                  <a:close/>
                </a:path>
                <a:path w="2540" h="5079">
                  <a:moveTo>
                    <a:pt x="2298" y="4864"/>
                  </a:moveTo>
                  <a:lnTo>
                    <a:pt x="1498" y="901"/>
                  </a:lnTo>
                  <a:lnTo>
                    <a:pt x="457" y="304"/>
                  </a:lnTo>
                  <a:lnTo>
                    <a:pt x="1257" y="4267"/>
                  </a:lnTo>
                  <a:lnTo>
                    <a:pt x="2298" y="486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8991324" y="697878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29" y="5930"/>
                  </a:lnTo>
                  <a:lnTo>
                    <a:pt x="190" y="3619"/>
                  </a:lnTo>
                  <a:lnTo>
                    <a:pt x="190" y="304"/>
                  </a:lnTo>
                  <a:lnTo>
                    <a:pt x="523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3" y="304"/>
                  </a:moveTo>
                  <a:lnTo>
                    <a:pt x="190" y="304"/>
                  </a:lnTo>
                  <a:lnTo>
                    <a:pt x="4229" y="2641"/>
                  </a:lnTo>
                  <a:lnTo>
                    <a:pt x="4229" y="5930"/>
                  </a:lnTo>
                  <a:lnTo>
                    <a:pt x="4406" y="5930"/>
                  </a:lnTo>
                  <a:lnTo>
                    <a:pt x="4406" y="2565"/>
                  </a:lnTo>
                  <a:lnTo>
                    <a:pt x="523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8991246" y="697883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29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29" y="2641"/>
                  </a:lnTo>
                  <a:lnTo>
                    <a:pt x="4229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8992586" y="697951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28" y="3632"/>
                  </a:lnTo>
                  <a:lnTo>
                    <a:pt x="203" y="317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8992515" y="69795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279" y="3848"/>
                  </a:lnTo>
                  <a:lnTo>
                    <a:pt x="304" y="3657"/>
                  </a:lnTo>
                  <a:lnTo>
                    <a:pt x="177" y="3606"/>
                  </a:lnTo>
                  <a:lnTo>
                    <a:pt x="177" y="292"/>
                  </a:lnTo>
                  <a:lnTo>
                    <a:pt x="393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8994282" y="698049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28" y="3632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8994205" y="698055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304" y="3848"/>
                  </a:lnTo>
                  <a:lnTo>
                    <a:pt x="304" y="3657"/>
                  </a:lnTo>
                  <a:lnTo>
                    <a:pt x="190" y="292"/>
                  </a:lnTo>
                  <a:lnTo>
                    <a:pt x="406" y="419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8990920" y="69785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7" y="0"/>
                  </a:moveTo>
                  <a:lnTo>
                    <a:pt x="0" y="63"/>
                  </a:lnTo>
                  <a:lnTo>
                    <a:pt x="127" y="3873"/>
                  </a:lnTo>
                  <a:lnTo>
                    <a:pt x="190" y="4051"/>
                  </a:lnTo>
                  <a:lnTo>
                    <a:pt x="317" y="3975"/>
                  </a:lnTo>
                  <a:lnTo>
                    <a:pt x="317" y="304"/>
                  </a:lnTo>
                  <a:lnTo>
                    <a:pt x="4737" y="2844"/>
                  </a:lnTo>
                  <a:lnTo>
                    <a:pt x="4737" y="6540"/>
                  </a:lnTo>
                  <a:lnTo>
                    <a:pt x="4787" y="6718"/>
                  </a:lnTo>
                  <a:lnTo>
                    <a:pt x="4927" y="6629"/>
                  </a:lnTo>
                  <a:lnTo>
                    <a:pt x="4927" y="276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8990914" y="697861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2794"/>
                  </a:moveTo>
                  <a:lnTo>
                    <a:pt x="3162" y="1841"/>
                  </a:lnTo>
                  <a:lnTo>
                    <a:pt x="0" y="0"/>
                  </a:lnTo>
                  <a:lnTo>
                    <a:pt x="0" y="3886"/>
                  </a:lnTo>
                  <a:lnTo>
                    <a:pt x="190" y="3987"/>
                  </a:lnTo>
                  <a:lnTo>
                    <a:pt x="190" y="317"/>
                  </a:lnTo>
                  <a:lnTo>
                    <a:pt x="3162" y="2044"/>
                  </a:lnTo>
                  <a:lnTo>
                    <a:pt x="4610" y="2870"/>
                  </a:lnTo>
                  <a:lnTo>
                    <a:pt x="4610" y="6527"/>
                  </a:lnTo>
                  <a:lnTo>
                    <a:pt x="4787" y="6654"/>
                  </a:lnTo>
                  <a:lnTo>
                    <a:pt x="4787" y="279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8984572" y="697489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381" y="6223"/>
                  </a:lnTo>
                  <a:lnTo>
                    <a:pt x="4381" y="2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8986088" y="697585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43" y="4178"/>
                  </a:moveTo>
                  <a:lnTo>
                    <a:pt x="330" y="215"/>
                  </a:lnTo>
                  <a:lnTo>
                    <a:pt x="0" y="0"/>
                  </a:lnTo>
                  <a:lnTo>
                    <a:pt x="787" y="3987"/>
                  </a:lnTo>
                  <a:lnTo>
                    <a:pt x="1143" y="4178"/>
                  </a:lnTo>
                  <a:close/>
                </a:path>
                <a:path w="2540" h="5079">
                  <a:moveTo>
                    <a:pt x="2298" y="4851"/>
                  </a:moveTo>
                  <a:lnTo>
                    <a:pt x="1498" y="889"/>
                  </a:lnTo>
                  <a:lnTo>
                    <a:pt x="457" y="292"/>
                  </a:lnTo>
                  <a:lnTo>
                    <a:pt x="1257" y="4254"/>
                  </a:lnTo>
                  <a:lnTo>
                    <a:pt x="2298" y="48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8984651" y="697493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16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16" y="2641"/>
                  </a:lnTo>
                  <a:lnTo>
                    <a:pt x="4216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8984572" y="697498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16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16" y="2641"/>
                  </a:lnTo>
                  <a:lnTo>
                    <a:pt x="4216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8985912" y="697566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28" y="3632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8985844" y="697572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279" y="3848"/>
                  </a:lnTo>
                  <a:lnTo>
                    <a:pt x="304" y="3657"/>
                  </a:lnTo>
                  <a:lnTo>
                    <a:pt x="177" y="3581"/>
                  </a:lnTo>
                  <a:lnTo>
                    <a:pt x="177" y="292"/>
                  </a:lnTo>
                  <a:lnTo>
                    <a:pt x="393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8987609" y="697664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41" y="3632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8987533" y="697670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304" y="3848"/>
                  </a:lnTo>
                  <a:lnTo>
                    <a:pt x="304" y="3657"/>
                  </a:lnTo>
                  <a:lnTo>
                    <a:pt x="190" y="292"/>
                  </a:lnTo>
                  <a:lnTo>
                    <a:pt x="406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8984246" y="697468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7" y="0"/>
                  </a:moveTo>
                  <a:lnTo>
                    <a:pt x="0" y="63"/>
                  </a:lnTo>
                  <a:lnTo>
                    <a:pt x="127" y="3873"/>
                  </a:lnTo>
                  <a:lnTo>
                    <a:pt x="190" y="4051"/>
                  </a:lnTo>
                  <a:lnTo>
                    <a:pt x="317" y="3975"/>
                  </a:lnTo>
                  <a:lnTo>
                    <a:pt x="317" y="304"/>
                  </a:lnTo>
                  <a:lnTo>
                    <a:pt x="4737" y="2844"/>
                  </a:lnTo>
                  <a:lnTo>
                    <a:pt x="4737" y="6527"/>
                  </a:lnTo>
                  <a:lnTo>
                    <a:pt x="4787" y="6718"/>
                  </a:lnTo>
                  <a:lnTo>
                    <a:pt x="4927" y="6629"/>
                  </a:lnTo>
                  <a:lnTo>
                    <a:pt x="4927" y="276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8984234" y="697476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3162" y="1841"/>
                  </a:moveTo>
                  <a:lnTo>
                    <a:pt x="0" y="0"/>
                  </a:lnTo>
                  <a:lnTo>
                    <a:pt x="0" y="3886"/>
                  </a:lnTo>
                  <a:lnTo>
                    <a:pt x="190" y="3975"/>
                  </a:lnTo>
                  <a:lnTo>
                    <a:pt x="190" y="304"/>
                  </a:lnTo>
                  <a:lnTo>
                    <a:pt x="3162" y="2032"/>
                  </a:lnTo>
                  <a:lnTo>
                    <a:pt x="3162" y="1841"/>
                  </a:lnTo>
                  <a:close/>
                </a:path>
                <a:path w="5079" h="6984">
                  <a:moveTo>
                    <a:pt x="4800" y="2781"/>
                  </a:moveTo>
                  <a:lnTo>
                    <a:pt x="3175" y="1841"/>
                  </a:lnTo>
                  <a:lnTo>
                    <a:pt x="3175" y="2032"/>
                  </a:lnTo>
                  <a:lnTo>
                    <a:pt x="4622" y="2870"/>
                  </a:lnTo>
                  <a:lnTo>
                    <a:pt x="4622" y="6527"/>
                  </a:lnTo>
                  <a:lnTo>
                    <a:pt x="4800" y="6654"/>
                  </a:lnTo>
                  <a:lnTo>
                    <a:pt x="4800" y="27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8977897" y="697106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70"/>
                  </a:lnTo>
                  <a:lnTo>
                    <a:pt x="4381" y="6210"/>
                  </a:lnTo>
                  <a:lnTo>
                    <a:pt x="4381" y="2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8979408" y="697200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43" y="4178"/>
                  </a:moveTo>
                  <a:lnTo>
                    <a:pt x="330" y="215"/>
                  </a:lnTo>
                  <a:lnTo>
                    <a:pt x="0" y="0"/>
                  </a:lnTo>
                  <a:lnTo>
                    <a:pt x="787" y="3975"/>
                  </a:lnTo>
                  <a:lnTo>
                    <a:pt x="1143" y="4178"/>
                  </a:lnTo>
                  <a:close/>
                </a:path>
                <a:path w="2540" h="5079">
                  <a:moveTo>
                    <a:pt x="2298" y="4851"/>
                  </a:moveTo>
                  <a:lnTo>
                    <a:pt x="1498" y="889"/>
                  </a:lnTo>
                  <a:lnTo>
                    <a:pt x="457" y="279"/>
                  </a:lnTo>
                  <a:lnTo>
                    <a:pt x="1257" y="4254"/>
                  </a:lnTo>
                  <a:lnTo>
                    <a:pt x="2298" y="48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8977977" y="697108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16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16" y="2641"/>
                  </a:lnTo>
                  <a:lnTo>
                    <a:pt x="4216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8977900" y="697113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29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29" y="2641"/>
                  </a:lnTo>
                  <a:lnTo>
                    <a:pt x="4229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8979241" y="697180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28" y="3632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8979170" y="697186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279" y="3848"/>
                  </a:lnTo>
                  <a:lnTo>
                    <a:pt x="292" y="3657"/>
                  </a:lnTo>
                  <a:lnTo>
                    <a:pt x="177" y="292"/>
                  </a:lnTo>
                  <a:lnTo>
                    <a:pt x="393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8980935" y="697279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0" y="0"/>
                  </a:moveTo>
                  <a:lnTo>
                    <a:pt x="0" y="3695"/>
                  </a:lnTo>
                  <a:lnTo>
                    <a:pt x="228" y="3809"/>
                  </a:lnTo>
                  <a:lnTo>
                    <a:pt x="241" y="3619"/>
                  </a:lnTo>
                  <a:lnTo>
                    <a:pt x="190" y="304"/>
                  </a:lnTo>
                  <a:lnTo>
                    <a:pt x="330" y="380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8980859" y="697285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304" y="3848"/>
                  </a:lnTo>
                  <a:lnTo>
                    <a:pt x="304" y="3657"/>
                  </a:lnTo>
                  <a:lnTo>
                    <a:pt x="190" y="292"/>
                  </a:lnTo>
                  <a:lnTo>
                    <a:pt x="406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8977573" y="697083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7" y="0"/>
                  </a:moveTo>
                  <a:lnTo>
                    <a:pt x="0" y="63"/>
                  </a:lnTo>
                  <a:lnTo>
                    <a:pt x="127" y="3873"/>
                  </a:lnTo>
                  <a:lnTo>
                    <a:pt x="190" y="4051"/>
                  </a:lnTo>
                  <a:lnTo>
                    <a:pt x="317" y="3975"/>
                  </a:lnTo>
                  <a:lnTo>
                    <a:pt x="317" y="304"/>
                  </a:lnTo>
                  <a:lnTo>
                    <a:pt x="4737" y="2844"/>
                  </a:lnTo>
                  <a:lnTo>
                    <a:pt x="4737" y="6540"/>
                  </a:lnTo>
                  <a:lnTo>
                    <a:pt x="4787" y="6718"/>
                  </a:lnTo>
                  <a:lnTo>
                    <a:pt x="4927" y="6629"/>
                  </a:lnTo>
                  <a:lnTo>
                    <a:pt x="4927" y="276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8977566" y="697091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2781"/>
                  </a:moveTo>
                  <a:lnTo>
                    <a:pt x="3162" y="1841"/>
                  </a:lnTo>
                  <a:lnTo>
                    <a:pt x="0" y="0"/>
                  </a:lnTo>
                  <a:lnTo>
                    <a:pt x="0" y="3886"/>
                  </a:lnTo>
                  <a:lnTo>
                    <a:pt x="190" y="3987"/>
                  </a:lnTo>
                  <a:lnTo>
                    <a:pt x="190" y="304"/>
                  </a:lnTo>
                  <a:lnTo>
                    <a:pt x="3162" y="2032"/>
                  </a:lnTo>
                  <a:lnTo>
                    <a:pt x="4610" y="2857"/>
                  </a:lnTo>
                  <a:lnTo>
                    <a:pt x="4610" y="6527"/>
                  </a:lnTo>
                  <a:lnTo>
                    <a:pt x="4787" y="6642"/>
                  </a:lnTo>
                  <a:lnTo>
                    <a:pt x="4787" y="27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8971226" y="696721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70"/>
                  </a:lnTo>
                  <a:lnTo>
                    <a:pt x="4381" y="6210"/>
                  </a:lnTo>
                  <a:lnTo>
                    <a:pt x="4381" y="2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8972740" y="696814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43" y="4178"/>
                  </a:moveTo>
                  <a:lnTo>
                    <a:pt x="330" y="215"/>
                  </a:lnTo>
                  <a:lnTo>
                    <a:pt x="0" y="0"/>
                  </a:lnTo>
                  <a:lnTo>
                    <a:pt x="787" y="3987"/>
                  </a:lnTo>
                  <a:lnTo>
                    <a:pt x="1143" y="4178"/>
                  </a:lnTo>
                  <a:close/>
                </a:path>
                <a:path w="2540" h="5079">
                  <a:moveTo>
                    <a:pt x="2298" y="4851"/>
                  </a:moveTo>
                  <a:lnTo>
                    <a:pt x="1498" y="901"/>
                  </a:lnTo>
                  <a:lnTo>
                    <a:pt x="457" y="292"/>
                  </a:lnTo>
                  <a:lnTo>
                    <a:pt x="1257" y="4267"/>
                  </a:lnTo>
                  <a:lnTo>
                    <a:pt x="2298" y="48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8971302" y="696723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29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29" y="2641"/>
                  </a:lnTo>
                  <a:lnTo>
                    <a:pt x="4229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8971226" y="696728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29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29" y="2641"/>
                  </a:lnTo>
                  <a:lnTo>
                    <a:pt x="4229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8972566" y="696795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28" y="3632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8972497" y="696801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279" y="3848"/>
                  </a:lnTo>
                  <a:lnTo>
                    <a:pt x="304" y="3657"/>
                  </a:lnTo>
                  <a:lnTo>
                    <a:pt x="177" y="3581"/>
                  </a:lnTo>
                  <a:lnTo>
                    <a:pt x="177" y="292"/>
                  </a:lnTo>
                  <a:lnTo>
                    <a:pt x="393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8974261" y="696894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0" y="0"/>
                  </a:moveTo>
                  <a:lnTo>
                    <a:pt x="0" y="3682"/>
                  </a:lnTo>
                  <a:lnTo>
                    <a:pt x="228" y="3809"/>
                  </a:lnTo>
                  <a:lnTo>
                    <a:pt x="241" y="3619"/>
                  </a:lnTo>
                  <a:lnTo>
                    <a:pt x="190" y="304"/>
                  </a:lnTo>
                  <a:lnTo>
                    <a:pt x="330" y="380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8974185" y="696900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304" y="3848"/>
                  </a:lnTo>
                  <a:lnTo>
                    <a:pt x="317" y="3657"/>
                  </a:lnTo>
                  <a:lnTo>
                    <a:pt x="190" y="3581"/>
                  </a:lnTo>
                  <a:lnTo>
                    <a:pt x="190" y="292"/>
                  </a:lnTo>
                  <a:lnTo>
                    <a:pt x="406" y="419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8970900" y="696698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7" y="0"/>
                  </a:moveTo>
                  <a:lnTo>
                    <a:pt x="0" y="63"/>
                  </a:lnTo>
                  <a:lnTo>
                    <a:pt x="127" y="3873"/>
                  </a:lnTo>
                  <a:lnTo>
                    <a:pt x="190" y="4051"/>
                  </a:lnTo>
                  <a:lnTo>
                    <a:pt x="317" y="3975"/>
                  </a:lnTo>
                  <a:lnTo>
                    <a:pt x="317" y="304"/>
                  </a:lnTo>
                  <a:lnTo>
                    <a:pt x="4737" y="2844"/>
                  </a:lnTo>
                  <a:lnTo>
                    <a:pt x="4737" y="6540"/>
                  </a:lnTo>
                  <a:lnTo>
                    <a:pt x="4787" y="6705"/>
                  </a:lnTo>
                  <a:lnTo>
                    <a:pt x="4927" y="6629"/>
                  </a:lnTo>
                  <a:lnTo>
                    <a:pt x="4927" y="276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8970886" y="696706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3162" y="1841"/>
                  </a:moveTo>
                  <a:lnTo>
                    <a:pt x="0" y="0"/>
                  </a:lnTo>
                  <a:lnTo>
                    <a:pt x="0" y="3886"/>
                  </a:lnTo>
                  <a:lnTo>
                    <a:pt x="190" y="3975"/>
                  </a:lnTo>
                  <a:lnTo>
                    <a:pt x="190" y="304"/>
                  </a:lnTo>
                  <a:lnTo>
                    <a:pt x="3162" y="2032"/>
                  </a:lnTo>
                  <a:lnTo>
                    <a:pt x="3162" y="1841"/>
                  </a:lnTo>
                  <a:close/>
                </a:path>
                <a:path w="5079" h="6984">
                  <a:moveTo>
                    <a:pt x="4800" y="2781"/>
                  </a:moveTo>
                  <a:lnTo>
                    <a:pt x="3175" y="1841"/>
                  </a:lnTo>
                  <a:lnTo>
                    <a:pt x="3175" y="2019"/>
                  </a:lnTo>
                  <a:lnTo>
                    <a:pt x="4610" y="2857"/>
                  </a:lnTo>
                  <a:lnTo>
                    <a:pt x="4610" y="6527"/>
                  </a:lnTo>
                  <a:lnTo>
                    <a:pt x="4800" y="6642"/>
                  </a:lnTo>
                  <a:lnTo>
                    <a:pt x="4800" y="27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8984572" y="696837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381" y="6222"/>
                  </a:lnTo>
                  <a:lnTo>
                    <a:pt x="4381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8986088" y="69693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43" y="4165"/>
                  </a:moveTo>
                  <a:lnTo>
                    <a:pt x="330" y="215"/>
                  </a:lnTo>
                  <a:lnTo>
                    <a:pt x="0" y="0"/>
                  </a:lnTo>
                  <a:lnTo>
                    <a:pt x="787" y="3975"/>
                  </a:lnTo>
                  <a:lnTo>
                    <a:pt x="1143" y="4165"/>
                  </a:lnTo>
                  <a:close/>
                </a:path>
                <a:path w="2540" h="5079">
                  <a:moveTo>
                    <a:pt x="2298" y="4851"/>
                  </a:moveTo>
                  <a:lnTo>
                    <a:pt x="1498" y="889"/>
                  </a:lnTo>
                  <a:lnTo>
                    <a:pt x="457" y="292"/>
                  </a:lnTo>
                  <a:lnTo>
                    <a:pt x="1257" y="4254"/>
                  </a:lnTo>
                  <a:lnTo>
                    <a:pt x="2298" y="48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8984651" y="696841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43"/>
                  </a:lnTo>
                  <a:lnTo>
                    <a:pt x="4216" y="5943"/>
                  </a:lnTo>
                  <a:lnTo>
                    <a:pt x="190" y="3619"/>
                  </a:lnTo>
                  <a:lnTo>
                    <a:pt x="190" y="317"/>
                  </a:lnTo>
                  <a:lnTo>
                    <a:pt x="545" y="317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45" y="317"/>
                  </a:moveTo>
                  <a:lnTo>
                    <a:pt x="190" y="317"/>
                  </a:lnTo>
                  <a:lnTo>
                    <a:pt x="4216" y="2654"/>
                  </a:lnTo>
                  <a:lnTo>
                    <a:pt x="4216" y="5943"/>
                  </a:lnTo>
                  <a:lnTo>
                    <a:pt x="4406" y="5943"/>
                  </a:lnTo>
                  <a:lnTo>
                    <a:pt x="4406" y="2565"/>
                  </a:lnTo>
                  <a:lnTo>
                    <a:pt x="54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8984572" y="696845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43"/>
                  </a:lnTo>
                  <a:lnTo>
                    <a:pt x="4216" y="5943"/>
                  </a:lnTo>
                  <a:lnTo>
                    <a:pt x="190" y="3606"/>
                  </a:lnTo>
                  <a:lnTo>
                    <a:pt x="190" y="317"/>
                  </a:lnTo>
                  <a:lnTo>
                    <a:pt x="545" y="317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45" y="317"/>
                  </a:moveTo>
                  <a:lnTo>
                    <a:pt x="190" y="317"/>
                  </a:lnTo>
                  <a:lnTo>
                    <a:pt x="4216" y="2654"/>
                  </a:lnTo>
                  <a:lnTo>
                    <a:pt x="4216" y="5943"/>
                  </a:lnTo>
                  <a:lnTo>
                    <a:pt x="4406" y="5943"/>
                  </a:lnTo>
                  <a:lnTo>
                    <a:pt x="4406" y="2565"/>
                  </a:lnTo>
                  <a:lnTo>
                    <a:pt x="54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8985912" y="696915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09">
                  <a:moveTo>
                    <a:pt x="0" y="0"/>
                  </a:moveTo>
                  <a:lnTo>
                    <a:pt x="0" y="3682"/>
                  </a:lnTo>
                  <a:lnTo>
                    <a:pt x="228" y="3809"/>
                  </a:lnTo>
                  <a:lnTo>
                    <a:pt x="228" y="3619"/>
                  </a:lnTo>
                  <a:lnTo>
                    <a:pt x="190" y="304"/>
                  </a:lnTo>
                  <a:lnTo>
                    <a:pt x="330" y="380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8985844" y="696919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82"/>
                  </a:lnTo>
                  <a:lnTo>
                    <a:pt x="279" y="3860"/>
                  </a:lnTo>
                  <a:lnTo>
                    <a:pt x="304" y="3670"/>
                  </a:lnTo>
                  <a:lnTo>
                    <a:pt x="177" y="3594"/>
                  </a:lnTo>
                  <a:lnTo>
                    <a:pt x="177" y="304"/>
                  </a:lnTo>
                  <a:lnTo>
                    <a:pt x="393" y="431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8987609" y="697012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41" y="3632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8987533" y="697018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304" y="3848"/>
                  </a:lnTo>
                  <a:lnTo>
                    <a:pt x="304" y="3657"/>
                  </a:lnTo>
                  <a:lnTo>
                    <a:pt x="190" y="292"/>
                  </a:lnTo>
                  <a:lnTo>
                    <a:pt x="406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8984246" y="696816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7" y="0"/>
                  </a:moveTo>
                  <a:lnTo>
                    <a:pt x="0" y="76"/>
                  </a:lnTo>
                  <a:lnTo>
                    <a:pt x="127" y="3873"/>
                  </a:lnTo>
                  <a:lnTo>
                    <a:pt x="190" y="4051"/>
                  </a:lnTo>
                  <a:lnTo>
                    <a:pt x="317" y="3975"/>
                  </a:lnTo>
                  <a:lnTo>
                    <a:pt x="317" y="304"/>
                  </a:lnTo>
                  <a:lnTo>
                    <a:pt x="4737" y="2844"/>
                  </a:lnTo>
                  <a:lnTo>
                    <a:pt x="4737" y="6540"/>
                  </a:lnTo>
                  <a:lnTo>
                    <a:pt x="4787" y="6718"/>
                  </a:lnTo>
                  <a:lnTo>
                    <a:pt x="4927" y="6629"/>
                  </a:lnTo>
                  <a:lnTo>
                    <a:pt x="4927" y="276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8984234" y="696824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3162" y="1828"/>
                  </a:moveTo>
                  <a:lnTo>
                    <a:pt x="0" y="0"/>
                  </a:lnTo>
                  <a:lnTo>
                    <a:pt x="0" y="3873"/>
                  </a:lnTo>
                  <a:lnTo>
                    <a:pt x="190" y="3975"/>
                  </a:lnTo>
                  <a:lnTo>
                    <a:pt x="190" y="304"/>
                  </a:lnTo>
                  <a:lnTo>
                    <a:pt x="3162" y="2032"/>
                  </a:lnTo>
                  <a:lnTo>
                    <a:pt x="3162" y="1828"/>
                  </a:lnTo>
                  <a:close/>
                </a:path>
                <a:path w="5079" h="6984">
                  <a:moveTo>
                    <a:pt x="4800" y="2781"/>
                  </a:moveTo>
                  <a:lnTo>
                    <a:pt x="3175" y="1828"/>
                  </a:lnTo>
                  <a:lnTo>
                    <a:pt x="3175" y="2019"/>
                  </a:lnTo>
                  <a:lnTo>
                    <a:pt x="4622" y="2857"/>
                  </a:lnTo>
                  <a:lnTo>
                    <a:pt x="4622" y="6515"/>
                  </a:lnTo>
                  <a:lnTo>
                    <a:pt x="4800" y="6642"/>
                  </a:lnTo>
                  <a:lnTo>
                    <a:pt x="4800" y="27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8977897" y="696452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381" y="6222"/>
                  </a:lnTo>
                  <a:lnTo>
                    <a:pt x="4381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8979408" y="696549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43" y="4165"/>
                  </a:moveTo>
                  <a:lnTo>
                    <a:pt x="330" y="215"/>
                  </a:lnTo>
                  <a:lnTo>
                    <a:pt x="0" y="0"/>
                  </a:lnTo>
                  <a:lnTo>
                    <a:pt x="787" y="3975"/>
                  </a:lnTo>
                  <a:lnTo>
                    <a:pt x="1143" y="4165"/>
                  </a:lnTo>
                  <a:close/>
                </a:path>
                <a:path w="2540" h="5079">
                  <a:moveTo>
                    <a:pt x="2298" y="4851"/>
                  </a:moveTo>
                  <a:lnTo>
                    <a:pt x="1498" y="889"/>
                  </a:lnTo>
                  <a:lnTo>
                    <a:pt x="457" y="292"/>
                  </a:lnTo>
                  <a:lnTo>
                    <a:pt x="1257" y="4254"/>
                  </a:lnTo>
                  <a:lnTo>
                    <a:pt x="2298" y="48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8977977" y="696456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16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16" y="2641"/>
                  </a:lnTo>
                  <a:lnTo>
                    <a:pt x="4216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8977900" y="696461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0" y="0"/>
                  </a:moveTo>
                  <a:lnTo>
                    <a:pt x="0" y="3695"/>
                  </a:lnTo>
                  <a:lnTo>
                    <a:pt x="4406" y="6235"/>
                  </a:lnTo>
                  <a:lnTo>
                    <a:pt x="4406" y="5930"/>
                  </a:lnTo>
                  <a:lnTo>
                    <a:pt x="4229" y="5930"/>
                  </a:lnTo>
                  <a:lnTo>
                    <a:pt x="190" y="3606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4445" h="6350">
                  <a:moveTo>
                    <a:pt x="526" y="304"/>
                  </a:moveTo>
                  <a:lnTo>
                    <a:pt x="190" y="304"/>
                  </a:lnTo>
                  <a:lnTo>
                    <a:pt x="4229" y="2641"/>
                  </a:lnTo>
                  <a:lnTo>
                    <a:pt x="4229" y="5930"/>
                  </a:lnTo>
                  <a:lnTo>
                    <a:pt x="4406" y="5930"/>
                  </a:lnTo>
                  <a:lnTo>
                    <a:pt x="4406" y="2552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8979241" y="696529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28" y="3632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30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8979170" y="696534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279" y="3848"/>
                  </a:lnTo>
                  <a:lnTo>
                    <a:pt x="292" y="3657"/>
                  </a:lnTo>
                  <a:lnTo>
                    <a:pt x="177" y="292"/>
                  </a:lnTo>
                  <a:lnTo>
                    <a:pt x="393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8980935" y="69662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95"/>
                  </a:lnTo>
                  <a:lnTo>
                    <a:pt x="228" y="3822"/>
                  </a:lnTo>
                  <a:lnTo>
                    <a:pt x="241" y="3632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8980859" y="69663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670"/>
                  </a:lnTo>
                  <a:lnTo>
                    <a:pt x="304" y="3848"/>
                  </a:lnTo>
                  <a:lnTo>
                    <a:pt x="304" y="3657"/>
                  </a:lnTo>
                  <a:lnTo>
                    <a:pt x="190" y="292"/>
                  </a:lnTo>
                  <a:lnTo>
                    <a:pt x="406" y="419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8977573" y="696431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127" y="0"/>
                  </a:moveTo>
                  <a:lnTo>
                    <a:pt x="0" y="63"/>
                  </a:lnTo>
                  <a:lnTo>
                    <a:pt x="127" y="3873"/>
                  </a:lnTo>
                  <a:lnTo>
                    <a:pt x="190" y="4051"/>
                  </a:lnTo>
                  <a:lnTo>
                    <a:pt x="317" y="3975"/>
                  </a:lnTo>
                  <a:lnTo>
                    <a:pt x="317" y="304"/>
                  </a:lnTo>
                  <a:lnTo>
                    <a:pt x="4737" y="2844"/>
                  </a:lnTo>
                  <a:lnTo>
                    <a:pt x="4737" y="6540"/>
                  </a:lnTo>
                  <a:lnTo>
                    <a:pt x="4787" y="6718"/>
                  </a:lnTo>
                  <a:lnTo>
                    <a:pt x="4927" y="6629"/>
                  </a:lnTo>
                  <a:lnTo>
                    <a:pt x="4927" y="276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8977566" y="696440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787" y="2781"/>
                  </a:moveTo>
                  <a:lnTo>
                    <a:pt x="3162" y="1828"/>
                  </a:lnTo>
                  <a:lnTo>
                    <a:pt x="0" y="0"/>
                  </a:lnTo>
                  <a:lnTo>
                    <a:pt x="0" y="3873"/>
                  </a:lnTo>
                  <a:lnTo>
                    <a:pt x="190" y="3975"/>
                  </a:lnTo>
                  <a:lnTo>
                    <a:pt x="190" y="304"/>
                  </a:lnTo>
                  <a:lnTo>
                    <a:pt x="3162" y="2032"/>
                  </a:lnTo>
                  <a:lnTo>
                    <a:pt x="4610" y="2857"/>
                  </a:lnTo>
                  <a:lnTo>
                    <a:pt x="4610" y="6515"/>
                  </a:lnTo>
                  <a:lnTo>
                    <a:pt x="4787" y="6642"/>
                  </a:lnTo>
                  <a:lnTo>
                    <a:pt x="4787" y="27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8914264" y="6669093"/>
              <a:ext cx="42545" cy="154305"/>
            </a:xfrm>
            <a:custGeom>
              <a:avLst/>
              <a:gdLst/>
              <a:ahLst/>
              <a:cxnLst/>
              <a:rect l="l" t="t" r="r" b="b"/>
              <a:pathLst>
                <a:path w="42545" h="154304">
                  <a:moveTo>
                    <a:pt x="0" y="0"/>
                  </a:moveTo>
                  <a:lnTo>
                    <a:pt x="0" y="129870"/>
                  </a:lnTo>
                  <a:lnTo>
                    <a:pt x="42418" y="154178"/>
                  </a:lnTo>
                  <a:lnTo>
                    <a:pt x="42418" y="2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8956679" y="6671988"/>
              <a:ext cx="37465" cy="151765"/>
            </a:xfrm>
            <a:custGeom>
              <a:avLst/>
              <a:gdLst/>
              <a:ahLst/>
              <a:cxnLst/>
              <a:rect l="l" t="t" r="r" b="b"/>
              <a:pathLst>
                <a:path w="37465" h="151765">
                  <a:moveTo>
                    <a:pt x="37465" y="0"/>
                  </a:moveTo>
                  <a:lnTo>
                    <a:pt x="0" y="21424"/>
                  </a:lnTo>
                  <a:lnTo>
                    <a:pt x="0" y="151295"/>
                  </a:lnTo>
                  <a:lnTo>
                    <a:pt x="37465" y="129857"/>
                  </a:lnTo>
                  <a:lnTo>
                    <a:pt x="3746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8914249" y="6647686"/>
              <a:ext cx="80010" cy="45720"/>
            </a:xfrm>
            <a:custGeom>
              <a:avLst/>
              <a:gdLst/>
              <a:ahLst/>
              <a:cxnLst/>
              <a:rect l="l" t="t" r="r" b="b"/>
              <a:pathLst>
                <a:path w="80009" h="45720">
                  <a:moveTo>
                    <a:pt x="37388" y="0"/>
                  </a:moveTo>
                  <a:lnTo>
                    <a:pt x="0" y="21412"/>
                  </a:lnTo>
                  <a:lnTo>
                    <a:pt x="42506" y="45694"/>
                  </a:lnTo>
                  <a:lnTo>
                    <a:pt x="79895" y="24295"/>
                  </a:lnTo>
                  <a:lnTo>
                    <a:pt x="3738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8913337" y="6645080"/>
              <a:ext cx="81915" cy="46990"/>
            </a:xfrm>
            <a:custGeom>
              <a:avLst/>
              <a:gdLst/>
              <a:ahLst/>
              <a:cxnLst/>
              <a:rect l="l" t="t" r="r" b="b"/>
              <a:pathLst>
                <a:path w="81915" h="46990">
                  <a:moveTo>
                    <a:pt x="37820" y="0"/>
                  </a:moveTo>
                  <a:lnTo>
                    <a:pt x="0" y="21628"/>
                  </a:lnTo>
                  <a:lnTo>
                    <a:pt x="43561" y="46596"/>
                  </a:lnTo>
                  <a:lnTo>
                    <a:pt x="81368" y="24968"/>
                  </a:lnTo>
                  <a:lnTo>
                    <a:pt x="3782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8913342" y="6646697"/>
              <a:ext cx="78740" cy="46990"/>
            </a:xfrm>
            <a:custGeom>
              <a:avLst/>
              <a:gdLst/>
              <a:ahLst/>
              <a:cxnLst/>
              <a:rect l="l" t="t" r="r" b="b"/>
              <a:pathLst>
                <a:path w="78740" h="46990">
                  <a:moveTo>
                    <a:pt x="43548" y="44983"/>
                  </a:moveTo>
                  <a:lnTo>
                    <a:pt x="0" y="20015"/>
                  </a:lnTo>
                  <a:lnTo>
                    <a:pt x="0" y="21678"/>
                  </a:lnTo>
                  <a:lnTo>
                    <a:pt x="43548" y="46647"/>
                  </a:lnTo>
                  <a:lnTo>
                    <a:pt x="43548" y="44983"/>
                  </a:lnTo>
                  <a:close/>
                </a:path>
                <a:path w="78740" h="46990">
                  <a:moveTo>
                    <a:pt x="78562" y="23164"/>
                  </a:moveTo>
                  <a:lnTo>
                    <a:pt x="38138" y="0"/>
                  </a:lnTo>
                  <a:lnTo>
                    <a:pt x="3213" y="20205"/>
                  </a:lnTo>
                  <a:lnTo>
                    <a:pt x="43649" y="43383"/>
                  </a:lnTo>
                  <a:lnTo>
                    <a:pt x="78562" y="2316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8956911" y="6670050"/>
              <a:ext cx="38100" cy="23495"/>
            </a:xfrm>
            <a:custGeom>
              <a:avLst/>
              <a:gdLst/>
              <a:ahLst/>
              <a:cxnLst/>
              <a:rect l="l" t="t" r="r" b="b"/>
              <a:pathLst>
                <a:path w="38100" h="23495">
                  <a:moveTo>
                    <a:pt x="37795" y="0"/>
                  </a:moveTo>
                  <a:lnTo>
                    <a:pt x="0" y="21628"/>
                  </a:lnTo>
                  <a:lnTo>
                    <a:pt x="0" y="23291"/>
                  </a:lnTo>
                  <a:lnTo>
                    <a:pt x="37795" y="1663"/>
                  </a:lnTo>
                  <a:lnTo>
                    <a:pt x="377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8918418" y="6646692"/>
              <a:ext cx="73660" cy="43815"/>
            </a:xfrm>
            <a:custGeom>
              <a:avLst/>
              <a:gdLst/>
              <a:ahLst/>
              <a:cxnLst/>
              <a:rect l="l" t="t" r="r" b="b"/>
              <a:pathLst>
                <a:path w="73659" h="43815">
                  <a:moveTo>
                    <a:pt x="33070" y="0"/>
                  </a:moveTo>
                  <a:lnTo>
                    <a:pt x="33312" y="16560"/>
                  </a:lnTo>
                  <a:lnTo>
                    <a:pt x="0" y="20828"/>
                  </a:lnTo>
                  <a:lnTo>
                    <a:pt x="0" y="21259"/>
                  </a:lnTo>
                  <a:lnTo>
                    <a:pt x="38582" y="43383"/>
                  </a:lnTo>
                  <a:lnTo>
                    <a:pt x="73494" y="23164"/>
                  </a:lnTo>
                  <a:lnTo>
                    <a:pt x="3307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8918400" y="6648380"/>
              <a:ext cx="71120" cy="41275"/>
            </a:xfrm>
            <a:custGeom>
              <a:avLst/>
              <a:gdLst/>
              <a:ahLst/>
              <a:cxnLst/>
              <a:rect l="l" t="t" r="r" b="b"/>
              <a:pathLst>
                <a:path w="71120" h="41275">
                  <a:moveTo>
                    <a:pt x="33096" y="0"/>
                  </a:moveTo>
                  <a:lnTo>
                    <a:pt x="0" y="19151"/>
                  </a:lnTo>
                  <a:lnTo>
                    <a:pt x="37846" y="40843"/>
                  </a:lnTo>
                  <a:lnTo>
                    <a:pt x="70942" y="21691"/>
                  </a:lnTo>
                  <a:lnTo>
                    <a:pt x="3309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8923615" y="6663189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5" h="10795">
                  <a:moveTo>
                    <a:pt x="8775" y="0"/>
                  </a:moveTo>
                  <a:lnTo>
                    <a:pt x="8153" y="25"/>
                  </a:lnTo>
                  <a:lnTo>
                    <a:pt x="50" y="4698"/>
                  </a:lnTo>
                  <a:lnTo>
                    <a:pt x="0" y="5067"/>
                  </a:lnTo>
                  <a:lnTo>
                    <a:pt x="9207" y="10388"/>
                  </a:lnTo>
                  <a:lnTo>
                    <a:pt x="9842" y="10363"/>
                  </a:lnTo>
                  <a:lnTo>
                    <a:pt x="17564" y="5892"/>
                  </a:lnTo>
                  <a:lnTo>
                    <a:pt x="17957" y="5651"/>
                  </a:lnTo>
                  <a:lnTo>
                    <a:pt x="17983" y="5308"/>
                  </a:lnTo>
                  <a:lnTo>
                    <a:pt x="87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8924174" y="6664091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8356" y="0"/>
                  </a:moveTo>
                  <a:lnTo>
                    <a:pt x="7721" y="12"/>
                  </a:lnTo>
                  <a:lnTo>
                    <a:pt x="0" y="4483"/>
                  </a:lnTo>
                  <a:lnTo>
                    <a:pt x="8648" y="9486"/>
                  </a:lnTo>
                  <a:lnTo>
                    <a:pt x="9283" y="9461"/>
                  </a:lnTo>
                  <a:lnTo>
                    <a:pt x="9690" y="9207"/>
                  </a:lnTo>
                  <a:lnTo>
                    <a:pt x="17005" y="4991"/>
                  </a:lnTo>
                  <a:lnTo>
                    <a:pt x="835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8934598" y="6656638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5" h="10795">
                  <a:moveTo>
                    <a:pt x="8775" y="0"/>
                  </a:moveTo>
                  <a:lnTo>
                    <a:pt x="8153" y="12"/>
                  </a:lnTo>
                  <a:lnTo>
                    <a:pt x="50" y="4699"/>
                  </a:lnTo>
                  <a:lnTo>
                    <a:pt x="0" y="5067"/>
                  </a:lnTo>
                  <a:lnTo>
                    <a:pt x="9207" y="10375"/>
                  </a:lnTo>
                  <a:lnTo>
                    <a:pt x="9842" y="10363"/>
                  </a:lnTo>
                  <a:lnTo>
                    <a:pt x="17564" y="5892"/>
                  </a:lnTo>
                  <a:lnTo>
                    <a:pt x="17957" y="5651"/>
                  </a:lnTo>
                  <a:lnTo>
                    <a:pt x="17983" y="5308"/>
                  </a:lnTo>
                  <a:lnTo>
                    <a:pt x="9144" y="190"/>
                  </a:lnTo>
                  <a:lnTo>
                    <a:pt x="87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8935157" y="6657527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8356" y="0"/>
                  </a:moveTo>
                  <a:lnTo>
                    <a:pt x="7721" y="25"/>
                  </a:lnTo>
                  <a:lnTo>
                    <a:pt x="0" y="4495"/>
                  </a:lnTo>
                  <a:lnTo>
                    <a:pt x="8648" y="9486"/>
                  </a:lnTo>
                  <a:lnTo>
                    <a:pt x="9283" y="9474"/>
                  </a:lnTo>
                  <a:lnTo>
                    <a:pt x="9690" y="9220"/>
                  </a:lnTo>
                  <a:lnTo>
                    <a:pt x="17005" y="5003"/>
                  </a:lnTo>
                  <a:lnTo>
                    <a:pt x="835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8956837" y="6680575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15"/>
                  </a:lnTo>
                  <a:lnTo>
                    <a:pt x="0" y="31330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8918562" y="6677672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62"/>
                  </a:moveTo>
                  <a:lnTo>
                    <a:pt x="38265" y="20764"/>
                  </a:lnTo>
                  <a:lnTo>
                    <a:pt x="38265" y="22123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39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8918565" y="6676298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28"/>
                  </a:lnTo>
                  <a:lnTo>
                    <a:pt x="38277" y="34239"/>
                  </a:lnTo>
                  <a:lnTo>
                    <a:pt x="38277" y="22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8956837" y="6701754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02"/>
                  </a:lnTo>
                  <a:lnTo>
                    <a:pt x="0" y="31330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8918562" y="6698843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62"/>
                  </a:moveTo>
                  <a:lnTo>
                    <a:pt x="38265" y="20764"/>
                  </a:lnTo>
                  <a:lnTo>
                    <a:pt x="38265" y="22110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39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8918565" y="6697478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28"/>
                  </a:lnTo>
                  <a:lnTo>
                    <a:pt x="38277" y="34239"/>
                  </a:lnTo>
                  <a:lnTo>
                    <a:pt x="38277" y="22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8956837" y="6722934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02"/>
                  </a:lnTo>
                  <a:lnTo>
                    <a:pt x="0" y="31318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8918562" y="6720026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62"/>
                  </a:moveTo>
                  <a:lnTo>
                    <a:pt x="38265" y="20764"/>
                  </a:lnTo>
                  <a:lnTo>
                    <a:pt x="38265" y="22110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26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8918565" y="6718660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39"/>
                  </a:lnTo>
                  <a:lnTo>
                    <a:pt x="38277" y="22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8956837" y="6744111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02"/>
                  </a:lnTo>
                  <a:lnTo>
                    <a:pt x="0" y="31318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8918562" y="6741197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74"/>
                  </a:moveTo>
                  <a:lnTo>
                    <a:pt x="38265" y="20777"/>
                  </a:lnTo>
                  <a:lnTo>
                    <a:pt x="38265" y="22110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26"/>
                  </a:lnTo>
                  <a:lnTo>
                    <a:pt x="38277" y="32893"/>
                  </a:lnTo>
                  <a:lnTo>
                    <a:pt x="71539" y="13690"/>
                  </a:lnTo>
                  <a:lnTo>
                    <a:pt x="71539" y="157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8918565" y="6739840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39"/>
                  </a:lnTo>
                  <a:lnTo>
                    <a:pt x="38277" y="22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8956837" y="6765291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02"/>
                  </a:lnTo>
                  <a:lnTo>
                    <a:pt x="0" y="31318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8918562" y="6762381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49"/>
                  </a:moveTo>
                  <a:lnTo>
                    <a:pt x="38265" y="20764"/>
                  </a:lnTo>
                  <a:lnTo>
                    <a:pt x="38265" y="22110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26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4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8918565" y="6761018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39"/>
                  </a:lnTo>
                  <a:lnTo>
                    <a:pt x="38277" y="22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8956837" y="6786469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02"/>
                  </a:lnTo>
                  <a:lnTo>
                    <a:pt x="0" y="31318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8918562" y="6783565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49"/>
                  </a:moveTo>
                  <a:lnTo>
                    <a:pt x="38265" y="20764"/>
                  </a:lnTo>
                  <a:lnTo>
                    <a:pt x="38265" y="22110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26"/>
                  </a:lnTo>
                  <a:lnTo>
                    <a:pt x="38277" y="32880"/>
                  </a:lnTo>
                  <a:lnTo>
                    <a:pt x="71539" y="13665"/>
                  </a:lnTo>
                  <a:lnTo>
                    <a:pt x="71539" y="154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8918565" y="6782196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39"/>
                  </a:lnTo>
                  <a:lnTo>
                    <a:pt x="38277" y="22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8903869" y="6781222"/>
              <a:ext cx="42545" cy="154305"/>
            </a:xfrm>
            <a:custGeom>
              <a:avLst/>
              <a:gdLst/>
              <a:ahLst/>
              <a:cxnLst/>
              <a:rect l="l" t="t" r="r" b="b"/>
              <a:pathLst>
                <a:path w="42545" h="154304">
                  <a:moveTo>
                    <a:pt x="0" y="0"/>
                  </a:moveTo>
                  <a:lnTo>
                    <a:pt x="0" y="129870"/>
                  </a:lnTo>
                  <a:lnTo>
                    <a:pt x="42418" y="154178"/>
                  </a:lnTo>
                  <a:lnTo>
                    <a:pt x="42418" y="2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8946286" y="6784118"/>
              <a:ext cx="37465" cy="151765"/>
            </a:xfrm>
            <a:custGeom>
              <a:avLst/>
              <a:gdLst/>
              <a:ahLst/>
              <a:cxnLst/>
              <a:rect l="l" t="t" r="r" b="b"/>
              <a:pathLst>
                <a:path w="37465" h="151765">
                  <a:moveTo>
                    <a:pt x="37465" y="0"/>
                  </a:moveTo>
                  <a:lnTo>
                    <a:pt x="0" y="21424"/>
                  </a:lnTo>
                  <a:lnTo>
                    <a:pt x="0" y="151295"/>
                  </a:lnTo>
                  <a:lnTo>
                    <a:pt x="37465" y="129857"/>
                  </a:lnTo>
                  <a:lnTo>
                    <a:pt x="3746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8903868" y="6759816"/>
              <a:ext cx="80010" cy="45720"/>
            </a:xfrm>
            <a:custGeom>
              <a:avLst/>
              <a:gdLst/>
              <a:ahLst/>
              <a:cxnLst/>
              <a:rect l="l" t="t" r="r" b="b"/>
              <a:pathLst>
                <a:path w="80009" h="45720">
                  <a:moveTo>
                    <a:pt x="37388" y="0"/>
                  </a:moveTo>
                  <a:lnTo>
                    <a:pt x="0" y="21412"/>
                  </a:lnTo>
                  <a:lnTo>
                    <a:pt x="42494" y="45694"/>
                  </a:lnTo>
                  <a:lnTo>
                    <a:pt x="79882" y="24295"/>
                  </a:lnTo>
                  <a:lnTo>
                    <a:pt x="3738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8902951" y="6757210"/>
              <a:ext cx="81915" cy="46990"/>
            </a:xfrm>
            <a:custGeom>
              <a:avLst/>
              <a:gdLst/>
              <a:ahLst/>
              <a:cxnLst/>
              <a:rect l="l" t="t" r="r" b="b"/>
              <a:pathLst>
                <a:path w="81915" h="46990">
                  <a:moveTo>
                    <a:pt x="37807" y="0"/>
                  </a:moveTo>
                  <a:lnTo>
                    <a:pt x="0" y="21628"/>
                  </a:lnTo>
                  <a:lnTo>
                    <a:pt x="43561" y="46596"/>
                  </a:lnTo>
                  <a:lnTo>
                    <a:pt x="81368" y="24968"/>
                  </a:lnTo>
                  <a:lnTo>
                    <a:pt x="3780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8902941" y="6758825"/>
              <a:ext cx="78740" cy="46990"/>
            </a:xfrm>
            <a:custGeom>
              <a:avLst/>
              <a:gdLst/>
              <a:ahLst/>
              <a:cxnLst/>
              <a:rect l="l" t="t" r="r" b="b"/>
              <a:pathLst>
                <a:path w="78740" h="46990">
                  <a:moveTo>
                    <a:pt x="43561" y="44983"/>
                  </a:moveTo>
                  <a:lnTo>
                    <a:pt x="0" y="20015"/>
                  </a:lnTo>
                  <a:lnTo>
                    <a:pt x="0" y="21678"/>
                  </a:lnTo>
                  <a:lnTo>
                    <a:pt x="43561" y="46647"/>
                  </a:lnTo>
                  <a:lnTo>
                    <a:pt x="43561" y="44983"/>
                  </a:lnTo>
                  <a:close/>
                </a:path>
                <a:path w="78740" h="46990">
                  <a:moveTo>
                    <a:pt x="78574" y="23164"/>
                  </a:moveTo>
                  <a:lnTo>
                    <a:pt x="38150" y="0"/>
                  </a:lnTo>
                  <a:lnTo>
                    <a:pt x="3225" y="20205"/>
                  </a:lnTo>
                  <a:lnTo>
                    <a:pt x="43649" y="43383"/>
                  </a:lnTo>
                  <a:lnTo>
                    <a:pt x="78574" y="2316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8946512" y="6782178"/>
              <a:ext cx="38100" cy="23495"/>
            </a:xfrm>
            <a:custGeom>
              <a:avLst/>
              <a:gdLst/>
              <a:ahLst/>
              <a:cxnLst/>
              <a:rect l="l" t="t" r="r" b="b"/>
              <a:pathLst>
                <a:path w="38100" h="23495">
                  <a:moveTo>
                    <a:pt x="37807" y="0"/>
                  </a:moveTo>
                  <a:lnTo>
                    <a:pt x="0" y="21628"/>
                  </a:lnTo>
                  <a:lnTo>
                    <a:pt x="0" y="23291"/>
                  </a:lnTo>
                  <a:lnTo>
                    <a:pt x="37807" y="1663"/>
                  </a:lnTo>
                  <a:lnTo>
                    <a:pt x="378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8908026" y="6758821"/>
              <a:ext cx="73660" cy="43815"/>
            </a:xfrm>
            <a:custGeom>
              <a:avLst/>
              <a:gdLst/>
              <a:ahLst/>
              <a:cxnLst/>
              <a:rect l="l" t="t" r="r" b="b"/>
              <a:pathLst>
                <a:path w="73659" h="43815">
                  <a:moveTo>
                    <a:pt x="33070" y="0"/>
                  </a:moveTo>
                  <a:lnTo>
                    <a:pt x="33312" y="16560"/>
                  </a:lnTo>
                  <a:lnTo>
                    <a:pt x="0" y="20828"/>
                  </a:lnTo>
                  <a:lnTo>
                    <a:pt x="0" y="21259"/>
                  </a:lnTo>
                  <a:lnTo>
                    <a:pt x="38569" y="43383"/>
                  </a:lnTo>
                  <a:lnTo>
                    <a:pt x="73494" y="23164"/>
                  </a:lnTo>
                  <a:lnTo>
                    <a:pt x="3307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8908008" y="6760510"/>
              <a:ext cx="71120" cy="41275"/>
            </a:xfrm>
            <a:custGeom>
              <a:avLst/>
              <a:gdLst/>
              <a:ahLst/>
              <a:cxnLst/>
              <a:rect l="l" t="t" r="r" b="b"/>
              <a:pathLst>
                <a:path w="71120" h="41275">
                  <a:moveTo>
                    <a:pt x="33096" y="0"/>
                  </a:moveTo>
                  <a:lnTo>
                    <a:pt x="0" y="19151"/>
                  </a:lnTo>
                  <a:lnTo>
                    <a:pt x="37846" y="40843"/>
                  </a:lnTo>
                  <a:lnTo>
                    <a:pt x="70942" y="21691"/>
                  </a:lnTo>
                  <a:lnTo>
                    <a:pt x="3309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8913230" y="6775319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5" h="10795">
                  <a:moveTo>
                    <a:pt x="8775" y="0"/>
                  </a:moveTo>
                  <a:lnTo>
                    <a:pt x="8140" y="25"/>
                  </a:lnTo>
                  <a:lnTo>
                    <a:pt x="38" y="4698"/>
                  </a:lnTo>
                  <a:lnTo>
                    <a:pt x="0" y="5067"/>
                  </a:lnTo>
                  <a:lnTo>
                    <a:pt x="9207" y="10388"/>
                  </a:lnTo>
                  <a:lnTo>
                    <a:pt x="9829" y="10363"/>
                  </a:lnTo>
                  <a:lnTo>
                    <a:pt x="17564" y="5892"/>
                  </a:lnTo>
                  <a:lnTo>
                    <a:pt x="17945" y="5664"/>
                  </a:lnTo>
                  <a:lnTo>
                    <a:pt x="17957" y="5321"/>
                  </a:lnTo>
                  <a:lnTo>
                    <a:pt x="87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8913776" y="6776220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8369" y="0"/>
                  </a:moveTo>
                  <a:lnTo>
                    <a:pt x="7721" y="25"/>
                  </a:lnTo>
                  <a:lnTo>
                    <a:pt x="0" y="4483"/>
                  </a:lnTo>
                  <a:lnTo>
                    <a:pt x="8661" y="9486"/>
                  </a:lnTo>
                  <a:lnTo>
                    <a:pt x="9283" y="9461"/>
                  </a:lnTo>
                  <a:lnTo>
                    <a:pt x="17018" y="4991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8924200" y="6768768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5" h="10795">
                  <a:moveTo>
                    <a:pt x="8775" y="0"/>
                  </a:moveTo>
                  <a:lnTo>
                    <a:pt x="8153" y="12"/>
                  </a:lnTo>
                  <a:lnTo>
                    <a:pt x="50" y="4698"/>
                  </a:lnTo>
                  <a:lnTo>
                    <a:pt x="0" y="5067"/>
                  </a:lnTo>
                  <a:lnTo>
                    <a:pt x="9207" y="10375"/>
                  </a:lnTo>
                  <a:lnTo>
                    <a:pt x="9842" y="10363"/>
                  </a:lnTo>
                  <a:lnTo>
                    <a:pt x="17576" y="5892"/>
                  </a:lnTo>
                  <a:lnTo>
                    <a:pt x="17957" y="5651"/>
                  </a:lnTo>
                  <a:lnTo>
                    <a:pt x="17970" y="5308"/>
                  </a:lnTo>
                  <a:lnTo>
                    <a:pt x="9144" y="190"/>
                  </a:lnTo>
                  <a:lnTo>
                    <a:pt x="87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8924759" y="6769670"/>
              <a:ext cx="17145" cy="9525"/>
            </a:xfrm>
            <a:custGeom>
              <a:avLst/>
              <a:gdLst/>
              <a:ahLst/>
              <a:cxnLst/>
              <a:rect l="l" t="t" r="r" b="b"/>
              <a:pathLst>
                <a:path w="17145" h="9525">
                  <a:moveTo>
                    <a:pt x="8369" y="0"/>
                  </a:moveTo>
                  <a:lnTo>
                    <a:pt x="7721" y="12"/>
                  </a:lnTo>
                  <a:lnTo>
                    <a:pt x="0" y="4483"/>
                  </a:lnTo>
                  <a:lnTo>
                    <a:pt x="8648" y="9474"/>
                  </a:lnTo>
                  <a:lnTo>
                    <a:pt x="9283" y="9461"/>
                  </a:lnTo>
                  <a:lnTo>
                    <a:pt x="17018" y="4991"/>
                  </a:lnTo>
                  <a:lnTo>
                    <a:pt x="836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8946442" y="6792713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02"/>
                  </a:lnTo>
                  <a:lnTo>
                    <a:pt x="0" y="31318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8908173" y="6789800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62"/>
                  </a:moveTo>
                  <a:lnTo>
                    <a:pt x="38265" y="20764"/>
                  </a:lnTo>
                  <a:lnTo>
                    <a:pt x="38265" y="22123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39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8908173" y="6788442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26"/>
                  </a:lnTo>
                  <a:lnTo>
                    <a:pt x="38277" y="22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8946442" y="6813880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15"/>
                  </a:lnTo>
                  <a:lnTo>
                    <a:pt x="0" y="31330"/>
                  </a:lnTo>
                  <a:lnTo>
                    <a:pt x="33274" y="12128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8908173" y="6810971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74"/>
                  </a:moveTo>
                  <a:lnTo>
                    <a:pt x="38265" y="20777"/>
                  </a:lnTo>
                  <a:lnTo>
                    <a:pt x="38265" y="22123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39"/>
                  </a:lnTo>
                  <a:lnTo>
                    <a:pt x="38277" y="32893"/>
                  </a:lnTo>
                  <a:lnTo>
                    <a:pt x="71539" y="13690"/>
                  </a:lnTo>
                  <a:lnTo>
                    <a:pt x="71539" y="157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8908173" y="6809620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26"/>
                  </a:lnTo>
                  <a:lnTo>
                    <a:pt x="38277" y="22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8946442" y="6835058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15"/>
                  </a:lnTo>
                  <a:lnTo>
                    <a:pt x="0" y="31330"/>
                  </a:lnTo>
                  <a:lnTo>
                    <a:pt x="33274" y="12128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8908173" y="6832155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62"/>
                  </a:moveTo>
                  <a:lnTo>
                    <a:pt x="38265" y="20764"/>
                  </a:lnTo>
                  <a:lnTo>
                    <a:pt x="38265" y="22123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39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8908173" y="6830799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26"/>
                  </a:lnTo>
                  <a:lnTo>
                    <a:pt x="38277" y="22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8946442" y="6856242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15"/>
                  </a:lnTo>
                  <a:lnTo>
                    <a:pt x="0" y="31330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8908173" y="6853338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62"/>
                  </a:moveTo>
                  <a:lnTo>
                    <a:pt x="38265" y="20764"/>
                  </a:lnTo>
                  <a:lnTo>
                    <a:pt x="38265" y="22123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39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8908173" y="6851976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26"/>
                  </a:lnTo>
                  <a:lnTo>
                    <a:pt x="38277" y="22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8946442" y="6877420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02"/>
                  </a:lnTo>
                  <a:lnTo>
                    <a:pt x="0" y="31330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8908173" y="6874509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62"/>
                  </a:moveTo>
                  <a:lnTo>
                    <a:pt x="38265" y="20764"/>
                  </a:lnTo>
                  <a:lnTo>
                    <a:pt x="38265" y="22110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39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8908173" y="6873143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28"/>
                  </a:lnTo>
                  <a:lnTo>
                    <a:pt x="38277" y="34239"/>
                  </a:lnTo>
                  <a:lnTo>
                    <a:pt x="38277" y="22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8946442" y="6898600"/>
              <a:ext cx="33655" cy="31750"/>
            </a:xfrm>
            <a:custGeom>
              <a:avLst/>
              <a:gdLst/>
              <a:ahLst/>
              <a:cxnLst/>
              <a:rect l="l" t="t" r="r" b="b"/>
              <a:pathLst>
                <a:path w="33654" h="31750">
                  <a:moveTo>
                    <a:pt x="33274" y="0"/>
                  </a:moveTo>
                  <a:lnTo>
                    <a:pt x="0" y="19202"/>
                  </a:lnTo>
                  <a:lnTo>
                    <a:pt x="0" y="31330"/>
                  </a:lnTo>
                  <a:lnTo>
                    <a:pt x="33274" y="12115"/>
                  </a:lnTo>
                  <a:lnTo>
                    <a:pt x="332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8908173" y="6895693"/>
              <a:ext cx="71755" cy="34290"/>
            </a:xfrm>
            <a:custGeom>
              <a:avLst/>
              <a:gdLst/>
              <a:ahLst/>
              <a:cxnLst/>
              <a:rect l="l" t="t" r="r" b="b"/>
              <a:pathLst>
                <a:path w="71754" h="34290">
                  <a:moveTo>
                    <a:pt x="71539" y="1562"/>
                  </a:moveTo>
                  <a:lnTo>
                    <a:pt x="38265" y="20764"/>
                  </a:lnTo>
                  <a:lnTo>
                    <a:pt x="38265" y="22110"/>
                  </a:lnTo>
                  <a:lnTo>
                    <a:pt x="0" y="0"/>
                  </a:lnTo>
                  <a:lnTo>
                    <a:pt x="0" y="12115"/>
                  </a:lnTo>
                  <a:lnTo>
                    <a:pt x="38277" y="34239"/>
                  </a:lnTo>
                  <a:lnTo>
                    <a:pt x="38277" y="32880"/>
                  </a:lnTo>
                  <a:lnTo>
                    <a:pt x="71539" y="13677"/>
                  </a:lnTo>
                  <a:lnTo>
                    <a:pt x="71539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8908173" y="6894326"/>
              <a:ext cx="38735" cy="34290"/>
            </a:xfrm>
            <a:custGeom>
              <a:avLst/>
              <a:gdLst/>
              <a:ahLst/>
              <a:cxnLst/>
              <a:rect l="l" t="t" r="r" b="b"/>
              <a:pathLst>
                <a:path w="38734" h="34290">
                  <a:moveTo>
                    <a:pt x="0" y="0"/>
                  </a:moveTo>
                  <a:lnTo>
                    <a:pt x="0" y="12115"/>
                  </a:lnTo>
                  <a:lnTo>
                    <a:pt x="38277" y="34239"/>
                  </a:lnTo>
                  <a:lnTo>
                    <a:pt x="38277" y="22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8915807" y="6852212"/>
              <a:ext cx="31750" cy="113664"/>
            </a:xfrm>
            <a:custGeom>
              <a:avLst/>
              <a:gdLst/>
              <a:ahLst/>
              <a:cxnLst/>
              <a:rect l="l" t="t" r="r" b="b"/>
              <a:pathLst>
                <a:path w="31750" h="113665">
                  <a:moveTo>
                    <a:pt x="0" y="0"/>
                  </a:moveTo>
                  <a:lnTo>
                    <a:pt x="0" y="95745"/>
                  </a:lnTo>
                  <a:lnTo>
                    <a:pt x="31280" y="113664"/>
                  </a:lnTo>
                  <a:lnTo>
                    <a:pt x="31280" y="179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8947085" y="6854356"/>
              <a:ext cx="27940" cy="111760"/>
            </a:xfrm>
            <a:custGeom>
              <a:avLst/>
              <a:gdLst/>
              <a:ahLst/>
              <a:cxnLst/>
              <a:rect l="l" t="t" r="r" b="b"/>
              <a:pathLst>
                <a:path w="27940" h="111759">
                  <a:moveTo>
                    <a:pt x="27622" y="0"/>
                  </a:moveTo>
                  <a:lnTo>
                    <a:pt x="0" y="15786"/>
                  </a:lnTo>
                  <a:lnTo>
                    <a:pt x="0" y="111544"/>
                  </a:lnTo>
                  <a:lnTo>
                    <a:pt x="27622" y="95732"/>
                  </a:lnTo>
                  <a:lnTo>
                    <a:pt x="2762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8915804" y="6836449"/>
              <a:ext cx="59055" cy="34290"/>
            </a:xfrm>
            <a:custGeom>
              <a:avLst/>
              <a:gdLst/>
              <a:ahLst/>
              <a:cxnLst/>
              <a:rect l="l" t="t" r="r" b="b"/>
              <a:pathLst>
                <a:path w="59054" h="34290">
                  <a:moveTo>
                    <a:pt x="27559" y="0"/>
                  </a:moveTo>
                  <a:lnTo>
                    <a:pt x="0" y="15760"/>
                  </a:lnTo>
                  <a:lnTo>
                    <a:pt x="31330" y="33680"/>
                  </a:lnTo>
                  <a:lnTo>
                    <a:pt x="58902" y="17894"/>
                  </a:lnTo>
                  <a:lnTo>
                    <a:pt x="27559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8915126" y="6834515"/>
              <a:ext cx="60325" cy="34925"/>
            </a:xfrm>
            <a:custGeom>
              <a:avLst/>
              <a:gdLst/>
              <a:ahLst/>
              <a:cxnLst/>
              <a:rect l="l" t="t" r="r" b="b"/>
              <a:pathLst>
                <a:path w="60325" h="34925">
                  <a:moveTo>
                    <a:pt x="27876" y="0"/>
                  </a:moveTo>
                  <a:lnTo>
                    <a:pt x="0" y="15951"/>
                  </a:lnTo>
                  <a:lnTo>
                    <a:pt x="32118" y="34353"/>
                  </a:lnTo>
                  <a:lnTo>
                    <a:pt x="59994" y="18402"/>
                  </a:lnTo>
                  <a:lnTo>
                    <a:pt x="2787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8915120" y="6835698"/>
              <a:ext cx="58419" cy="34925"/>
            </a:xfrm>
            <a:custGeom>
              <a:avLst/>
              <a:gdLst/>
              <a:ahLst/>
              <a:cxnLst/>
              <a:rect l="l" t="t" r="r" b="b"/>
              <a:pathLst>
                <a:path w="58420" h="34925">
                  <a:moveTo>
                    <a:pt x="32118" y="33172"/>
                  </a:moveTo>
                  <a:lnTo>
                    <a:pt x="0" y="14770"/>
                  </a:lnTo>
                  <a:lnTo>
                    <a:pt x="0" y="15989"/>
                  </a:lnTo>
                  <a:lnTo>
                    <a:pt x="32118" y="34391"/>
                  </a:lnTo>
                  <a:lnTo>
                    <a:pt x="32118" y="33172"/>
                  </a:lnTo>
                  <a:close/>
                </a:path>
                <a:path w="58420" h="34925">
                  <a:moveTo>
                    <a:pt x="57937" y="17081"/>
                  </a:moveTo>
                  <a:lnTo>
                    <a:pt x="28130" y="0"/>
                  </a:lnTo>
                  <a:lnTo>
                    <a:pt x="2400" y="14909"/>
                  </a:lnTo>
                  <a:lnTo>
                    <a:pt x="32194" y="31991"/>
                  </a:lnTo>
                  <a:lnTo>
                    <a:pt x="57937" y="1708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8947245" y="6852924"/>
              <a:ext cx="27940" cy="17780"/>
            </a:xfrm>
            <a:custGeom>
              <a:avLst/>
              <a:gdLst/>
              <a:ahLst/>
              <a:cxnLst/>
              <a:rect l="l" t="t" r="r" b="b"/>
              <a:pathLst>
                <a:path w="27940" h="17779">
                  <a:moveTo>
                    <a:pt x="27876" y="0"/>
                  </a:moveTo>
                  <a:lnTo>
                    <a:pt x="0" y="15938"/>
                  </a:lnTo>
                  <a:lnTo>
                    <a:pt x="0" y="17170"/>
                  </a:lnTo>
                  <a:lnTo>
                    <a:pt x="27876" y="1219"/>
                  </a:lnTo>
                  <a:lnTo>
                    <a:pt x="2787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8918880" y="6835697"/>
              <a:ext cx="54610" cy="32384"/>
            </a:xfrm>
            <a:custGeom>
              <a:avLst/>
              <a:gdLst/>
              <a:ahLst/>
              <a:cxnLst/>
              <a:rect l="l" t="t" r="r" b="b"/>
              <a:pathLst>
                <a:path w="54609" h="32384">
                  <a:moveTo>
                    <a:pt x="24371" y="0"/>
                  </a:moveTo>
                  <a:lnTo>
                    <a:pt x="24549" y="12217"/>
                  </a:lnTo>
                  <a:lnTo>
                    <a:pt x="0" y="15354"/>
                  </a:lnTo>
                  <a:lnTo>
                    <a:pt x="0" y="15684"/>
                  </a:lnTo>
                  <a:lnTo>
                    <a:pt x="28435" y="31991"/>
                  </a:lnTo>
                  <a:lnTo>
                    <a:pt x="54178" y="17081"/>
                  </a:lnTo>
                  <a:lnTo>
                    <a:pt x="243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8918865" y="6836942"/>
              <a:ext cx="52705" cy="30480"/>
            </a:xfrm>
            <a:custGeom>
              <a:avLst/>
              <a:gdLst/>
              <a:ahLst/>
              <a:cxnLst/>
              <a:rect l="l" t="t" r="r" b="b"/>
              <a:pathLst>
                <a:path w="52704" h="30479">
                  <a:moveTo>
                    <a:pt x="24396" y="0"/>
                  </a:moveTo>
                  <a:lnTo>
                    <a:pt x="0" y="14122"/>
                  </a:lnTo>
                  <a:lnTo>
                    <a:pt x="27901" y="30111"/>
                  </a:lnTo>
                  <a:lnTo>
                    <a:pt x="52298" y="15989"/>
                  </a:lnTo>
                  <a:lnTo>
                    <a:pt x="2439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8922715" y="6847853"/>
              <a:ext cx="13335" cy="8255"/>
            </a:xfrm>
            <a:custGeom>
              <a:avLst/>
              <a:gdLst/>
              <a:ahLst/>
              <a:cxnLst/>
              <a:rect l="l" t="t" r="r" b="b"/>
              <a:pathLst>
                <a:path w="13334" h="8254">
                  <a:moveTo>
                    <a:pt x="6464" y="0"/>
                  </a:moveTo>
                  <a:lnTo>
                    <a:pt x="5994" y="25"/>
                  </a:lnTo>
                  <a:lnTo>
                    <a:pt x="25" y="3479"/>
                  </a:lnTo>
                  <a:lnTo>
                    <a:pt x="0" y="3746"/>
                  </a:lnTo>
                  <a:lnTo>
                    <a:pt x="6781" y="7670"/>
                  </a:lnTo>
                  <a:lnTo>
                    <a:pt x="7226" y="7645"/>
                  </a:lnTo>
                  <a:lnTo>
                    <a:pt x="12941" y="4356"/>
                  </a:lnTo>
                  <a:lnTo>
                    <a:pt x="13220" y="4178"/>
                  </a:lnTo>
                  <a:lnTo>
                    <a:pt x="13246" y="3924"/>
                  </a:lnTo>
                  <a:lnTo>
                    <a:pt x="646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8923121" y="6848514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6159" y="0"/>
                  </a:moveTo>
                  <a:lnTo>
                    <a:pt x="5689" y="25"/>
                  </a:lnTo>
                  <a:lnTo>
                    <a:pt x="0" y="3314"/>
                  </a:lnTo>
                  <a:lnTo>
                    <a:pt x="6375" y="7010"/>
                  </a:lnTo>
                  <a:lnTo>
                    <a:pt x="6819" y="6984"/>
                  </a:lnTo>
                  <a:lnTo>
                    <a:pt x="12534" y="3695"/>
                  </a:lnTo>
                  <a:lnTo>
                    <a:pt x="6426" y="177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8930802" y="6843022"/>
              <a:ext cx="13335" cy="8255"/>
            </a:xfrm>
            <a:custGeom>
              <a:avLst/>
              <a:gdLst/>
              <a:ahLst/>
              <a:cxnLst/>
              <a:rect l="l" t="t" r="r" b="b"/>
              <a:pathLst>
                <a:path w="13334" h="8254">
                  <a:moveTo>
                    <a:pt x="6476" y="0"/>
                  </a:moveTo>
                  <a:lnTo>
                    <a:pt x="6007" y="25"/>
                  </a:lnTo>
                  <a:lnTo>
                    <a:pt x="38" y="3479"/>
                  </a:lnTo>
                  <a:lnTo>
                    <a:pt x="0" y="3746"/>
                  </a:lnTo>
                  <a:lnTo>
                    <a:pt x="6794" y="7670"/>
                  </a:lnTo>
                  <a:lnTo>
                    <a:pt x="7238" y="7645"/>
                  </a:lnTo>
                  <a:lnTo>
                    <a:pt x="12953" y="4356"/>
                  </a:lnTo>
                  <a:lnTo>
                    <a:pt x="13233" y="4178"/>
                  </a:lnTo>
                  <a:lnTo>
                    <a:pt x="13258" y="3924"/>
                  </a:lnTo>
                  <a:lnTo>
                    <a:pt x="647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8931221" y="6843683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6159" y="0"/>
                  </a:moveTo>
                  <a:lnTo>
                    <a:pt x="5676" y="25"/>
                  </a:lnTo>
                  <a:lnTo>
                    <a:pt x="5397" y="203"/>
                  </a:lnTo>
                  <a:lnTo>
                    <a:pt x="0" y="3314"/>
                  </a:lnTo>
                  <a:lnTo>
                    <a:pt x="6375" y="7010"/>
                  </a:lnTo>
                  <a:lnTo>
                    <a:pt x="6819" y="6984"/>
                  </a:lnTo>
                  <a:lnTo>
                    <a:pt x="12534" y="3695"/>
                  </a:lnTo>
                  <a:lnTo>
                    <a:pt x="6426" y="177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8947196" y="6860675"/>
              <a:ext cx="24765" cy="23495"/>
            </a:xfrm>
            <a:custGeom>
              <a:avLst/>
              <a:gdLst/>
              <a:ahLst/>
              <a:cxnLst/>
              <a:rect l="l" t="t" r="r" b="b"/>
              <a:pathLst>
                <a:path w="24765" h="23495">
                  <a:moveTo>
                    <a:pt x="24536" y="0"/>
                  </a:moveTo>
                  <a:lnTo>
                    <a:pt x="0" y="14160"/>
                  </a:lnTo>
                  <a:lnTo>
                    <a:pt x="0" y="23101"/>
                  </a:lnTo>
                  <a:lnTo>
                    <a:pt x="24536" y="8940"/>
                  </a:lnTo>
                  <a:lnTo>
                    <a:pt x="2453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8" name="object 2688"/>
            <p:cNvSpPr/>
            <p:nvPr/>
          </p:nvSpPr>
          <p:spPr>
            <a:xfrm>
              <a:off x="8918968" y="6858533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52755" y="1155"/>
                  </a:moveTo>
                  <a:lnTo>
                    <a:pt x="28219" y="15316"/>
                  </a:lnTo>
                  <a:lnTo>
                    <a:pt x="28219" y="16319"/>
                  </a:lnTo>
                  <a:lnTo>
                    <a:pt x="0" y="0"/>
                  </a:lnTo>
                  <a:lnTo>
                    <a:pt x="0" y="8940"/>
                  </a:lnTo>
                  <a:lnTo>
                    <a:pt x="28219" y="25247"/>
                  </a:lnTo>
                  <a:lnTo>
                    <a:pt x="28219" y="24257"/>
                  </a:lnTo>
                  <a:lnTo>
                    <a:pt x="52755" y="10096"/>
                  </a:lnTo>
                  <a:lnTo>
                    <a:pt x="52755" y="11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9" name="object 2689"/>
            <p:cNvSpPr/>
            <p:nvPr/>
          </p:nvSpPr>
          <p:spPr>
            <a:xfrm>
              <a:off x="8918979" y="6857536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28575" h="25400">
                  <a:moveTo>
                    <a:pt x="0" y="0"/>
                  </a:moveTo>
                  <a:lnTo>
                    <a:pt x="0" y="8928"/>
                  </a:lnTo>
                  <a:lnTo>
                    <a:pt x="28219" y="25247"/>
                  </a:lnTo>
                  <a:lnTo>
                    <a:pt x="28219" y="16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8947196" y="6876292"/>
              <a:ext cx="24765" cy="23495"/>
            </a:xfrm>
            <a:custGeom>
              <a:avLst/>
              <a:gdLst/>
              <a:ahLst/>
              <a:cxnLst/>
              <a:rect l="l" t="t" r="r" b="b"/>
              <a:pathLst>
                <a:path w="24765" h="23495">
                  <a:moveTo>
                    <a:pt x="24536" y="0"/>
                  </a:moveTo>
                  <a:lnTo>
                    <a:pt x="0" y="14160"/>
                  </a:lnTo>
                  <a:lnTo>
                    <a:pt x="0" y="23101"/>
                  </a:lnTo>
                  <a:lnTo>
                    <a:pt x="24536" y="8940"/>
                  </a:lnTo>
                  <a:lnTo>
                    <a:pt x="2453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8918968" y="6874141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52755" y="1155"/>
                  </a:moveTo>
                  <a:lnTo>
                    <a:pt x="28219" y="15328"/>
                  </a:lnTo>
                  <a:lnTo>
                    <a:pt x="28219" y="16319"/>
                  </a:lnTo>
                  <a:lnTo>
                    <a:pt x="0" y="0"/>
                  </a:lnTo>
                  <a:lnTo>
                    <a:pt x="0" y="8940"/>
                  </a:lnTo>
                  <a:lnTo>
                    <a:pt x="28219" y="25260"/>
                  </a:lnTo>
                  <a:lnTo>
                    <a:pt x="28219" y="24269"/>
                  </a:lnTo>
                  <a:lnTo>
                    <a:pt x="52755" y="10096"/>
                  </a:lnTo>
                  <a:lnTo>
                    <a:pt x="52755" y="11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8918979" y="6873140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28575" h="25400">
                  <a:moveTo>
                    <a:pt x="0" y="0"/>
                  </a:moveTo>
                  <a:lnTo>
                    <a:pt x="0" y="8940"/>
                  </a:lnTo>
                  <a:lnTo>
                    <a:pt x="28219" y="25260"/>
                  </a:lnTo>
                  <a:lnTo>
                    <a:pt x="28219" y="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8947196" y="6891902"/>
              <a:ext cx="24765" cy="23495"/>
            </a:xfrm>
            <a:custGeom>
              <a:avLst/>
              <a:gdLst/>
              <a:ahLst/>
              <a:cxnLst/>
              <a:rect l="l" t="t" r="r" b="b"/>
              <a:pathLst>
                <a:path w="24765" h="23495">
                  <a:moveTo>
                    <a:pt x="24536" y="0"/>
                  </a:moveTo>
                  <a:lnTo>
                    <a:pt x="0" y="14160"/>
                  </a:lnTo>
                  <a:lnTo>
                    <a:pt x="0" y="23101"/>
                  </a:lnTo>
                  <a:lnTo>
                    <a:pt x="24536" y="8940"/>
                  </a:lnTo>
                  <a:lnTo>
                    <a:pt x="2453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8918968" y="6889762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52755" y="1155"/>
                  </a:moveTo>
                  <a:lnTo>
                    <a:pt x="28219" y="15316"/>
                  </a:lnTo>
                  <a:lnTo>
                    <a:pt x="28219" y="16319"/>
                  </a:lnTo>
                  <a:lnTo>
                    <a:pt x="0" y="0"/>
                  </a:lnTo>
                  <a:lnTo>
                    <a:pt x="0" y="8940"/>
                  </a:lnTo>
                  <a:lnTo>
                    <a:pt x="28219" y="25247"/>
                  </a:lnTo>
                  <a:lnTo>
                    <a:pt x="28219" y="24257"/>
                  </a:lnTo>
                  <a:lnTo>
                    <a:pt x="52755" y="10096"/>
                  </a:lnTo>
                  <a:lnTo>
                    <a:pt x="52755" y="11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8918979" y="6888758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28575" h="25400">
                  <a:moveTo>
                    <a:pt x="0" y="0"/>
                  </a:moveTo>
                  <a:lnTo>
                    <a:pt x="0" y="8940"/>
                  </a:lnTo>
                  <a:lnTo>
                    <a:pt x="28219" y="25247"/>
                  </a:lnTo>
                  <a:lnTo>
                    <a:pt x="28219" y="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8947196" y="6907519"/>
              <a:ext cx="24765" cy="23495"/>
            </a:xfrm>
            <a:custGeom>
              <a:avLst/>
              <a:gdLst/>
              <a:ahLst/>
              <a:cxnLst/>
              <a:rect l="l" t="t" r="r" b="b"/>
              <a:pathLst>
                <a:path w="24765" h="23495">
                  <a:moveTo>
                    <a:pt x="24536" y="0"/>
                  </a:moveTo>
                  <a:lnTo>
                    <a:pt x="0" y="14160"/>
                  </a:lnTo>
                  <a:lnTo>
                    <a:pt x="0" y="23101"/>
                  </a:lnTo>
                  <a:lnTo>
                    <a:pt x="24536" y="8940"/>
                  </a:lnTo>
                  <a:lnTo>
                    <a:pt x="2453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8918968" y="6905370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52755" y="1168"/>
                  </a:moveTo>
                  <a:lnTo>
                    <a:pt x="28219" y="15328"/>
                  </a:lnTo>
                  <a:lnTo>
                    <a:pt x="28219" y="16319"/>
                  </a:lnTo>
                  <a:lnTo>
                    <a:pt x="0" y="0"/>
                  </a:lnTo>
                  <a:lnTo>
                    <a:pt x="0" y="8940"/>
                  </a:lnTo>
                  <a:lnTo>
                    <a:pt x="28219" y="25260"/>
                  </a:lnTo>
                  <a:lnTo>
                    <a:pt x="28219" y="24269"/>
                  </a:lnTo>
                  <a:lnTo>
                    <a:pt x="52755" y="10096"/>
                  </a:lnTo>
                  <a:lnTo>
                    <a:pt x="52755" y="11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8918979" y="6904367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28575" h="25400">
                  <a:moveTo>
                    <a:pt x="0" y="0"/>
                  </a:moveTo>
                  <a:lnTo>
                    <a:pt x="0" y="8940"/>
                  </a:lnTo>
                  <a:lnTo>
                    <a:pt x="28219" y="25260"/>
                  </a:lnTo>
                  <a:lnTo>
                    <a:pt x="28219" y="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8947196" y="6923129"/>
              <a:ext cx="24765" cy="23495"/>
            </a:xfrm>
            <a:custGeom>
              <a:avLst/>
              <a:gdLst/>
              <a:ahLst/>
              <a:cxnLst/>
              <a:rect l="l" t="t" r="r" b="b"/>
              <a:pathLst>
                <a:path w="24765" h="23495">
                  <a:moveTo>
                    <a:pt x="24536" y="0"/>
                  </a:moveTo>
                  <a:lnTo>
                    <a:pt x="0" y="14173"/>
                  </a:lnTo>
                  <a:lnTo>
                    <a:pt x="0" y="23114"/>
                  </a:lnTo>
                  <a:lnTo>
                    <a:pt x="24536" y="8940"/>
                  </a:lnTo>
                  <a:lnTo>
                    <a:pt x="2453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8918968" y="6920991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52755" y="1143"/>
                  </a:moveTo>
                  <a:lnTo>
                    <a:pt x="28219" y="15303"/>
                  </a:lnTo>
                  <a:lnTo>
                    <a:pt x="28219" y="16319"/>
                  </a:lnTo>
                  <a:lnTo>
                    <a:pt x="0" y="0"/>
                  </a:lnTo>
                  <a:lnTo>
                    <a:pt x="0" y="8940"/>
                  </a:lnTo>
                  <a:lnTo>
                    <a:pt x="28219" y="25260"/>
                  </a:lnTo>
                  <a:lnTo>
                    <a:pt x="28219" y="24244"/>
                  </a:lnTo>
                  <a:lnTo>
                    <a:pt x="52755" y="10083"/>
                  </a:lnTo>
                  <a:lnTo>
                    <a:pt x="52755" y="11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8918979" y="6919983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28575" h="25400">
                  <a:moveTo>
                    <a:pt x="0" y="0"/>
                  </a:moveTo>
                  <a:lnTo>
                    <a:pt x="0" y="8940"/>
                  </a:lnTo>
                  <a:lnTo>
                    <a:pt x="28219" y="25247"/>
                  </a:lnTo>
                  <a:lnTo>
                    <a:pt x="28219" y="16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8947196" y="6938747"/>
              <a:ext cx="24765" cy="23495"/>
            </a:xfrm>
            <a:custGeom>
              <a:avLst/>
              <a:gdLst/>
              <a:ahLst/>
              <a:cxnLst/>
              <a:rect l="l" t="t" r="r" b="b"/>
              <a:pathLst>
                <a:path w="24765" h="23495">
                  <a:moveTo>
                    <a:pt x="24536" y="0"/>
                  </a:moveTo>
                  <a:lnTo>
                    <a:pt x="0" y="14160"/>
                  </a:lnTo>
                  <a:lnTo>
                    <a:pt x="0" y="23101"/>
                  </a:lnTo>
                  <a:lnTo>
                    <a:pt x="24536" y="8940"/>
                  </a:lnTo>
                  <a:lnTo>
                    <a:pt x="2453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8918968" y="6936612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52755" y="1143"/>
                  </a:moveTo>
                  <a:lnTo>
                    <a:pt x="28219" y="15303"/>
                  </a:lnTo>
                  <a:lnTo>
                    <a:pt x="28219" y="16306"/>
                  </a:lnTo>
                  <a:lnTo>
                    <a:pt x="0" y="0"/>
                  </a:lnTo>
                  <a:lnTo>
                    <a:pt x="0" y="8928"/>
                  </a:lnTo>
                  <a:lnTo>
                    <a:pt x="28219" y="25247"/>
                  </a:lnTo>
                  <a:lnTo>
                    <a:pt x="28219" y="24244"/>
                  </a:lnTo>
                  <a:lnTo>
                    <a:pt x="52755" y="10083"/>
                  </a:lnTo>
                  <a:lnTo>
                    <a:pt x="52755" y="11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8918968" y="6717359"/>
              <a:ext cx="121920" cy="243840"/>
            </a:xfrm>
            <a:custGeom>
              <a:avLst/>
              <a:gdLst/>
              <a:ahLst/>
              <a:cxnLst/>
              <a:rect l="l" t="t" r="r" b="b"/>
              <a:pathLst>
                <a:path w="121920" h="243840">
                  <a:moveTo>
                    <a:pt x="28219" y="234556"/>
                  </a:moveTo>
                  <a:lnTo>
                    <a:pt x="0" y="218236"/>
                  </a:lnTo>
                  <a:lnTo>
                    <a:pt x="0" y="227177"/>
                  </a:lnTo>
                  <a:lnTo>
                    <a:pt x="28219" y="243497"/>
                  </a:lnTo>
                  <a:lnTo>
                    <a:pt x="28219" y="234556"/>
                  </a:lnTo>
                  <a:close/>
                </a:path>
                <a:path w="121920" h="243840">
                  <a:moveTo>
                    <a:pt x="121653" y="29832"/>
                  </a:moveTo>
                  <a:lnTo>
                    <a:pt x="69596" y="0"/>
                  </a:lnTo>
                  <a:lnTo>
                    <a:pt x="69596" y="159308"/>
                  </a:lnTo>
                  <a:lnTo>
                    <a:pt x="121653" y="189153"/>
                  </a:lnTo>
                  <a:lnTo>
                    <a:pt x="121653" y="2983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9040626" y="6731139"/>
              <a:ext cx="27940" cy="175895"/>
            </a:xfrm>
            <a:custGeom>
              <a:avLst/>
              <a:gdLst/>
              <a:ahLst/>
              <a:cxnLst/>
              <a:rect l="l" t="t" r="r" b="b"/>
              <a:pathLst>
                <a:path w="27940" h="175895">
                  <a:moveTo>
                    <a:pt x="27800" y="0"/>
                  </a:moveTo>
                  <a:lnTo>
                    <a:pt x="0" y="16040"/>
                  </a:lnTo>
                  <a:lnTo>
                    <a:pt x="0" y="175374"/>
                  </a:lnTo>
                  <a:lnTo>
                    <a:pt x="27800" y="159308"/>
                  </a:lnTo>
                  <a:lnTo>
                    <a:pt x="278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8988569" y="6701330"/>
              <a:ext cx="80010" cy="46355"/>
            </a:xfrm>
            <a:custGeom>
              <a:avLst/>
              <a:gdLst/>
              <a:ahLst/>
              <a:cxnLst/>
              <a:rect l="l" t="t" r="r" b="b"/>
              <a:pathLst>
                <a:path w="80009" h="46354">
                  <a:moveTo>
                    <a:pt x="27711" y="0"/>
                  </a:moveTo>
                  <a:lnTo>
                    <a:pt x="0" y="16014"/>
                  </a:lnTo>
                  <a:lnTo>
                    <a:pt x="52158" y="45808"/>
                  </a:lnTo>
                  <a:lnTo>
                    <a:pt x="79857" y="29806"/>
                  </a:lnTo>
                  <a:lnTo>
                    <a:pt x="2771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7" name="object 2707"/>
            <p:cNvSpPr/>
            <p:nvPr/>
          </p:nvSpPr>
          <p:spPr>
            <a:xfrm>
              <a:off x="8996667" y="6722554"/>
              <a:ext cx="35560" cy="179070"/>
            </a:xfrm>
            <a:custGeom>
              <a:avLst/>
              <a:gdLst/>
              <a:ahLst/>
              <a:cxnLst/>
              <a:rect l="l" t="t" r="r" b="b"/>
              <a:pathLst>
                <a:path w="35559" h="179070">
                  <a:moveTo>
                    <a:pt x="876" y="0"/>
                  </a:moveTo>
                  <a:lnTo>
                    <a:pt x="0" y="0"/>
                  </a:lnTo>
                  <a:lnTo>
                    <a:pt x="0" y="158838"/>
                  </a:lnTo>
                  <a:lnTo>
                    <a:pt x="876" y="159334"/>
                  </a:lnTo>
                  <a:lnTo>
                    <a:pt x="876" y="0"/>
                  </a:lnTo>
                  <a:close/>
                </a:path>
                <a:path w="35559" h="179070">
                  <a:moveTo>
                    <a:pt x="9448" y="4914"/>
                  </a:moveTo>
                  <a:lnTo>
                    <a:pt x="8572" y="4914"/>
                  </a:lnTo>
                  <a:lnTo>
                    <a:pt x="8572" y="163753"/>
                  </a:lnTo>
                  <a:lnTo>
                    <a:pt x="9448" y="164249"/>
                  </a:lnTo>
                  <a:lnTo>
                    <a:pt x="9448" y="4914"/>
                  </a:lnTo>
                  <a:close/>
                </a:path>
                <a:path w="35559" h="179070">
                  <a:moveTo>
                    <a:pt x="18008" y="9817"/>
                  </a:moveTo>
                  <a:lnTo>
                    <a:pt x="17132" y="9817"/>
                  </a:lnTo>
                  <a:lnTo>
                    <a:pt x="17132" y="168656"/>
                  </a:lnTo>
                  <a:lnTo>
                    <a:pt x="18008" y="169151"/>
                  </a:lnTo>
                  <a:lnTo>
                    <a:pt x="18008" y="9817"/>
                  </a:lnTo>
                  <a:close/>
                </a:path>
                <a:path w="35559" h="179070">
                  <a:moveTo>
                    <a:pt x="26568" y="14732"/>
                  </a:moveTo>
                  <a:lnTo>
                    <a:pt x="25692" y="14732"/>
                  </a:lnTo>
                  <a:lnTo>
                    <a:pt x="25692" y="173570"/>
                  </a:lnTo>
                  <a:lnTo>
                    <a:pt x="26568" y="174066"/>
                  </a:lnTo>
                  <a:lnTo>
                    <a:pt x="26568" y="14732"/>
                  </a:lnTo>
                  <a:close/>
                </a:path>
                <a:path w="35559" h="179070">
                  <a:moveTo>
                    <a:pt x="35140" y="19646"/>
                  </a:moveTo>
                  <a:lnTo>
                    <a:pt x="34264" y="19646"/>
                  </a:lnTo>
                  <a:lnTo>
                    <a:pt x="34264" y="178485"/>
                  </a:lnTo>
                  <a:lnTo>
                    <a:pt x="35140" y="178981"/>
                  </a:lnTo>
                  <a:lnTo>
                    <a:pt x="35140" y="1964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8" name="object 2708"/>
            <p:cNvSpPr/>
            <p:nvPr/>
          </p:nvSpPr>
          <p:spPr>
            <a:xfrm>
              <a:off x="8987458" y="6698139"/>
              <a:ext cx="81915" cy="46990"/>
            </a:xfrm>
            <a:custGeom>
              <a:avLst/>
              <a:gdLst/>
              <a:ahLst/>
              <a:cxnLst/>
              <a:rect l="l" t="t" r="r" b="b"/>
              <a:pathLst>
                <a:path w="81915" h="46990">
                  <a:moveTo>
                    <a:pt x="28206" y="0"/>
                  </a:moveTo>
                  <a:lnTo>
                    <a:pt x="0" y="16281"/>
                  </a:lnTo>
                  <a:lnTo>
                    <a:pt x="53441" y="46926"/>
                  </a:lnTo>
                  <a:lnTo>
                    <a:pt x="81660" y="30619"/>
                  </a:lnTo>
                  <a:lnTo>
                    <a:pt x="282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8987434" y="6700113"/>
              <a:ext cx="78740" cy="47625"/>
            </a:xfrm>
            <a:custGeom>
              <a:avLst/>
              <a:gdLst/>
              <a:ahLst/>
              <a:cxnLst/>
              <a:rect l="l" t="t" r="r" b="b"/>
              <a:pathLst>
                <a:path w="78740" h="47625">
                  <a:moveTo>
                    <a:pt x="53454" y="44958"/>
                  </a:moveTo>
                  <a:lnTo>
                    <a:pt x="0" y="14325"/>
                  </a:lnTo>
                  <a:lnTo>
                    <a:pt x="0" y="16370"/>
                  </a:lnTo>
                  <a:lnTo>
                    <a:pt x="53454" y="47002"/>
                  </a:lnTo>
                  <a:lnTo>
                    <a:pt x="53454" y="44958"/>
                  </a:lnTo>
                  <a:close/>
                </a:path>
                <a:path w="78740" h="47625">
                  <a:moveTo>
                    <a:pt x="78244" y="28422"/>
                  </a:moveTo>
                  <a:lnTo>
                    <a:pt x="28663" y="0"/>
                  </a:lnTo>
                  <a:lnTo>
                    <a:pt x="3975" y="14541"/>
                  </a:lnTo>
                  <a:lnTo>
                    <a:pt x="53568" y="42989"/>
                  </a:lnTo>
                  <a:lnTo>
                    <a:pt x="78244" y="2842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9040899" y="6728764"/>
              <a:ext cx="28575" cy="18415"/>
            </a:xfrm>
            <a:custGeom>
              <a:avLst/>
              <a:gdLst/>
              <a:ahLst/>
              <a:cxnLst/>
              <a:rect l="l" t="t" r="r" b="b"/>
              <a:pathLst>
                <a:path w="28575" h="18415">
                  <a:moveTo>
                    <a:pt x="28219" y="0"/>
                  </a:moveTo>
                  <a:lnTo>
                    <a:pt x="0" y="16294"/>
                  </a:lnTo>
                  <a:lnTo>
                    <a:pt x="0" y="18326"/>
                  </a:lnTo>
                  <a:lnTo>
                    <a:pt x="28219" y="2044"/>
                  </a:lnTo>
                  <a:lnTo>
                    <a:pt x="282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8993668" y="6700107"/>
              <a:ext cx="72390" cy="43180"/>
            </a:xfrm>
            <a:custGeom>
              <a:avLst/>
              <a:gdLst/>
              <a:ahLst/>
              <a:cxnLst/>
              <a:rect l="l" t="t" r="r" b="b"/>
              <a:pathLst>
                <a:path w="72390" h="43179">
                  <a:moveTo>
                    <a:pt x="22440" y="0"/>
                  </a:moveTo>
                  <a:lnTo>
                    <a:pt x="22440" y="15938"/>
                  </a:lnTo>
                  <a:lnTo>
                    <a:pt x="0" y="15316"/>
                  </a:lnTo>
                  <a:lnTo>
                    <a:pt x="0" y="15824"/>
                  </a:lnTo>
                  <a:lnTo>
                    <a:pt x="47345" y="42989"/>
                  </a:lnTo>
                  <a:lnTo>
                    <a:pt x="72021" y="28422"/>
                  </a:lnTo>
                  <a:lnTo>
                    <a:pt x="2244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8993653" y="6702170"/>
              <a:ext cx="69215" cy="40005"/>
            </a:xfrm>
            <a:custGeom>
              <a:avLst/>
              <a:gdLst/>
              <a:ahLst/>
              <a:cxnLst/>
              <a:rect l="l" t="t" r="r" b="b"/>
              <a:pathLst>
                <a:path w="69215" h="40004">
                  <a:moveTo>
                    <a:pt x="22466" y="0"/>
                  </a:moveTo>
                  <a:lnTo>
                    <a:pt x="0" y="13258"/>
                  </a:lnTo>
                  <a:lnTo>
                    <a:pt x="46431" y="39865"/>
                  </a:lnTo>
                  <a:lnTo>
                    <a:pt x="68884" y="26619"/>
                  </a:lnTo>
                  <a:lnTo>
                    <a:pt x="2246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9030571" y="6723259"/>
              <a:ext cx="22225" cy="13335"/>
            </a:xfrm>
            <a:custGeom>
              <a:avLst/>
              <a:gdLst/>
              <a:ahLst/>
              <a:cxnLst/>
              <a:rect l="l" t="t" r="r" b="b"/>
              <a:pathLst>
                <a:path w="22225" h="13334">
                  <a:moveTo>
                    <a:pt x="10794" y="0"/>
                  </a:moveTo>
                  <a:lnTo>
                    <a:pt x="9994" y="25"/>
                  </a:lnTo>
                  <a:lnTo>
                    <a:pt x="63" y="5765"/>
                  </a:lnTo>
                  <a:lnTo>
                    <a:pt x="0" y="6210"/>
                  </a:lnTo>
                  <a:lnTo>
                    <a:pt x="11302" y="12738"/>
                  </a:lnTo>
                  <a:lnTo>
                    <a:pt x="12090" y="12700"/>
                  </a:lnTo>
                  <a:lnTo>
                    <a:pt x="21564" y="7226"/>
                  </a:lnTo>
                  <a:lnTo>
                    <a:pt x="22034" y="6921"/>
                  </a:lnTo>
                  <a:lnTo>
                    <a:pt x="22047" y="6502"/>
                  </a:lnTo>
                  <a:lnTo>
                    <a:pt x="1079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8978176" y="6724357"/>
              <a:ext cx="74295" cy="213360"/>
            </a:xfrm>
            <a:custGeom>
              <a:avLst/>
              <a:gdLst/>
              <a:ahLst/>
              <a:cxnLst/>
              <a:rect l="l" t="t" r="r" b="b"/>
              <a:pathLst>
                <a:path w="74295" h="213359">
                  <a:moveTo>
                    <a:pt x="35585" y="104292"/>
                  </a:moveTo>
                  <a:lnTo>
                    <a:pt x="0" y="83883"/>
                  </a:lnTo>
                  <a:lnTo>
                    <a:pt x="0" y="192836"/>
                  </a:lnTo>
                  <a:lnTo>
                    <a:pt x="35585" y="213233"/>
                  </a:lnTo>
                  <a:lnTo>
                    <a:pt x="35585" y="104292"/>
                  </a:lnTo>
                  <a:close/>
                </a:path>
                <a:path w="74295" h="213359">
                  <a:moveTo>
                    <a:pt x="73952" y="6134"/>
                  </a:moveTo>
                  <a:lnTo>
                    <a:pt x="63334" y="0"/>
                  </a:lnTo>
                  <a:lnTo>
                    <a:pt x="62560" y="38"/>
                  </a:lnTo>
                  <a:lnTo>
                    <a:pt x="53086" y="5511"/>
                  </a:lnTo>
                  <a:lnTo>
                    <a:pt x="63690" y="11645"/>
                  </a:lnTo>
                  <a:lnTo>
                    <a:pt x="64477" y="11607"/>
                  </a:lnTo>
                  <a:lnTo>
                    <a:pt x="73952" y="613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9013770" y="6817688"/>
              <a:ext cx="19050" cy="120014"/>
            </a:xfrm>
            <a:custGeom>
              <a:avLst/>
              <a:gdLst/>
              <a:ahLst/>
              <a:cxnLst/>
              <a:rect l="l" t="t" r="r" b="b"/>
              <a:pathLst>
                <a:path w="19050" h="120015">
                  <a:moveTo>
                    <a:pt x="19011" y="0"/>
                  </a:moveTo>
                  <a:lnTo>
                    <a:pt x="0" y="10960"/>
                  </a:lnTo>
                  <a:lnTo>
                    <a:pt x="0" y="119900"/>
                  </a:lnTo>
                  <a:lnTo>
                    <a:pt x="19011" y="108927"/>
                  </a:lnTo>
                  <a:lnTo>
                    <a:pt x="190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8978172" y="6797295"/>
              <a:ext cx="54610" cy="31750"/>
            </a:xfrm>
            <a:custGeom>
              <a:avLst/>
              <a:gdLst/>
              <a:ahLst/>
              <a:cxnLst/>
              <a:rect l="l" t="t" r="r" b="b"/>
              <a:pathLst>
                <a:path w="54609" h="31750">
                  <a:moveTo>
                    <a:pt x="18948" y="0"/>
                  </a:moveTo>
                  <a:lnTo>
                    <a:pt x="0" y="10947"/>
                  </a:lnTo>
                  <a:lnTo>
                    <a:pt x="35661" y="31330"/>
                  </a:lnTo>
                  <a:lnTo>
                    <a:pt x="54609" y="20383"/>
                  </a:lnTo>
                  <a:lnTo>
                    <a:pt x="1894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8983713" y="6811809"/>
              <a:ext cx="24130" cy="122555"/>
            </a:xfrm>
            <a:custGeom>
              <a:avLst/>
              <a:gdLst/>
              <a:ahLst/>
              <a:cxnLst/>
              <a:rect l="l" t="t" r="r" b="b"/>
              <a:pathLst>
                <a:path w="24129" h="122554">
                  <a:moveTo>
                    <a:pt x="596" y="0"/>
                  </a:moveTo>
                  <a:lnTo>
                    <a:pt x="0" y="0"/>
                  </a:lnTo>
                  <a:lnTo>
                    <a:pt x="0" y="108610"/>
                  </a:lnTo>
                  <a:lnTo>
                    <a:pt x="596" y="108966"/>
                  </a:lnTo>
                  <a:lnTo>
                    <a:pt x="596" y="0"/>
                  </a:lnTo>
                  <a:close/>
                </a:path>
                <a:path w="24129" h="122554">
                  <a:moveTo>
                    <a:pt x="6451" y="3352"/>
                  </a:moveTo>
                  <a:lnTo>
                    <a:pt x="5854" y="3352"/>
                  </a:lnTo>
                  <a:lnTo>
                    <a:pt x="5854" y="111963"/>
                  </a:lnTo>
                  <a:lnTo>
                    <a:pt x="6451" y="112318"/>
                  </a:lnTo>
                  <a:lnTo>
                    <a:pt x="6451" y="3352"/>
                  </a:lnTo>
                  <a:close/>
                </a:path>
                <a:path w="24129" h="122554">
                  <a:moveTo>
                    <a:pt x="12306" y="6718"/>
                  </a:moveTo>
                  <a:lnTo>
                    <a:pt x="11709" y="6718"/>
                  </a:lnTo>
                  <a:lnTo>
                    <a:pt x="11709" y="115328"/>
                  </a:lnTo>
                  <a:lnTo>
                    <a:pt x="12306" y="115684"/>
                  </a:lnTo>
                  <a:lnTo>
                    <a:pt x="12306" y="6718"/>
                  </a:lnTo>
                  <a:close/>
                </a:path>
                <a:path w="24129" h="122554">
                  <a:moveTo>
                    <a:pt x="18161" y="10083"/>
                  </a:moveTo>
                  <a:lnTo>
                    <a:pt x="17564" y="10083"/>
                  </a:lnTo>
                  <a:lnTo>
                    <a:pt x="17564" y="118694"/>
                  </a:lnTo>
                  <a:lnTo>
                    <a:pt x="18161" y="119049"/>
                  </a:lnTo>
                  <a:lnTo>
                    <a:pt x="18161" y="10083"/>
                  </a:lnTo>
                  <a:close/>
                </a:path>
                <a:path w="24129" h="122554">
                  <a:moveTo>
                    <a:pt x="24028" y="13423"/>
                  </a:moveTo>
                  <a:lnTo>
                    <a:pt x="23431" y="13423"/>
                  </a:lnTo>
                  <a:lnTo>
                    <a:pt x="23431" y="122047"/>
                  </a:lnTo>
                  <a:lnTo>
                    <a:pt x="24028" y="122389"/>
                  </a:lnTo>
                  <a:lnTo>
                    <a:pt x="24028" y="1342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8977420" y="6795096"/>
              <a:ext cx="55880" cy="32384"/>
            </a:xfrm>
            <a:custGeom>
              <a:avLst/>
              <a:gdLst/>
              <a:ahLst/>
              <a:cxnLst/>
              <a:rect l="l" t="t" r="r" b="b"/>
              <a:pathLst>
                <a:path w="55879" h="32384">
                  <a:moveTo>
                    <a:pt x="19278" y="0"/>
                  </a:moveTo>
                  <a:lnTo>
                    <a:pt x="0" y="11150"/>
                  </a:lnTo>
                  <a:lnTo>
                    <a:pt x="36537" y="32092"/>
                  </a:lnTo>
                  <a:lnTo>
                    <a:pt x="55829" y="20954"/>
                  </a:lnTo>
                  <a:lnTo>
                    <a:pt x="1927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8977401" y="6796455"/>
              <a:ext cx="53975" cy="32384"/>
            </a:xfrm>
            <a:custGeom>
              <a:avLst/>
              <a:gdLst/>
              <a:ahLst/>
              <a:cxnLst/>
              <a:rect l="l" t="t" r="r" b="b"/>
              <a:pathLst>
                <a:path w="53975" h="32384">
                  <a:moveTo>
                    <a:pt x="36537" y="30746"/>
                  </a:moveTo>
                  <a:lnTo>
                    <a:pt x="0" y="9791"/>
                  </a:lnTo>
                  <a:lnTo>
                    <a:pt x="0" y="11201"/>
                  </a:lnTo>
                  <a:lnTo>
                    <a:pt x="36537" y="32143"/>
                  </a:lnTo>
                  <a:lnTo>
                    <a:pt x="36537" y="30746"/>
                  </a:lnTo>
                  <a:close/>
                </a:path>
                <a:path w="53975" h="32384">
                  <a:moveTo>
                    <a:pt x="53505" y="19443"/>
                  </a:moveTo>
                  <a:lnTo>
                    <a:pt x="19608" y="0"/>
                  </a:lnTo>
                  <a:lnTo>
                    <a:pt x="2717" y="9969"/>
                  </a:lnTo>
                  <a:lnTo>
                    <a:pt x="36626" y="29413"/>
                  </a:lnTo>
                  <a:lnTo>
                    <a:pt x="53505" y="1944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9013958" y="6816050"/>
              <a:ext cx="19685" cy="12700"/>
            </a:xfrm>
            <a:custGeom>
              <a:avLst/>
              <a:gdLst/>
              <a:ahLst/>
              <a:cxnLst/>
              <a:rect l="l" t="t" r="r" b="b"/>
              <a:pathLst>
                <a:path w="19684" h="12700">
                  <a:moveTo>
                    <a:pt x="19291" y="0"/>
                  </a:moveTo>
                  <a:lnTo>
                    <a:pt x="0" y="11150"/>
                  </a:lnTo>
                  <a:lnTo>
                    <a:pt x="0" y="12534"/>
                  </a:lnTo>
                  <a:lnTo>
                    <a:pt x="19291" y="1396"/>
                  </a:lnTo>
                  <a:lnTo>
                    <a:pt x="192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8981646" y="6796446"/>
              <a:ext cx="49530" cy="29845"/>
            </a:xfrm>
            <a:custGeom>
              <a:avLst/>
              <a:gdLst/>
              <a:ahLst/>
              <a:cxnLst/>
              <a:rect l="l" t="t" r="r" b="b"/>
              <a:pathLst>
                <a:path w="49529" h="29845">
                  <a:moveTo>
                    <a:pt x="15367" y="0"/>
                  </a:moveTo>
                  <a:lnTo>
                    <a:pt x="15367" y="10909"/>
                  </a:lnTo>
                  <a:lnTo>
                    <a:pt x="0" y="10477"/>
                  </a:lnTo>
                  <a:lnTo>
                    <a:pt x="0" y="10845"/>
                  </a:lnTo>
                  <a:lnTo>
                    <a:pt x="32385" y="29413"/>
                  </a:lnTo>
                  <a:lnTo>
                    <a:pt x="49263" y="19443"/>
                  </a:lnTo>
                  <a:lnTo>
                    <a:pt x="1536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8981664" y="6797875"/>
              <a:ext cx="47625" cy="27305"/>
            </a:xfrm>
            <a:custGeom>
              <a:avLst/>
              <a:gdLst/>
              <a:ahLst/>
              <a:cxnLst/>
              <a:rect l="l" t="t" r="r" b="b"/>
              <a:pathLst>
                <a:path w="47625" h="27304">
                  <a:moveTo>
                    <a:pt x="15341" y="0"/>
                  </a:moveTo>
                  <a:lnTo>
                    <a:pt x="0" y="9055"/>
                  </a:lnTo>
                  <a:lnTo>
                    <a:pt x="31737" y="27254"/>
                  </a:lnTo>
                  <a:lnTo>
                    <a:pt x="47091" y="18199"/>
                  </a:lnTo>
                  <a:lnTo>
                    <a:pt x="1534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9006893" y="681227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90">
                  <a:moveTo>
                    <a:pt x="7378" y="0"/>
                  </a:moveTo>
                  <a:lnTo>
                    <a:pt x="6845" y="38"/>
                  </a:lnTo>
                  <a:lnTo>
                    <a:pt x="6489" y="215"/>
                  </a:lnTo>
                  <a:lnTo>
                    <a:pt x="50" y="3949"/>
                  </a:lnTo>
                  <a:lnTo>
                    <a:pt x="0" y="4254"/>
                  </a:lnTo>
                  <a:lnTo>
                    <a:pt x="7721" y="8724"/>
                  </a:lnTo>
                  <a:lnTo>
                    <a:pt x="8254" y="8699"/>
                  </a:lnTo>
                  <a:lnTo>
                    <a:pt x="14744" y="4952"/>
                  </a:lnTo>
                  <a:lnTo>
                    <a:pt x="15062" y="4737"/>
                  </a:lnTo>
                  <a:lnTo>
                    <a:pt x="15087" y="4470"/>
                  </a:lnTo>
                  <a:lnTo>
                    <a:pt x="737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9007375" y="6813029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7010" y="0"/>
                  </a:moveTo>
                  <a:lnTo>
                    <a:pt x="6477" y="38"/>
                  </a:lnTo>
                  <a:lnTo>
                    <a:pt x="0" y="3771"/>
                  </a:lnTo>
                  <a:lnTo>
                    <a:pt x="7239" y="7975"/>
                  </a:lnTo>
                  <a:lnTo>
                    <a:pt x="7772" y="7950"/>
                  </a:lnTo>
                  <a:lnTo>
                    <a:pt x="14262" y="4203"/>
                  </a:lnTo>
                  <a:lnTo>
                    <a:pt x="701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25" name="object 2725"/>
          <p:cNvSpPr txBox="1"/>
          <p:nvPr/>
        </p:nvSpPr>
        <p:spPr>
          <a:xfrm>
            <a:off x="2076587" y="6243433"/>
            <a:ext cx="41592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Астраханская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2726" name="object 2726"/>
          <p:cNvGrpSpPr/>
          <p:nvPr/>
        </p:nvGrpSpPr>
        <p:grpSpPr>
          <a:xfrm>
            <a:off x="1660896" y="5937656"/>
            <a:ext cx="701675" cy="703580"/>
            <a:chOff x="1660896" y="5937656"/>
            <a:chExt cx="701675" cy="703580"/>
          </a:xfrm>
        </p:grpSpPr>
        <p:pic>
          <p:nvPicPr>
            <p:cNvPr id="2727" name="object 272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0896" y="5937656"/>
              <a:ext cx="701272" cy="703153"/>
            </a:xfrm>
            <a:prstGeom prst="rect">
              <a:avLst/>
            </a:prstGeom>
          </p:spPr>
        </p:pic>
        <p:pic>
          <p:nvPicPr>
            <p:cNvPr id="2728" name="object 272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41596" y="6068053"/>
              <a:ext cx="156310" cy="290949"/>
            </a:xfrm>
            <a:prstGeom prst="rect">
              <a:avLst/>
            </a:prstGeom>
          </p:spPr>
        </p:pic>
      </p:grpSp>
      <p:sp>
        <p:nvSpPr>
          <p:cNvPr id="2729" name="object 2729"/>
          <p:cNvSpPr txBox="1"/>
          <p:nvPr/>
        </p:nvSpPr>
        <p:spPr>
          <a:xfrm>
            <a:off x="2287074" y="4706673"/>
            <a:ext cx="38925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Ярославская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2730" name="object 2730"/>
          <p:cNvGrpSpPr/>
          <p:nvPr/>
        </p:nvGrpSpPr>
        <p:grpSpPr>
          <a:xfrm>
            <a:off x="1876717" y="4406812"/>
            <a:ext cx="690245" cy="690245"/>
            <a:chOff x="1876717" y="4406812"/>
            <a:chExt cx="690245" cy="690245"/>
          </a:xfrm>
        </p:grpSpPr>
        <p:pic>
          <p:nvPicPr>
            <p:cNvPr id="2731" name="object 273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876717" y="4406812"/>
              <a:ext cx="689952" cy="689951"/>
            </a:xfrm>
            <a:prstGeom prst="rect">
              <a:avLst/>
            </a:prstGeom>
          </p:spPr>
        </p:pic>
        <p:sp>
          <p:nvSpPr>
            <p:cNvPr id="2732" name="object 2732"/>
            <p:cNvSpPr/>
            <p:nvPr/>
          </p:nvSpPr>
          <p:spPr>
            <a:xfrm>
              <a:off x="2157018" y="4692896"/>
              <a:ext cx="122555" cy="122555"/>
            </a:xfrm>
            <a:custGeom>
              <a:avLst/>
              <a:gdLst/>
              <a:ahLst/>
              <a:cxnLst/>
              <a:rect l="l" t="t" r="r" b="b"/>
              <a:pathLst>
                <a:path w="122555" h="122554">
                  <a:moveTo>
                    <a:pt x="61188" y="0"/>
                  </a:moveTo>
                  <a:lnTo>
                    <a:pt x="37376" y="4808"/>
                  </a:lnTo>
                  <a:lnTo>
                    <a:pt x="17926" y="17921"/>
                  </a:lnTo>
                  <a:lnTo>
                    <a:pt x="4810" y="37370"/>
                  </a:lnTo>
                  <a:lnTo>
                    <a:pt x="0" y="61188"/>
                  </a:lnTo>
                  <a:lnTo>
                    <a:pt x="4810" y="85004"/>
                  </a:lnTo>
                  <a:lnTo>
                    <a:pt x="17926" y="104449"/>
                  </a:lnTo>
                  <a:lnTo>
                    <a:pt x="37376" y="117558"/>
                  </a:lnTo>
                  <a:lnTo>
                    <a:pt x="61188" y="122364"/>
                  </a:lnTo>
                  <a:lnTo>
                    <a:pt x="85006" y="117558"/>
                  </a:lnTo>
                  <a:lnTo>
                    <a:pt x="104455" y="104449"/>
                  </a:lnTo>
                  <a:lnTo>
                    <a:pt x="117568" y="85004"/>
                  </a:lnTo>
                  <a:lnTo>
                    <a:pt x="122377" y="61188"/>
                  </a:lnTo>
                  <a:lnTo>
                    <a:pt x="117568" y="37370"/>
                  </a:lnTo>
                  <a:lnTo>
                    <a:pt x="104455" y="17921"/>
                  </a:lnTo>
                  <a:lnTo>
                    <a:pt x="85006" y="4808"/>
                  </a:lnTo>
                  <a:lnTo>
                    <a:pt x="61188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1962415" y="4723355"/>
              <a:ext cx="68580" cy="40640"/>
            </a:xfrm>
            <a:custGeom>
              <a:avLst/>
              <a:gdLst/>
              <a:ahLst/>
              <a:cxnLst/>
              <a:rect l="l" t="t" r="r" b="b"/>
              <a:pathLst>
                <a:path w="68580" h="40639">
                  <a:moveTo>
                    <a:pt x="35064" y="0"/>
                  </a:moveTo>
                  <a:lnTo>
                    <a:pt x="34518" y="0"/>
                  </a:lnTo>
                  <a:lnTo>
                    <a:pt x="0" y="19938"/>
                  </a:lnTo>
                  <a:lnTo>
                    <a:pt x="0" y="21310"/>
                  </a:lnTo>
                  <a:lnTo>
                    <a:pt x="31407" y="39446"/>
                  </a:lnTo>
                  <a:lnTo>
                    <a:pt x="32562" y="40119"/>
                  </a:lnTo>
                  <a:lnTo>
                    <a:pt x="34010" y="40119"/>
                  </a:lnTo>
                  <a:lnTo>
                    <a:pt x="68072" y="20446"/>
                  </a:lnTo>
                  <a:lnTo>
                    <a:pt x="68072" y="19075"/>
                  </a:lnTo>
                  <a:lnTo>
                    <a:pt x="35064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1996113" y="4725187"/>
              <a:ext cx="30480" cy="31750"/>
            </a:xfrm>
            <a:custGeom>
              <a:avLst/>
              <a:gdLst/>
              <a:ahLst/>
              <a:cxnLst/>
              <a:rect l="l" t="t" r="r" b="b"/>
              <a:pathLst>
                <a:path w="30480" h="31750">
                  <a:moveTo>
                    <a:pt x="30086" y="0"/>
                  </a:moveTo>
                  <a:lnTo>
                    <a:pt x="0" y="17373"/>
                  </a:lnTo>
                  <a:lnTo>
                    <a:pt x="0" y="31153"/>
                  </a:lnTo>
                  <a:lnTo>
                    <a:pt x="30086" y="13779"/>
                  </a:lnTo>
                  <a:lnTo>
                    <a:pt x="3008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1996113" y="4738965"/>
              <a:ext cx="30480" cy="21590"/>
            </a:xfrm>
            <a:custGeom>
              <a:avLst/>
              <a:gdLst/>
              <a:ahLst/>
              <a:cxnLst/>
              <a:rect l="l" t="t" r="r" b="b"/>
              <a:pathLst>
                <a:path w="30480" h="21589">
                  <a:moveTo>
                    <a:pt x="30086" y="0"/>
                  </a:moveTo>
                  <a:lnTo>
                    <a:pt x="0" y="17373"/>
                  </a:lnTo>
                  <a:lnTo>
                    <a:pt x="0" y="21348"/>
                  </a:lnTo>
                  <a:lnTo>
                    <a:pt x="30086" y="3975"/>
                  </a:lnTo>
                  <a:lnTo>
                    <a:pt x="3008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1966008" y="4725187"/>
              <a:ext cx="30480" cy="31750"/>
            </a:xfrm>
            <a:custGeom>
              <a:avLst/>
              <a:gdLst/>
              <a:ahLst/>
              <a:cxnLst/>
              <a:rect l="l" t="t" r="r" b="b"/>
              <a:pathLst>
                <a:path w="30480" h="31750">
                  <a:moveTo>
                    <a:pt x="15049" y="0"/>
                  </a:moveTo>
                  <a:lnTo>
                    <a:pt x="0" y="0"/>
                  </a:lnTo>
                  <a:lnTo>
                    <a:pt x="0" y="13779"/>
                  </a:lnTo>
                  <a:lnTo>
                    <a:pt x="30099" y="31153"/>
                  </a:lnTo>
                  <a:lnTo>
                    <a:pt x="30099" y="17373"/>
                  </a:lnTo>
                  <a:lnTo>
                    <a:pt x="15049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1966008" y="4738965"/>
              <a:ext cx="30480" cy="21590"/>
            </a:xfrm>
            <a:custGeom>
              <a:avLst/>
              <a:gdLst/>
              <a:ahLst/>
              <a:cxnLst/>
              <a:rect l="l" t="t" r="r" b="b"/>
              <a:pathLst>
                <a:path w="30480" h="21589">
                  <a:moveTo>
                    <a:pt x="0" y="0"/>
                  </a:moveTo>
                  <a:lnTo>
                    <a:pt x="0" y="3975"/>
                  </a:lnTo>
                  <a:lnTo>
                    <a:pt x="30099" y="21348"/>
                  </a:lnTo>
                  <a:lnTo>
                    <a:pt x="30099" y="17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1964049" y="4706583"/>
              <a:ext cx="64135" cy="39370"/>
            </a:xfrm>
            <a:custGeom>
              <a:avLst/>
              <a:gdLst/>
              <a:ahLst/>
              <a:cxnLst/>
              <a:rect l="l" t="t" r="r" b="b"/>
              <a:pathLst>
                <a:path w="64135" h="39370">
                  <a:moveTo>
                    <a:pt x="47802" y="0"/>
                  </a:moveTo>
                  <a:lnTo>
                    <a:pt x="31521" y="1308"/>
                  </a:lnTo>
                  <a:lnTo>
                    <a:pt x="0" y="19494"/>
                  </a:lnTo>
                  <a:lnTo>
                    <a:pt x="16306" y="18605"/>
                  </a:lnTo>
                  <a:lnTo>
                    <a:pt x="32613" y="39039"/>
                  </a:lnTo>
                  <a:lnTo>
                    <a:pt x="64109" y="20853"/>
                  </a:lnTo>
                  <a:lnTo>
                    <a:pt x="64109" y="20116"/>
                  </a:lnTo>
                  <a:lnTo>
                    <a:pt x="4780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1964039" y="4724785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19" h="20954">
                  <a:moveTo>
                    <a:pt x="16306" y="0"/>
                  </a:moveTo>
                  <a:lnTo>
                    <a:pt x="0" y="1308"/>
                  </a:lnTo>
                  <a:lnTo>
                    <a:pt x="0" y="2019"/>
                  </a:lnTo>
                  <a:lnTo>
                    <a:pt x="16306" y="711"/>
                  </a:lnTo>
                  <a:lnTo>
                    <a:pt x="32613" y="20840"/>
                  </a:lnTo>
                  <a:lnTo>
                    <a:pt x="32613" y="20116"/>
                  </a:lnTo>
                  <a:lnTo>
                    <a:pt x="163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1980356" y="4706580"/>
              <a:ext cx="48260" cy="38735"/>
            </a:xfrm>
            <a:custGeom>
              <a:avLst/>
              <a:gdLst/>
              <a:ahLst/>
              <a:cxnLst/>
              <a:rect l="l" t="t" r="r" b="b"/>
              <a:pathLst>
                <a:path w="48260" h="38735">
                  <a:moveTo>
                    <a:pt x="31496" y="0"/>
                  </a:moveTo>
                  <a:lnTo>
                    <a:pt x="0" y="18199"/>
                  </a:lnTo>
                  <a:lnTo>
                    <a:pt x="16306" y="38328"/>
                  </a:lnTo>
                  <a:lnTo>
                    <a:pt x="47802" y="20129"/>
                  </a:lnTo>
                  <a:lnTo>
                    <a:pt x="3149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1981733" y="4706035"/>
              <a:ext cx="46355" cy="38735"/>
            </a:xfrm>
            <a:custGeom>
              <a:avLst/>
              <a:gdLst/>
              <a:ahLst/>
              <a:cxnLst/>
              <a:rect l="l" t="t" r="r" b="b"/>
              <a:pathLst>
                <a:path w="46355" h="38735">
                  <a:moveTo>
                    <a:pt x="46024" y="21196"/>
                  </a:moveTo>
                  <a:lnTo>
                    <a:pt x="28879" y="114"/>
                  </a:lnTo>
                  <a:lnTo>
                    <a:pt x="27787" y="0"/>
                  </a:lnTo>
                  <a:lnTo>
                    <a:pt x="26327" y="1181"/>
                  </a:lnTo>
                  <a:lnTo>
                    <a:pt x="26276" y="1663"/>
                  </a:lnTo>
                  <a:lnTo>
                    <a:pt x="25171" y="1524"/>
                  </a:lnTo>
                  <a:lnTo>
                    <a:pt x="23710" y="2705"/>
                  </a:lnTo>
                  <a:lnTo>
                    <a:pt x="23660" y="3175"/>
                  </a:lnTo>
                  <a:lnTo>
                    <a:pt x="22555" y="3048"/>
                  </a:lnTo>
                  <a:lnTo>
                    <a:pt x="21094" y="4229"/>
                  </a:lnTo>
                  <a:lnTo>
                    <a:pt x="21043" y="4711"/>
                  </a:lnTo>
                  <a:lnTo>
                    <a:pt x="19926" y="4572"/>
                  </a:lnTo>
                  <a:lnTo>
                    <a:pt x="18465" y="5753"/>
                  </a:lnTo>
                  <a:lnTo>
                    <a:pt x="18415" y="6235"/>
                  </a:lnTo>
                  <a:lnTo>
                    <a:pt x="17310" y="6108"/>
                  </a:lnTo>
                  <a:lnTo>
                    <a:pt x="15849" y="7277"/>
                  </a:lnTo>
                  <a:lnTo>
                    <a:pt x="15786" y="7772"/>
                  </a:lnTo>
                  <a:lnTo>
                    <a:pt x="14681" y="7620"/>
                  </a:lnTo>
                  <a:lnTo>
                    <a:pt x="13220" y="8801"/>
                  </a:lnTo>
                  <a:lnTo>
                    <a:pt x="13169" y="9283"/>
                  </a:lnTo>
                  <a:lnTo>
                    <a:pt x="12065" y="9144"/>
                  </a:lnTo>
                  <a:lnTo>
                    <a:pt x="10604" y="10325"/>
                  </a:lnTo>
                  <a:lnTo>
                    <a:pt x="10541" y="10833"/>
                  </a:lnTo>
                  <a:lnTo>
                    <a:pt x="9436" y="10680"/>
                  </a:lnTo>
                  <a:lnTo>
                    <a:pt x="7975" y="11861"/>
                  </a:lnTo>
                  <a:lnTo>
                    <a:pt x="7924" y="12331"/>
                  </a:lnTo>
                  <a:lnTo>
                    <a:pt x="6819" y="12204"/>
                  </a:lnTo>
                  <a:lnTo>
                    <a:pt x="5359" y="13385"/>
                  </a:lnTo>
                  <a:lnTo>
                    <a:pt x="5308" y="13855"/>
                  </a:lnTo>
                  <a:lnTo>
                    <a:pt x="4203" y="13716"/>
                  </a:lnTo>
                  <a:lnTo>
                    <a:pt x="2743" y="14909"/>
                  </a:lnTo>
                  <a:lnTo>
                    <a:pt x="2679" y="15405"/>
                  </a:lnTo>
                  <a:lnTo>
                    <a:pt x="1574" y="15252"/>
                  </a:lnTo>
                  <a:lnTo>
                    <a:pt x="114" y="16446"/>
                  </a:lnTo>
                  <a:lnTo>
                    <a:pt x="0" y="17538"/>
                  </a:lnTo>
                  <a:lnTo>
                    <a:pt x="16878" y="38303"/>
                  </a:lnTo>
                  <a:lnTo>
                    <a:pt x="17399" y="38519"/>
                  </a:lnTo>
                  <a:lnTo>
                    <a:pt x="17881" y="38519"/>
                  </a:lnTo>
                  <a:lnTo>
                    <a:pt x="18262" y="38519"/>
                  </a:lnTo>
                  <a:lnTo>
                    <a:pt x="18643" y="38392"/>
                  </a:lnTo>
                  <a:lnTo>
                    <a:pt x="19697" y="37541"/>
                  </a:lnTo>
                  <a:lnTo>
                    <a:pt x="19761" y="36880"/>
                  </a:lnTo>
                  <a:lnTo>
                    <a:pt x="20027" y="36982"/>
                  </a:lnTo>
                  <a:lnTo>
                    <a:pt x="20510" y="36982"/>
                  </a:lnTo>
                  <a:lnTo>
                    <a:pt x="20891" y="36982"/>
                  </a:lnTo>
                  <a:lnTo>
                    <a:pt x="21272" y="36855"/>
                  </a:lnTo>
                  <a:lnTo>
                    <a:pt x="22326" y="36004"/>
                  </a:lnTo>
                  <a:lnTo>
                    <a:pt x="22390" y="35369"/>
                  </a:lnTo>
                  <a:lnTo>
                    <a:pt x="22644" y="35471"/>
                  </a:lnTo>
                  <a:lnTo>
                    <a:pt x="23126" y="35471"/>
                  </a:lnTo>
                  <a:lnTo>
                    <a:pt x="23507" y="35471"/>
                  </a:lnTo>
                  <a:lnTo>
                    <a:pt x="23888" y="35344"/>
                  </a:lnTo>
                  <a:lnTo>
                    <a:pt x="24942" y="34493"/>
                  </a:lnTo>
                  <a:lnTo>
                    <a:pt x="25006" y="33845"/>
                  </a:lnTo>
                  <a:lnTo>
                    <a:pt x="25260" y="33947"/>
                  </a:lnTo>
                  <a:lnTo>
                    <a:pt x="25742" y="33947"/>
                  </a:lnTo>
                  <a:lnTo>
                    <a:pt x="26123" y="33947"/>
                  </a:lnTo>
                  <a:lnTo>
                    <a:pt x="26504" y="33820"/>
                  </a:lnTo>
                  <a:lnTo>
                    <a:pt x="27559" y="32969"/>
                  </a:lnTo>
                  <a:lnTo>
                    <a:pt x="27622" y="32308"/>
                  </a:lnTo>
                  <a:lnTo>
                    <a:pt x="27889" y="32410"/>
                  </a:lnTo>
                  <a:lnTo>
                    <a:pt x="28371" y="32410"/>
                  </a:lnTo>
                  <a:lnTo>
                    <a:pt x="28752" y="32410"/>
                  </a:lnTo>
                  <a:lnTo>
                    <a:pt x="29133" y="32283"/>
                  </a:lnTo>
                  <a:lnTo>
                    <a:pt x="30187" y="31432"/>
                  </a:lnTo>
                  <a:lnTo>
                    <a:pt x="30251" y="30784"/>
                  </a:lnTo>
                  <a:lnTo>
                    <a:pt x="30505" y="30886"/>
                  </a:lnTo>
                  <a:lnTo>
                    <a:pt x="30988" y="30886"/>
                  </a:lnTo>
                  <a:lnTo>
                    <a:pt x="31381" y="30886"/>
                  </a:lnTo>
                  <a:lnTo>
                    <a:pt x="31750" y="30759"/>
                  </a:lnTo>
                  <a:lnTo>
                    <a:pt x="32804" y="29908"/>
                  </a:lnTo>
                  <a:lnTo>
                    <a:pt x="32867" y="29260"/>
                  </a:lnTo>
                  <a:lnTo>
                    <a:pt x="33134" y="29362"/>
                  </a:lnTo>
                  <a:lnTo>
                    <a:pt x="33616" y="29362"/>
                  </a:lnTo>
                  <a:lnTo>
                    <a:pt x="33997" y="29362"/>
                  </a:lnTo>
                  <a:lnTo>
                    <a:pt x="34378" y="29235"/>
                  </a:lnTo>
                  <a:lnTo>
                    <a:pt x="35433" y="28384"/>
                  </a:lnTo>
                  <a:lnTo>
                    <a:pt x="35496" y="27736"/>
                  </a:lnTo>
                  <a:lnTo>
                    <a:pt x="35750" y="27838"/>
                  </a:lnTo>
                  <a:lnTo>
                    <a:pt x="36233" y="27838"/>
                  </a:lnTo>
                  <a:lnTo>
                    <a:pt x="36626" y="27838"/>
                  </a:lnTo>
                  <a:lnTo>
                    <a:pt x="36995" y="27711"/>
                  </a:lnTo>
                  <a:lnTo>
                    <a:pt x="38049" y="26847"/>
                  </a:lnTo>
                  <a:lnTo>
                    <a:pt x="38112" y="26212"/>
                  </a:lnTo>
                  <a:lnTo>
                    <a:pt x="38379" y="26314"/>
                  </a:lnTo>
                  <a:lnTo>
                    <a:pt x="38862" y="26314"/>
                  </a:lnTo>
                  <a:lnTo>
                    <a:pt x="39243" y="26314"/>
                  </a:lnTo>
                  <a:lnTo>
                    <a:pt x="39624" y="26187"/>
                  </a:lnTo>
                  <a:lnTo>
                    <a:pt x="40678" y="25336"/>
                  </a:lnTo>
                  <a:lnTo>
                    <a:pt x="40741" y="24701"/>
                  </a:lnTo>
                  <a:lnTo>
                    <a:pt x="40970" y="24790"/>
                  </a:lnTo>
                  <a:lnTo>
                    <a:pt x="41478" y="24790"/>
                  </a:lnTo>
                  <a:lnTo>
                    <a:pt x="41859" y="24790"/>
                  </a:lnTo>
                  <a:lnTo>
                    <a:pt x="42240" y="24663"/>
                  </a:lnTo>
                  <a:lnTo>
                    <a:pt x="43294" y="23812"/>
                  </a:lnTo>
                  <a:lnTo>
                    <a:pt x="43357" y="23164"/>
                  </a:lnTo>
                  <a:lnTo>
                    <a:pt x="43611" y="23266"/>
                  </a:lnTo>
                  <a:lnTo>
                    <a:pt x="44094" y="23266"/>
                  </a:lnTo>
                  <a:lnTo>
                    <a:pt x="44475" y="23266"/>
                  </a:lnTo>
                  <a:lnTo>
                    <a:pt x="44856" y="23139"/>
                  </a:lnTo>
                  <a:lnTo>
                    <a:pt x="45910" y="22288"/>
                  </a:lnTo>
                  <a:lnTo>
                    <a:pt x="46024" y="21196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1965134" y="4705908"/>
              <a:ext cx="46990" cy="20320"/>
            </a:xfrm>
            <a:custGeom>
              <a:avLst/>
              <a:gdLst/>
              <a:ahLst/>
              <a:cxnLst/>
              <a:rect l="l" t="t" r="r" b="b"/>
              <a:pathLst>
                <a:path w="46989" h="20320">
                  <a:moveTo>
                    <a:pt x="46647" y="2603"/>
                  </a:moveTo>
                  <a:lnTo>
                    <a:pt x="46494" y="711"/>
                  </a:lnTo>
                  <a:lnTo>
                    <a:pt x="45681" y="0"/>
                  </a:lnTo>
                  <a:lnTo>
                    <a:pt x="27470" y="1447"/>
                  </a:lnTo>
                  <a:lnTo>
                    <a:pt x="26758" y="2286"/>
                  </a:lnTo>
                  <a:lnTo>
                    <a:pt x="26797" y="2832"/>
                  </a:lnTo>
                  <a:lnTo>
                    <a:pt x="24803" y="2984"/>
                  </a:lnTo>
                  <a:lnTo>
                    <a:pt x="24091" y="3810"/>
                  </a:lnTo>
                  <a:lnTo>
                    <a:pt x="24130" y="4356"/>
                  </a:lnTo>
                  <a:lnTo>
                    <a:pt x="22110" y="4508"/>
                  </a:lnTo>
                  <a:lnTo>
                    <a:pt x="21412" y="5346"/>
                  </a:lnTo>
                  <a:lnTo>
                    <a:pt x="21450" y="5892"/>
                  </a:lnTo>
                  <a:lnTo>
                    <a:pt x="19431" y="6045"/>
                  </a:lnTo>
                  <a:lnTo>
                    <a:pt x="18732" y="6870"/>
                  </a:lnTo>
                  <a:lnTo>
                    <a:pt x="18770" y="7416"/>
                  </a:lnTo>
                  <a:lnTo>
                    <a:pt x="16764" y="7569"/>
                  </a:lnTo>
                  <a:lnTo>
                    <a:pt x="16065" y="8394"/>
                  </a:lnTo>
                  <a:lnTo>
                    <a:pt x="16103" y="8940"/>
                  </a:lnTo>
                  <a:lnTo>
                    <a:pt x="14084" y="9093"/>
                  </a:lnTo>
                  <a:lnTo>
                    <a:pt x="13385" y="9918"/>
                  </a:lnTo>
                  <a:lnTo>
                    <a:pt x="13423" y="10464"/>
                  </a:lnTo>
                  <a:lnTo>
                    <a:pt x="11417" y="10617"/>
                  </a:lnTo>
                  <a:lnTo>
                    <a:pt x="10706" y="11442"/>
                  </a:lnTo>
                  <a:lnTo>
                    <a:pt x="10744" y="11988"/>
                  </a:lnTo>
                  <a:lnTo>
                    <a:pt x="8737" y="12141"/>
                  </a:lnTo>
                  <a:lnTo>
                    <a:pt x="8026" y="12979"/>
                  </a:lnTo>
                  <a:lnTo>
                    <a:pt x="8064" y="13525"/>
                  </a:lnTo>
                  <a:lnTo>
                    <a:pt x="6057" y="13677"/>
                  </a:lnTo>
                  <a:lnTo>
                    <a:pt x="5359" y="14503"/>
                  </a:lnTo>
                  <a:lnTo>
                    <a:pt x="5397" y="15049"/>
                  </a:lnTo>
                  <a:lnTo>
                    <a:pt x="3378" y="15201"/>
                  </a:lnTo>
                  <a:lnTo>
                    <a:pt x="2679" y="16027"/>
                  </a:lnTo>
                  <a:lnTo>
                    <a:pt x="2717" y="16586"/>
                  </a:lnTo>
                  <a:lnTo>
                    <a:pt x="698" y="16738"/>
                  </a:lnTo>
                  <a:lnTo>
                    <a:pt x="0" y="17564"/>
                  </a:lnTo>
                  <a:lnTo>
                    <a:pt x="152" y="19418"/>
                  </a:lnTo>
                  <a:lnTo>
                    <a:pt x="901" y="20091"/>
                  </a:lnTo>
                  <a:lnTo>
                    <a:pt x="1790" y="20091"/>
                  </a:lnTo>
                  <a:lnTo>
                    <a:pt x="19177" y="18719"/>
                  </a:lnTo>
                  <a:lnTo>
                    <a:pt x="19888" y="17881"/>
                  </a:lnTo>
                  <a:lnTo>
                    <a:pt x="19837" y="17335"/>
                  </a:lnTo>
                  <a:lnTo>
                    <a:pt x="21856" y="17170"/>
                  </a:lnTo>
                  <a:lnTo>
                    <a:pt x="22567" y="16344"/>
                  </a:lnTo>
                  <a:lnTo>
                    <a:pt x="22517" y="15811"/>
                  </a:lnTo>
                  <a:lnTo>
                    <a:pt x="24536" y="15646"/>
                  </a:lnTo>
                  <a:lnTo>
                    <a:pt x="25247" y="14820"/>
                  </a:lnTo>
                  <a:lnTo>
                    <a:pt x="25196" y="14287"/>
                  </a:lnTo>
                  <a:lnTo>
                    <a:pt x="27203" y="14122"/>
                  </a:lnTo>
                  <a:lnTo>
                    <a:pt x="27914" y="13296"/>
                  </a:lnTo>
                  <a:lnTo>
                    <a:pt x="27863" y="12763"/>
                  </a:lnTo>
                  <a:lnTo>
                    <a:pt x="29883" y="12598"/>
                  </a:lnTo>
                  <a:lnTo>
                    <a:pt x="30594" y="11760"/>
                  </a:lnTo>
                  <a:lnTo>
                    <a:pt x="30543" y="11239"/>
                  </a:lnTo>
                  <a:lnTo>
                    <a:pt x="32562" y="11074"/>
                  </a:lnTo>
                  <a:lnTo>
                    <a:pt x="33274" y="10236"/>
                  </a:lnTo>
                  <a:lnTo>
                    <a:pt x="33223" y="9715"/>
                  </a:lnTo>
                  <a:lnTo>
                    <a:pt x="35242" y="9550"/>
                  </a:lnTo>
                  <a:lnTo>
                    <a:pt x="35953" y="8712"/>
                  </a:lnTo>
                  <a:lnTo>
                    <a:pt x="35902" y="8178"/>
                  </a:lnTo>
                  <a:lnTo>
                    <a:pt x="37909" y="8013"/>
                  </a:lnTo>
                  <a:lnTo>
                    <a:pt x="38620" y="7188"/>
                  </a:lnTo>
                  <a:lnTo>
                    <a:pt x="38569" y="6642"/>
                  </a:lnTo>
                  <a:lnTo>
                    <a:pt x="40589" y="6477"/>
                  </a:lnTo>
                  <a:lnTo>
                    <a:pt x="41300" y="5651"/>
                  </a:lnTo>
                  <a:lnTo>
                    <a:pt x="41249" y="5118"/>
                  </a:lnTo>
                  <a:lnTo>
                    <a:pt x="43268" y="4953"/>
                  </a:lnTo>
                  <a:lnTo>
                    <a:pt x="43980" y="4127"/>
                  </a:lnTo>
                  <a:lnTo>
                    <a:pt x="43929" y="3594"/>
                  </a:lnTo>
                  <a:lnTo>
                    <a:pt x="45935" y="3429"/>
                  </a:lnTo>
                  <a:lnTo>
                    <a:pt x="46647" y="2603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1998037" y="474497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13" y="0"/>
                  </a:moveTo>
                  <a:lnTo>
                    <a:pt x="0" y="2768"/>
                  </a:lnTo>
                  <a:lnTo>
                    <a:pt x="0" y="6832"/>
                  </a:lnTo>
                  <a:lnTo>
                    <a:pt x="4813" y="4038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1998662" y="4746040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292"/>
                  </a:moveTo>
                  <a:lnTo>
                    <a:pt x="876" y="952"/>
                  </a:lnTo>
                  <a:lnTo>
                    <a:pt x="0" y="5308"/>
                  </a:lnTo>
                  <a:lnTo>
                    <a:pt x="1143" y="4648"/>
                  </a:lnTo>
                  <a:lnTo>
                    <a:pt x="2006" y="292"/>
                  </a:lnTo>
                  <a:close/>
                </a:path>
                <a:path w="2539" h="5714">
                  <a:moveTo>
                    <a:pt x="2527" y="0"/>
                  </a:moveTo>
                  <a:lnTo>
                    <a:pt x="2159" y="215"/>
                  </a:lnTo>
                  <a:lnTo>
                    <a:pt x="1282" y="4572"/>
                  </a:lnTo>
                  <a:lnTo>
                    <a:pt x="1676" y="4330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1997930" y="474502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1" y="6489"/>
                  </a:lnTo>
                  <a:lnTo>
                    <a:pt x="203" y="6489"/>
                  </a:lnTo>
                  <a:lnTo>
                    <a:pt x="203" y="2870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37"/>
                  </a:lnTo>
                  <a:lnTo>
                    <a:pt x="203" y="6489"/>
                  </a:lnTo>
                  <a:lnTo>
                    <a:pt x="571" y="6489"/>
                  </a:lnTo>
                  <a:lnTo>
                    <a:pt x="4838" y="4025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1998007" y="474506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51" y="0"/>
                  </a:moveTo>
                  <a:lnTo>
                    <a:pt x="0" y="2806"/>
                  </a:lnTo>
                  <a:lnTo>
                    <a:pt x="0" y="6832"/>
                  </a:lnTo>
                  <a:lnTo>
                    <a:pt x="573" y="6502"/>
                  </a:lnTo>
                  <a:lnTo>
                    <a:pt x="215" y="6502"/>
                  </a:lnTo>
                  <a:lnTo>
                    <a:pt x="215" y="2882"/>
                  </a:lnTo>
                  <a:lnTo>
                    <a:pt x="4635" y="330"/>
                  </a:lnTo>
                  <a:lnTo>
                    <a:pt x="4851" y="330"/>
                  </a:lnTo>
                  <a:lnTo>
                    <a:pt x="4851" y="0"/>
                  </a:lnTo>
                  <a:close/>
                </a:path>
                <a:path w="5080" h="6985">
                  <a:moveTo>
                    <a:pt x="4851" y="330"/>
                  </a:moveTo>
                  <a:lnTo>
                    <a:pt x="4635" y="330"/>
                  </a:lnTo>
                  <a:lnTo>
                    <a:pt x="4635" y="3949"/>
                  </a:lnTo>
                  <a:lnTo>
                    <a:pt x="215" y="6502"/>
                  </a:lnTo>
                  <a:lnTo>
                    <a:pt x="573" y="6502"/>
                  </a:lnTo>
                  <a:lnTo>
                    <a:pt x="4851" y="4038"/>
                  </a:lnTo>
                  <a:lnTo>
                    <a:pt x="4851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2001008" y="474581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28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49"/>
                  </a:lnTo>
                  <a:lnTo>
                    <a:pt x="127" y="4191"/>
                  </a:lnTo>
                  <a:lnTo>
                    <a:pt x="368" y="403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2001020" y="474586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228" y="342"/>
                  </a:lnTo>
                  <a:lnTo>
                    <a:pt x="228" y="3962"/>
                  </a:lnTo>
                  <a:lnTo>
                    <a:pt x="114" y="4241"/>
                  </a:lnTo>
                  <a:lnTo>
                    <a:pt x="444" y="405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1999145" y="474689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81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91"/>
                  </a:lnTo>
                  <a:lnTo>
                    <a:pt x="381" y="4025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1999147" y="474693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79"/>
                  </a:lnTo>
                  <a:lnTo>
                    <a:pt x="12" y="469"/>
                  </a:lnTo>
                  <a:lnTo>
                    <a:pt x="241" y="342"/>
                  </a:lnTo>
                  <a:lnTo>
                    <a:pt x="241" y="3962"/>
                  </a:lnTo>
                  <a:lnTo>
                    <a:pt x="127" y="4241"/>
                  </a:lnTo>
                  <a:lnTo>
                    <a:pt x="444" y="405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1997802" y="474472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0" y="3048"/>
                  </a:lnTo>
                  <a:lnTo>
                    <a:pt x="0" y="7289"/>
                  </a:lnTo>
                  <a:lnTo>
                    <a:pt x="139" y="7378"/>
                  </a:lnTo>
                  <a:lnTo>
                    <a:pt x="215" y="7162"/>
                  </a:lnTo>
                  <a:lnTo>
                    <a:pt x="215" y="3136"/>
                  </a:lnTo>
                  <a:lnTo>
                    <a:pt x="5054" y="342"/>
                  </a:lnTo>
                  <a:lnTo>
                    <a:pt x="5054" y="4381"/>
                  </a:lnTo>
                  <a:lnTo>
                    <a:pt x="5194" y="4470"/>
                  </a:lnTo>
                  <a:lnTo>
                    <a:pt x="5257" y="4254"/>
                  </a:lnTo>
                  <a:lnTo>
                    <a:pt x="5410" y="10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1997951" y="474483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1778" y="2006"/>
                  </a:lnTo>
                  <a:lnTo>
                    <a:pt x="0" y="3022"/>
                  </a:lnTo>
                  <a:lnTo>
                    <a:pt x="0" y="7277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1765" y="2222"/>
                  </a:lnTo>
                  <a:lnTo>
                    <a:pt x="5041" y="330"/>
                  </a:lnTo>
                  <a:lnTo>
                    <a:pt x="5041" y="4368"/>
                  </a:lnTo>
                  <a:lnTo>
                    <a:pt x="5257" y="424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2005354" y="474074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13" y="0"/>
                  </a:moveTo>
                  <a:lnTo>
                    <a:pt x="0" y="2768"/>
                  </a:lnTo>
                  <a:lnTo>
                    <a:pt x="0" y="6845"/>
                  </a:lnTo>
                  <a:lnTo>
                    <a:pt x="4813" y="4051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4" name="object 2754"/>
            <p:cNvSpPr/>
            <p:nvPr/>
          </p:nvSpPr>
          <p:spPr>
            <a:xfrm>
              <a:off x="2005990" y="474179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317"/>
                  </a:moveTo>
                  <a:lnTo>
                    <a:pt x="876" y="977"/>
                  </a:lnTo>
                  <a:lnTo>
                    <a:pt x="0" y="5321"/>
                  </a:lnTo>
                  <a:lnTo>
                    <a:pt x="1143" y="4648"/>
                  </a:lnTo>
                  <a:lnTo>
                    <a:pt x="2006" y="317"/>
                  </a:lnTo>
                  <a:close/>
                </a:path>
                <a:path w="2539" h="5714">
                  <a:moveTo>
                    <a:pt x="2514" y="0"/>
                  </a:moveTo>
                  <a:lnTo>
                    <a:pt x="2146" y="228"/>
                  </a:lnTo>
                  <a:lnTo>
                    <a:pt x="1270" y="4572"/>
                  </a:lnTo>
                  <a:lnTo>
                    <a:pt x="1663" y="4343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5" name="object 2755"/>
            <p:cNvSpPr/>
            <p:nvPr/>
          </p:nvSpPr>
          <p:spPr>
            <a:xfrm>
              <a:off x="2005249" y="474079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3"/>
                  </a:lnTo>
                  <a:lnTo>
                    <a:pt x="0" y="6832"/>
                  </a:lnTo>
                  <a:lnTo>
                    <a:pt x="571" y="6502"/>
                  </a:lnTo>
                  <a:lnTo>
                    <a:pt x="203" y="6502"/>
                  </a:lnTo>
                  <a:lnTo>
                    <a:pt x="203" y="2882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49"/>
                  </a:lnTo>
                  <a:lnTo>
                    <a:pt x="203" y="6502"/>
                  </a:lnTo>
                  <a:lnTo>
                    <a:pt x="571" y="6502"/>
                  </a:lnTo>
                  <a:lnTo>
                    <a:pt x="4838" y="4038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6" name="object 2756"/>
            <p:cNvSpPr/>
            <p:nvPr/>
          </p:nvSpPr>
          <p:spPr>
            <a:xfrm>
              <a:off x="2005335" y="474085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1" y="6489"/>
                  </a:lnTo>
                  <a:lnTo>
                    <a:pt x="203" y="6489"/>
                  </a:lnTo>
                  <a:lnTo>
                    <a:pt x="203" y="2870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37"/>
                  </a:lnTo>
                  <a:lnTo>
                    <a:pt x="203" y="6489"/>
                  </a:lnTo>
                  <a:lnTo>
                    <a:pt x="571" y="6489"/>
                  </a:lnTo>
                  <a:lnTo>
                    <a:pt x="4838" y="4025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7" name="object 2757"/>
            <p:cNvSpPr/>
            <p:nvPr/>
          </p:nvSpPr>
          <p:spPr>
            <a:xfrm>
              <a:off x="2008325" y="474159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91"/>
                  </a:lnTo>
                  <a:lnTo>
                    <a:pt x="368" y="402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8" name="object 2758"/>
            <p:cNvSpPr/>
            <p:nvPr/>
          </p:nvSpPr>
          <p:spPr>
            <a:xfrm>
              <a:off x="2008338" y="474162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79"/>
                  </a:lnTo>
                  <a:lnTo>
                    <a:pt x="0" y="482"/>
                  </a:lnTo>
                  <a:lnTo>
                    <a:pt x="228" y="342"/>
                  </a:lnTo>
                  <a:lnTo>
                    <a:pt x="228" y="3949"/>
                  </a:lnTo>
                  <a:lnTo>
                    <a:pt x="114" y="4254"/>
                  </a:lnTo>
                  <a:lnTo>
                    <a:pt x="444" y="405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9" name="object 2759"/>
            <p:cNvSpPr/>
            <p:nvPr/>
          </p:nvSpPr>
          <p:spPr>
            <a:xfrm>
              <a:off x="2006461" y="474266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81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91"/>
                  </a:lnTo>
                  <a:lnTo>
                    <a:pt x="381" y="4038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0" name="object 2760"/>
            <p:cNvSpPr/>
            <p:nvPr/>
          </p:nvSpPr>
          <p:spPr>
            <a:xfrm>
              <a:off x="2006465" y="474270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57" y="0"/>
                  </a:moveTo>
                  <a:lnTo>
                    <a:pt x="0" y="266"/>
                  </a:lnTo>
                  <a:lnTo>
                    <a:pt x="12" y="482"/>
                  </a:lnTo>
                  <a:lnTo>
                    <a:pt x="241" y="342"/>
                  </a:lnTo>
                  <a:lnTo>
                    <a:pt x="241" y="3975"/>
                  </a:lnTo>
                  <a:lnTo>
                    <a:pt x="127" y="4254"/>
                  </a:lnTo>
                  <a:lnTo>
                    <a:pt x="457" y="40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1" name="object 2761"/>
            <p:cNvSpPr/>
            <p:nvPr/>
          </p:nvSpPr>
          <p:spPr>
            <a:xfrm>
              <a:off x="2005121" y="474051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0" y="3035"/>
                  </a:lnTo>
                  <a:lnTo>
                    <a:pt x="0" y="7289"/>
                  </a:lnTo>
                  <a:lnTo>
                    <a:pt x="139" y="7378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5041" y="342"/>
                  </a:lnTo>
                  <a:lnTo>
                    <a:pt x="5041" y="4368"/>
                  </a:lnTo>
                  <a:lnTo>
                    <a:pt x="5194" y="4457"/>
                  </a:lnTo>
                  <a:lnTo>
                    <a:pt x="5257" y="4241"/>
                  </a:lnTo>
                  <a:lnTo>
                    <a:pt x="5410" y="88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2" name="object 2762"/>
            <p:cNvSpPr/>
            <p:nvPr/>
          </p:nvSpPr>
          <p:spPr>
            <a:xfrm>
              <a:off x="2005266" y="474060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1778" y="2006"/>
                  </a:lnTo>
                  <a:lnTo>
                    <a:pt x="0" y="3035"/>
                  </a:lnTo>
                  <a:lnTo>
                    <a:pt x="0" y="7277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1765" y="2222"/>
                  </a:lnTo>
                  <a:lnTo>
                    <a:pt x="5041" y="330"/>
                  </a:lnTo>
                  <a:lnTo>
                    <a:pt x="5041" y="4368"/>
                  </a:lnTo>
                  <a:lnTo>
                    <a:pt x="5257" y="424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3" name="object 2763"/>
            <p:cNvSpPr/>
            <p:nvPr/>
          </p:nvSpPr>
          <p:spPr>
            <a:xfrm>
              <a:off x="2012660" y="473653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68"/>
                  </a:lnTo>
                  <a:lnTo>
                    <a:pt x="0" y="6832"/>
                  </a:lnTo>
                  <a:lnTo>
                    <a:pt x="4825" y="4038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4" name="object 2764"/>
            <p:cNvSpPr/>
            <p:nvPr/>
          </p:nvSpPr>
          <p:spPr>
            <a:xfrm>
              <a:off x="2013305" y="4737595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292"/>
                  </a:moveTo>
                  <a:lnTo>
                    <a:pt x="876" y="952"/>
                  </a:lnTo>
                  <a:lnTo>
                    <a:pt x="0" y="5308"/>
                  </a:lnTo>
                  <a:lnTo>
                    <a:pt x="1143" y="4635"/>
                  </a:lnTo>
                  <a:lnTo>
                    <a:pt x="2006" y="292"/>
                  </a:lnTo>
                  <a:close/>
                </a:path>
                <a:path w="2539" h="5714">
                  <a:moveTo>
                    <a:pt x="2514" y="0"/>
                  </a:moveTo>
                  <a:lnTo>
                    <a:pt x="2146" y="215"/>
                  </a:lnTo>
                  <a:lnTo>
                    <a:pt x="1270" y="4572"/>
                  </a:lnTo>
                  <a:lnTo>
                    <a:pt x="1663" y="4330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5" name="object 2765"/>
            <p:cNvSpPr/>
            <p:nvPr/>
          </p:nvSpPr>
          <p:spPr>
            <a:xfrm>
              <a:off x="2012567" y="473658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1" y="6489"/>
                  </a:lnTo>
                  <a:lnTo>
                    <a:pt x="203" y="6489"/>
                  </a:lnTo>
                  <a:lnTo>
                    <a:pt x="203" y="2870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37"/>
                  </a:lnTo>
                  <a:lnTo>
                    <a:pt x="203" y="6489"/>
                  </a:lnTo>
                  <a:lnTo>
                    <a:pt x="571" y="6489"/>
                  </a:lnTo>
                  <a:lnTo>
                    <a:pt x="4838" y="4025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6" name="object 2766"/>
            <p:cNvSpPr/>
            <p:nvPr/>
          </p:nvSpPr>
          <p:spPr>
            <a:xfrm>
              <a:off x="2012651" y="473662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3"/>
                  </a:lnTo>
                  <a:lnTo>
                    <a:pt x="0" y="6832"/>
                  </a:lnTo>
                  <a:lnTo>
                    <a:pt x="593" y="6489"/>
                  </a:lnTo>
                  <a:lnTo>
                    <a:pt x="215" y="6489"/>
                  </a:lnTo>
                  <a:lnTo>
                    <a:pt x="215" y="2882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49"/>
                  </a:lnTo>
                  <a:lnTo>
                    <a:pt x="215" y="6489"/>
                  </a:lnTo>
                  <a:lnTo>
                    <a:pt x="593" y="6489"/>
                  </a:lnTo>
                  <a:lnTo>
                    <a:pt x="4838" y="4038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7" name="object 2767"/>
            <p:cNvSpPr/>
            <p:nvPr/>
          </p:nvSpPr>
          <p:spPr>
            <a:xfrm>
              <a:off x="2015652" y="473736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14" y="4191"/>
                  </a:lnTo>
                  <a:lnTo>
                    <a:pt x="368" y="403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8" name="object 2768"/>
            <p:cNvSpPr/>
            <p:nvPr/>
          </p:nvSpPr>
          <p:spPr>
            <a:xfrm>
              <a:off x="2015657" y="473740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79"/>
                  </a:lnTo>
                  <a:lnTo>
                    <a:pt x="0" y="482"/>
                  </a:lnTo>
                  <a:lnTo>
                    <a:pt x="228" y="342"/>
                  </a:lnTo>
                  <a:lnTo>
                    <a:pt x="228" y="3975"/>
                  </a:lnTo>
                  <a:lnTo>
                    <a:pt x="114" y="4254"/>
                  </a:lnTo>
                  <a:lnTo>
                    <a:pt x="444" y="405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9" name="object 2769"/>
            <p:cNvSpPr/>
            <p:nvPr/>
          </p:nvSpPr>
          <p:spPr>
            <a:xfrm>
              <a:off x="2013780" y="473844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81" y="0"/>
                  </a:moveTo>
                  <a:lnTo>
                    <a:pt x="0" y="228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49"/>
                  </a:lnTo>
                  <a:lnTo>
                    <a:pt x="127" y="4191"/>
                  </a:lnTo>
                  <a:lnTo>
                    <a:pt x="381" y="4038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0" name="object 2770"/>
            <p:cNvSpPr/>
            <p:nvPr/>
          </p:nvSpPr>
          <p:spPr>
            <a:xfrm>
              <a:off x="2013784" y="473848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228" y="342"/>
                  </a:lnTo>
                  <a:lnTo>
                    <a:pt x="228" y="3962"/>
                  </a:lnTo>
                  <a:lnTo>
                    <a:pt x="127" y="4241"/>
                  </a:lnTo>
                  <a:lnTo>
                    <a:pt x="444" y="405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1" name="object 2771"/>
            <p:cNvSpPr/>
            <p:nvPr/>
          </p:nvSpPr>
          <p:spPr>
            <a:xfrm>
              <a:off x="2012438" y="473627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0" y="3048"/>
                  </a:lnTo>
                  <a:lnTo>
                    <a:pt x="0" y="7289"/>
                  </a:lnTo>
                  <a:lnTo>
                    <a:pt x="139" y="7378"/>
                  </a:lnTo>
                  <a:lnTo>
                    <a:pt x="215" y="7162"/>
                  </a:lnTo>
                  <a:lnTo>
                    <a:pt x="215" y="3136"/>
                  </a:lnTo>
                  <a:lnTo>
                    <a:pt x="5054" y="342"/>
                  </a:lnTo>
                  <a:lnTo>
                    <a:pt x="5054" y="4381"/>
                  </a:lnTo>
                  <a:lnTo>
                    <a:pt x="5194" y="4470"/>
                  </a:lnTo>
                  <a:lnTo>
                    <a:pt x="5257" y="4241"/>
                  </a:lnTo>
                  <a:lnTo>
                    <a:pt x="5410" y="10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2" name="object 2772"/>
            <p:cNvSpPr/>
            <p:nvPr/>
          </p:nvSpPr>
          <p:spPr>
            <a:xfrm>
              <a:off x="2012581" y="473638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1765" y="1993"/>
                  </a:lnTo>
                  <a:lnTo>
                    <a:pt x="0" y="3035"/>
                  </a:lnTo>
                  <a:lnTo>
                    <a:pt x="0" y="7277"/>
                  </a:lnTo>
                  <a:lnTo>
                    <a:pt x="215" y="7150"/>
                  </a:lnTo>
                  <a:lnTo>
                    <a:pt x="215" y="3136"/>
                  </a:lnTo>
                  <a:lnTo>
                    <a:pt x="1790" y="2209"/>
                  </a:lnTo>
                  <a:lnTo>
                    <a:pt x="5041" y="317"/>
                  </a:lnTo>
                  <a:lnTo>
                    <a:pt x="5041" y="4356"/>
                  </a:lnTo>
                  <a:lnTo>
                    <a:pt x="5257" y="424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3" name="object 2773"/>
            <p:cNvSpPr/>
            <p:nvPr/>
          </p:nvSpPr>
          <p:spPr>
            <a:xfrm>
              <a:off x="2019989" y="473230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13" y="0"/>
                  </a:moveTo>
                  <a:lnTo>
                    <a:pt x="0" y="2768"/>
                  </a:lnTo>
                  <a:lnTo>
                    <a:pt x="0" y="6832"/>
                  </a:lnTo>
                  <a:lnTo>
                    <a:pt x="4813" y="4038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4" name="object 2774"/>
            <p:cNvSpPr/>
            <p:nvPr/>
          </p:nvSpPr>
          <p:spPr>
            <a:xfrm>
              <a:off x="2020620" y="4733366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292"/>
                  </a:moveTo>
                  <a:lnTo>
                    <a:pt x="876" y="952"/>
                  </a:lnTo>
                  <a:lnTo>
                    <a:pt x="0" y="5308"/>
                  </a:lnTo>
                  <a:lnTo>
                    <a:pt x="1143" y="4648"/>
                  </a:lnTo>
                  <a:lnTo>
                    <a:pt x="2006" y="292"/>
                  </a:lnTo>
                  <a:close/>
                </a:path>
                <a:path w="2539" h="5714">
                  <a:moveTo>
                    <a:pt x="2514" y="0"/>
                  </a:moveTo>
                  <a:lnTo>
                    <a:pt x="2146" y="215"/>
                  </a:lnTo>
                  <a:lnTo>
                    <a:pt x="1270" y="4572"/>
                  </a:lnTo>
                  <a:lnTo>
                    <a:pt x="1663" y="4343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5" name="object 2775"/>
            <p:cNvSpPr/>
            <p:nvPr/>
          </p:nvSpPr>
          <p:spPr>
            <a:xfrm>
              <a:off x="2019885" y="473235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1" y="6489"/>
                  </a:lnTo>
                  <a:lnTo>
                    <a:pt x="203" y="6489"/>
                  </a:lnTo>
                  <a:lnTo>
                    <a:pt x="203" y="2882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37"/>
                  </a:lnTo>
                  <a:lnTo>
                    <a:pt x="203" y="6489"/>
                  </a:lnTo>
                  <a:lnTo>
                    <a:pt x="571" y="6489"/>
                  </a:lnTo>
                  <a:lnTo>
                    <a:pt x="4838" y="4025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6" name="object 2776"/>
            <p:cNvSpPr/>
            <p:nvPr/>
          </p:nvSpPr>
          <p:spPr>
            <a:xfrm>
              <a:off x="2019970" y="473240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1" y="6489"/>
                  </a:lnTo>
                  <a:lnTo>
                    <a:pt x="203" y="6489"/>
                  </a:lnTo>
                  <a:lnTo>
                    <a:pt x="203" y="2870"/>
                  </a:lnTo>
                  <a:lnTo>
                    <a:pt x="4622" y="317"/>
                  </a:lnTo>
                  <a:lnTo>
                    <a:pt x="4838" y="317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17"/>
                  </a:moveTo>
                  <a:lnTo>
                    <a:pt x="4622" y="317"/>
                  </a:lnTo>
                  <a:lnTo>
                    <a:pt x="4622" y="3937"/>
                  </a:lnTo>
                  <a:lnTo>
                    <a:pt x="203" y="6489"/>
                  </a:lnTo>
                  <a:lnTo>
                    <a:pt x="571" y="6489"/>
                  </a:lnTo>
                  <a:lnTo>
                    <a:pt x="4838" y="4025"/>
                  </a:lnTo>
                  <a:lnTo>
                    <a:pt x="4838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7" name="object 2777"/>
            <p:cNvSpPr/>
            <p:nvPr/>
          </p:nvSpPr>
          <p:spPr>
            <a:xfrm>
              <a:off x="2022962" y="473314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91"/>
                  </a:lnTo>
                  <a:lnTo>
                    <a:pt x="368" y="402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8" name="object 2778"/>
            <p:cNvSpPr/>
            <p:nvPr/>
          </p:nvSpPr>
          <p:spPr>
            <a:xfrm>
              <a:off x="2022975" y="473318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79"/>
                  </a:lnTo>
                  <a:lnTo>
                    <a:pt x="0" y="469"/>
                  </a:lnTo>
                  <a:lnTo>
                    <a:pt x="228" y="342"/>
                  </a:lnTo>
                  <a:lnTo>
                    <a:pt x="228" y="3962"/>
                  </a:lnTo>
                  <a:lnTo>
                    <a:pt x="114" y="4241"/>
                  </a:lnTo>
                  <a:lnTo>
                    <a:pt x="431" y="4051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9" name="object 2779"/>
            <p:cNvSpPr/>
            <p:nvPr/>
          </p:nvSpPr>
          <p:spPr>
            <a:xfrm>
              <a:off x="2021096" y="473422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81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91"/>
                  </a:lnTo>
                  <a:lnTo>
                    <a:pt x="381" y="4025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0" name="object 2780"/>
            <p:cNvSpPr/>
            <p:nvPr/>
          </p:nvSpPr>
          <p:spPr>
            <a:xfrm>
              <a:off x="2021102" y="473425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57" y="0"/>
                  </a:moveTo>
                  <a:lnTo>
                    <a:pt x="0" y="266"/>
                  </a:lnTo>
                  <a:lnTo>
                    <a:pt x="12" y="482"/>
                  </a:lnTo>
                  <a:lnTo>
                    <a:pt x="228" y="342"/>
                  </a:lnTo>
                  <a:lnTo>
                    <a:pt x="228" y="3949"/>
                  </a:lnTo>
                  <a:lnTo>
                    <a:pt x="127" y="4254"/>
                  </a:lnTo>
                  <a:lnTo>
                    <a:pt x="457" y="40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2019757" y="473206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0" y="3035"/>
                  </a:lnTo>
                  <a:lnTo>
                    <a:pt x="0" y="7277"/>
                  </a:lnTo>
                  <a:lnTo>
                    <a:pt x="139" y="7365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5041" y="330"/>
                  </a:lnTo>
                  <a:lnTo>
                    <a:pt x="5041" y="4368"/>
                  </a:lnTo>
                  <a:lnTo>
                    <a:pt x="5194" y="4457"/>
                  </a:lnTo>
                  <a:lnTo>
                    <a:pt x="5257" y="4241"/>
                  </a:lnTo>
                  <a:lnTo>
                    <a:pt x="5410" y="88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2019896" y="473215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0"/>
                  </a:moveTo>
                  <a:lnTo>
                    <a:pt x="1778" y="2006"/>
                  </a:lnTo>
                  <a:lnTo>
                    <a:pt x="0" y="3035"/>
                  </a:lnTo>
                  <a:lnTo>
                    <a:pt x="0" y="7277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1778" y="2222"/>
                  </a:lnTo>
                  <a:lnTo>
                    <a:pt x="5054" y="330"/>
                  </a:lnTo>
                  <a:lnTo>
                    <a:pt x="5054" y="4368"/>
                  </a:lnTo>
                  <a:lnTo>
                    <a:pt x="5270" y="4241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1989538" y="474505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26" y="6832"/>
                  </a:lnTo>
                  <a:lnTo>
                    <a:pt x="4826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1991194" y="4746116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14" y="5308"/>
                  </a:moveTo>
                  <a:lnTo>
                    <a:pt x="1638" y="952"/>
                  </a:lnTo>
                  <a:lnTo>
                    <a:pt x="508" y="292"/>
                  </a:lnTo>
                  <a:lnTo>
                    <a:pt x="1371" y="4648"/>
                  </a:lnTo>
                  <a:lnTo>
                    <a:pt x="2514" y="530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1989617" y="474509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1989532" y="474514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502"/>
                  </a:lnTo>
                  <a:lnTo>
                    <a:pt x="4635" y="6502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1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502"/>
                  </a:lnTo>
                  <a:lnTo>
                    <a:pt x="4838" y="6502"/>
                  </a:lnTo>
                  <a:lnTo>
                    <a:pt x="4838" y="2794"/>
                  </a:lnTo>
                  <a:lnTo>
                    <a:pt x="571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1991003" y="474588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1990923" y="474593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41"/>
                  </a:lnTo>
                  <a:lnTo>
                    <a:pt x="342" y="4025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1992876" y="47469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41" y="4191"/>
                  </a:lnTo>
                  <a:lnTo>
                    <a:pt x="253" y="3975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1992795" y="474701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17" y="4241"/>
                  </a:lnTo>
                  <a:lnTo>
                    <a:pt x="330" y="4025"/>
                  </a:lnTo>
                  <a:lnTo>
                    <a:pt x="215" y="342"/>
                  </a:lnTo>
                  <a:lnTo>
                    <a:pt x="431" y="469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1989174" y="474480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101"/>
                  </a:lnTo>
                  <a:lnTo>
                    <a:pt x="152" y="4254"/>
                  </a:lnTo>
                  <a:lnTo>
                    <a:pt x="215" y="4470"/>
                  </a:lnTo>
                  <a:lnTo>
                    <a:pt x="355" y="4381"/>
                  </a:lnTo>
                  <a:lnTo>
                    <a:pt x="355" y="342"/>
                  </a:lnTo>
                  <a:lnTo>
                    <a:pt x="5194" y="3136"/>
                  </a:lnTo>
                  <a:lnTo>
                    <a:pt x="5194" y="7162"/>
                  </a:lnTo>
                  <a:lnTo>
                    <a:pt x="5257" y="7391"/>
                  </a:lnTo>
                  <a:lnTo>
                    <a:pt x="5410" y="7289"/>
                  </a:lnTo>
                  <a:lnTo>
                    <a:pt x="5410" y="304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1989162" y="474491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3022"/>
                  </a:moveTo>
                  <a:lnTo>
                    <a:pt x="3492" y="2006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54" y="3124"/>
                  </a:lnTo>
                  <a:lnTo>
                    <a:pt x="5054" y="7150"/>
                  </a:lnTo>
                  <a:lnTo>
                    <a:pt x="5270" y="7277"/>
                  </a:lnTo>
                  <a:lnTo>
                    <a:pt x="5270" y="30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1982219" y="474082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51"/>
                  </a:lnTo>
                  <a:lnTo>
                    <a:pt x="4813" y="6845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1983867" y="4741875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56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27" y="5321"/>
                  </a:moveTo>
                  <a:lnTo>
                    <a:pt x="1651" y="977"/>
                  </a:lnTo>
                  <a:lnTo>
                    <a:pt x="520" y="317"/>
                  </a:lnTo>
                  <a:lnTo>
                    <a:pt x="1384" y="4660"/>
                  </a:lnTo>
                  <a:lnTo>
                    <a:pt x="2527" y="53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1982299" y="474086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502"/>
                  </a:lnTo>
                  <a:lnTo>
                    <a:pt x="4635" y="6502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4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4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502"/>
                  </a:lnTo>
                  <a:lnTo>
                    <a:pt x="4838" y="6502"/>
                  </a:lnTo>
                  <a:lnTo>
                    <a:pt x="4838" y="2781"/>
                  </a:lnTo>
                  <a:lnTo>
                    <a:pt x="57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1982214" y="474092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4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4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38" y="6489"/>
                  </a:lnTo>
                  <a:lnTo>
                    <a:pt x="4838" y="2781"/>
                  </a:lnTo>
                  <a:lnTo>
                    <a:pt x="57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1983684" y="474166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53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1983616" y="474170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17" y="4254"/>
                  </a:lnTo>
                  <a:lnTo>
                    <a:pt x="330" y="4038"/>
                  </a:lnTo>
                  <a:lnTo>
                    <a:pt x="203" y="342"/>
                  </a:lnTo>
                  <a:lnTo>
                    <a:pt x="431" y="482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1985544" y="474274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8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1985465" y="474277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54"/>
                  </a:lnTo>
                  <a:lnTo>
                    <a:pt x="342" y="4038"/>
                  </a:lnTo>
                  <a:lnTo>
                    <a:pt x="215" y="342"/>
                  </a:lnTo>
                  <a:lnTo>
                    <a:pt x="444" y="482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1" name="object 2801"/>
            <p:cNvSpPr/>
            <p:nvPr/>
          </p:nvSpPr>
          <p:spPr>
            <a:xfrm>
              <a:off x="1981860" y="474058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241"/>
                  </a:lnTo>
                  <a:lnTo>
                    <a:pt x="215" y="4457"/>
                  </a:lnTo>
                  <a:lnTo>
                    <a:pt x="355" y="4368"/>
                  </a:lnTo>
                  <a:lnTo>
                    <a:pt x="355" y="330"/>
                  </a:lnTo>
                  <a:lnTo>
                    <a:pt x="5194" y="3124"/>
                  </a:lnTo>
                  <a:lnTo>
                    <a:pt x="5194" y="7150"/>
                  </a:lnTo>
                  <a:lnTo>
                    <a:pt x="5257" y="7378"/>
                  </a:lnTo>
                  <a:lnTo>
                    <a:pt x="5410" y="7289"/>
                  </a:lnTo>
                  <a:lnTo>
                    <a:pt x="5410" y="303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2" name="object 2802"/>
            <p:cNvSpPr/>
            <p:nvPr/>
          </p:nvSpPr>
          <p:spPr>
            <a:xfrm>
              <a:off x="1981847" y="474068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3035"/>
                  </a:moveTo>
                  <a:lnTo>
                    <a:pt x="3492" y="2006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54" y="3124"/>
                  </a:lnTo>
                  <a:lnTo>
                    <a:pt x="5054" y="7150"/>
                  </a:lnTo>
                  <a:lnTo>
                    <a:pt x="5270" y="7277"/>
                  </a:lnTo>
                  <a:lnTo>
                    <a:pt x="5270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1974903" y="473660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13" y="6832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1976551" y="4737671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40" y="5308"/>
                  </a:moveTo>
                  <a:lnTo>
                    <a:pt x="1651" y="952"/>
                  </a:lnTo>
                  <a:lnTo>
                    <a:pt x="520" y="292"/>
                  </a:lnTo>
                  <a:lnTo>
                    <a:pt x="1384" y="4635"/>
                  </a:lnTo>
                  <a:lnTo>
                    <a:pt x="2540" y="530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1974980" y="473664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70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1974896" y="473669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489"/>
                  </a:lnTo>
                  <a:lnTo>
                    <a:pt x="4635" y="6489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4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4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38" y="6489"/>
                  </a:lnTo>
                  <a:lnTo>
                    <a:pt x="4838" y="2781"/>
                  </a:lnTo>
                  <a:lnTo>
                    <a:pt x="57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1976367" y="473744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1976287" y="473747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54"/>
                  </a:lnTo>
                  <a:lnTo>
                    <a:pt x="342" y="4038"/>
                  </a:lnTo>
                  <a:lnTo>
                    <a:pt x="215" y="342"/>
                  </a:lnTo>
                  <a:lnTo>
                    <a:pt x="444" y="482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1978240" y="473851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41" y="4191"/>
                  </a:lnTo>
                  <a:lnTo>
                    <a:pt x="253" y="3975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1978151" y="473856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41"/>
                  </a:lnTo>
                  <a:lnTo>
                    <a:pt x="342" y="4025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1" name="object 2811"/>
            <p:cNvSpPr/>
            <p:nvPr/>
          </p:nvSpPr>
          <p:spPr>
            <a:xfrm>
              <a:off x="1974540" y="473635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101"/>
                  </a:lnTo>
                  <a:lnTo>
                    <a:pt x="152" y="4241"/>
                  </a:lnTo>
                  <a:lnTo>
                    <a:pt x="215" y="4470"/>
                  </a:lnTo>
                  <a:lnTo>
                    <a:pt x="355" y="4381"/>
                  </a:lnTo>
                  <a:lnTo>
                    <a:pt x="355" y="342"/>
                  </a:lnTo>
                  <a:lnTo>
                    <a:pt x="5194" y="3136"/>
                  </a:lnTo>
                  <a:lnTo>
                    <a:pt x="5194" y="7162"/>
                  </a:lnTo>
                  <a:lnTo>
                    <a:pt x="5257" y="7378"/>
                  </a:lnTo>
                  <a:lnTo>
                    <a:pt x="5410" y="7289"/>
                  </a:lnTo>
                  <a:lnTo>
                    <a:pt x="5410" y="304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2" name="object 2812"/>
            <p:cNvSpPr/>
            <p:nvPr/>
          </p:nvSpPr>
          <p:spPr>
            <a:xfrm>
              <a:off x="1974532" y="473646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3022"/>
                  </a:moveTo>
                  <a:lnTo>
                    <a:pt x="3492" y="2006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56"/>
                  </a:lnTo>
                  <a:lnTo>
                    <a:pt x="215" y="317"/>
                  </a:lnTo>
                  <a:lnTo>
                    <a:pt x="3479" y="2209"/>
                  </a:lnTo>
                  <a:lnTo>
                    <a:pt x="5041" y="3111"/>
                  </a:lnTo>
                  <a:lnTo>
                    <a:pt x="5041" y="7137"/>
                  </a:lnTo>
                  <a:lnTo>
                    <a:pt x="5257" y="7264"/>
                  </a:lnTo>
                  <a:lnTo>
                    <a:pt x="5257" y="30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3" name="object 2813"/>
            <p:cNvSpPr/>
            <p:nvPr/>
          </p:nvSpPr>
          <p:spPr>
            <a:xfrm>
              <a:off x="1967584" y="473238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13" y="6832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4" name="object 2814"/>
            <p:cNvSpPr/>
            <p:nvPr/>
          </p:nvSpPr>
          <p:spPr>
            <a:xfrm>
              <a:off x="1969236" y="4733442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43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27" y="5321"/>
                  </a:moveTo>
                  <a:lnTo>
                    <a:pt x="1651" y="965"/>
                  </a:lnTo>
                  <a:lnTo>
                    <a:pt x="520" y="304"/>
                  </a:lnTo>
                  <a:lnTo>
                    <a:pt x="1384" y="4660"/>
                  </a:lnTo>
                  <a:lnTo>
                    <a:pt x="2527" y="53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5" name="object 2815"/>
            <p:cNvSpPr/>
            <p:nvPr/>
          </p:nvSpPr>
          <p:spPr>
            <a:xfrm>
              <a:off x="1967663" y="473242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6" name="object 2816"/>
            <p:cNvSpPr/>
            <p:nvPr/>
          </p:nvSpPr>
          <p:spPr>
            <a:xfrm>
              <a:off x="1967579" y="473247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4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4" y="330"/>
                  </a:moveTo>
                  <a:lnTo>
                    <a:pt x="215" y="330"/>
                  </a:lnTo>
                  <a:lnTo>
                    <a:pt x="4635" y="2870"/>
                  </a:lnTo>
                  <a:lnTo>
                    <a:pt x="4635" y="6489"/>
                  </a:lnTo>
                  <a:lnTo>
                    <a:pt x="4838" y="6489"/>
                  </a:lnTo>
                  <a:lnTo>
                    <a:pt x="4838" y="2781"/>
                  </a:lnTo>
                  <a:lnTo>
                    <a:pt x="57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7" name="object 2817"/>
            <p:cNvSpPr/>
            <p:nvPr/>
          </p:nvSpPr>
          <p:spPr>
            <a:xfrm>
              <a:off x="1969049" y="473322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8" name="object 2818"/>
            <p:cNvSpPr/>
            <p:nvPr/>
          </p:nvSpPr>
          <p:spPr>
            <a:xfrm>
              <a:off x="1968969" y="473326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41"/>
                  </a:lnTo>
                  <a:lnTo>
                    <a:pt x="342" y="4025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9" name="object 2819"/>
            <p:cNvSpPr/>
            <p:nvPr/>
          </p:nvSpPr>
          <p:spPr>
            <a:xfrm>
              <a:off x="1970923" y="47342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41" y="4191"/>
                  </a:lnTo>
                  <a:lnTo>
                    <a:pt x="253" y="3975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0" name="object 2820"/>
            <p:cNvSpPr/>
            <p:nvPr/>
          </p:nvSpPr>
          <p:spPr>
            <a:xfrm>
              <a:off x="1970841" y="473433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17" y="4254"/>
                  </a:lnTo>
                  <a:lnTo>
                    <a:pt x="330" y="4038"/>
                  </a:lnTo>
                  <a:lnTo>
                    <a:pt x="215" y="342"/>
                  </a:lnTo>
                  <a:lnTo>
                    <a:pt x="431" y="482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1" name="object 2821"/>
            <p:cNvSpPr/>
            <p:nvPr/>
          </p:nvSpPr>
          <p:spPr>
            <a:xfrm>
              <a:off x="1967226" y="473214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241"/>
                  </a:lnTo>
                  <a:lnTo>
                    <a:pt x="215" y="4457"/>
                  </a:lnTo>
                  <a:lnTo>
                    <a:pt x="355" y="4368"/>
                  </a:lnTo>
                  <a:lnTo>
                    <a:pt x="355" y="330"/>
                  </a:lnTo>
                  <a:lnTo>
                    <a:pt x="5194" y="3124"/>
                  </a:lnTo>
                  <a:lnTo>
                    <a:pt x="5194" y="7150"/>
                  </a:lnTo>
                  <a:lnTo>
                    <a:pt x="5257" y="7365"/>
                  </a:lnTo>
                  <a:lnTo>
                    <a:pt x="5410" y="7277"/>
                  </a:lnTo>
                  <a:lnTo>
                    <a:pt x="5410" y="303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2" name="object 2822"/>
            <p:cNvSpPr/>
            <p:nvPr/>
          </p:nvSpPr>
          <p:spPr>
            <a:xfrm>
              <a:off x="1967217" y="473223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3035"/>
                  </a:moveTo>
                  <a:lnTo>
                    <a:pt x="3479" y="2019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41" y="3124"/>
                  </a:lnTo>
                  <a:lnTo>
                    <a:pt x="5041" y="7150"/>
                  </a:lnTo>
                  <a:lnTo>
                    <a:pt x="5257" y="7277"/>
                  </a:lnTo>
                  <a:lnTo>
                    <a:pt x="5257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3" name="object 2823"/>
            <p:cNvSpPr/>
            <p:nvPr/>
          </p:nvSpPr>
          <p:spPr>
            <a:xfrm>
              <a:off x="1982219" y="473367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51"/>
                  </a:lnTo>
                  <a:lnTo>
                    <a:pt x="4813" y="6845"/>
                  </a:lnTo>
                  <a:lnTo>
                    <a:pt x="4813" y="27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4" name="object 2824"/>
            <p:cNvSpPr/>
            <p:nvPr/>
          </p:nvSpPr>
          <p:spPr>
            <a:xfrm>
              <a:off x="1983867" y="473473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84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43"/>
                  </a:lnTo>
                  <a:lnTo>
                    <a:pt x="1244" y="4584"/>
                  </a:lnTo>
                  <a:close/>
                </a:path>
                <a:path w="2539" h="5714">
                  <a:moveTo>
                    <a:pt x="2527" y="5321"/>
                  </a:moveTo>
                  <a:lnTo>
                    <a:pt x="1651" y="965"/>
                  </a:lnTo>
                  <a:lnTo>
                    <a:pt x="520" y="304"/>
                  </a:lnTo>
                  <a:lnTo>
                    <a:pt x="1384" y="4648"/>
                  </a:lnTo>
                  <a:lnTo>
                    <a:pt x="2527" y="53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5" name="object 2825"/>
            <p:cNvSpPr/>
            <p:nvPr/>
          </p:nvSpPr>
          <p:spPr>
            <a:xfrm>
              <a:off x="1982299" y="473373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38" y="6819"/>
                  </a:lnTo>
                  <a:lnTo>
                    <a:pt x="4838" y="6489"/>
                  </a:lnTo>
                  <a:lnTo>
                    <a:pt x="4635" y="6489"/>
                  </a:lnTo>
                  <a:lnTo>
                    <a:pt x="215" y="3936"/>
                  </a:lnTo>
                  <a:lnTo>
                    <a:pt x="215" y="317"/>
                  </a:lnTo>
                  <a:lnTo>
                    <a:pt x="552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2" y="317"/>
                  </a:moveTo>
                  <a:lnTo>
                    <a:pt x="215" y="317"/>
                  </a:lnTo>
                  <a:lnTo>
                    <a:pt x="4635" y="2870"/>
                  </a:lnTo>
                  <a:lnTo>
                    <a:pt x="4635" y="6489"/>
                  </a:lnTo>
                  <a:lnTo>
                    <a:pt x="4838" y="6489"/>
                  </a:lnTo>
                  <a:lnTo>
                    <a:pt x="4838" y="2781"/>
                  </a:lnTo>
                  <a:lnTo>
                    <a:pt x="552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6" name="object 2826"/>
            <p:cNvSpPr/>
            <p:nvPr/>
          </p:nvSpPr>
          <p:spPr>
            <a:xfrm>
              <a:off x="1982214" y="473377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4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4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38" y="6489"/>
                  </a:lnTo>
                  <a:lnTo>
                    <a:pt x="4838" y="2781"/>
                  </a:lnTo>
                  <a:lnTo>
                    <a:pt x="57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7" name="object 2827"/>
            <p:cNvSpPr/>
            <p:nvPr/>
          </p:nvSpPr>
          <p:spPr>
            <a:xfrm>
              <a:off x="1983684" y="473452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53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8" name="object 2828"/>
            <p:cNvSpPr/>
            <p:nvPr/>
          </p:nvSpPr>
          <p:spPr>
            <a:xfrm>
              <a:off x="1983616" y="473455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17" y="4254"/>
                  </a:lnTo>
                  <a:lnTo>
                    <a:pt x="330" y="4038"/>
                  </a:lnTo>
                  <a:lnTo>
                    <a:pt x="203" y="342"/>
                  </a:lnTo>
                  <a:lnTo>
                    <a:pt x="431" y="482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9" name="object 2829"/>
            <p:cNvSpPr/>
            <p:nvPr/>
          </p:nvSpPr>
          <p:spPr>
            <a:xfrm>
              <a:off x="1985544" y="473559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80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0" name="object 2830"/>
            <p:cNvSpPr/>
            <p:nvPr/>
          </p:nvSpPr>
          <p:spPr>
            <a:xfrm>
              <a:off x="1985465" y="47356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54"/>
                  </a:lnTo>
                  <a:lnTo>
                    <a:pt x="342" y="4038"/>
                  </a:lnTo>
                  <a:lnTo>
                    <a:pt x="215" y="342"/>
                  </a:lnTo>
                  <a:lnTo>
                    <a:pt x="444" y="482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1" name="object 2831"/>
            <p:cNvSpPr/>
            <p:nvPr/>
          </p:nvSpPr>
          <p:spPr>
            <a:xfrm>
              <a:off x="1981860" y="473343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241"/>
                  </a:lnTo>
                  <a:lnTo>
                    <a:pt x="215" y="4470"/>
                  </a:lnTo>
                  <a:lnTo>
                    <a:pt x="355" y="4381"/>
                  </a:lnTo>
                  <a:lnTo>
                    <a:pt x="355" y="342"/>
                  </a:lnTo>
                  <a:lnTo>
                    <a:pt x="5194" y="3136"/>
                  </a:lnTo>
                  <a:lnTo>
                    <a:pt x="5194" y="7162"/>
                  </a:lnTo>
                  <a:lnTo>
                    <a:pt x="5257" y="7378"/>
                  </a:lnTo>
                  <a:lnTo>
                    <a:pt x="5410" y="7289"/>
                  </a:lnTo>
                  <a:lnTo>
                    <a:pt x="5410" y="304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2" name="object 2832"/>
            <p:cNvSpPr/>
            <p:nvPr/>
          </p:nvSpPr>
          <p:spPr>
            <a:xfrm>
              <a:off x="1981847" y="473353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3035"/>
                  </a:moveTo>
                  <a:lnTo>
                    <a:pt x="3492" y="2006"/>
                  </a:lnTo>
                  <a:lnTo>
                    <a:pt x="0" y="0"/>
                  </a:lnTo>
                  <a:lnTo>
                    <a:pt x="0" y="4254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54" y="3124"/>
                  </a:lnTo>
                  <a:lnTo>
                    <a:pt x="5054" y="7150"/>
                  </a:lnTo>
                  <a:lnTo>
                    <a:pt x="5270" y="7277"/>
                  </a:lnTo>
                  <a:lnTo>
                    <a:pt x="5270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3" name="object 2833"/>
            <p:cNvSpPr/>
            <p:nvPr/>
          </p:nvSpPr>
          <p:spPr>
            <a:xfrm>
              <a:off x="1974903" y="472945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13" y="6832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4" name="object 2834"/>
            <p:cNvSpPr/>
            <p:nvPr/>
          </p:nvSpPr>
          <p:spPr>
            <a:xfrm>
              <a:off x="1976551" y="4730521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40" y="5308"/>
                  </a:moveTo>
                  <a:lnTo>
                    <a:pt x="1651" y="952"/>
                  </a:lnTo>
                  <a:lnTo>
                    <a:pt x="520" y="292"/>
                  </a:lnTo>
                  <a:lnTo>
                    <a:pt x="1384" y="4648"/>
                  </a:lnTo>
                  <a:lnTo>
                    <a:pt x="2540" y="530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5" name="object 2835"/>
            <p:cNvSpPr/>
            <p:nvPr/>
          </p:nvSpPr>
          <p:spPr>
            <a:xfrm>
              <a:off x="1974980" y="472950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6" name="object 2836"/>
            <p:cNvSpPr/>
            <p:nvPr/>
          </p:nvSpPr>
          <p:spPr>
            <a:xfrm>
              <a:off x="1974896" y="472954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502"/>
                  </a:lnTo>
                  <a:lnTo>
                    <a:pt x="4635" y="6502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1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502"/>
                  </a:lnTo>
                  <a:lnTo>
                    <a:pt x="4838" y="6502"/>
                  </a:lnTo>
                  <a:lnTo>
                    <a:pt x="4838" y="2794"/>
                  </a:lnTo>
                  <a:lnTo>
                    <a:pt x="571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7" name="object 2837"/>
            <p:cNvSpPr/>
            <p:nvPr/>
          </p:nvSpPr>
          <p:spPr>
            <a:xfrm>
              <a:off x="1976367" y="473029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8" name="object 2838"/>
            <p:cNvSpPr/>
            <p:nvPr/>
          </p:nvSpPr>
          <p:spPr>
            <a:xfrm>
              <a:off x="1976287" y="473034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41"/>
                  </a:lnTo>
                  <a:lnTo>
                    <a:pt x="342" y="4025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9" name="object 2839"/>
            <p:cNvSpPr/>
            <p:nvPr/>
          </p:nvSpPr>
          <p:spPr>
            <a:xfrm>
              <a:off x="1978240" y="473137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41" y="4191"/>
                  </a:lnTo>
                  <a:lnTo>
                    <a:pt x="253" y="3975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0" name="object 2840"/>
            <p:cNvSpPr/>
            <p:nvPr/>
          </p:nvSpPr>
          <p:spPr>
            <a:xfrm>
              <a:off x="1978151" y="473141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41"/>
                  </a:lnTo>
                  <a:lnTo>
                    <a:pt x="342" y="4025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1" name="object 2841"/>
            <p:cNvSpPr/>
            <p:nvPr/>
          </p:nvSpPr>
          <p:spPr>
            <a:xfrm>
              <a:off x="1974540" y="472920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101"/>
                  </a:lnTo>
                  <a:lnTo>
                    <a:pt x="152" y="4254"/>
                  </a:lnTo>
                  <a:lnTo>
                    <a:pt x="215" y="4470"/>
                  </a:lnTo>
                  <a:lnTo>
                    <a:pt x="355" y="4381"/>
                  </a:lnTo>
                  <a:lnTo>
                    <a:pt x="355" y="342"/>
                  </a:lnTo>
                  <a:lnTo>
                    <a:pt x="5194" y="3136"/>
                  </a:lnTo>
                  <a:lnTo>
                    <a:pt x="5194" y="7162"/>
                  </a:lnTo>
                  <a:lnTo>
                    <a:pt x="5257" y="7378"/>
                  </a:lnTo>
                  <a:lnTo>
                    <a:pt x="5410" y="7289"/>
                  </a:lnTo>
                  <a:lnTo>
                    <a:pt x="5410" y="304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2" name="object 2842"/>
            <p:cNvSpPr/>
            <p:nvPr/>
          </p:nvSpPr>
          <p:spPr>
            <a:xfrm>
              <a:off x="1974532" y="472931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3035"/>
                  </a:moveTo>
                  <a:lnTo>
                    <a:pt x="3479" y="2019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41" y="3124"/>
                  </a:lnTo>
                  <a:lnTo>
                    <a:pt x="5041" y="7150"/>
                  </a:lnTo>
                  <a:lnTo>
                    <a:pt x="5257" y="7277"/>
                  </a:lnTo>
                  <a:lnTo>
                    <a:pt x="5257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3" name="object 2843"/>
            <p:cNvSpPr/>
            <p:nvPr/>
          </p:nvSpPr>
          <p:spPr>
            <a:xfrm>
              <a:off x="1921776" y="4648064"/>
              <a:ext cx="106680" cy="62865"/>
            </a:xfrm>
            <a:custGeom>
              <a:avLst/>
              <a:gdLst/>
              <a:ahLst/>
              <a:cxnLst/>
              <a:rect l="l" t="t" r="r" b="b"/>
              <a:pathLst>
                <a:path w="106680" h="62864">
                  <a:moveTo>
                    <a:pt x="54724" y="0"/>
                  </a:moveTo>
                  <a:lnTo>
                    <a:pt x="53873" y="0"/>
                  </a:lnTo>
                  <a:lnTo>
                    <a:pt x="0" y="31102"/>
                  </a:lnTo>
                  <a:lnTo>
                    <a:pt x="0" y="33223"/>
                  </a:lnTo>
                  <a:lnTo>
                    <a:pt x="49022" y="61531"/>
                  </a:lnTo>
                  <a:lnTo>
                    <a:pt x="50838" y="62585"/>
                  </a:lnTo>
                  <a:lnTo>
                    <a:pt x="53086" y="62585"/>
                  </a:lnTo>
                  <a:lnTo>
                    <a:pt x="106248" y="31889"/>
                  </a:lnTo>
                  <a:lnTo>
                    <a:pt x="106248" y="29743"/>
                  </a:lnTo>
                  <a:lnTo>
                    <a:pt x="54724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4" name="object 2844"/>
            <p:cNvSpPr/>
            <p:nvPr/>
          </p:nvSpPr>
          <p:spPr>
            <a:xfrm>
              <a:off x="1974352" y="4650912"/>
              <a:ext cx="46990" cy="48895"/>
            </a:xfrm>
            <a:custGeom>
              <a:avLst/>
              <a:gdLst/>
              <a:ahLst/>
              <a:cxnLst/>
              <a:rect l="l" t="t" r="r" b="b"/>
              <a:pathLst>
                <a:path w="46989" h="48895">
                  <a:moveTo>
                    <a:pt x="46964" y="0"/>
                  </a:moveTo>
                  <a:lnTo>
                    <a:pt x="0" y="27114"/>
                  </a:lnTo>
                  <a:lnTo>
                    <a:pt x="0" y="48602"/>
                  </a:lnTo>
                  <a:lnTo>
                    <a:pt x="46964" y="21488"/>
                  </a:lnTo>
                  <a:lnTo>
                    <a:pt x="4696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5" name="object 2845"/>
            <p:cNvSpPr/>
            <p:nvPr/>
          </p:nvSpPr>
          <p:spPr>
            <a:xfrm>
              <a:off x="1974352" y="4672402"/>
              <a:ext cx="46990" cy="33655"/>
            </a:xfrm>
            <a:custGeom>
              <a:avLst/>
              <a:gdLst/>
              <a:ahLst/>
              <a:cxnLst/>
              <a:rect l="l" t="t" r="r" b="b"/>
              <a:pathLst>
                <a:path w="46989" h="33654">
                  <a:moveTo>
                    <a:pt x="46964" y="0"/>
                  </a:moveTo>
                  <a:lnTo>
                    <a:pt x="0" y="27114"/>
                  </a:lnTo>
                  <a:lnTo>
                    <a:pt x="0" y="33312"/>
                  </a:lnTo>
                  <a:lnTo>
                    <a:pt x="46964" y="6197"/>
                  </a:lnTo>
                  <a:lnTo>
                    <a:pt x="4696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6" name="object 2846"/>
            <p:cNvSpPr/>
            <p:nvPr/>
          </p:nvSpPr>
          <p:spPr>
            <a:xfrm>
              <a:off x="1927392" y="4650901"/>
              <a:ext cx="46990" cy="48895"/>
            </a:xfrm>
            <a:custGeom>
              <a:avLst/>
              <a:gdLst/>
              <a:ahLst/>
              <a:cxnLst/>
              <a:rect l="l" t="t" r="r" b="b"/>
              <a:pathLst>
                <a:path w="46989" h="48895">
                  <a:moveTo>
                    <a:pt x="23482" y="0"/>
                  </a:moveTo>
                  <a:lnTo>
                    <a:pt x="0" y="0"/>
                  </a:lnTo>
                  <a:lnTo>
                    <a:pt x="0" y="21501"/>
                  </a:lnTo>
                  <a:lnTo>
                    <a:pt x="46964" y="48615"/>
                  </a:lnTo>
                  <a:lnTo>
                    <a:pt x="46964" y="27127"/>
                  </a:lnTo>
                  <a:lnTo>
                    <a:pt x="2348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7" name="object 2847"/>
            <p:cNvSpPr/>
            <p:nvPr/>
          </p:nvSpPr>
          <p:spPr>
            <a:xfrm>
              <a:off x="1927392" y="4672402"/>
              <a:ext cx="46990" cy="33655"/>
            </a:xfrm>
            <a:custGeom>
              <a:avLst/>
              <a:gdLst/>
              <a:ahLst/>
              <a:cxnLst/>
              <a:rect l="l" t="t" r="r" b="b"/>
              <a:pathLst>
                <a:path w="46989" h="33654">
                  <a:moveTo>
                    <a:pt x="0" y="0"/>
                  </a:moveTo>
                  <a:lnTo>
                    <a:pt x="0" y="6197"/>
                  </a:lnTo>
                  <a:lnTo>
                    <a:pt x="46964" y="33312"/>
                  </a:lnTo>
                  <a:lnTo>
                    <a:pt x="46964" y="2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8" name="object 2848"/>
            <p:cNvSpPr/>
            <p:nvPr/>
          </p:nvSpPr>
          <p:spPr>
            <a:xfrm>
              <a:off x="1924331" y="4621871"/>
              <a:ext cx="100330" cy="60960"/>
            </a:xfrm>
            <a:custGeom>
              <a:avLst/>
              <a:gdLst/>
              <a:ahLst/>
              <a:cxnLst/>
              <a:rect l="l" t="t" r="r" b="b"/>
              <a:pathLst>
                <a:path w="100330" h="60960">
                  <a:moveTo>
                    <a:pt x="74612" y="0"/>
                  </a:moveTo>
                  <a:lnTo>
                    <a:pt x="49174" y="2032"/>
                  </a:lnTo>
                  <a:lnTo>
                    <a:pt x="0" y="30429"/>
                  </a:lnTo>
                  <a:lnTo>
                    <a:pt x="25438" y="29019"/>
                  </a:lnTo>
                  <a:lnTo>
                    <a:pt x="50876" y="60934"/>
                  </a:lnTo>
                  <a:lnTo>
                    <a:pt x="100050" y="32537"/>
                  </a:lnTo>
                  <a:lnTo>
                    <a:pt x="100050" y="31407"/>
                  </a:lnTo>
                  <a:lnTo>
                    <a:pt x="7461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9" name="object 2849"/>
            <p:cNvSpPr/>
            <p:nvPr/>
          </p:nvSpPr>
          <p:spPr>
            <a:xfrm>
              <a:off x="1924333" y="4650265"/>
              <a:ext cx="51435" cy="33020"/>
            </a:xfrm>
            <a:custGeom>
              <a:avLst/>
              <a:gdLst/>
              <a:ahLst/>
              <a:cxnLst/>
              <a:rect l="l" t="t" r="r" b="b"/>
              <a:pathLst>
                <a:path w="51435" h="33020">
                  <a:moveTo>
                    <a:pt x="25438" y="0"/>
                  </a:moveTo>
                  <a:lnTo>
                    <a:pt x="0" y="2032"/>
                  </a:lnTo>
                  <a:lnTo>
                    <a:pt x="0" y="3162"/>
                  </a:lnTo>
                  <a:lnTo>
                    <a:pt x="25438" y="1130"/>
                  </a:lnTo>
                  <a:lnTo>
                    <a:pt x="50876" y="32537"/>
                  </a:lnTo>
                  <a:lnTo>
                    <a:pt x="50876" y="31407"/>
                  </a:lnTo>
                  <a:lnTo>
                    <a:pt x="2543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0" name="object 2850"/>
            <p:cNvSpPr/>
            <p:nvPr/>
          </p:nvSpPr>
          <p:spPr>
            <a:xfrm>
              <a:off x="1949769" y="4621871"/>
              <a:ext cx="74930" cy="60325"/>
            </a:xfrm>
            <a:custGeom>
              <a:avLst/>
              <a:gdLst/>
              <a:ahLst/>
              <a:cxnLst/>
              <a:rect l="l" t="t" r="r" b="b"/>
              <a:pathLst>
                <a:path w="74930" h="60325">
                  <a:moveTo>
                    <a:pt x="49174" y="0"/>
                  </a:moveTo>
                  <a:lnTo>
                    <a:pt x="0" y="28397"/>
                  </a:lnTo>
                  <a:lnTo>
                    <a:pt x="25438" y="59804"/>
                  </a:lnTo>
                  <a:lnTo>
                    <a:pt x="74612" y="31407"/>
                  </a:lnTo>
                  <a:lnTo>
                    <a:pt x="4917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1" name="object 2851"/>
            <p:cNvSpPr/>
            <p:nvPr/>
          </p:nvSpPr>
          <p:spPr>
            <a:xfrm>
              <a:off x="1951926" y="4620996"/>
              <a:ext cx="72390" cy="60325"/>
            </a:xfrm>
            <a:custGeom>
              <a:avLst/>
              <a:gdLst/>
              <a:ahLst/>
              <a:cxnLst/>
              <a:rect l="l" t="t" r="r" b="b"/>
              <a:pathLst>
                <a:path w="72389" h="60325">
                  <a:moveTo>
                    <a:pt x="71831" y="33096"/>
                  </a:moveTo>
                  <a:lnTo>
                    <a:pt x="45072" y="177"/>
                  </a:lnTo>
                  <a:lnTo>
                    <a:pt x="43383" y="0"/>
                  </a:lnTo>
                  <a:lnTo>
                    <a:pt x="41097" y="1879"/>
                  </a:lnTo>
                  <a:lnTo>
                    <a:pt x="41008" y="2616"/>
                  </a:lnTo>
                  <a:lnTo>
                    <a:pt x="39293" y="2387"/>
                  </a:lnTo>
                  <a:lnTo>
                    <a:pt x="36995" y="4267"/>
                  </a:lnTo>
                  <a:lnTo>
                    <a:pt x="36918" y="4978"/>
                  </a:lnTo>
                  <a:lnTo>
                    <a:pt x="35204" y="4762"/>
                  </a:lnTo>
                  <a:lnTo>
                    <a:pt x="32905" y="6642"/>
                  </a:lnTo>
                  <a:lnTo>
                    <a:pt x="32829" y="7353"/>
                  </a:lnTo>
                  <a:lnTo>
                    <a:pt x="31115" y="7137"/>
                  </a:lnTo>
                  <a:lnTo>
                    <a:pt x="28829" y="9017"/>
                  </a:lnTo>
                  <a:lnTo>
                    <a:pt x="28740" y="9753"/>
                  </a:lnTo>
                  <a:lnTo>
                    <a:pt x="27025" y="9525"/>
                  </a:lnTo>
                  <a:lnTo>
                    <a:pt x="24726" y="11404"/>
                  </a:lnTo>
                  <a:lnTo>
                    <a:pt x="24650" y="12115"/>
                  </a:lnTo>
                  <a:lnTo>
                    <a:pt x="22936" y="11912"/>
                  </a:lnTo>
                  <a:lnTo>
                    <a:pt x="20637" y="13779"/>
                  </a:lnTo>
                  <a:lnTo>
                    <a:pt x="20561" y="14503"/>
                  </a:lnTo>
                  <a:lnTo>
                    <a:pt x="18846" y="14287"/>
                  </a:lnTo>
                  <a:lnTo>
                    <a:pt x="16560" y="16167"/>
                  </a:lnTo>
                  <a:lnTo>
                    <a:pt x="16471" y="16891"/>
                  </a:lnTo>
                  <a:lnTo>
                    <a:pt x="14757" y="16662"/>
                  </a:lnTo>
                  <a:lnTo>
                    <a:pt x="12458" y="18542"/>
                  </a:lnTo>
                  <a:lnTo>
                    <a:pt x="12369" y="19265"/>
                  </a:lnTo>
                  <a:lnTo>
                    <a:pt x="10655" y="19050"/>
                  </a:lnTo>
                  <a:lnTo>
                    <a:pt x="8356" y="20916"/>
                  </a:lnTo>
                  <a:lnTo>
                    <a:pt x="8280" y="21628"/>
                  </a:lnTo>
                  <a:lnTo>
                    <a:pt x="6565" y="21424"/>
                  </a:lnTo>
                  <a:lnTo>
                    <a:pt x="4267" y="23291"/>
                  </a:lnTo>
                  <a:lnTo>
                    <a:pt x="4191" y="24015"/>
                  </a:lnTo>
                  <a:lnTo>
                    <a:pt x="2476" y="23799"/>
                  </a:lnTo>
                  <a:lnTo>
                    <a:pt x="190" y="25679"/>
                  </a:lnTo>
                  <a:lnTo>
                    <a:pt x="0" y="27355"/>
                  </a:lnTo>
                  <a:lnTo>
                    <a:pt x="26365" y="59791"/>
                  </a:lnTo>
                  <a:lnTo>
                    <a:pt x="27139" y="60121"/>
                  </a:lnTo>
                  <a:lnTo>
                    <a:pt x="27914" y="60121"/>
                  </a:lnTo>
                  <a:lnTo>
                    <a:pt x="28511" y="60121"/>
                  </a:lnTo>
                  <a:lnTo>
                    <a:pt x="29108" y="59931"/>
                  </a:lnTo>
                  <a:lnTo>
                    <a:pt x="30746" y="58585"/>
                  </a:lnTo>
                  <a:lnTo>
                    <a:pt x="30848" y="57581"/>
                  </a:lnTo>
                  <a:lnTo>
                    <a:pt x="31229" y="57734"/>
                  </a:lnTo>
                  <a:lnTo>
                    <a:pt x="32004" y="57734"/>
                  </a:lnTo>
                  <a:lnTo>
                    <a:pt x="32600" y="57734"/>
                  </a:lnTo>
                  <a:lnTo>
                    <a:pt x="33197" y="57543"/>
                  </a:lnTo>
                  <a:lnTo>
                    <a:pt x="34836" y="56197"/>
                  </a:lnTo>
                  <a:lnTo>
                    <a:pt x="34937" y="55206"/>
                  </a:lnTo>
                  <a:lnTo>
                    <a:pt x="35318" y="55359"/>
                  </a:lnTo>
                  <a:lnTo>
                    <a:pt x="36093" y="55359"/>
                  </a:lnTo>
                  <a:lnTo>
                    <a:pt x="36690" y="55359"/>
                  </a:lnTo>
                  <a:lnTo>
                    <a:pt x="37287" y="55168"/>
                  </a:lnTo>
                  <a:lnTo>
                    <a:pt x="38925" y="53822"/>
                  </a:lnTo>
                  <a:lnTo>
                    <a:pt x="39027" y="52819"/>
                  </a:lnTo>
                  <a:lnTo>
                    <a:pt x="39420" y="52984"/>
                  </a:lnTo>
                  <a:lnTo>
                    <a:pt x="40195" y="52984"/>
                  </a:lnTo>
                  <a:lnTo>
                    <a:pt x="40779" y="52984"/>
                  </a:lnTo>
                  <a:lnTo>
                    <a:pt x="41389" y="52793"/>
                  </a:lnTo>
                  <a:lnTo>
                    <a:pt x="43027" y="51447"/>
                  </a:lnTo>
                  <a:lnTo>
                    <a:pt x="43129" y="50457"/>
                  </a:lnTo>
                  <a:lnTo>
                    <a:pt x="43510" y="50609"/>
                  </a:lnTo>
                  <a:lnTo>
                    <a:pt x="44284" y="50609"/>
                  </a:lnTo>
                  <a:lnTo>
                    <a:pt x="44881" y="50609"/>
                  </a:lnTo>
                  <a:lnTo>
                    <a:pt x="45478" y="50419"/>
                  </a:lnTo>
                  <a:lnTo>
                    <a:pt x="47117" y="49072"/>
                  </a:lnTo>
                  <a:lnTo>
                    <a:pt x="47218" y="48069"/>
                  </a:lnTo>
                  <a:lnTo>
                    <a:pt x="47599" y="48221"/>
                  </a:lnTo>
                  <a:lnTo>
                    <a:pt x="48374" y="48221"/>
                  </a:lnTo>
                  <a:lnTo>
                    <a:pt x="48971" y="48221"/>
                  </a:lnTo>
                  <a:lnTo>
                    <a:pt x="49568" y="48031"/>
                  </a:lnTo>
                  <a:lnTo>
                    <a:pt x="51206" y="46685"/>
                  </a:lnTo>
                  <a:lnTo>
                    <a:pt x="51308" y="45694"/>
                  </a:lnTo>
                  <a:lnTo>
                    <a:pt x="51689" y="45847"/>
                  </a:lnTo>
                  <a:lnTo>
                    <a:pt x="52463" y="45847"/>
                  </a:lnTo>
                  <a:lnTo>
                    <a:pt x="53060" y="45847"/>
                  </a:lnTo>
                  <a:lnTo>
                    <a:pt x="53657" y="45656"/>
                  </a:lnTo>
                  <a:lnTo>
                    <a:pt x="55295" y="44310"/>
                  </a:lnTo>
                  <a:lnTo>
                    <a:pt x="55397" y="43307"/>
                  </a:lnTo>
                  <a:lnTo>
                    <a:pt x="55778" y="43459"/>
                  </a:lnTo>
                  <a:lnTo>
                    <a:pt x="56553" y="43459"/>
                  </a:lnTo>
                  <a:lnTo>
                    <a:pt x="57150" y="43459"/>
                  </a:lnTo>
                  <a:lnTo>
                    <a:pt x="57746" y="43268"/>
                  </a:lnTo>
                  <a:lnTo>
                    <a:pt x="59385" y="41922"/>
                  </a:lnTo>
                  <a:lnTo>
                    <a:pt x="59486" y="40932"/>
                  </a:lnTo>
                  <a:lnTo>
                    <a:pt x="59867" y="41084"/>
                  </a:lnTo>
                  <a:lnTo>
                    <a:pt x="60642" y="41084"/>
                  </a:lnTo>
                  <a:lnTo>
                    <a:pt x="61239" y="41084"/>
                  </a:lnTo>
                  <a:lnTo>
                    <a:pt x="61836" y="40894"/>
                  </a:lnTo>
                  <a:lnTo>
                    <a:pt x="63474" y="39547"/>
                  </a:lnTo>
                  <a:lnTo>
                    <a:pt x="63576" y="38557"/>
                  </a:lnTo>
                  <a:lnTo>
                    <a:pt x="63957" y="38709"/>
                  </a:lnTo>
                  <a:lnTo>
                    <a:pt x="64731" y="38709"/>
                  </a:lnTo>
                  <a:lnTo>
                    <a:pt x="65316" y="38709"/>
                  </a:lnTo>
                  <a:lnTo>
                    <a:pt x="65925" y="38519"/>
                  </a:lnTo>
                  <a:lnTo>
                    <a:pt x="67564" y="37172"/>
                  </a:lnTo>
                  <a:lnTo>
                    <a:pt x="67665" y="36169"/>
                  </a:lnTo>
                  <a:lnTo>
                    <a:pt x="68046" y="36322"/>
                  </a:lnTo>
                  <a:lnTo>
                    <a:pt x="68821" y="36322"/>
                  </a:lnTo>
                  <a:lnTo>
                    <a:pt x="69418" y="36322"/>
                  </a:lnTo>
                  <a:lnTo>
                    <a:pt x="70015" y="36131"/>
                  </a:lnTo>
                  <a:lnTo>
                    <a:pt x="71653" y="34785"/>
                  </a:lnTo>
                  <a:lnTo>
                    <a:pt x="71831" y="33096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2" name="object 2852"/>
            <p:cNvSpPr/>
            <p:nvPr/>
          </p:nvSpPr>
          <p:spPr>
            <a:xfrm>
              <a:off x="1926031" y="4620818"/>
              <a:ext cx="73025" cy="31750"/>
            </a:xfrm>
            <a:custGeom>
              <a:avLst/>
              <a:gdLst/>
              <a:ahLst/>
              <a:cxnLst/>
              <a:rect l="l" t="t" r="r" b="b"/>
              <a:pathLst>
                <a:path w="73025" h="31750">
                  <a:moveTo>
                    <a:pt x="72796" y="4051"/>
                  </a:moveTo>
                  <a:lnTo>
                    <a:pt x="72555" y="1104"/>
                  </a:lnTo>
                  <a:lnTo>
                    <a:pt x="71272" y="0"/>
                  </a:lnTo>
                  <a:lnTo>
                    <a:pt x="42875" y="2273"/>
                  </a:lnTo>
                  <a:lnTo>
                    <a:pt x="41770" y="3568"/>
                  </a:lnTo>
                  <a:lnTo>
                    <a:pt x="41833" y="4406"/>
                  </a:lnTo>
                  <a:lnTo>
                    <a:pt x="38696" y="4648"/>
                  </a:lnTo>
                  <a:lnTo>
                    <a:pt x="37592" y="5943"/>
                  </a:lnTo>
                  <a:lnTo>
                    <a:pt x="37655" y="6794"/>
                  </a:lnTo>
                  <a:lnTo>
                    <a:pt x="34518" y="7035"/>
                  </a:lnTo>
                  <a:lnTo>
                    <a:pt x="33413" y="8331"/>
                  </a:lnTo>
                  <a:lnTo>
                    <a:pt x="33477" y="9182"/>
                  </a:lnTo>
                  <a:lnTo>
                    <a:pt x="30340" y="9423"/>
                  </a:lnTo>
                  <a:lnTo>
                    <a:pt x="29235" y="10718"/>
                  </a:lnTo>
                  <a:lnTo>
                    <a:pt x="29298" y="11557"/>
                  </a:lnTo>
                  <a:lnTo>
                    <a:pt x="26162" y="11798"/>
                  </a:lnTo>
                  <a:lnTo>
                    <a:pt x="25057" y="13093"/>
                  </a:lnTo>
                  <a:lnTo>
                    <a:pt x="25120" y="13931"/>
                  </a:lnTo>
                  <a:lnTo>
                    <a:pt x="21983" y="14185"/>
                  </a:lnTo>
                  <a:lnTo>
                    <a:pt x="20878" y="15481"/>
                  </a:lnTo>
                  <a:lnTo>
                    <a:pt x="20942" y="16332"/>
                  </a:lnTo>
                  <a:lnTo>
                    <a:pt x="17818" y="16573"/>
                  </a:lnTo>
                  <a:lnTo>
                    <a:pt x="16713" y="17868"/>
                  </a:lnTo>
                  <a:lnTo>
                    <a:pt x="16776" y="18719"/>
                  </a:lnTo>
                  <a:lnTo>
                    <a:pt x="13639" y="18961"/>
                  </a:lnTo>
                  <a:lnTo>
                    <a:pt x="12534" y="20256"/>
                  </a:lnTo>
                  <a:lnTo>
                    <a:pt x="12598" y="21094"/>
                  </a:lnTo>
                  <a:lnTo>
                    <a:pt x="9461" y="21336"/>
                  </a:lnTo>
                  <a:lnTo>
                    <a:pt x="8356" y="22631"/>
                  </a:lnTo>
                  <a:lnTo>
                    <a:pt x="8420" y="23469"/>
                  </a:lnTo>
                  <a:lnTo>
                    <a:pt x="5283" y="23723"/>
                  </a:lnTo>
                  <a:lnTo>
                    <a:pt x="4178" y="25019"/>
                  </a:lnTo>
                  <a:lnTo>
                    <a:pt x="4241" y="25857"/>
                  </a:lnTo>
                  <a:lnTo>
                    <a:pt x="1104" y="26098"/>
                  </a:lnTo>
                  <a:lnTo>
                    <a:pt x="0" y="27406"/>
                  </a:lnTo>
                  <a:lnTo>
                    <a:pt x="241" y="30276"/>
                  </a:lnTo>
                  <a:lnTo>
                    <a:pt x="1422" y="31343"/>
                  </a:lnTo>
                  <a:lnTo>
                    <a:pt x="2794" y="31343"/>
                  </a:lnTo>
                  <a:lnTo>
                    <a:pt x="29921" y="29184"/>
                  </a:lnTo>
                  <a:lnTo>
                    <a:pt x="31026" y="27889"/>
                  </a:lnTo>
                  <a:lnTo>
                    <a:pt x="30949" y="27051"/>
                  </a:lnTo>
                  <a:lnTo>
                    <a:pt x="34099" y="26797"/>
                  </a:lnTo>
                  <a:lnTo>
                    <a:pt x="35191" y="25501"/>
                  </a:lnTo>
                  <a:lnTo>
                    <a:pt x="35115" y="24663"/>
                  </a:lnTo>
                  <a:lnTo>
                    <a:pt x="38277" y="24409"/>
                  </a:lnTo>
                  <a:lnTo>
                    <a:pt x="39370" y="23126"/>
                  </a:lnTo>
                  <a:lnTo>
                    <a:pt x="39293" y="22288"/>
                  </a:lnTo>
                  <a:lnTo>
                    <a:pt x="42456" y="22034"/>
                  </a:lnTo>
                  <a:lnTo>
                    <a:pt x="43548" y="20751"/>
                  </a:lnTo>
                  <a:lnTo>
                    <a:pt x="43472" y="19900"/>
                  </a:lnTo>
                  <a:lnTo>
                    <a:pt x="46634" y="19646"/>
                  </a:lnTo>
                  <a:lnTo>
                    <a:pt x="47739" y="18364"/>
                  </a:lnTo>
                  <a:lnTo>
                    <a:pt x="47663" y="17513"/>
                  </a:lnTo>
                  <a:lnTo>
                    <a:pt x="50800" y="17259"/>
                  </a:lnTo>
                  <a:lnTo>
                    <a:pt x="51904" y="15963"/>
                  </a:lnTo>
                  <a:lnTo>
                    <a:pt x="51828" y="15125"/>
                  </a:lnTo>
                  <a:lnTo>
                    <a:pt x="54978" y="14871"/>
                  </a:lnTo>
                  <a:lnTo>
                    <a:pt x="56083" y="13576"/>
                  </a:lnTo>
                  <a:lnTo>
                    <a:pt x="56007" y="12750"/>
                  </a:lnTo>
                  <a:lnTo>
                    <a:pt x="59156" y="12496"/>
                  </a:lnTo>
                  <a:lnTo>
                    <a:pt x="60248" y="11214"/>
                  </a:lnTo>
                  <a:lnTo>
                    <a:pt x="60172" y="10363"/>
                  </a:lnTo>
                  <a:lnTo>
                    <a:pt x="63334" y="10109"/>
                  </a:lnTo>
                  <a:lnTo>
                    <a:pt x="64427" y="8813"/>
                  </a:lnTo>
                  <a:lnTo>
                    <a:pt x="64350" y="7975"/>
                  </a:lnTo>
                  <a:lnTo>
                    <a:pt x="67513" y="7721"/>
                  </a:lnTo>
                  <a:lnTo>
                    <a:pt x="68618" y="6426"/>
                  </a:lnTo>
                  <a:lnTo>
                    <a:pt x="68541" y="5600"/>
                  </a:lnTo>
                  <a:lnTo>
                    <a:pt x="71691" y="5346"/>
                  </a:lnTo>
                  <a:lnTo>
                    <a:pt x="72796" y="4051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3" name="object 2853"/>
            <p:cNvSpPr/>
            <p:nvPr/>
          </p:nvSpPr>
          <p:spPr>
            <a:xfrm>
              <a:off x="1977375" y="468176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05" y="0"/>
                  </a:moveTo>
                  <a:lnTo>
                    <a:pt x="0" y="4343"/>
                  </a:lnTo>
                  <a:lnTo>
                    <a:pt x="0" y="10667"/>
                  </a:lnTo>
                  <a:lnTo>
                    <a:pt x="7505" y="6324"/>
                  </a:lnTo>
                  <a:lnTo>
                    <a:pt x="750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4" name="object 2854"/>
            <p:cNvSpPr/>
            <p:nvPr/>
          </p:nvSpPr>
          <p:spPr>
            <a:xfrm>
              <a:off x="1978355" y="4683404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3149" y="482"/>
                  </a:moveTo>
                  <a:lnTo>
                    <a:pt x="1371" y="1524"/>
                  </a:lnTo>
                  <a:lnTo>
                    <a:pt x="0" y="8305"/>
                  </a:lnTo>
                  <a:lnTo>
                    <a:pt x="1790" y="7264"/>
                  </a:lnTo>
                  <a:lnTo>
                    <a:pt x="3149" y="482"/>
                  </a:lnTo>
                  <a:close/>
                </a:path>
                <a:path w="4444" h="8889">
                  <a:moveTo>
                    <a:pt x="3937" y="0"/>
                  </a:moveTo>
                  <a:lnTo>
                    <a:pt x="3365" y="368"/>
                  </a:lnTo>
                  <a:lnTo>
                    <a:pt x="1993" y="7150"/>
                  </a:lnTo>
                  <a:lnTo>
                    <a:pt x="2590" y="6794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5" name="object 2855"/>
            <p:cNvSpPr/>
            <p:nvPr/>
          </p:nvSpPr>
          <p:spPr>
            <a:xfrm>
              <a:off x="1977195" y="468184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881" y="10147"/>
                  </a:lnTo>
                  <a:lnTo>
                    <a:pt x="330" y="10147"/>
                  </a:lnTo>
                  <a:lnTo>
                    <a:pt x="330" y="4508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47"/>
                  </a:lnTo>
                  <a:lnTo>
                    <a:pt x="881" y="10147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6" name="object 2856"/>
            <p:cNvSpPr/>
            <p:nvPr/>
          </p:nvSpPr>
          <p:spPr>
            <a:xfrm>
              <a:off x="1977328" y="468192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495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7" name="object 2857"/>
            <p:cNvSpPr/>
            <p:nvPr/>
          </p:nvSpPr>
          <p:spPr>
            <a:xfrm>
              <a:off x="1982011" y="4683098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84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90" y="6515"/>
                  </a:lnTo>
                  <a:lnTo>
                    <a:pt x="584" y="6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8" name="object 2858"/>
            <p:cNvSpPr/>
            <p:nvPr/>
          </p:nvSpPr>
          <p:spPr>
            <a:xfrm>
              <a:off x="1982019" y="4683163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19"/>
                  </a:lnTo>
                  <a:lnTo>
                    <a:pt x="12" y="736"/>
                  </a:lnTo>
                  <a:lnTo>
                    <a:pt x="381" y="520"/>
                  </a:lnTo>
                  <a:lnTo>
                    <a:pt x="381" y="6172"/>
                  </a:lnTo>
                  <a:lnTo>
                    <a:pt x="177" y="6286"/>
                  </a:lnTo>
                  <a:lnTo>
                    <a:pt x="177" y="6603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9" name="object 2859"/>
            <p:cNvSpPr/>
            <p:nvPr/>
          </p:nvSpPr>
          <p:spPr>
            <a:xfrm>
              <a:off x="1979106" y="4684778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77" y="6515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0" name="object 2860"/>
            <p:cNvSpPr/>
            <p:nvPr/>
          </p:nvSpPr>
          <p:spPr>
            <a:xfrm>
              <a:off x="1979112" y="4684842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19"/>
                  </a:lnTo>
                  <a:lnTo>
                    <a:pt x="12" y="736"/>
                  </a:lnTo>
                  <a:lnTo>
                    <a:pt x="381" y="520"/>
                  </a:lnTo>
                  <a:lnTo>
                    <a:pt x="381" y="6172"/>
                  </a:lnTo>
                  <a:lnTo>
                    <a:pt x="177" y="6273"/>
                  </a:lnTo>
                  <a:lnTo>
                    <a:pt x="177" y="6603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1" name="object 2861"/>
            <p:cNvSpPr/>
            <p:nvPr/>
          </p:nvSpPr>
          <p:spPr>
            <a:xfrm>
              <a:off x="1977003" y="4681410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191" y="0"/>
                  </a:moveTo>
                  <a:lnTo>
                    <a:pt x="0" y="4737"/>
                  </a:lnTo>
                  <a:lnTo>
                    <a:pt x="0" y="11353"/>
                  </a:lnTo>
                  <a:lnTo>
                    <a:pt x="228" y="11493"/>
                  </a:lnTo>
                  <a:lnTo>
                    <a:pt x="330" y="11163"/>
                  </a:lnTo>
                  <a:lnTo>
                    <a:pt x="330" y="4876"/>
                  </a:lnTo>
                  <a:lnTo>
                    <a:pt x="7874" y="520"/>
                  </a:lnTo>
                  <a:lnTo>
                    <a:pt x="7874" y="6819"/>
                  </a:lnTo>
                  <a:lnTo>
                    <a:pt x="8102" y="6946"/>
                  </a:lnTo>
                  <a:lnTo>
                    <a:pt x="8191" y="6629"/>
                  </a:lnTo>
                  <a:lnTo>
                    <a:pt x="8445" y="12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2" name="object 2862"/>
            <p:cNvSpPr/>
            <p:nvPr/>
          </p:nvSpPr>
          <p:spPr>
            <a:xfrm>
              <a:off x="1977237" y="4681550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0"/>
                  </a:moveTo>
                  <a:lnTo>
                    <a:pt x="2781" y="3124"/>
                  </a:lnTo>
                  <a:lnTo>
                    <a:pt x="0" y="4737"/>
                  </a:lnTo>
                  <a:lnTo>
                    <a:pt x="0" y="11353"/>
                  </a:lnTo>
                  <a:lnTo>
                    <a:pt x="330" y="11176"/>
                  </a:lnTo>
                  <a:lnTo>
                    <a:pt x="330" y="4876"/>
                  </a:lnTo>
                  <a:lnTo>
                    <a:pt x="2794" y="3454"/>
                  </a:lnTo>
                  <a:lnTo>
                    <a:pt x="7874" y="508"/>
                  </a:lnTo>
                  <a:lnTo>
                    <a:pt x="7874" y="6807"/>
                  </a:lnTo>
                  <a:lnTo>
                    <a:pt x="8204" y="6616"/>
                  </a:lnTo>
                  <a:lnTo>
                    <a:pt x="82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3" name="object 2863"/>
            <p:cNvSpPr/>
            <p:nvPr/>
          </p:nvSpPr>
          <p:spPr>
            <a:xfrm>
              <a:off x="1988785" y="467517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18" y="0"/>
                  </a:moveTo>
                  <a:lnTo>
                    <a:pt x="0" y="4343"/>
                  </a:lnTo>
                  <a:lnTo>
                    <a:pt x="0" y="10655"/>
                  </a:lnTo>
                  <a:lnTo>
                    <a:pt x="7518" y="6324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4" name="object 2864"/>
            <p:cNvSpPr/>
            <p:nvPr/>
          </p:nvSpPr>
          <p:spPr>
            <a:xfrm>
              <a:off x="1989772" y="4676813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3136" y="495"/>
                  </a:moveTo>
                  <a:lnTo>
                    <a:pt x="1371" y="1536"/>
                  </a:lnTo>
                  <a:lnTo>
                    <a:pt x="0" y="8318"/>
                  </a:lnTo>
                  <a:lnTo>
                    <a:pt x="1790" y="7277"/>
                  </a:lnTo>
                  <a:lnTo>
                    <a:pt x="3136" y="495"/>
                  </a:lnTo>
                  <a:close/>
                </a:path>
                <a:path w="4444" h="8889">
                  <a:moveTo>
                    <a:pt x="3937" y="0"/>
                  </a:moveTo>
                  <a:lnTo>
                    <a:pt x="3365" y="368"/>
                  </a:lnTo>
                  <a:lnTo>
                    <a:pt x="1993" y="7150"/>
                  </a:lnTo>
                  <a:lnTo>
                    <a:pt x="2590" y="6794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5" name="object 2865"/>
            <p:cNvSpPr/>
            <p:nvPr/>
          </p:nvSpPr>
          <p:spPr>
            <a:xfrm>
              <a:off x="1988616" y="4675255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881" y="10147"/>
                  </a:lnTo>
                  <a:lnTo>
                    <a:pt x="330" y="10147"/>
                  </a:lnTo>
                  <a:lnTo>
                    <a:pt x="330" y="4508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47"/>
                  </a:lnTo>
                  <a:lnTo>
                    <a:pt x="881" y="10147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6" name="object 2866"/>
            <p:cNvSpPr/>
            <p:nvPr/>
          </p:nvSpPr>
          <p:spPr>
            <a:xfrm>
              <a:off x="1988751" y="467534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43"/>
                  </a:lnTo>
                  <a:lnTo>
                    <a:pt x="0" y="10642"/>
                  </a:lnTo>
                  <a:lnTo>
                    <a:pt x="881" y="10134"/>
                  </a:lnTo>
                  <a:lnTo>
                    <a:pt x="330" y="10134"/>
                  </a:lnTo>
                  <a:lnTo>
                    <a:pt x="330" y="4495"/>
                  </a:lnTo>
                  <a:lnTo>
                    <a:pt x="7226" y="507"/>
                  </a:lnTo>
                  <a:lnTo>
                    <a:pt x="7556" y="507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07"/>
                  </a:moveTo>
                  <a:lnTo>
                    <a:pt x="7226" y="507"/>
                  </a:lnTo>
                  <a:lnTo>
                    <a:pt x="7226" y="6146"/>
                  </a:lnTo>
                  <a:lnTo>
                    <a:pt x="330" y="10134"/>
                  </a:lnTo>
                  <a:lnTo>
                    <a:pt x="881" y="10134"/>
                  </a:lnTo>
                  <a:lnTo>
                    <a:pt x="7556" y="6286"/>
                  </a:lnTo>
                  <a:lnTo>
                    <a:pt x="7556" y="50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7" name="object 2867"/>
            <p:cNvSpPr/>
            <p:nvPr/>
          </p:nvSpPr>
          <p:spPr>
            <a:xfrm>
              <a:off x="1993432" y="4676509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90" y="6515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8" name="object 2868"/>
            <p:cNvSpPr/>
            <p:nvPr/>
          </p:nvSpPr>
          <p:spPr>
            <a:xfrm>
              <a:off x="1993436" y="4676573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19"/>
                  </a:lnTo>
                  <a:lnTo>
                    <a:pt x="12" y="736"/>
                  </a:lnTo>
                  <a:lnTo>
                    <a:pt x="381" y="520"/>
                  </a:lnTo>
                  <a:lnTo>
                    <a:pt x="381" y="6172"/>
                  </a:lnTo>
                  <a:lnTo>
                    <a:pt x="177" y="6286"/>
                  </a:lnTo>
                  <a:lnTo>
                    <a:pt x="190" y="6603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9" name="object 2869"/>
            <p:cNvSpPr/>
            <p:nvPr/>
          </p:nvSpPr>
          <p:spPr>
            <a:xfrm>
              <a:off x="1990526" y="4678188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90" y="6515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0" name="object 2870"/>
            <p:cNvSpPr/>
            <p:nvPr/>
          </p:nvSpPr>
          <p:spPr>
            <a:xfrm>
              <a:off x="1990529" y="4678258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19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90" y="6604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1" name="object 2871"/>
            <p:cNvSpPr/>
            <p:nvPr/>
          </p:nvSpPr>
          <p:spPr>
            <a:xfrm>
              <a:off x="1988424" y="4674821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191" y="0"/>
                  </a:moveTo>
                  <a:lnTo>
                    <a:pt x="0" y="4737"/>
                  </a:lnTo>
                  <a:lnTo>
                    <a:pt x="0" y="11353"/>
                  </a:lnTo>
                  <a:lnTo>
                    <a:pt x="228" y="11493"/>
                  </a:lnTo>
                  <a:lnTo>
                    <a:pt x="330" y="11163"/>
                  </a:lnTo>
                  <a:lnTo>
                    <a:pt x="330" y="4876"/>
                  </a:lnTo>
                  <a:lnTo>
                    <a:pt x="7874" y="520"/>
                  </a:lnTo>
                  <a:lnTo>
                    <a:pt x="7874" y="6819"/>
                  </a:lnTo>
                  <a:lnTo>
                    <a:pt x="8102" y="6946"/>
                  </a:lnTo>
                  <a:lnTo>
                    <a:pt x="8191" y="6629"/>
                  </a:lnTo>
                  <a:lnTo>
                    <a:pt x="8445" y="12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2" name="object 2872"/>
            <p:cNvSpPr/>
            <p:nvPr/>
          </p:nvSpPr>
          <p:spPr>
            <a:xfrm>
              <a:off x="1988654" y="4674971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0"/>
                  </a:moveTo>
                  <a:lnTo>
                    <a:pt x="2768" y="3124"/>
                  </a:lnTo>
                  <a:lnTo>
                    <a:pt x="0" y="4737"/>
                  </a:lnTo>
                  <a:lnTo>
                    <a:pt x="0" y="11353"/>
                  </a:lnTo>
                  <a:lnTo>
                    <a:pt x="330" y="11163"/>
                  </a:lnTo>
                  <a:lnTo>
                    <a:pt x="330" y="4876"/>
                  </a:lnTo>
                  <a:lnTo>
                    <a:pt x="2794" y="3454"/>
                  </a:lnTo>
                  <a:lnTo>
                    <a:pt x="7874" y="508"/>
                  </a:lnTo>
                  <a:lnTo>
                    <a:pt x="7874" y="6807"/>
                  </a:lnTo>
                  <a:lnTo>
                    <a:pt x="8204" y="6604"/>
                  </a:lnTo>
                  <a:lnTo>
                    <a:pt x="82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3" name="object 2873"/>
            <p:cNvSpPr/>
            <p:nvPr/>
          </p:nvSpPr>
          <p:spPr>
            <a:xfrm>
              <a:off x="2000202" y="4668584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18" y="0"/>
                  </a:moveTo>
                  <a:lnTo>
                    <a:pt x="0" y="4343"/>
                  </a:lnTo>
                  <a:lnTo>
                    <a:pt x="0" y="10655"/>
                  </a:lnTo>
                  <a:lnTo>
                    <a:pt x="7518" y="6324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4" name="object 2874"/>
            <p:cNvSpPr/>
            <p:nvPr/>
          </p:nvSpPr>
          <p:spPr>
            <a:xfrm>
              <a:off x="2001189" y="4670221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3136" y="495"/>
                  </a:moveTo>
                  <a:lnTo>
                    <a:pt x="1371" y="1536"/>
                  </a:lnTo>
                  <a:lnTo>
                    <a:pt x="0" y="8318"/>
                  </a:lnTo>
                  <a:lnTo>
                    <a:pt x="1790" y="7277"/>
                  </a:lnTo>
                  <a:lnTo>
                    <a:pt x="3136" y="495"/>
                  </a:lnTo>
                  <a:close/>
                </a:path>
                <a:path w="4444" h="8889">
                  <a:moveTo>
                    <a:pt x="3937" y="0"/>
                  </a:moveTo>
                  <a:lnTo>
                    <a:pt x="3365" y="368"/>
                  </a:lnTo>
                  <a:lnTo>
                    <a:pt x="1993" y="7150"/>
                  </a:lnTo>
                  <a:lnTo>
                    <a:pt x="2590" y="6794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5" name="object 2875"/>
            <p:cNvSpPr/>
            <p:nvPr/>
          </p:nvSpPr>
          <p:spPr>
            <a:xfrm>
              <a:off x="2000034" y="4668666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508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6" name="object 2876"/>
            <p:cNvSpPr/>
            <p:nvPr/>
          </p:nvSpPr>
          <p:spPr>
            <a:xfrm>
              <a:off x="2000168" y="4668742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508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7" name="object 2877"/>
            <p:cNvSpPr/>
            <p:nvPr/>
          </p:nvSpPr>
          <p:spPr>
            <a:xfrm>
              <a:off x="2004851" y="4669919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90" y="6515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8" name="object 2878"/>
            <p:cNvSpPr/>
            <p:nvPr/>
          </p:nvSpPr>
          <p:spPr>
            <a:xfrm>
              <a:off x="2004854" y="4669989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19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90" y="6604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9" name="object 2879"/>
            <p:cNvSpPr/>
            <p:nvPr/>
          </p:nvSpPr>
          <p:spPr>
            <a:xfrm>
              <a:off x="2001946" y="4671592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42"/>
                  </a:lnTo>
                  <a:lnTo>
                    <a:pt x="12" y="647"/>
                  </a:lnTo>
                  <a:lnTo>
                    <a:pt x="241" y="520"/>
                  </a:lnTo>
                  <a:lnTo>
                    <a:pt x="241" y="6159"/>
                  </a:lnTo>
                  <a:lnTo>
                    <a:pt x="177" y="6527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0" name="object 2880"/>
            <p:cNvSpPr/>
            <p:nvPr/>
          </p:nvSpPr>
          <p:spPr>
            <a:xfrm>
              <a:off x="2001951" y="4671669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06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77" y="6604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1" name="object 2881"/>
            <p:cNvSpPr/>
            <p:nvPr/>
          </p:nvSpPr>
          <p:spPr>
            <a:xfrm>
              <a:off x="1999843" y="4668231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191" y="0"/>
                  </a:moveTo>
                  <a:lnTo>
                    <a:pt x="0" y="4737"/>
                  </a:lnTo>
                  <a:lnTo>
                    <a:pt x="0" y="11353"/>
                  </a:lnTo>
                  <a:lnTo>
                    <a:pt x="228" y="11493"/>
                  </a:lnTo>
                  <a:lnTo>
                    <a:pt x="330" y="11163"/>
                  </a:lnTo>
                  <a:lnTo>
                    <a:pt x="330" y="4876"/>
                  </a:lnTo>
                  <a:lnTo>
                    <a:pt x="7874" y="520"/>
                  </a:lnTo>
                  <a:lnTo>
                    <a:pt x="7874" y="6819"/>
                  </a:lnTo>
                  <a:lnTo>
                    <a:pt x="8102" y="6946"/>
                  </a:lnTo>
                  <a:lnTo>
                    <a:pt x="8191" y="6629"/>
                  </a:lnTo>
                  <a:lnTo>
                    <a:pt x="8445" y="12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2" name="object 2882"/>
            <p:cNvSpPr/>
            <p:nvPr/>
          </p:nvSpPr>
          <p:spPr>
            <a:xfrm>
              <a:off x="2000072" y="4668380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0"/>
                  </a:moveTo>
                  <a:lnTo>
                    <a:pt x="2768" y="3124"/>
                  </a:lnTo>
                  <a:lnTo>
                    <a:pt x="0" y="4724"/>
                  </a:lnTo>
                  <a:lnTo>
                    <a:pt x="0" y="11353"/>
                  </a:lnTo>
                  <a:lnTo>
                    <a:pt x="330" y="11163"/>
                  </a:lnTo>
                  <a:lnTo>
                    <a:pt x="330" y="4864"/>
                  </a:lnTo>
                  <a:lnTo>
                    <a:pt x="2794" y="3454"/>
                  </a:lnTo>
                  <a:lnTo>
                    <a:pt x="7874" y="508"/>
                  </a:lnTo>
                  <a:lnTo>
                    <a:pt x="7874" y="6807"/>
                  </a:lnTo>
                  <a:lnTo>
                    <a:pt x="8204" y="6604"/>
                  </a:lnTo>
                  <a:lnTo>
                    <a:pt x="82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3" name="object 2883"/>
            <p:cNvSpPr/>
            <p:nvPr/>
          </p:nvSpPr>
          <p:spPr>
            <a:xfrm>
              <a:off x="2011624" y="466199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18" y="0"/>
                  </a:moveTo>
                  <a:lnTo>
                    <a:pt x="0" y="4343"/>
                  </a:lnTo>
                  <a:lnTo>
                    <a:pt x="0" y="10655"/>
                  </a:lnTo>
                  <a:lnTo>
                    <a:pt x="7518" y="6324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4" name="object 2884"/>
            <p:cNvSpPr/>
            <p:nvPr/>
          </p:nvSpPr>
          <p:spPr>
            <a:xfrm>
              <a:off x="2012607" y="4663630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3136" y="508"/>
                  </a:moveTo>
                  <a:lnTo>
                    <a:pt x="1371" y="1536"/>
                  </a:lnTo>
                  <a:lnTo>
                    <a:pt x="0" y="8318"/>
                  </a:lnTo>
                  <a:lnTo>
                    <a:pt x="1790" y="7277"/>
                  </a:lnTo>
                  <a:lnTo>
                    <a:pt x="3136" y="508"/>
                  </a:lnTo>
                  <a:close/>
                </a:path>
                <a:path w="4444" h="8889">
                  <a:moveTo>
                    <a:pt x="3937" y="0"/>
                  </a:moveTo>
                  <a:lnTo>
                    <a:pt x="3365" y="368"/>
                  </a:lnTo>
                  <a:lnTo>
                    <a:pt x="1993" y="7150"/>
                  </a:lnTo>
                  <a:lnTo>
                    <a:pt x="2590" y="6794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5" name="object 2885"/>
            <p:cNvSpPr/>
            <p:nvPr/>
          </p:nvSpPr>
          <p:spPr>
            <a:xfrm>
              <a:off x="2011456" y="4662076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0" y="10134"/>
                  </a:lnTo>
                  <a:lnTo>
                    <a:pt x="330" y="10134"/>
                  </a:lnTo>
                  <a:lnTo>
                    <a:pt x="330" y="4508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0" y="10134"/>
                  </a:lnTo>
                  <a:lnTo>
                    <a:pt x="7556" y="6286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6" name="object 2886"/>
            <p:cNvSpPr/>
            <p:nvPr/>
          </p:nvSpPr>
          <p:spPr>
            <a:xfrm>
              <a:off x="2011589" y="466215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508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7" name="object 2887"/>
            <p:cNvSpPr/>
            <p:nvPr/>
          </p:nvSpPr>
          <p:spPr>
            <a:xfrm>
              <a:off x="2016272" y="4663327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72"/>
                  </a:lnTo>
                  <a:lnTo>
                    <a:pt x="177" y="6527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8" name="object 2888"/>
            <p:cNvSpPr/>
            <p:nvPr/>
          </p:nvSpPr>
          <p:spPr>
            <a:xfrm>
              <a:off x="2016276" y="4663399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06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90" y="6604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9" name="object 2889"/>
            <p:cNvSpPr/>
            <p:nvPr/>
          </p:nvSpPr>
          <p:spPr>
            <a:xfrm>
              <a:off x="2013366" y="4665002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20"/>
                  </a:lnTo>
                  <a:lnTo>
                    <a:pt x="241" y="6159"/>
                  </a:lnTo>
                  <a:lnTo>
                    <a:pt x="190" y="6527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0" name="object 2890"/>
            <p:cNvSpPr/>
            <p:nvPr/>
          </p:nvSpPr>
          <p:spPr>
            <a:xfrm>
              <a:off x="2013369" y="4665081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06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90" y="6591"/>
                  </a:lnTo>
                  <a:lnTo>
                    <a:pt x="698" y="6286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1" name="object 2891"/>
            <p:cNvSpPr/>
            <p:nvPr/>
          </p:nvSpPr>
          <p:spPr>
            <a:xfrm>
              <a:off x="2011264" y="4661639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191" y="0"/>
                  </a:moveTo>
                  <a:lnTo>
                    <a:pt x="0" y="4737"/>
                  </a:lnTo>
                  <a:lnTo>
                    <a:pt x="0" y="11353"/>
                  </a:lnTo>
                  <a:lnTo>
                    <a:pt x="228" y="11493"/>
                  </a:lnTo>
                  <a:lnTo>
                    <a:pt x="317" y="11163"/>
                  </a:lnTo>
                  <a:lnTo>
                    <a:pt x="317" y="4876"/>
                  </a:lnTo>
                  <a:lnTo>
                    <a:pt x="7874" y="520"/>
                  </a:lnTo>
                  <a:lnTo>
                    <a:pt x="7874" y="6819"/>
                  </a:lnTo>
                  <a:lnTo>
                    <a:pt x="8102" y="6946"/>
                  </a:lnTo>
                  <a:lnTo>
                    <a:pt x="8191" y="6629"/>
                  </a:lnTo>
                  <a:lnTo>
                    <a:pt x="8445" y="152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2" name="object 2892"/>
            <p:cNvSpPr/>
            <p:nvPr/>
          </p:nvSpPr>
          <p:spPr>
            <a:xfrm>
              <a:off x="2011489" y="4661788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16" y="0"/>
                  </a:moveTo>
                  <a:lnTo>
                    <a:pt x="2781" y="3124"/>
                  </a:lnTo>
                  <a:lnTo>
                    <a:pt x="2781" y="3441"/>
                  </a:lnTo>
                  <a:lnTo>
                    <a:pt x="2768" y="3124"/>
                  </a:lnTo>
                  <a:lnTo>
                    <a:pt x="0" y="4724"/>
                  </a:lnTo>
                  <a:lnTo>
                    <a:pt x="0" y="11341"/>
                  </a:lnTo>
                  <a:lnTo>
                    <a:pt x="330" y="11163"/>
                  </a:lnTo>
                  <a:lnTo>
                    <a:pt x="330" y="4864"/>
                  </a:lnTo>
                  <a:lnTo>
                    <a:pt x="2781" y="3454"/>
                  </a:lnTo>
                  <a:lnTo>
                    <a:pt x="7886" y="508"/>
                  </a:lnTo>
                  <a:lnTo>
                    <a:pt x="7886" y="6794"/>
                  </a:lnTo>
                  <a:lnTo>
                    <a:pt x="8216" y="6604"/>
                  </a:lnTo>
                  <a:lnTo>
                    <a:pt x="821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3" name="object 2893"/>
            <p:cNvSpPr/>
            <p:nvPr/>
          </p:nvSpPr>
          <p:spPr>
            <a:xfrm>
              <a:off x="1964110" y="4681885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24"/>
                  </a:lnTo>
                  <a:lnTo>
                    <a:pt x="7505" y="10667"/>
                  </a:lnTo>
                  <a:lnTo>
                    <a:pt x="7505" y="4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4" name="object 2894"/>
            <p:cNvSpPr/>
            <p:nvPr/>
          </p:nvSpPr>
          <p:spPr>
            <a:xfrm>
              <a:off x="1966696" y="4683531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82"/>
                  </a:lnTo>
                  <a:lnTo>
                    <a:pt x="2146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5" name="object 2895"/>
            <p:cNvSpPr/>
            <p:nvPr/>
          </p:nvSpPr>
          <p:spPr>
            <a:xfrm>
              <a:off x="1964240" y="468197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78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78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68"/>
                  </a:lnTo>
                  <a:lnTo>
                    <a:pt x="878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6" name="object 2896"/>
            <p:cNvSpPr/>
            <p:nvPr/>
          </p:nvSpPr>
          <p:spPr>
            <a:xfrm>
              <a:off x="1964104" y="4682049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7" name="object 2897"/>
            <p:cNvSpPr/>
            <p:nvPr/>
          </p:nvSpPr>
          <p:spPr>
            <a:xfrm>
              <a:off x="1966408" y="468322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15"/>
                  </a:lnTo>
                  <a:lnTo>
                    <a:pt x="393" y="6184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8" name="object 2898"/>
            <p:cNvSpPr/>
            <p:nvPr/>
          </p:nvSpPr>
          <p:spPr>
            <a:xfrm>
              <a:off x="1966277" y="4683285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3"/>
                  </a:lnTo>
                  <a:lnTo>
                    <a:pt x="520" y="6286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9" name="object 2899"/>
            <p:cNvSpPr/>
            <p:nvPr/>
          </p:nvSpPr>
          <p:spPr>
            <a:xfrm>
              <a:off x="1969315" y="468489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99"/>
                  </a:lnTo>
                  <a:lnTo>
                    <a:pt x="381" y="6527"/>
                  </a:lnTo>
                  <a:lnTo>
                    <a:pt x="393" y="6197"/>
                  </a:lnTo>
                  <a:lnTo>
                    <a:pt x="330" y="520"/>
                  </a:lnTo>
                  <a:lnTo>
                    <a:pt x="558" y="647"/>
                  </a:lnTo>
                  <a:lnTo>
                    <a:pt x="571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0" name="object 2900"/>
            <p:cNvSpPr/>
            <p:nvPr/>
          </p:nvSpPr>
          <p:spPr>
            <a:xfrm>
              <a:off x="1969184" y="468497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20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1" name="object 2901"/>
            <p:cNvSpPr/>
            <p:nvPr/>
          </p:nvSpPr>
          <p:spPr>
            <a:xfrm>
              <a:off x="1963541" y="4681532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26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2" name="object 2902"/>
            <p:cNvSpPr/>
            <p:nvPr/>
          </p:nvSpPr>
          <p:spPr>
            <a:xfrm>
              <a:off x="1963534" y="4681677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5435" y="3124"/>
                  </a:moveTo>
                  <a:lnTo>
                    <a:pt x="0" y="0"/>
                  </a:lnTo>
                  <a:lnTo>
                    <a:pt x="0" y="6604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22" y="3454"/>
                  </a:lnTo>
                  <a:lnTo>
                    <a:pt x="5435" y="3124"/>
                  </a:lnTo>
                  <a:close/>
                </a:path>
                <a:path w="8255" h="11429">
                  <a:moveTo>
                    <a:pt x="8216" y="4737"/>
                  </a:moveTo>
                  <a:lnTo>
                    <a:pt x="5435" y="3136"/>
                  </a:lnTo>
                  <a:lnTo>
                    <a:pt x="5422" y="3454"/>
                  </a:lnTo>
                  <a:lnTo>
                    <a:pt x="7886" y="4864"/>
                  </a:lnTo>
                  <a:lnTo>
                    <a:pt x="7886" y="11163"/>
                  </a:lnTo>
                  <a:lnTo>
                    <a:pt x="8216" y="11353"/>
                  </a:lnTo>
                  <a:lnTo>
                    <a:pt x="8216" y="473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3" name="object 2903"/>
            <p:cNvSpPr/>
            <p:nvPr/>
          </p:nvSpPr>
          <p:spPr>
            <a:xfrm>
              <a:off x="1952690" y="4675296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24"/>
                  </a:lnTo>
                  <a:lnTo>
                    <a:pt x="7505" y="10655"/>
                  </a:lnTo>
                  <a:lnTo>
                    <a:pt x="7505" y="4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4" name="object 2904"/>
            <p:cNvSpPr/>
            <p:nvPr/>
          </p:nvSpPr>
          <p:spPr>
            <a:xfrm>
              <a:off x="1955279" y="4676927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18"/>
                  </a:moveTo>
                  <a:lnTo>
                    <a:pt x="2565" y="1536"/>
                  </a:lnTo>
                  <a:lnTo>
                    <a:pt x="800" y="495"/>
                  </a:lnTo>
                  <a:lnTo>
                    <a:pt x="2146" y="7277"/>
                  </a:lnTo>
                  <a:lnTo>
                    <a:pt x="3937" y="831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5" name="object 2905"/>
            <p:cNvSpPr/>
            <p:nvPr/>
          </p:nvSpPr>
          <p:spPr>
            <a:xfrm>
              <a:off x="1952821" y="4675382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6" name="object 2906"/>
            <p:cNvSpPr/>
            <p:nvPr/>
          </p:nvSpPr>
          <p:spPr>
            <a:xfrm>
              <a:off x="1952688" y="467546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7" name="object 2907"/>
            <p:cNvSpPr/>
            <p:nvPr/>
          </p:nvSpPr>
          <p:spPr>
            <a:xfrm>
              <a:off x="1954989" y="4676625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99"/>
                  </a:lnTo>
                  <a:lnTo>
                    <a:pt x="381" y="6527"/>
                  </a:lnTo>
                  <a:lnTo>
                    <a:pt x="393" y="6197"/>
                  </a:lnTo>
                  <a:lnTo>
                    <a:pt x="330" y="520"/>
                  </a:lnTo>
                  <a:lnTo>
                    <a:pt x="558" y="647"/>
                  </a:lnTo>
                  <a:lnTo>
                    <a:pt x="571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8" name="object 2908"/>
            <p:cNvSpPr/>
            <p:nvPr/>
          </p:nvSpPr>
          <p:spPr>
            <a:xfrm>
              <a:off x="1954858" y="467670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20"/>
                  </a:lnTo>
                  <a:lnTo>
                    <a:pt x="685" y="723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9" name="object 2909"/>
            <p:cNvSpPr/>
            <p:nvPr/>
          </p:nvSpPr>
          <p:spPr>
            <a:xfrm>
              <a:off x="1957884" y="467830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27"/>
                  </a:lnTo>
                  <a:lnTo>
                    <a:pt x="406" y="6197"/>
                  </a:lnTo>
                  <a:lnTo>
                    <a:pt x="342" y="520"/>
                  </a:lnTo>
                  <a:lnTo>
                    <a:pt x="571" y="647"/>
                  </a:lnTo>
                  <a:lnTo>
                    <a:pt x="584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0" name="object 2910"/>
            <p:cNvSpPr/>
            <p:nvPr/>
          </p:nvSpPr>
          <p:spPr>
            <a:xfrm>
              <a:off x="1957763" y="4678381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86"/>
                  </a:lnTo>
                  <a:lnTo>
                    <a:pt x="520" y="6591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1" name="object 2911"/>
            <p:cNvSpPr/>
            <p:nvPr/>
          </p:nvSpPr>
          <p:spPr>
            <a:xfrm>
              <a:off x="1952124" y="4674945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26"/>
                  </a:lnTo>
                  <a:lnTo>
                    <a:pt x="253" y="6616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2" name="object 2912"/>
            <p:cNvSpPr/>
            <p:nvPr/>
          </p:nvSpPr>
          <p:spPr>
            <a:xfrm>
              <a:off x="1952117" y="4675085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16" y="4724"/>
                  </a:moveTo>
                  <a:lnTo>
                    <a:pt x="5435" y="3124"/>
                  </a:lnTo>
                  <a:lnTo>
                    <a:pt x="0" y="0"/>
                  </a:lnTo>
                  <a:lnTo>
                    <a:pt x="0" y="6604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22" y="3454"/>
                  </a:lnTo>
                  <a:lnTo>
                    <a:pt x="7886" y="4864"/>
                  </a:lnTo>
                  <a:lnTo>
                    <a:pt x="7886" y="11163"/>
                  </a:lnTo>
                  <a:lnTo>
                    <a:pt x="8216" y="11353"/>
                  </a:lnTo>
                  <a:lnTo>
                    <a:pt x="8216" y="47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3" name="object 2913"/>
            <p:cNvSpPr/>
            <p:nvPr/>
          </p:nvSpPr>
          <p:spPr>
            <a:xfrm>
              <a:off x="1941269" y="466871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11"/>
                  </a:lnTo>
                  <a:lnTo>
                    <a:pt x="7505" y="10642"/>
                  </a:lnTo>
                  <a:lnTo>
                    <a:pt x="7505" y="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4" name="object 2914"/>
            <p:cNvSpPr/>
            <p:nvPr/>
          </p:nvSpPr>
          <p:spPr>
            <a:xfrm>
              <a:off x="1943849" y="4670348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82"/>
                  </a:lnTo>
                  <a:lnTo>
                    <a:pt x="2146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5" name="object 2915"/>
            <p:cNvSpPr/>
            <p:nvPr/>
          </p:nvSpPr>
          <p:spPr>
            <a:xfrm>
              <a:off x="1941412" y="466879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43" y="10655"/>
                  </a:lnTo>
                  <a:lnTo>
                    <a:pt x="7543" y="10134"/>
                  </a:lnTo>
                  <a:lnTo>
                    <a:pt x="7213" y="10134"/>
                  </a:lnTo>
                  <a:lnTo>
                    <a:pt x="317" y="6146"/>
                  </a:lnTo>
                  <a:lnTo>
                    <a:pt x="317" y="508"/>
                  </a:lnTo>
                  <a:lnTo>
                    <a:pt x="879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79" y="508"/>
                  </a:moveTo>
                  <a:lnTo>
                    <a:pt x="317" y="508"/>
                  </a:lnTo>
                  <a:lnTo>
                    <a:pt x="7213" y="4483"/>
                  </a:lnTo>
                  <a:lnTo>
                    <a:pt x="7213" y="10134"/>
                  </a:lnTo>
                  <a:lnTo>
                    <a:pt x="7543" y="10134"/>
                  </a:lnTo>
                  <a:lnTo>
                    <a:pt x="7543" y="4356"/>
                  </a:lnTo>
                  <a:lnTo>
                    <a:pt x="879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6" name="object 2916"/>
            <p:cNvSpPr/>
            <p:nvPr/>
          </p:nvSpPr>
          <p:spPr>
            <a:xfrm>
              <a:off x="1941266" y="466887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7" name="object 2917"/>
            <p:cNvSpPr/>
            <p:nvPr/>
          </p:nvSpPr>
          <p:spPr>
            <a:xfrm>
              <a:off x="1943568" y="467003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27"/>
                  </a:lnTo>
                  <a:lnTo>
                    <a:pt x="393" y="6197"/>
                  </a:lnTo>
                  <a:lnTo>
                    <a:pt x="330" y="520"/>
                  </a:lnTo>
                  <a:lnTo>
                    <a:pt x="558" y="647"/>
                  </a:lnTo>
                  <a:lnTo>
                    <a:pt x="571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8" name="object 2918"/>
            <p:cNvSpPr/>
            <p:nvPr/>
          </p:nvSpPr>
          <p:spPr>
            <a:xfrm>
              <a:off x="1943437" y="4670112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86"/>
                  </a:lnTo>
                  <a:lnTo>
                    <a:pt x="520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9" name="object 2919"/>
            <p:cNvSpPr/>
            <p:nvPr/>
          </p:nvSpPr>
          <p:spPr>
            <a:xfrm>
              <a:off x="1946475" y="4671715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97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0" name="object 2920"/>
            <p:cNvSpPr/>
            <p:nvPr/>
          </p:nvSpPr>
          <p:spPr>
            <a:xfrm>
              <a:off x="1946344" y="467178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3"/>
                  </a:lnTo>
                  <a:lnTo>
                    <a:pt x="520" y="6286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1" name="object 2921"/>
            <p:cNvSpPr/>
            <p:nvPr/>
          </p:nvSpPr>
          <p:spPr>
            <a:xfrm>
              <a:off x="1940703" y="4668346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52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27" y="4876"/>
                  </a:lnTo>
                  <a:lnTo>
                    <a:pt x="8127" y="11163"/>
                  </a:lnTo>
                  <a:lnTo>
                    <a:pt x="8216" y="11493"/>
                  </a:lnTo>
                  <a:lnTo>
                    <a:pt x="8445" y="11366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2" name="object 2922"/>
            <p:cNvSpPr/>
            <p:nvPr/>
          </p:nvSpPr>
          <p:spPr>
            <a:xfrm>
              <a:off x="1940699" y="4668481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4749"/>
                  </a:moveTo>
                  <a:lnTo>
                    <a:pt x="5435" y="3136"/>
                  </a:lnTo>
                  <a:lnTo>
                    <a:pt x="0" y="0"/>
                  </a:lnTo>
                  <a:lnTo>
                    <a:pt x="0" y="6616"/>
                  </a:lnTo>
                  <a:lnTo>
                    <a:pt x="330" y="6807"/>
                  </a:lnTo>
                  <a:lnTo>
                    <a:pt x="330" y="520"/>
                  </a:lnTo>
                  <a:lnTo>
                    <a:pt x="5410" y="3467"/>
                  </a:lnTo>
                  <a:lnTo>
                    <a:pt x="7874" y="4889"/>
                  </a:lnTo>
                  <a:lnTo>
                    <a:pt x="7874" y="11188"/>
                  </a:lnTo>
                  <a:lnTo>
                    <a:pt x="8204" y="11366"/>
                  </a:lnTo>
                  <a:lnTo>
                    <a:pt x="8204" y="474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3" name="object 2923"/>
            <p:cNvSpPr/>
            <p:nvPr/>
          </p:nvSpPr>
          <p:spPr>
            <a:xfrm>
              <a:off x="1929851" y="466212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11"/>
                  </a:lnTo>
                  <a:lnTo>
                    <a:pt x="7505" y="10642"/>
                  </a:lnTo>
                  <a:lnTo>
                    <a:pt x="7505" y="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4" name="object 2924"/>
            <p:cNvSpPr/>
            <p:nvPr/>
          </p:nvSpPr>
          <p:spPr>
            <a:xfrm>
              <a:off x="1932432" y="4663757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82"/>
                  </a:lnTo>
                  <a:lnTo>
                    <a:pt x="2146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5" name="object 2925"/>
            <p:cNvSpPr/>
            <p:nvPr/>
          </p:nvSpPr>
          <p:spPr>
            <a:xfrm>
              <a:off x="1929983" y="466220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78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78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68"/>
                  </a:lnTo>
                  <a:lnTo>
                    <a:pt x="878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6" name="object 2926"/>
            <p:cNvSpPr/>
            <p:nvPr/>
          </p:nvSpPr>
          <p:spPr>
            <a:xfrm>
              <a:off x="1929848" y="466227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7" name="object 2927"/>
            <p:cNvSpPr/>
            <p:nvPr/>
          </p:nvSpPr>
          <p:spPr>
            <a:xfrm>
              <a:off x="1932151" y="4663445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97"/>
                  </a:lnTo>
                  <a:lnTo>
                    <a:pt x="330" y="520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8" name="object 2928"/>
            <p:cNvSpPr/>
            <p:nvPr/>
          </p:nvSpPr>
          <p:spPr>
            <a:xfrm>
              <a:off x="1932019" y="4663524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86"/>
                  </a:lnTo>
                  <a:lnTo>
                    <a:pt x="508" y="6591"/>
                  </a:lnTo>
                  <a:lnTo>
                    <a:pt x="520" y="6261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9" name="object 2929"/>
            <p:cNvSpPr/>
            <p:nvPr/>
          </p:nvSpPr>
          <p:spPr>
            <a:xfrm>
              <a:off x="1935058" y="4665126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97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0" name="object 2930"/>
            <p:cNvSpPr/>
            <p:nvPr/>
          </p:nvSpPr>
          <p:spPr>
            <a:xfrm>
              <a:off x="1934935" y="466520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86"/>
                  </a:lnTo>
                  <a:lnTo>
                    <a:pt x="507" y="6604"/>
                  </a:lnTo>
                  <a:lnTo>
                    <a:pt x="507" y="6273"/>
                  </a:lnTo>
                  <a:lnTo>
                    <a:pt x="304" y="6159"/>
                  </a:lnTo>
                  <a:lnTo>
                    <a:pt x="304" y="508"/>
                  </a:lnTo>
                  <a:lnTo>
                    <a:pt x="673" y="723"/>
                  </a:lnTo>
                  <a:lnTo>
                    <a:pt x="685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1" name="object 2931"/>
            <p:cNvSpPr/>
            <p:nvPr/>
          </p:nvSpPr>
          <p:spPr>
            <a:xfrm>
              <a:off x="1929284" y="4661757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52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2" name="object 2932"/>
            <p:cNvSpPr/>
            <p:nvPr/>
          </p:nvSpPr>
          <p:spPr>
            <a:xfrm>
              <a:off x="1929282" y="4661903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4737"/>
                  </a:moveTo>
                  <a:lnTo>
                    <a:pt x="5422" y="3136"/>
                  </a:lnTo>
                  <a:lnTo>
                    <a:pt x="0" y="0"/>
                  </a:lnTo>
                  <a:lnTo>
                    <a:pt x="0" y="6604"/>
                  </a:lnTo>
                  <a:lnTo>
                    <a:pt x="330" y="6794"/>
                  </a:lnTo>
                  <a:lnTo>
                    <a:pt x="330" y="508"/>
                  </a:lnTo>
                  <a:lnTo>
                    <a:pt x="5410" y="3454"/>
                  </a:lnTo>
                  <a:lnTo>
                    <a:pt x="7874" y="4876"/>
                  </a:lnTo>
                  <a:lnTo>
                    <a:pt x="7874" y="11176"/>
                  </a:lnTo>
                  <a:lnTo>
                    <a:pt x="8204" y="11353"/>
                  </a:lnTo>
                  <a:lnTo>
                    <a:pt x="8204" y="473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3" name="object 2933"/>
            <p:cNvSpPr/>
            <p:nvPr/>
          </p:nvSpPr>
          <p:spPr>
            <a:xfrm>
              <a:off x="1952690" y="4664147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11"/>
                  </a:lnTo>
                  <a:lnTo>
                    <a:pt x="7505" y="10642"/>
                  </a:lnTo>
                  <a:lnTo>
                    <a:pt x="7505" y="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4" name="object 2934"/>
            <p:cNvSpPr/>
            <p:nvPr/>
          </p:nvSpPr>
          <p:spPr>
            <a:xfrm>
              <a:off x="1955279" y="4665776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18"/>
                  </a:moveTo>
                  <a:lnTo>
                    <a:pt x="2565" y="1536"/>
                  </a:lnTo>
                  <a:lnTo>
                    <a:pt x="800" y="508"/>
                  </a:lnTo>
                  <a:lnTo>
                    <a:pt x="2146" y="7277"/>
                  </a:lnTo>
                  <a:lnTo>
                    <a:pt x="3937" y="831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5" name="object 2935"/>
            <p:cNvSpPr/>
            <p:nvPr/>
          </p:nvSpPr>
          <p:spPr>
            <a:xfrm>
              <a:off x="1952821" y="466423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78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78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68"/>
                  </a:lnTo>
                  <a:lnTo>
                    <a:pt x="878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6" name="object 2936"/>
            <p:cNvSpPr/>
            <p:nvPr/>
          </p:nvSpPr>
          <p:spPr>
            <a:xfrm>
              <a:off x="1952688" y="4664307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78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78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68"/>
                  </a:lnTo>
                  <a:lnTo>
                    <a:pt x="878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7" name="object 2937"/>
            <p:cNvSpPr/>
            <p:nvPr/>
          </p:nvSpPr>
          <p:spPr>
            <a:xfrm>
              <a:off x="1954989" y="466547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27"/>
                  </a:lnTo>
                  <a:lnTo>
                    <a:pt x="393" y="6197"/>
                  </a:lnTo>
                  <a:lnTo>
                    <a:pt x="330" y="520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8" name="object 2938"/>
            <p:cNvSpPr/>
            <p:nvPr/>
          </p:nvSpPr>
          <p:spPr>
            <a:xfrm>
              <a:off x="1954858" y="4665548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9" name="object 2939"/>
            <p:cNvSpPr/>
            <p:nvPr/>
          </p:nvSpPr>
          <p:spPr>
            <a:xfrm>
              <a:off x="1957884" y="466715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27"/>
                  </a:lnTo>
                  <a:lnTo>
                    <a:pt x="406" y="6197"/>
                  </a:lnTo>
                  <a:lnTo>
                    <a:pt x="342" y="520"/>
                  </a:lnTo>
                  <a:lnTo>
                    <a:pt x="571" y="647"/>
                  </a:lnTo>
                  <a:lnTo>
                    <a:pt x="584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0" name="object 2940"/>
            <p:cNvSpPr/>
            <p:nvPr/>
          </p:nvSpPr>
          <p:spPr>
            <a:xfrm>
              <a:off x="1957763" y="4667228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86"/>
                  </a:lnTo>
                  <a:lnTo>
                    <a:pt x="520" y="6591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1" name="object 2941"/>
            <p:cNvSpPr/>
            <p:nvPr/>
          </p:nvSpPr>
          <p:spPr>
            <a:xfrm>
              <a:off x="1952124" y="4663785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52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2" name="object 2942"/>
            <p:cNvSpPr/>
            <p:nvPr/>
          </p:nvSpPr>
          <p:spPr>
            <a:xfrm>
              <a:off x="1952117" y="4663935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5435" y="3124"/>
                  </a:moveTo>
                  <a:lnTo>
                    <a:pt x="0" y="0"/>
                  </a:lnTo>
                  <a:lnTo>
                    <a:pt x="0" y="6604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22" y="3454"/>
                  </a:lnTo>
                  <a:lnTo>
                    <a:pt x="5435" y="3124"/>
                  </a:lnTo>
                  <a:close/>
                </a:path>
                <a:path w="8255" h="11429">
                  <a:moveTo>
                    <a:pt x="8216" y="4737"/>
                  </a:moveTo>
                  <a:lnTo>
                    <a:pt x="5435" y="3136"/>
                  </a:lnTo>
                  <a:lnTo>
                    <a:pt x="5422" y="3454"/>
                  </a:lnTo>
                  <a:lnTo>
                    <a:pt x="7886" y="4876"/>
                  </a:lnTo>
                  <a:lnTo>
                    <a:pt x="7886" y="11176"/>
                  </a:lnTo>
                  <a:lnTo>
                    <a:pt x="8216" y="11353"/>
                  </a:lnTo>
                  <a:lnTo>
                    <a:pt x="8216" y="473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3" name="object 2943"/>
            <p:cNvSpPr/>
            <p:nvPr/>
          </p:nvSpPr>
          <p:spPr>
            <a:xfrm>
              <a:off x="1941269" y="465755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11"/>
                  </a:lnTo>
                  <a:lnTo>
                    <a:pt x="7505" y="10642"/>
                  </a:lnTo>
                  <a:lnTo>
                    <a:pt x="7505" y="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4" name="object 2944"/>
            <p:cNvSpPr/>
            <p:nvPr/>
          </p:nvSpPr>
          <p:spPr>
            <a:xfrm>
              <a:off x="1943849" y="4659185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18"/>
                  </a:moveTo>
                  <a:lnTo>
                    <a:pt x="2565" y="1536"/>
                  </a:lnTo>
                  <a:lnTo>
                    <a:pt x="800" y="495"/>
                  </a:lnTo>
                  <a:lnTo>
                    <a:pt x="2146" y="7277"/>
                  </a:lnTo>
                  <a:lnTo>
                    <a:pt x="3937" y="831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5" name="object 2945"/>
            <p:cNvSpPr/>
            <p:nvPr/>
          </p:nvSpPr>
          <p:spPr>
            <a:xfrm>
              <a:off x="1941412" y="465764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43" y="10655"/>
                  </a:lnTo>
                  <a:lnTo>
                    <a:pt x="7543" y="10134"/>
                  </a:lnTo>
                  <a:lnTo>
                    <a:pt x="7213" y="10134"/>
                  </a:lnTo>
                  <a:lnTo>
                    <a:pt x="317" y="6146"/>
                  </a:lnTo>
                  <a:lnTo>
                    <a:pt x="317" y="508"/>
                  </a:lnTo>
                  <a:lnTo>
                    <a:pt x="879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79" y="508"/>
                  </a:moveTo>
                  <a:lnTo>
                    <a:pt x="317" y="508"/>
                  </a:lnTo>
                  <a:lnTo>
                    <a:pt x="7213" y="4483"/>
                  </a:lnTo>
                  <a:lnTo>
                    <a:pt x="7213" y="10134"/>
                  </a:lnTo>
                  <a:lnTo>
                    <a:pt x="7543" y="10134"/>
                  </a:lnTo>
                  <a:lnTo>
                    <a:pt x="7543" y="4356"/>
                  </a:lnTo>
                  <a:lnTo>
                    <a:pt x="879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6" name="object 2946"/>
            <p:cNvSpPr/>
            <p:nvPr/>
          </p:nvSpPr>
          <p:spPr>
            <a:xfrm>
              <a:off x="1941266" y="4657717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7" name="object 2947"/>
            <p:cNvSpPr/>
            <p:nvPr/>
          </p:nvSpPr>
          <p:spPr>
            <a:xfrm>
              <a:off x="1943568" y="4658882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27"/>
                  </a:lnTo>
                  <a:lnTo>
                    <a:pt x="393" y="6197"/>
                  </a:lnTo>
                  <a:lnTo>
                    <a:pt x="330" y="520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8" name="object 2948"/>
            <p:cNvSpPr/>
            <p:nvPr/>
          </p:nvSpPr>
          <p:spPr>
            <a:xfrm>
              <a:off x="1943437" y="4658959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86"/>
                  </a:lnTo>
                  <a:lnTo>
                    <a:pt x="520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9" name="object 2949"/>
            <p:cNvSpPr/>
            <p:nvPr/>
          </p:nvSpPr>
          <p:spPr>
            <a:xfrm>
              <a:off x="1946475" y="466056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27"/>
                  </a:lnTo>
                  <a:lnTo>
                    <a:pt x="393" y="6197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0" name="object 2950"/>
            <p:cNvSpPr/>
            <p:nvPr/>
          </p:nvSpPr>
          <p:spPr>
            <a:xfrm>
              <a:off x="1946344" y="4660638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86"/>
                  </a:lnTo>
                  <a:lnTo>
                    <a:pt x="508" y="6591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1" name="object 2951"/>
            <p:cNvSpPr/>
            <p:nvPr/>
          </p:nvSpPr>
          <p:spPr>
            <a:xfrm>
              <a:off x="1940703" y="4657198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26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27" y="4876"/>
                  </a:lnTo>
                  <a:lnTo>
                    <a:pt x="8127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2" name="object 2952"/>
            <p:cNvSpPr/>
            <p:nvPr/>
          </p:nvSpPr>
          <p:spPr>
            <a:xfrm>
              <a:off x="1940699" y="4657343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4737"/>
                  </a:moveTo>
                  <a:lnTo>
                    <a:pt x="5435" y="3136"/>
                  </a:lnTo>
                  <a:lnTo>
                    <a:pt x="0" y="0"/>
                  </a:lnTo>
                  <a:lnTo>
                    <a:pt x="0" y="6616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10" y="3454"/>
                  </a:lnTo>
                  <a:lnTo>
                    <a:pt x="7874" y="4876"/>
                  </a:lnTo>
                  <a:lnTo>
                    <a:pt x="7874" y="11163"/>
                  </a:lnTo>
                  <a:lnTo>
                    <a:pt x="8204" y="11353"/>
                  </a:lnTo>
                  <a:lnTo>
                    <a:pt x="8204" y="473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3" name="object 2953"/>
            <p:cNvSpPr/>
            <p:nvPr/>
          </p:nvSpPr>
          <p:spPr>
            <a:xfrm>
              <a:off x="2095016" y="4776702"/>
              <a:ext cx="67310" cy="40005"/>
            </a:xfrm>
            <a:custGeom>
              <a:avLst/>
              <a:gdLst/>
              <a:ahLst/>
              <a:cxnLst/>
              <a:rect l="l" t="t" r="r" b="b"/>
              <a:pathLst>
                <a:path w="67310" h="40004">
                  <a:moveTo>
                    <a:pt x="34493" y="0"/>
                  </a:moveTo>
                  <a:lnTo>
                    <a:pt x="33959" y="0"/>
                  </a:lnTo>
                  <a:lnTo>
                    <a:pt x="0" y="19608"/>
                  </a:lnTo>
                  <a:lnTo>
                    <a:pt x="0" y="20942"/>
                  </a:lnTo>
                  <a:lnTo>
                    <a:pt x="30899" y="38785"/>
                  </a:lnTo>
                  <a:lnTo>
                    <a:pt x="32042" y="39446"/>
                  </a:lnTo>
                  <a:lnTo>
                    <a:pt x="33451" y="39446"/>
                  </a:lnTo>
                  <a:lnTo>
                    <a:pt x="66979" y="20104"/>
                  </a:lnTo>
                  <a:lnTo>
                    <a:pt x="66979" y="18745"/>
                  </a:lnTo>
                  <a:lnTo>
                    <a:pt x="34493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4" name="object 2954"/>
            <p:cNvSpPr/>
            <p:nvPr/>
          </p:nvSpPr>
          <p:spPr>
            <a:xfrm>
              <a:off x="2128159" y="4778495"/>
              <a:ext cx="29845" cy="31115"/>
            </a:xfrm>
            <a:custGeom>
              <a:avLst/>
              <a:gdLst/>
              <a:ahLst/>
              <a:cxnLst/>
              <a:rect l="l" t="t" r="r" b="b"/>
              <a:pathLst>
                <a:path w="29844" h="31114">
                  <a:moveTo>
                    <a:pt x="29603" y="0"/>
                  </a:moveTo>
                  <a:lnTo>
                    <a:pt x="0" y="17081"/>
                  </a:lnTo>
                  <a:lnTo>
                    <a:pt x="0" y="30645"/>
                  </a:lnTo>
                  <a:lnTo>
                    <a:pt x="29603" y="13550"/>
                  </a:lnTo>
                  <a:lnTo>
                    <a:pt x="2960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5" name="object 2955"/>
            <p:cNvSpPr/>
            <p:nvPr/>
          </p:nvSpPr>
          <p:spPr>
            <a:xfrm>
              <a:off x="2128159" y="4792041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4" h="21589">
                  <a:moveTo>
                    <a:pt x="29603" y="0"/>
                  </a:moveTo>
                  <a:lnTo>
                    <a:pt x="0" y="17094"/>
                  </a:lnTo>
                  <a:lnTo>
                    <a:pt x="0" y="21005"/>
                  </a:lnTo>
                  <a:lnTo>
                    <a:pt x="29603" y="3911"/>
                  </a:lnTo>
                  <a:lnTo>
                    <a:pt x="2960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6" name="object 2956"/>
            <p:cNvSpPr/>
            <p:nvPr/>
          </p:nvSpPr>
          <p:spPr>
            <a:xfrm>
              <a:off x="2098554" y="4778493"/>
              <a:ext cx="29845" cy="31115"/>
            </a:xfrm>
            <a:custGeom>
              <a:avLst/>
              <a:gdLst/>
              <a:ahLst/>
              <a:cxnLst/>
              <a:rect l="l" t="t" r="r" b="b"/>
              <a:pathLst>
                <a:path w="29844" h="31114">
                  <a:moveTo>
                    <a:pt x="14808" y="0"/>
                  </a:moveTo>
                  <a:lnTo>
                    <a:pt x="0" y="0"/>
                  </a:lnTo>
                  <a:lnTo>
                    <a:pt x="0" y="13550"/>
                  </a:lnTo>
                  <a:lnTo>
                    <a:pt x="29603" y="30645"/>
                  </a:lnTo>
                  <a:lnTo>
                    <a:pt x="29603" y="17094"/>
                  </a:lnTo>
                  <a:lnTo>
                    <a:pt x="1480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7" name="object 2957"/>
            <p:cNvSpPr/>
            <p:nvPr/>
          </p:nvSpPr>
          <p:spPr>
            <a:xfrm>
              <a:off x="2098554" y="4792050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4" h="21589">
                  <a:moveTo>
                    <a:pt x="0" y="0"/>
                  </a:moveTo>
                  <a:lnTo>
                    <a:pt x="0" y="3898"/>
                  </a:lnTo>
                  <a:lnTo>
                    <a:pt x="29603" y="20993"/>
                  </a:lnTo>
                  <a:lnTo>
                    <a:pt x="29603" y="170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8" name="object 2958"/>
            <p:cNvSpPr/>
            <p:nvPr/>
          </p:nvSpPr>
          <p:spPr>
            <a:xfrm>
              <a:off x="2096625" y="4760192"/>
              <a:ext cx="63500" cy="38735"/>
            </a:xfrm>
            <a:custGeom>
              <a:avLst/>
              <a:gdLst/>
              <a:ahLst/>
              <a:cxnLst/>
              <a:rect l="l" t="t" r="r" b="b"/>
              <a:pathLst>
                <a:path w="63500" h="38735">
                  <a:moveTo>
                    <a:pt x="47028" y="0"/>
                  </a:moveTo>
                  <a:lnTo>
                    <a:pt x="31000" y="1282"/>
                  </a:lnTo>
                  <a:lnTo>
                    <a:pt x="0" y="19177"/>
                  </a:lnTo>
                  <a:lnTo>
                    <a:pt x="16027" y="18300"/>
                  </a:lnTo>
                  <a:lnTo>
                    <a:pt x="32067" y="38404"/>
                  </a:lnTo>
                  <a:lnTo>
                    <a:pt x="63068" y="20510"/>
                  </a:lnTo>
                  <a:lnTo>
                    <a:pt x="63068" y="19786"/>
                  </a:lnTo>
                  <a:lnTo>
                    <a:pt x="4702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9" name="object 2959"/>
            <p:cNvSpPr/>
            <p:nvPr/>
          </p:nvSpPr>
          <p:spPr>
            <a:xfrm>
              <a:off x="2096627" y="477808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4">
                  <a:moveTo>
                    <a:pt x="16027" y="0"/>
                  </a:moveTo>
                  <a:lnTo>
                    <a:pt x="0" y="1282"/>
                  </a:lnTo>
                  <a:lnTo>
                    <a:pt x="0" y="1993"/>
                  </a:lnTo>
                  <a:lnTo>
                    <a:pt x="16027" y="711"/>
                  </a:lnTo>
                  <a:lnTo>
                    <a:pt x="32067" y="20510"/>
                  </a:lnTo>
                  <a:lnTo>
                    <a:pt x="32067" y="19786"/>
                  </a:lnTo>
                  <a:lnTo>
                    <a:pt x="160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0" name="object 2960"/>
            <p:cNvSpPr/>
            <p:nvPr/>
          </p:nvSpPr>
          <p:spPr>
            <a:xfrm>
              <a:off x="2112652" y="4760191"/>
              <a:ext cx="47625" cy="38100"/>
            </a:xfrm>
            <a:custGeom>
              <a:avLst/>
              <a:gdLst/>
              <a:ahLst/>
              <a:cxnLst/>
              <a:rect l="l" t="t" r="r" b="b"/>
              <a:pathLst>
                <a:path w="47625" h="38100">
                  <a:moveTo>
                    <a:pt x="31000" y="0"/>
                  </a:moveTo>
                  <a:lnTo>
                    <a:pt x="0" y="17894"/>
                  </a:lnTo>
                  <a:lnTo>
                    <a:pt x="16040" y="37693"/>
                  </a:lnTo>
                  <a:lnTo>
                    <a:pt x="47040" y="19799"/>
                  </a:lnTo>
                  <a:lnTo>
                    <a:pt x="3100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1" name="object 2961"/>
            <p:cNvSpPr/>
            <p:nvPr/>
          </p:nvSpPr>
          <p:spPr>
            <a:xfrm>
              <a:off x="2114016" y="4759642"/>
              <a:ext cx="45720" cy="38100"/>
            </a:xfrm>
            <a:custGeom>
              <a:avLst/>
              <a:gdLst/>
              <a:ahLst/>
              <a:cxnLst/>
              <a:rect l="l" t="t" r="r" b="b"/>
              <a:pathLst>
                <a:path w="45719" h="38100">
                  <a:moveTo>
                    <a:pt x="45288" y="20866"/>
                  </a:moveTo>
                  <a:lnTo>
                    <a:pt x="28409" y="114"/>
                  </a:lnTo>
                  <a:lnTo>
                    <a:pt x="27343" y="0"/>
                  </a:lnTo>
                  <a:lnTo>
                    <a:pt x="25895" y="1181"/>
                  </a:lnTo>
                  <a:lnTo>
                    <a:pt x="25844" y="1638"/>
                  </a:lnTo>
                  <a:lnTo>
                    <a:pt x="24777" y="1498"/>
                  </a:lnTo>
                  <a:lnTo>
                    <a:pt x="23317" y="2679"/>
                  </a:lnTo>
                  <a:lnTo>
                    <a:pt x="23266" y="3136"/>
                  </a:lnTo>
                  <a:lnTo>
                    <a:pt x="22186" y="2997"/>
                  </a:lnTo>
                  <a:lnTo>
                    <a:pt x="20739" y="4178"/>
                  </a:lnTo>
                  <a:lnTo>
                    <a:pt x="20688" y="4635"/>
                  </a:lnTo>
                  <a:lnTo>
                    <a:pt x="19621" y="4495"/>
                  </a:lnTo>
                  <a:lnTo>
                    <a:pt x="18161" y="5676"/>
                  </a:lnTo>
                  <a:lnTo>
                    <a:pt x="18110" y="6134"/>
                  </a:lnTo>
                  <a:lnTo>
                    <a:pt x="17030" y="5994"/>
                  </a:lnTo>
                  <a:lnTo>
                    <a:pt x="15582" y="7175"/>
                  </a:lnTo>
                  <a:lnTo>
                    <a:pt x="15532" y="7632"/>
                  </a:lnTo>
                  <a:lnTo>
                    <a:pt x="14452" y="7493"/>
                  </a:lnTo>
                  <a:lnTo>
                    <a:pt x="13004" y="8674"/>
                  </a:lnTo>
                  <a:lnTo>
                    <a:pt x="12954" y="9144"/>
                  </a:lnTo>
                  <a:lnTo>
                    <a:pt x="11887" y="9004"/>
                  </a:lnTo>
                  <a:lnTo>
                    <a:pt x="10426" y="10185"/>
                  </a:lnTo>
                  <a:lnTo>
                    <a:pt x="10375" y="10642"/>
                  </a:lnTo>
                  <a:lnTo>
                    <a:pt x="9296" y="10502"/>
                  </a:lnTo>
                  <a:lnTo>
                    <a:pt x="7848" y="11684"/>
                  </a:lnTo>
                  <a:lnTo>
                    <a:pt x="7797" y="12141"/>
                  </a:lnTo>
                  <a:lnTo>
                    <a:pt x="6731" y="12001"/>
                  </a:lnTo>
                  <a:lnTo>
                    <a:pt x="5270" y="13182"/>
                  </a:lnTo>
                  <a:lnTo>
                    <a:pt x="5219" y="13639"/>
                  </a:lnTo>
                  <a:lnTo>
                    <a:pt x="4140" y="13500"/>
                  </a:lnTo>
                  <a:lnTo>
                    <a:pt x="2692" y="14681"/>
                  </a:lnTo>
                  <a:lnTo>
                    <a:pt x="2641" y="15163"/>
                  </a:lnTo>
                  <a:lnTo>
                    <a:pt x="1562" y="14998"/>
                  </a:lnTo>
                  <a:lnTo>
                    <a:pt x="101" y="16179"/>
                  </a:lnTo>
                  <a:lnTo>
                    <a:pt x="0" y="17246"/>
                  </a:lnTo>
                  <a:lnTo>
                    <a:pt x="16611" y="37680"/>
                  </a:lnTo>
                  <a:lnTo>
                    <a:pt x="17106" y="37896"/>
                  </a:lnTo>
                  <a:lnTo>
                    <a:pt x="17589" y="37896"/>
                  </a:lnTo>
                  <a:lnTo>
                    <a:pt x="17970" y="37896"/>
                  </a:lnTo>
                  <a:lnTo>
                    <a:pt x="18338" y="37769"/>
                  </a:lnTo>
                  <a:lnTo>
                    <a:pt x="19380" y="36931"/>
                  </a:lnTo>
                  <a:lnTo>
                    <a:pt x="19443" y="36296"/>
                  </a:lnTo>
                  <a:lnTo>
                    <a:pt x="19697" y="36398"/>
                  </a:lnTo>
                  <a:lnTo>
                    <a:pt x="20180" y="36398"/>
                  </a:lnTo>
                  <a:lnTo>
                    <a:pt x="20561" y="36398"/>
                  </a:lnTo>
                  <a:lnTo>
                    <a:pt x="20929" y="36271"/>
                  </a:lnTo>
                  <a:lnTo>
                    <a:pt x="21971" y="35433"/>
                  </a:lnTo>
                  <a:lnTo>
                    <a:pt x="22034" y="34798"/>
                  </a:lnTo>
                  <a:lnTo>
                    <a:pt x="22275" y="34899"/>
                  </a:lnTo>
                  <a:lnTo>
                    <a:pt x="22758" y="34899"/>
                  </a:lnTo>
                  <a:lnTo>
                    <a:pt x="23139" y="34899"/>
                  </a:lnTo>
                  <a:lnTo>
                    <a:pt x="23507" y="34772"/>
                  </a:lnTo>
                  <a:lnTo>
                    <a:pt x="24549" y="33934"/>
                  </a:lnTo>
                  <a:lnTo>
                    <a:pt x="24612" y="33299"/>
                  </a:lnTo>
                  <a:lnTo>
                    <a:pt x="24853" y="33401"/>
                  </a:lnTo>
                  <a:lnTo>
                    <a:pt x="25336" y="33401"/>
                  </a:lnTo>
                  <a:lnTo>
                    <a:pt x="25704" y="33401"/>
                  </a:lnTo>
                  <a:lnTo>
                    <a:pt x="26085" y="33274"/>
                  </a:lnTo>
                  <a:lnTo>
                    <a:pt x="27127" y="32423"/>
                  </a:lnTo>
                  <a:lnTo>
                    <a:pt x="27190" y="31800"/>
                  </a:lnTo>
                  <a:lnTo>
                    <a:pt x="27432" y="31902"/>
                  </a:lnTo>
                  <a:lnTo>
                    <a:pt x="27914" y="31902"/>
                  </a:lnTo>
                  <a:lnTo>
                    <a:pt x="28295" y="31902"/>
                  </a:lnTo>
                  <a:lnTo>
                    <a:pt x="28663" y="31775"/>
                  </a:lnTo>
                  <a:lnTo>
                    <a:pt x="29705" y="30937"/>
                  </a:lnTo>
                  <a:lnTo>
                    <a:pt x="29768" y="30289"/>
                  </a:lnTo>
                  <a:lnTo>
                    <a:pt x="30010" y="30391"/>
                  </a:lnTo>
                  <a:lnTo>
                    <a:pt x="30492" y="30391"/>
                  </a:lnTo>
                  <a:lnTo>
                    <a:pt x="30861" y="30391"/>
                  </a:lnTo>
                  <a:lnTo>
                    <a:pt x="31242" y="30264"/>
                  </a:lnTo>
                  <a:lnTo>
                    <a:pt x="32283" y="29425"/>
                  </a:lnTo>
                  <a:lnTo>
                    <a:pt x="32334" y="28790"/>
                  </a:lnTo>
                  <a:lnTo>
                    <a:pt x="32588" y="28892"/>
                  </a:lnTo>
                  <a:lnTo>
                    <a:pt x="33070" y="28892"/>
                  </a:lnTo>
                  <a:lnTo>
                    <a:pt x="33451" y="28892"/>
                  </a:lnTo>
                  <a:lnTo>
                    <a:pt x="33820" y="28765"/>
                  </a:lnTo>
                  <a:lnTo>
                    <a:pt x="34861" y="27927"/>
                  </a:lnTo>
                  <a:lnTo>
                    <a:pt x="34925" y="27305"/>
                  </a:lnTo>
                  <a:lnTo>
                    <a:pt x="35166" y="27393"/>
                  </a:lnTo>
                  <a:lnTo>
                    <a:pt x="35648" y="27393"/>
                  </a:lnTo>
                  <a:lnTo>
                    <a:pt x="36029" y="27393"/>
                  </a:lnTo>
                  <a:lnTo>
                    <a:pt x="36398" y="27266"/>
                  </a:lnTo>
                  <a:lnTo>
                    <a:pt x="37439" y="26428"/>
                  </a:lnTo>
                  <a:lnTo>
                    <a:pt x="37503" y="25793"/>
                  </a:lnTo>
                  <a:lnTo>
                    <a:pt x="37744" y="25895"/>
                  </a:lnTo>
                  <a:lnTo>
                    <a:pt x="38227" y="25895"/>
                  </a:lnTo>
                  <a:lnTo>
                    <a:pt x="38608" y="25895"/>
                  </a:lnTo>
                  <a:lnTo>
                    <a:pt x="38976" y="25768"/>
                  </a:lnTo>
                  <a:lnTo>
                    <a:pt x="40017" y="24930"/>
                  </a:lnTo>
                  <a:lnTo>
                    <a:pt x="40081" y="24295"/>
                  </a:lnTo>
                  <a:lnTo>
                    <a:pt x="40322" y="24396"/>
                  </a:lnTo>
                  <a:lnTo>
                    <a:pt x="40805" y="24396"/>
                  </a:lnTo>
                  <a:lnTo>
                    <a:pt x="41186" y="24396"/>
                  </a:lnTo>
                  <a:lnTo>
                    <a:pt x="41554" y="24269"/>
                  </a:lnTo>
                  <a:lnTo>
                    <a:pt x="42595" y="23431"/>
                  </a:lnTo>
                  <a:lnTo>
                    <a:pt x="42659" y="22796"/>
                  </a:lnTo>
                  <a:lnTo>
                    <a:pt x="42900" y="22898"/>
                  </a:lnTo>
                  <a:lnTo>
                    <a:pt x="43383" y="22898"/>
                  </a:lnTo>
                  <a:lnTo>
                    <a:pt x="43751" y="22898"/>
                  </a:lnTo>
                  <a:lnTo>
                    <a:pt x="44132" y="22771"/>
                  </a:lnTo>
                  <a:lnTo>
                    <a:pt x="45173" y="21932"/>
                  </a:lnTo>
                  <a:lnTo>
                    <a:pt x="45288" y="20866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2" name="object 2962"/>
            <p:cNvSpPr/>
            <p:nvPr/>
          </p:nvSpPr>
          <p:spPr>
            <a:xfrm>
              <a:off x="2097697" y="4759515"/>
              <a:ext cx="46355" cy="20320"/>
            </a:xfrm>
            <a:custGeom>
              <a:avLst/>
              <a:gdLst/>
              <a:ahLst/>
              <a:cxnLst/>
              <a:rect l="l" t="t" r="r" b="b"/>
              <a:pathLst>
                <a:path w="46355" h="20320">
                  <a:moveTo>
                    <a:pt x="45872" y="2565"/>
                  </a:moveTo>
                  <a:lnTo>
                    <a:pt x="45732" y="711"/>
                  </a:lnTo>
                  <a:lnTo>
                    <a:pt x="44919" y="0"/>
                  </a:lnTo>
                  <a:lnTo>
                    <a:pt x="27012" y="1435"/>
                  </a:lnTo>
                  <a:lnTo>
                    <a:pt x="26327" y="2273"/>
                  </a:lnTo>
                  <a:lnTo>
                    <a:pt x="26365" y="2794"/>
                  </a:lnTo>
                  <a:lnTo>
                    <a:pt x="24384" y="2946"/>
                  </a:lnTo>
                  <a:lnTo>
                    <a:pt x="23698" y="3759"/>
                  </a:lnTo>
                  <a:lnTo>
                    <a:pt x="23736" y="4292"/>
                  </a:lnTo>
                  <a:lnTo>
                    <a:pt x="21755" y="4445"/>
                  </a:lnTo>
                  <a:lnTo>
                    <a:pt x="21069" y="5257"/>
                  </a:lnTo>
                  <a:lnTo>
                    <a:pt x="21107" y="5791"/>
                  </a:lnTo>
                  <a:lnTo>
                    <a:pt x="19126" y="5943"/>
                  </a:lnTo>
                  <a:lnTo>
                    <a:pt x="18427" y="6756"/>
                  </a:lnTo>
                  <a:lnTo>
                    <a:pt x="18465" y="7302"/>
                  </a:lnTo>
                  <a:lnTo>
                    <a:pt x="16484" y="7454"/>
                  </a:lnTo>
                  <a:lnTo>
                    <a:pt x="15786" y="8267"/>
                  </a:lnTo>
                  <a:lnTo>
                    <a:pt x="15824" y="8801"/>
                  </a:lnTo>
                  <a:lnTo>
                    <a:pt x="13855" y="8953"/>
                  </a:lnTo>
                  <a:lnTo>
                    <a:pt x="13169" y="9766"/>
                  </a:lnTo>
                  <a:lnTo>
                    <a:pt x="13208" y="10312"/>
                  </a:lnTo>
                  <a:lnTo>
                    <a:pt x="11226" y="10464"/>
                  </a:lnTo>
                  <a:lnTo>
                    <a:pt x="10541" y="11277"/>
                  </a:lnTo>
                  <a:lnTo>
                    <a:pt x="10579" y="11811"/>
                  </a:lnTo>
                  <a:lnTo>
                    <a:pt x="8585" y="11963"/>
                  </a:lnTo>
                  <a:lnTo>
                    <a:pt x="7899" y="12776"/>
                  </a:lnTo>
                  <a:lnTo>
                    <a:pt x="7937" y="13309"/>
                  </a:lnTo>
                  <a:lnTo>
                    <a:pt x="5956" y="13462"/>
                  </a:lnTo>
                  <a:lnTo>
                    <a:pt x="5270" y="14274"/>
                  </a:lnTo>
                  <a:lnTo>
                    <a:pt x="5295" y="14820"/>
                  </a:lnTo>
                  <a:lnTo>
                    <a:pt x="3327" y="14973"/>
                  </a:lnTo>
                  <a:lnTo>
                    <a:pt x="2641" y="15786"/>
                  </a:lnTo>
                  <a:lnTo>
                    <a:pt x="2679" y="16306"/>
                  </a:lnTo>
                  <a:lnTo>
                    <a:pt x="685" y="16459"/>
                  </a:lnTo>
                  <a:lnTo>
                    <a:pt x="0" y="17297"/>
                  </a:lnTo>
                  <a:lnTo>
                    <a:pt x="139" y="19100"/>
                  </a:lnTo>
                  <a:lnTo>
                    <a:pt x="876" y="19761"/>
                  </a:lnTo>
                  <a:lnTo>
                    <a:pt x="1752" y="19761"/>
                  </a:lnTo>
                  <a:lnTo>
                    <a:pt x="18846" y="18402"/>
                  </a:lnTo>
                  <a:lnTo>
                    <a:pt x="19545" y="17589"/>
                  </a:lnTo>
                  <a:lnTo>
                    <a:pt x="19494" y="17068"/>
                  </a:lnTo>
                  <a:lnTo>
                    <a:pt x="21488" y="16903"/>
                  </a:lnTo>
                  <a:lnTo>
                    <a:pt x="22186" y="16103"/>
                  </a:lnTo>
                  <a:lnTo>
                    <a:pt x="22136" y="15557"/>
                  </a:lnTo>
                  <a:lnTo>
                    <a:pt x="24117" y="15392"/>
                  </a:lnTo>
                  <a:lnTo>
                    <a:pt x="24815" y="14592"/>
                  </a:lnTo>
                  <a:lnTo>
                    <a:pt x="24765" y="14058"/>
                  </a:lnTo>
                  <a:lnTo>
                    <a:pt x="26746" y="13893"/>
                  </a:lnTo>
                  <a:lnTo>
                    <a:pt x="27444" y="13093"/>
                  </a:lnTo>
                  <a:lnTo>
                    <a:pt x="27393" y="12560"/>
                  </a:lnTo>
                  <a:lnTo>
                    <a:pt x="29387" y="12395"/>
                  </a:lnTo>
                  <a:lnTo>
                    <a:pt x="30086" y="11595"/>
                  </a:lnTo>
                  <a:lnTo>
                    <a:pt x="30035" y="11049"/>
                  </a:lnTo>
                  <a:lnTo>
                    <a:pt x="32016" y="10883"/>
                  </a:lnTo>
                  <a:lnTo>
                    <a:pt x="32715" y="10083"/>
                  </a:lnTo>
                  <a:lnTo>
                    <a:pt x="32664" y="9563"/>
                  </a:lnTo>
                  <a:lnTo>
                    <a:pt x="34645" y="9398"/>
                  </a:lnTo>
                  <a:lnTo>
                    <a:pt x="35344" y="8585"/>
                  </a:lnTo>
                  <a:lnTo>
                    <a:pt x="35293" y="8051"/>
                  </a:lnTo>
                  <a:lnTo>
                    <a:pt x="37287" y="7886"/>
                  </a:lnTo>
                  <a:lnTo>
                    <a:pt x="37985" y="7073"/>
                  </a:lnTo>
                  <a:lnTo>
                    <a:pt x="37934" y="6553"/>
                  </a:lnTo>
                  <a:lnTo>
                    <a:pt x="39916" y="6388"/>
                  </a:lnTo>
                  <a:lnTo>
                    <a:pt x="40614" y="5575"/>
                  </a:lnTo>
                  <a:lnTo>
                    <a:pt x="40563" y="5054"/>
                  </a:lnTo>
                  <a:lnTo>
                    <a:pt x="42545" y="4889"/>
                  </a:lnTo>
                  <a:lnTo>
                    <a:pt x="43243" y="4076"/>
                  </a:lnTo>
                  <a:lnTo>
                    <a:pt x="43192" y="3543"/>
                  </a:lnTo>
                  <a:lnTo>
                    <a:pt x="45173" y="3378"/>
                  </a:lnTo>
                  <a:lnTo>
                    <a:pt x="45872" y="2565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3" name="object 2963"/>
            <p:cNvSpPr/>
            <p:nvPr/>
          </p:nvSpPr>
          <p:spPr>
            <a:xfrm>
              <a:off x="2130055" y="479795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37" y="0"/>
                  </a:moveTo>
                  <a:lnTo>
                    <a:pt x="0" y="2730"/>
                  </a:lnTo>
                  <a:lnTo>
                    <a:pt x="0" y="6705"/>
                  </a:lnTo>
                  <a:lnTo>
                    <a:pt x="4737" y="3975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4" name="object 2964"/>
            <p:cNvSpPr/>
            <p:nvPr/>
          </p:nvSpPr>
          <p:spPr>
            <a:xfrm>
              <a:off x="2130679" y="4798999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81" y="279"/>
                  </a:moveTo>
                  <a:lnTo>
                    <a:pt x="863" y="939"/>
                  </a:lnTo>
                  <a:lnTo>
                    <a:pt x="0" y="5219"/>
                  </a:lnTo>
                  <a:lnTo>
                    <a:pt x="1130" y="4559"/>
                  </a:lnTo>
                  <a:lnTo>
                    <a:pt x="1981" y="279"/>
                  </a:lnTo>
                  <a:close/>
                </a:path>
                <a:path w="2539" h="5714">
                  <a:moveTo>
                    <a:pt x="2489" y="0"/>
                  </a:moveTo>
                  <a:lnTo>
                    <a:pt x="2120" y="215"/>
                  </a:lnTo>
                  <a:lnTo>
                    <a:pt x="1244" y="4495"/>
                  </a:lnTo>
                  <a:lnTo>
                    <a:pt x="1638" y="426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5" name="object 2965"/>
            <p:cNvSpPr/>
            <p:nvPr/>
          </p:nvSpPr>
          <p:spPr>
            <a:xfrm>
              <a:off x="2129947" y="479800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74" y="6375"/>
                  </a:lnTo>
                  <a:lnTo>
                    <a:pt x="203" y="6375"/>
                  </a:lnTo>
                  <a:lnTo>
                    <a:pt x="203" y="2819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75"/>
                  </a:lnTo>
                  <a:lnTo>
                    <a:pt x="574" y="6375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6" name="object 2966"/>
            <p:cNvSpPr/>
            <p:nvPr/>
          </p:nvSpPr>
          <p:spPr>
            <a:xfrm>
              <a:off x="2130027" y="479805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52" y="6388"/>
                  </a:lnTo>
                  <a:lnTo>
                    <a:pt x="203" y="6388"/>
                  </a:lnTo>
                  <a:lnTo>
                    <a:pt x="203" y="2832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88"/>
                  </a:lnTo>
                  <a:lnTo>
                    <a:pt x="552" y="6388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7" name="object 2967"/>
            <p:cNvSpPr/>
            <p:nvPr/>
          </p:nvSpPr>
          <p:spPr>
            <a:xfrm>
              <a:off x="2132990" y="479877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55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39" y="330"/>
                  </a:lnTo>
                  <a:lnTo>
                    <a:pt x="139" y="3886"/>
                  </a:lnTo>
                  <a:lnTo>
                    <a:pt x="114" y="4114"/>
                  </a:lnTo>
                  <a:lnTo>
                    <a:pt x="355" y="397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8" name="object 2968"/>
            <p:cNvSpPr/>
            <p:nvPr/>
          </p:nvSpPr>
          <p:spPr>
            <a:xfrm>
              <a:off x="2132994" y="479883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66"/>
                  </a:lnTo>
                  <a:lnTo>
                    <a:pt x="0" y="457"/>
                  </a:lnTo>
                  <a:lnTo>
                    <a:pt x="228" y="330"/>
                  </a:lnTo>
                  <a:lnTo>
                    <a:pt x="228" y="3886"/>
                  </a:lnTo>
                  <a:lnTo>
                    <a:pt x="114" y="4165"/>
                  </a:lnTo>
                  <a:lnTo>
                    <a:pt x="431" y="3962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9" name="object 2969"/>
            <p:cNvSpPr/>
            <p:nvPr/>
          </p:nvSpPr>
          <p:spPr>
            <a:xfrm>
              <a:off x="2131147" y="479983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886"/>
                  </a:lnTo>
                  <a:lnTo>
                    <a:pt x="127" y="4114"/>
                  </a:lnTo>
                  <a:lnTo>
                    <a:pt x="368" y="397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0" name="object 2970"/>
            <p:cNvSpPr/>
            <p:nvPr/>
          </p:nvSpPr>
          <p:spPr>
            <a:xfrm>
              <a:off x="2131160" y="479989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66"/>
                  </a:lnTo>
                  <a:lnTo>
                    <a:pt x="0" y="457"/>
                  </a:lnTo>
                  <a:lnTo>
                    <a:pt x="228" y="330"/>
                  </a:lnTo>
                  <a:lnTo>
                    <a:pt x="228" y="3886"/>
                  </a:lnTo>
                  <a:lnTo>
                    <a:pt x="114" y="4165"/>
                  </a:lnTo>
                  <a:lnTo>
                    <a:pt x="431" y="3962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1" name="object 2971"/>
            <p:cNvSpPr/>
            <p:nvPr/>
          </p:nvSpPr>
          <p:spPr>
            <a:xfrm>
              <a:off x="2129826" y="479772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0" y="2984"/>
                  </a:lnTo>
                  <a:lnTo>
                    <a:pt x="0" y="7150"/>
                  </a:lnTo>
                  <a:lnTo>
                    <a:pt x="139" y="7251"/>
                  </a:lnTo>
                  <a:lnTo>
                    <a:pt x="215" y="7048"/>
                  </a:lnTo>
                  <a:lnTo>
                    <a:pt x="215" y="3073"/>
                  </a:lnTo>
                  <a:lnTo>
                    <a:pt x="4965" y="317"/>
                  </a:lnTo>
                  <a:lnTo>
                    <a:pt x="4965" y="4292"/>
                  </a:lnTo>
                  <a:lnTo>
                    <a:pt x="5105" y="4381"/>
                  </a:lnTo>
                  <a:lnTo>
                    <a:pt x="5181" y="4178"/>
                  </a:lnTo>
                  <a:lnTo>
                    <a:pt x="5321" y="88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2" name="object 2972"/>
            <p:cNvSpPr/>
            <p:nvPr/>
          </p:nvSpPr>
          <p:spPr>
            <a:xfrm>
              <a:off x="2129967" y="479781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1739" y="1968"/>
                  </a:lnTo>
                  <a:lnTo>
                    <a:pt x="0" y="2984"/>
                  </a:lnTo>
                  <a:lnTo>
                    <a:pt x="0" y="7162"/>
                  </a:lnTo>
                  <a:lnTo>
                    <a:pt x="215" y="7035"/>
                  </a:lnTo>
                  <a:lnTo>
                    <a:pt x="215" y="3060"/>
                  </a:lnTo>
                  <a:lnTo>
                    <a:pt x="1752" y="2171"/>
                  </a:lnTo>
                  <a:lnTo>
                    <a:pt x="4965" y="317"/>
                  </a:lnTo>
                  <a:lnTo>
                    <a:pt x="4965" y="4292"/>
                  </a:lnTo>
                  <a:lnTo>
                    <a:pt x="5181" y="4165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3" name="object 2973"/>
            <p:cNvSpPr/>
            <p:nvPr/>
          </p:nvSpPr>
          <p:spPr>
            <a:xfrm>
              <a:off x="2137254" y="479380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37" y="0"/>
                  </a:moveTo>
                  <a:lnTo>
                    <a:pt x="0" y="2730"/>
                  </a:lnTo>
                  <a:lnTo>
                    <a:pt x="0" y="6705"/>
                  </a:lnTo>
                  <a:lnTo>
                    <a:pt x="4737" y="3975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4" name="object 2974"/>
            <p:cNvSpPr/>
            <p:nvPr/>
          </p:nvSpPr>
          <p:spPr>
            <a:xfrm>
              <a:off x="2137879" y="4794846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81" y="292"/>
                  </a:moveTo>
                  <a:lnTo>
                    <a:pt x="863" y="939"/>
                  </a:lnTo>
                  <a:lnTo>
                    <a:pt x="0" y="5219"/>
                  </a:lnTo>
                  <a:lnTo>
                    <a:pt x="1130" y="4559"/>
                  </a:lnTo>
                  <a:lnTo>
                    <a:pt x="1981" y="292"/>
                  </a:lnTo>
                  <a:close/>
                </a:path>
                <a:path w="2539" h="5714">
                  <a:moveTo>
                    <a:pt x="2489" y="0"/>
                  </a:moveTo>
                  <a:lnTo>
                    <a:pt x="2120" y="215"/>
                  </a:lnTo>
                  <a:lnTo>
                    <a:pt x="1244" y="4495"/>
                  </a:lnTo>
                  <a:lnTo>
                    <a:pt x="1638" y="426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5" name="object 2975"/>
            <p:cNvSpPr/>
            <p:nvPr/>
          </p:nvSpPr>
          <p:spPr>
            <a:xfrm>
              <a:off x="2137140" y="479385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52" y="6388"/>
                  </a:lnTo>
                  <a:lnTo>
                    <a:pt x="203" y="6388"/>
                  </a:lnTo>
                  <a:lnTo>
                    <a:pt x="203" y="2832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88"/>
                  </a:lnTo>
                  <a:lnTo>
                    <a:pt x="552" y="6388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6" name="object 2976"/>
            <p:cNvSpPr/>
            <p:nvPr/>
          </p:nvSpPr>
          <p:spPr>
            <a:xfrm>
              <a:off x="2137225" y="479390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692"/>
                  </a:lnTo>
                  <a:lnTo>
                    <a:pt x="555" y="6375"/>
                  </a:lnTo>
                  <a:lnTo>
                    <a:pt x="203" y="6375"/>
                  </a:lnTo>
                  <a:lnTo>
                    <a:pt x="203" y="2819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75"/>
                  </a:lnTo>
                  <a:lnTo>
                    <a:pt x="555" y="6375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7" name="object 2977"/>
            <p:cNvSpPr/>
            <p:nvPr/>
          </p:nvSpPr>
          <p:spPr>
            <a:xfrm>
              <a:off x="2140189" y="479464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55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860"/>
                  </a:lnTo>
                  <a:lnTo>
                    <a:pt x="114" y="4102"/>
                  </a:lnTo>
                  <a:lnTo>
                    <a:pt x="355" y="394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8" name="object 2978"/>
            <p:cNvSpPr/>
            <p:nvPr/>
          </p:nvSpPr>
          <p:spPr>
            <a:xfrm>
              <a:off x="2140193" y="47946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215" y="330"/>
                  </a:lnTo>
                  <a:lnTo>
                    <a:pt x="215" y="3886"/>
                  </a:lnTo>
                  <a:lnTo>
                    <a:pt x="114" y="4165"/>
                  </a:lnTo>
                  <a:lnTo>
                    <a:pt x="444" y="397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9" name="object 2979"/>
            <p:cNvSpPr/>
            <p:nvPr/>
          </p:nvSpPr>
          <p:spPr>
            <a:xfrm>
              <a:off x="2138347" y="479570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860"/>
                  </a:lnTo>
                  <a:lnTo>
                    <a:pt x="127" y="4102"/>
                  </a:lnTo>
                  <a:lnTo>
                    <a:pt x="368" y="394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0" name="object 2980"/>
            <p:cNvSpPr/>
            <p:nvPr/>
          </p:nvSpPr>
          <p:spPr>
            <a:xfrm>
              <a:off x="2138359" y="479572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66"/>
                  </a:lnTo>
                  <a:lnTo>
                    <a:pt x="0" y="469"/>
                  </a:lnTo>
                  <a:lnTo>
                    <a:pt x="215" y="330"/>
                  </a:lnTo>
                  <a:lnTo>
                    <a:pt x="215" y="3886"/>
                  </a:lnTo>
                  <a:lnTo>
                    <a:pt x="114" y="4165"/>
                  </a:lnTo>
                  <a:lnTo>
                    <a:pt x="431" y="397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1" name="object 2981"/>
            <p:cNvSpPr/>
            <p:nvPr/>
          </p:nvSpPr>
          <p:spPr>
            <a:xfrm>
              <a:off x="2137025" y="479356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0" y="2997"/>
                  </a:lnTo>
                  <a:lnTo>
                    <a:pt x="0" y="7162"/>
                  </a:lnTo>
                  <a:lnTo>
                    <a:pt x="139" y="7251"/>
                  </a:lnTo>
                  <a:lnTo>
                    <a:pt x="215" y="7048"/>
                  </a:lnTo>
                  <a:lnTo>
                    <a:pt x="215" y="3086"/>
                  </a:lnTo>
                  <a:lnTo>
                    <a:pt x="4965" y="330"/>
                  </a:lnTo>
                  <a:lnTo>
                    <a:pt x="4965" y="4292"/>
                  </a:lnTo>
                  <a:lnTo>
                    <a:pt x="5105" y="4381"/>
                  </a:lnTo>
                  <a:lnTo>
                    <a:pt x="5181" y="4190"/>
                  </a:lnTo>
                  <a:lnTo>
                    <a:pt x="5321" y="101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2" name="object 2982"/>
            <p:cNvSpPr/>
            <p:nvPr/>
          </p:nvSpPr>
          <p:spPr>
            <a:xfrm>
              <a:off x="2137168" y="479366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1739" y="1955"/>
                  </a:lnTo>
                  <a:lnTo>
                    <a:pt x="0" y="2984"/>
                  </a:lnTo>
                  <a:lnTo>
                    <a:pt x="0" y="7150"/>
                  </a:lnTo>
                  <a:lnTo>
                    <a:pt x="215" y="7023"/>
                  </a:lnTo>
                  <a:lnTo>
                    <a:pt x="215" y="3048"/>
                  </a:lnTo>
                  <a:lnTo>
                    <a:pt x="1752" y="2171"/>
                  </a:lnTo>
                  <a:lnTo>
                    <a:pt x="4965" y="317"/>
                  </a:lnTo>
                  <a:lnTo>
                    <a:pt x="4965" y="4279"/>
                  </a:lnTo>
                  <a:lnTo>
                    <a:pt x="5181" y="4178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3" name="object 2983"/>
            <p:cNvSpPr/>
            <p:nvPr/>
          </p:nvSpPr>
          <p:spPr>
            <a:xfrm>
              <a:off x="2144453" y="478964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37" y="0"/>
                  </a:moveTo>
                  <a:lnTo>
                    <a:pt x="0" y="2730"/>
                  </a:lnTo>
                  <a:lnTo>
                    <a:pt x="0" y="6705"/>
                  </a:lnTo>
                  <a:lnTo>
                    <a:pt x="4737" y="3975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4" name="object 2984"/>
            <p:cNvSpPr/>
            <p:nvPr/>
          </p:nvSpPr>
          <p:spPr>
            <a:xfrm>
              <a:off x="2145068" y="4790681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81" y="292"/>
                  </a:moveTo>
                  <a:lnTo>
                    <a:pt x="863" y="952"/>
                  </a:lnTo>
                  <a:lnTo>
                    <a:pt x="0" y="5232"/>
                  </a:lnTo>
                  <a:lnTo>
                    <a:pt x="1130" y="4572"/>
                  </a:lnTo>
                  <a:lnTo>
                    <a:pt x="1981" y="292"/>
                  </a:lnTo>
                  <a:close/>
                </a:path>
                <a:path w="2539" h="5714">
                  <a:moveTo>
                    <a:pt x="2489" y="0"/>
                  </a:moveTo>
                  <a:lnTo>
                    <a:pt x="2120" y="215"/>
                  </a:lnTo>
                  <a:lnTo>
                    <a:pt x="1257" y="4495"/>
                  </a:lnTo>
                  <a:lnTo>
                    <a:pt x="1638" y="426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5" name="object 2985"/>
            <p:cNvSpPr/>
            <p:nvPr/>
          </p:nvSpPr>
          <p:spPr>
            <a:xfrm>
              <a:off x="2144340" y="478970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74" y="6375"/>
                  </a:lnTo>
                  <a:lnTo>
                    <a:pt x="203" y="6375"/>
                  </a:lnTo>
                  <a:lnTo>
                    <a:pt x="203" y="2819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75"/>
                  </a:lnTo>
                  <a:lnTo>
                    <a:pt x="574" y="6375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6" name="object 2986"/>
            <p:cNvSpPr/>
            <p:nvPr/>
          </p:nvSpPr>
          <p:spPr>
            <a:xfrm>
              <a:off x="2144424" y="478974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74" y="6375"/>
                  </a:lnTo>
                  <a:lnTo>
                    <a:pt x="203" y="6375"/>
                  </a:lnTo>
                  <a:lnTo>
                    <a:pt x="203" y="2832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75"/>
                  </a:lnTo>
                  <a:lnTo>
                    <a:pt x="574" y="6375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7" name="object 2987"/>
            <p:cNvSpPr/>
            <p:nvPr/>
          </p:nvSpPr>
          <p:spPr>
            <a:xfrm>
              <a:off x="2147388" y="47904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55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39" y="330"/>
                  </a:lnTo>
                  <a:lnTo>
                    <a:pt x="139" y="3886"/>
                  </a:lnTo>
                  <a:lnTo>
                    <a:pt x="114" y="4114"/>
                  </a:lnTo>
                  <a:lnTo>
                    <a:pt x="355" y="397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8" name="object 2988"/>
            <p:cNvSpPr/>
            <p:nvPr/>
          </p:nvSpPr>
          <p:spPr>
            <a:xfrm>
              <a:off x="2147379" y="479052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66"/>
                  </a:lnTo>
                  <a:lnTo>
                    <a:pt x="12" y="457"/>
                  </a:lnTo>
                  <a:lnTo>
                    <a:pt x="241" y="330"/>
                  </a:lnTo>
                  <a:lnTo>
                    <a:pt x="241" y="3886"/>
                  </a:lnTo>
                  <a:lnTo>
                    <a:pt x="127" y="4165"/>
                  </a:lnTo>
                  <a:lnTo>
                    <a:pt x="444" y="39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9" name="object 2989"/>
            <p:cNvSpPr/>
            <p:nvPr/>
          </p:nvSpPr>
          <p:spPr>
            <a:xfrm>
              <a:off x="2145546" y="479154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860"/>
                  </a:lnTo>
                  <a:lnTo>
                    <a:pt x="127" y="4102"/>
                  </a:lnTo>
                  <a:lnTo>
                    <a:pt x="368" y="394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0" name="object 2990"/>
            <p:cNvSpPr/>
            <p:nvPr/>
          </p:nvSpPr>
          <p:spPr>
            <a:xfrm>
              <a:off x="2145559" y="47915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79"/>
                  </a:lnTo>
                  <a:lnTo>
                    <a:pt x="0" y="469"/>
                  </a:lnTo>
                  <a:lnTo>
                    <a:pt x="215" y="342"/>
                  </a:lnTo>
                  <a:lnTo>
                    <a:pt x="215" y="3886"/>
                  </a:lnTo>
                  <a:lnTo>
                    <a:pt x="114" y="4165"/>
                  </a:lnTo>
                  <a:lnTo>
                    <a:pt x="431" y="397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1" name="object 2991"/>
            <p:cNvSpPr/>
            <p:nvPr/>
          </p:nvSpPr>
          <p:spPr>
            <a:xfrm>
              <a:off x="2144224" y="478941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68" y="0"/>
                  </a:moveTo>
                  <a:lnTo>
                    <a:pt x="0" y="2984"/>
                  </a:lnTo>
                  <a:lnTo>
                    <a:pt x="0" y="7150"/>
                  </a:lnTo>
                  <a:lnTo>
                    <a:pt x="139" y="7239"/>
                  </a:lnTo>
                  <a:lnTo>
                    <a:pt x="215" y="7048"/>
                  </a:lnTo>
                  <a:lnTo>
                    <a:pt x="215" y="3073"/>
                  </a:lnTo>
                  <a:lnTo>
                    <a:pt x="4965" y="317"/>
                  </a:lnTo>
                  <a:lnTo>
                    <a:pt x="4965" y="4279"/>
                  </a:lnTo>
                  <a:lnTo>
                    <a:pt x="5105" y="4368"/>
                  </a:lnTo>
                  <a:lnTo>
                    <a:pt x="5168" y="4178"/>
                  </a:lnTo>
                  <a:lnTo>
                    <a:pt x="5321" y="88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2" name="object 2992"/>
            <p:cNvSpPr/>
            <p:nvPr/>
          </p:nvSpPr>
          <p:spPr>
            <a:xfrm>
              <a:off x="2144369" y="478951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1739" y="1955"/>
                  </a:lnTo>
                  <a:lnTo>
                    <a:pt x="0" y="2984"/>
                  </a:lnTo>
                  <a:lnTo>
                    <a:pt x="0" y="7150"/>
                  </a:lnTo>
                  <a:lnTo>
                    <a:pt x="215" y="7023"/>
                  </a:lnTo>
                  <a:lnTo>
                    <a:pt x="215" y="3048"/>
                  </a:lnTo>
                  <a:lnTo>
                    <a:pt x="1752" y="2171"/>
                  </a:lnTo>
                  <a:lnTo>
                    <a:pt x="4965" y="317"/>
                  </a:lnTo>
                  <a:lnTo>
                    <a:pt x="4965" y="4279"/>
                  </a:lnTo>
                  <a:lnTo>
                    <a:pt x="5181" y="4165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3" name="object 2993"/>
            <p:cNvSpPr/>
            <p:nvPr/>
          </p:nvSpPr>
          <p:spPr>
            <a:xfrm>
              <a:off x="2151652" y="478549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37" y="0"/>
                  </a:moveTo>
                  <a:lnTo>
                    <a:pt x="0" y="2730"/>
                  </a:lnTo>
                  <a:lnTo>
                    <a:pt x="0" y="6705"/>
                  </a:lnTo>
                  <a:lnTo>
                    <a:pt x="4737" y="3975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4" name="object 2994"/>
            <p:cNvSpPr/>
            <p:nvPr/>
          </p:nvSpPr>
          <p:spPr>
            <a:xfrm>
              <a:off x="2152256" y="478652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93" y="304"/>
                  </a:moveTo>
                  <a:lnTo>
                    <a:pt x="876" y="952"/>
                  </a:lnTo>
                  <a:lnTo>
                    <a:pt x="0" y="5232"/>
                  </a:lnTo>
                  <a:lnTo>
                    <a:pt x="1143" y="4584"/>
                  </a:lnTo>
                  <a:lnTo>
                    <a:pt x="1993" y="304"/>
                  </a:lnTo>
                  <a:close/>
                </a:path>
                <a:path w="2539" h="5714">
                  <a:moveTo>
                    <a:pt x="2501" y="0"/>
                  </a:moveTo>
                  <a:lnTo>
                    <a:pt x="2133" y="228"/>
                  </a:lnTo>
                  <a:lnTo>
                    <a:pt x="1270" y="4508"/>
                  </a:lnTo>
                  <a:lnTo>
                    <a:pt x="1651" y="4279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5" name="object 2995"/>
            <p:cNvSpPr/>
            <p:nvPr/>
          </p:nvSpPr>
          <p:spPr>
            <a:xfrm>
              <a:off x="2151538" y="478554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74" y="6375"/>
                  </a:lnTo>
                  <a:lnTo>
                    <a:pt x="203" y="6375"/>
                  </a:lnTo>
                  <a:lnTo>
                    <a:pt x="203" y="2832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75"/>
                  </a:lnTo>
                  <a:lnTo>
                    <a:pt x="574" y="6375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6" name="object 2996"/>
            <p:cNvSpPr/>
            <p:nvPr/>
          </p:nvSpPr>
          <p:spPr>
            <a:xfrm>
              <a:off x="2151623" y="478559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52" y="6388"/>
                  </a:lnTo>
                  <a:lnTo>
                    <a:pt x="203" y="6388"/>
                  </a:lnTo>
                  <a:lnTo>
                    <a:pt x="203" y="2832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88"/>
                  </a:lnTo>
                  <a:lnTo>
                    <a:pt x="552" y="6388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7" name="object 2997"/>
            <p:cNvSpPr/>
            <p:nvPr/>
          </p:nvSpPr>
          <p:spPr>
            <a:xfrm>
              <a:off x="2154587" y="478633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55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860"/>
                  </a:lnTo>
                  <a:lnTo>
                    <a:pt x="114" y="4089"/>
                  </a:lnTo>
                  <a:lnTo>
                    <a:pt x="355" y="394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8" name="object 2998"/>
            <p:cNvSpPr/>
            <p:nvPr/>
          </p:nvSpPr>
          <p:spPr>
            <a:xfrm>
              <a:off x="2154577" y="478636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66"/>
                  </a:lnTo>
                  <a:lnTo>
                    <a:pt x="12" y="457"/>
                  </a:lnTo>
                  <a:lnTo>
                    <a:pt x="228" y="330"/>
                  </a:lnTo>
                  <a:lnTo>
                    <a:pt x="228" y="3886"/>
                  </a:lnTo>
                  <a:lnTo>
                    <a:pt x="127" y="4165"/>
                  </a:lnTo>
                  <a:lnTo>
                    <a:pt x="444" y="39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9" name="object 2999"/>
            <p:cNvSpPr/>
            <p:nvPr/>
          </p:nvSpPr>
          <p:spPr>
            <a:xfrm>
              <a:off x="2152745" y="478737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28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886"/>
                  </a:lnTo>
                  <a:lnTo>
                    <a:pt x="127" y="4114"/>
                  </a:lnTo>
                  <a:lnTo>
                    <a:pt x="368" y="397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0" name="object 3000"/>
            <p:cNvSpPr/>
            <p:nvPr/>
          </p:nvSpPr>
          <p:spPr>
            <a:xfrm>
              <a:off x="2152757" y="478742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66"/>
                  </a:lnTo>
                  <a:lnTo>
                    <a:pt x="0" y="457"/>
                  </a:lnTo>
                  <a:lnTo>
                    <a:pt x="215" y="330"/>
                  </a:lnTo>
                  <a:lnTo>
                    <a:pt x="215" y="3886"/>
                  </a:lnTo>
                  <a:lnTo>
                    <a:pt x="114" y="4165"/>
                  </a:lnTo>
                  <a:lnTo>
                    <a:pt x="444" y="39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1" name="object 3001"/>
            <p:cNvSpPr/>
            <p:nvPr/>
          </p:nvSpPr>
          <p:spPr>
            <a:xfrm>
              <a:off x="2151421" y="478525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68" y="0"/>
                  </a:moveTo>
                  <a:lnTo>
                    <a:pt x="0" y="2984"/>
                  </a:lnTo>
                  <a:lnTo>
                    <a:pt x="0" y="7150"/>
                  </a:lnTo>
                  <a:lnTo>
                    <a:pt x="139" y="7251"/>
                  </a:lnTo>
                  <a:lnTo>
                    <a:pt x="215" y="7048"/>
                  </a:lnTo>
                  <a:lnTo>
                    <a:pt x="215" y="3073"/>
                  </a:lnTo>
                  <a:lnTo>
                    <a:pt x="4965" y="317"/>
                  </a:lnTo>
                  <a:lnTo>
                    <a:pt x="4965" y="4292"/>
                  </a:lnTo>
                  <a:lnTo>
                    <a:pt x="5105" y="4381"/>
                  </a:lnTo>
                  <a:lnTo>
                    <a:pt x="5168" y="4178"/>
                  </a:lnTo>
                  <a:lnTo>
                    <a:pt x="5321" y="88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2" name="object 3002"/>
            <p:cNvSpPr/>
            <p:nvPr/>
          </p:nvSpPr>
          <p:spPr>
            <a:xfrm>
              <a:off x="2151570" y="478535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1739" y="1968"/>
                  </a:lnTo>
                  <a:lnTo>
                    <a:pt x="0" y="2971"/>
                  </a:lnTo>
                  <a:lnTo>
                    <a:pt x="0" y="7150"/>
                  </a:lnTo>
                  <a:lnTo>
                    <a:pt x="215" y="7023"/>
                  </a:lnTo>
                  <a:lnTo>
                    <a:pt x="215" y="3048"/>
                  </a:lnTo>
                  <a:lnTo>
                    <a:pt x="1739" y="2171"/>
                  </a:lnTo>
                  <a:lnTo>
                    <a:pt x="4965" y="317"/>
                  </a:lnTo>
                  <a:lnTo>
                    <a:pt x="4965" y="4292"/>
                  </a:lnTo>
                  <a:lnTo>
                    <a:pt x="5181" y="4165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3" name="object 3003"/>
            <p:cNvSpPr/>
            <p:nvPr/>
          </p:nvSpPr>
          <p:spPr>
            <a:xfrm>
              <a:off x="2121698" y="479802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18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4" name="object 3004"/>
            <p:cNvSpPr/>
            <p:nvPr/>
          </p:nvSpPr>
          <p:spPr>
            <a:xfrm>
              <a:off x="2123313" y="4799075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44" y="4495"/>
                  </a:lnTo>
                  <a:close/>
                </a:path>
                <a:path w="2539" h="5714">
                  <a:moveTo>
                    <a:pt x="2476" y="5232"/>
                  </a:moveTo>
                  <a:lnTo>
                    <a:pt x="1625" y="952"/>
                  </a:lnTo>
                  <a:lnTo>
                    <a:pt x="508" y="292"/>
                  </a:lnTo>
                  <a:lnTo>
                    <a:pt x="1358" y="4572"/>
                  </a:lnTo>
                  <a:lnTo>
                    <a:pt x="2476" y="523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5" name="object 3005"/>
            <p:cNvSpPr/>
            <p:nvPr/>
          </p:nvSpPr>
          <p:spPr>
            <a:xfrm>
              <a:off x="2121774" y="479808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05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461" y="2755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6" name="object 3006"/>
            <p:cNvSpPr/>
            <p:nvPr/>
          </p:nvSpPr>
          <p:spPr>
            <a:xfrm>
              <a:off x="2121691" y="479812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7" name="object 3007"/>
            <p:cNvSpPr/>
            <p:nvPr/>
          </p:nvSpPr>
          <p:spPr>
            <a:xfrm>
              <a:off x="2123142" y="47988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8" name="object 3008"/>
            <p:cNvSpPr/>
            <p:nvPr/>
          </p:nvSpPr>
          <p:spPr>
            <a:xfrm>
              <a:off x="2123066" y="479890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03" y="330"/>
                  </a:lnTo>
                  <a:lnTo>
                    <a:pt x="431" y="457"/>
                  </a:lnTo>
                  <a:lnTo>
                    <a:pt x="431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9" name="object 3009"/>
            <p:cNvSpPr/>
            <p:nvPr/>
          </p:nvSpPr>
          <p:spPr>
            <a:xfrm>
              <a:off x="2124976" y="479991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0" name="object 3010"/>
            <p:cNvSpPr/>
            <p:nvPr/>
          </p:nvSpPr>
          <p:spPr>
            <a:xfrm>
              <a:off x="2124896" y="479996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03" y="330"/>
                  </a:lnTo>
                  <a:lnTo>
                    <a:pt x="431" y="457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1" name="object 3011"/>
            <p:cNvSpPr/>
            <p:nvPr/>
          </p:nvSpPr>
          <p:spPr>
            <a:xfrm>
              <a:off x="2121344" y="479779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39" y="0"/>
                  </a:moveTo>
                  <a:lnTo>
                    <a:pt x="0" y="88"/>
                  </a:lnTo>
                  <a:lnTo>
                    <a:pt x="139" y="4178"/>
                  </a:lnTo>
                  <a:lnTo>
                    <a:pt x="215" y="4381"/>
                  </a:lnTo>
                  <a:lnTo>
                    <a:pt x="355" y="4292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39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2" name="object 3012"/>
            <p:cNvSpPr/>
            <p:nvPr/>
          </p:nvSpPr>
          <p:spPr>
            <a:xfrm>
              <a:off x="2121331" y="479789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84"/>
                  </a:moveTo>
                  <a:lnTo>
                    <a:pt x="3429" y="1981"/>
                  </a:lnTo>
                  <a:lnTo>
                    <a:pt x="0" y="0"/>
                  </a:lnTo>
                  <a:lnTo>
                    <a:pt x="0" y="4165"/>
                  </a:lnTo>
                  <a:lnTo>
                    <a:pt x="215" y="4292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4965" y="3073"/>
                  </a:lnTo>
                  <a:lnTo>
                    <a:pt x="4965" y="7023"/>
                  </a:lnTo>
                  <a:lnTo>
                    <a:pt x="5181" y="7150"/>
                  </a:lnTo>
                  <a:lnTo>
                    <a:pt x="5181" y="298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3" name="object 3013"/>
            <p:cNvSpPr/>
            <p:nvPr/>
          </p:nvSpPr>
          <p:spPr>
            <a:xfrm>
              <a:off x="2114500" y="479387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4" name="object 3014"/>
            <p:cNvSpPr/>
            <p:nvPr/>
          </p:nvSpPr>
          <p:spPr>
            <a:xfrm>
              <a:off x="2116112" y="4794923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44" y="4495"/>
                  </a:lnTo>
                  <a:close/>
                </a:path>
                <a:path w="2539" h="5714">
                  <a:moveTo>
                    <a:pt x="2476" y="5219"/>
                  </a:moveTo>
                  <a:lnTo>
                    <a:pt x="1625" y="939"/>
                  </a:lnTo>
                  <a:lnTo>
                    <a:pt x="508" y="292"/>
                  </a:lnTo>
                  <a:lnTo>
                    <a:pt x="1358" y="4559"/>
                  </a:lnTo>
                  <a:lnTo>
                    <a:pt x="2476" y="521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5" name="object 3015"/>
            <p:cNvSpPr/>
            <p:nvPr/>
          </p:nvSpPr>
          <p:spPr>
            <a:xfrm>
              <a:off x="2114577" y="479392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6" name="object 3016"/>
            <p:cNvSpPr/>
            <p:nvPr/>
          </p:nvSpPr>
          <p:spPr>
            <a:xfrm>
              <a:off x="2114491" y="479397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05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461" y="2755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7" name="object 3017"/>
            <p:cNvSpPr/>
            <p:nvPr/>
          </p:nvSpPr>
          <p:spPr>
            <a:xfrm>
              <a:off x="2115948" y="479472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86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8" name="object 3018"/>
            <p:cNvSpPr/>
            <p:nvPr/>
          </p:nvSpPr>
          <p:spPr>
            <a:xfrm>
              <a:off x="2115866" y="479474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15" y="330"/>
                  </a:lnTo>
                  <a:lnTo>
                    <a:pt x="431" y="469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9" name="object 3019"/>
            <p:cNvSpPr/>
            <p:nvPr/>
          </p:nvSpPr>
          <p:spPr>
            <a:xfrm>
              <a:off x="2117777" y="479578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089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0" name="object 3020"/>
            <p:cNvSpPr/>
            <p:nvPr/>
          </p:nvSpPr>
          <p:spPr>
            <a:xfrm>
              <a:off x="2117688" y="479580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30" y="4165"/>
                  </a:lnTo>
                  <a:lnTo>
                    <a:pt x="342" y="3962"/>
                  </a:lnTo>
                  <a:lnTo>
                    <a:pt x="228" y="330"/>
                  </a:lnTo>
                  <a:lnTo>
                    <a:pt x="444" y="457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1" name="object 3021"/>
            <p:cNvSpPr/>
            <p:nvPr/>
          </p:nvSpPr>
          <p:spPr>
            <a:xfrm>
              <a:off x="2114146" y="479364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81"/>
                  </a:lnTo>
                  <a:lnTo>
                    <a:pt x="355" y="4292"/>
                  </a:lnTo>
                  <a:lnTo>
                    <a:pt x="355" y="330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51"/>
                  </a:lnTo>
                  <a:lnTo>
                    <a:pt x="5321" y="7162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2" name="object 3022"/>
            <p:cNvSpPr/>
            <p:nvPr/>
          </p:nvSpPr>
          <p:spPr>
            <a:xfrm>
              <a:off x="2114130" y="479372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97"/>
                  </a:moveTo>
                  <a:lnTo>
                    <a:pt x="3429" y="1993"/>
                  </a:lnTo>
                  <a:lnTo>
                    <a:pt x="0" y="0"/>
                  </a:lnTo>
                  <a:lnTo>
                    <a:pt x="0" y="4178"/>
                  </a:lnTo>
                  <a:lnTo>
                    <a:pt x="215" y="4292"/>
                  </a:lnTo>
                  <a:lnTo>
                    <a:pt x="215" y="330"/>
                  </a:lnTo>
                  <a:lnTo>
                    <a:pt x="3429" y="2184"/>
                  </a:lnTo>
                  <a:lnTo>
                    <a:pt x="4965" y="3060"/>
                  </a:lnTo>
                  <a:lnTo>
                    <a:pt x="4965" y="7035"/>
                  </a:lnTo>
                  <a:lnTo>
                    <a:pt x="5181" y="7162"/>
                  </a:lnTo>
                  <a:lnTo>
                    <a:pt x="5181" y="299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3" name="object 3023"/>
            <p:cNvSpPr/>
            <p:nvPr/>
          </p:nvSpPr>
          <p:spPr>
            <a:xfrm>
              <a:off x="2107300" y="478972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4" name="object 3024"/>
            <p:cNvSpPr/>
            <p:nvPr/>
          </p:nvSpPr>
          <p:spPr>
            <a:xfrm>
              <a:off x="2108923" y="4790770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44" y="4495"/>
                  </a:lnTo>
                  <a:close/>
                </a:path>
                <a:path w="2539" h="5714">
                  <a:moveTo>
                    <a:pt x="2501" y="5232"/>
                  </a:moveTo>
                  <a:lnTo>
                    <a:pt x="1625" y="952"/>
                  </a:lnTo>
                  <a:lnTo>
                    <a:pt x="508" y="292"/>
                  </a:lnTo>
                  <a:lnTo>
                    <a:pt x="1358" y="4572"/>
                  </a:lnTo>
                  <a:lnTo>
                    <a:pt x="2501" y="523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5" name="object 3025"/>
            <p:cNvSpPr/>
            <p:nvPr/>
          </p:nvSpPr>
          <p:spPr>
            <a:xfrm>
              <a:off x="2107376" y="478976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400"/>
                  </a:lnTo>
                  <a:lnTo>
                    <a:pt x="4571" y="6400"/>
                  </a:lnTo>
                  <a:lnTo>
                    <a:pt x="215" y="3886"/>
                  </a:lnTo>
                  <a:lnTo>
                    <a:pt x="215" y="330"/>
                  </a:lnTo>
                  <a:lnTo>
                    <a:pt x="569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69" y="330"/>
                  </a:moveTo>
                  <a:lnTo>
                    <a:pt x="215" y="330"/>
                  </a:lnTo>
                  <a:lnTo>
                    <a:pt x="4461" y="2768"/>
                  </a:lnTo>
                  <a:lnTo>
                    <a:pt x="4571" y="6400"/>
                  </a:lnTo>
                  <a:lnTo>
                    <a:pt x="4775" y="6400"/>
                  </a:lnTo>
                  <a:lnTo>
                    <a:pt x="4775" y="2768"/>
                  </a:lnTo>
                  <a:lnTo>
                    <a:pt x="569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6" name="object 3026"/>
            <p:cNvSpPr/>
            <p:nvPr/>
          </p:nvSpPr>
          <p:spPr>
            <a:xfrm>
              <a:off x="2107293" y="478982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461" y="2755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7" name="object 3027"/>
            <p:cNvSpPr/>
            <p:nvPr/>
          </p:nvSpPr>
          <p:spPr>
            <a:xfrm>
              <a:off x="2108748" y="47905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8" name="object 3028"/>
            <p:cNvSpPr/>
            <p:nvPr/>
          </p:nvSpPr>
          <p:spPr>
            <a:xfrm>
              <a:off x="2108667" y="479058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9" name="object 3029"/>
            <p:cNvSpPr/>
            <p:nvPr/>
          </p:nvSpPr>
          <p:spPr>
            <a:xfrm>
              <a:off x="2110577" y="479162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0" name="object 3030"/>
            <p:cNvSpPr/>
            <p:nvPr/>
          </p:nvSpPr>
          <p:spPr>
            <a:xfrm>
              <a:off x="2110501" y="479164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3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1" name="object 3031"/>
            <p:cNvSpPr/>
            <p:nvPr/>
          </p:nvSpPr>
          <p:spPr>
            <a:xfrm>
              <a:off x="2106947" y="478949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68"/>
                  </a:lnTo>
                  <a:lnTo>
                    <a:pt x="355" y="4279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39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2" name="object 3032"/>
            <p:cNvSpPr/>
            <p:nvPr/>
          </p:nvSpPr>
          <p:spPr>
            <a:xfrm>
              <a:off x="2106930" y="478958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84"/>
                  </a:moveTo>
                  <a:lnTo>
                    <a:pt x="3429" y="1968"/>
                  </a:lnTo>
                  <a:lnTo>
                    <a:pt x="0" y="0"/>
                  </a:lnTo>
                  <a:lnTo>
                    <a:pt x="0" y="4178"/>
                  </a:lnTo>
                  <a:lnTo>
                    <a:pt x="215" y="4279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4965" y="3048"/>
                  </a:lnTo>
                  <a:lnTo>
                    <a:pt x="4965" y="7023"/>
                  </a:lnTo>
                  <a:lnTo>
                    <a:pt x="5181" y="7150"/>
                  </a:lnTo>
                  <a:lnTo>
                    <a:pt x="5181" y="298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3" name="object 3033"/>
            <p:cNvSpPr/>
            <p:nvPr/>
          </p:nvSpPr>
          <p:spPr>
            <a:xfrm>
              <a:off x="2100103" y="478557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4" name="object 3034"/>
            <p:cNvSpPr/>
            <p:nvPr/>
          </p:nvSpPr>
          <p:spPr>
            <a:xfrm>
              <a:off x="2101723" y="478661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44" y="4495"/>
                  </a:lnTo>
                  <a:close/>
                </a:path>
                <a:path w="2539" h="5714">
                  <a:moveTo>
                    <a:pt x="2501" y="5219"/>
                  </a:moveTo>
                  <a:lnTo>
                    <a:pt x="1625" y="939"/>
                  </a:lnTo>
                  <a:lnTo>
                    <a:pt x="508" y="279"/>
                  </a:lnTo>
                  <a:lnTo>
                    <a:pt x="1358" y="4559"/>
                  </a:lnTo>
                  <a:lnTo>
                    <a:pt x="2501" y="521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5" name="object 3035"/>
            <p:cNvSpPr/>
            <p:nvPr/>
          </p:nvSpPr>
          <p:spPr>
            <a:xfrm>
              <a:off x="2100177" y="478561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05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6" name="object 3036"/>
            <p:cNvSpPr/>
            <p:nvPr/>
          </p:nvSpPr>
          <p:spPr>
            <a:xfrm>
              <a:off x="2100093" y="478566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7" name="object 3037"/>
            <p:cNvSpPr/>
            <p:nvPr/>
          </p:nvSpPr>
          <p:spPr>
            <a:xfrm>
              <a:off x="2101548" y="478639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55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8" name="object 3038"/>
            <p:cNvSpPr/>
            <p:nvPr/>
          </p:nvSpPr>
          <p:spPr>
            <a:xfrm>
              <a:off x="2101470" y="478644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49"/>
                  </a:lnTo>
                  <a:lnTo>
                    <a:pt x="203" y="330"/>
                  </a:lnTo>
                  <a:lnTo>
                    <a:pt x="431" y="457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9" name="object 3039"/>
            <p:cNvSpPr/>
            <p:nvPr/>
          </p:nvSpPr>
          <p:spPr>
            <a:xfrm>
              <a:off x="2103379" y="478744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0" name="object 3040"/>
            <p:cNvSpPr/>
            <p:nvPr/>
          </p:nvSpPr>
          <p:spPr>
            <a:xfrm>
              <a:off x="2103302" y="478750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15" y="330"/>
                  </a:lnTo>
                  <a:lnTo>
                    <a:pt x="431" y="457"/>
                  </a:lnTo>
                  <a:lnTo>
                    <a:pt x="431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1" name="object 3041"/>
            <p:cNvSpPr/>
            <p:nvPr/>
          </p:nvSpPr>
          <p:spPr>
            <a:xfrm>
              <a:off x="2099748" y="478533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81"/>
                  </a:lnTo>
                  <a:lnTo>
                    <a:pt x="355" y="4292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39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2" name="object 3042"/>
            <p:cNvSpPr/>
            <p:nvPr/>
          </p:nvSpPr>
          <p:spPr>
            <a:xfrm>
              <a:off x="2099729" y="478543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84"/>
                  </a:moveTo>
                  <a:lnTo>
                    <a:pt x="3441" y="1968"/>
                  </a:lnTo>
                  <a:lnTo>
                    <a:pt x="0" y="0"/>
                  </a:lnTo>
                  <a:lnTo>
                    <a:pt x="0" y="4165"/>
                  </a:lnTo>
                  <a:lnTo>
                    <a:pt x="215" y="4292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4965" y="3073"/>
                  </a:lnTo>
                  <a:lnTo>
                    <a:pt x="4965" y="7023"/>
                  </a:lnTo>
                  <a:lnTo>
                    <a:pt x="5181" y="7150"/>
                  </a:lnTo>
                  <a:lnTo>
                    <a:pt x="5181" y="298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3" name="object 3043"/>
            <p:cNvSpPr/>
            <p:nvPr/>
          </p:nvSpPr>
          <p:spPr>
            <a:xfrm>
              <a:off x="2114500" y="478684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4" name="object 3044"/>
            <p:cNvSpPr/>
            <p:nvPr/>
          </p:nvSpPr>
          <p:spPr>
            <a:xfrm>
              <a:off x="2116112" y="478788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44" y="4495"/>
                  </a:lnTo>
                  <a:close/>
                </a:path>
                <a:path w="2539" h="5714">
                  <a:moveTo>
                    <a:pt x="2476" y="5232"/>
                  </a:moveTo>
                  <a:lnTo>
                    <a:pt x="1625" y="952"/>
                  </a:lnTo>
                  <a:lnTo>
                    <a:pt x="508" y="292"/>
                  </a:lnTo>
                  <a:lnTo>
                    <a:pt x="1358" y="4572"/>
                  </a:lnTo>
                  <a:lnTo>
                    <a:pt x="2476" y="523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5" name="object 3045"/>
            <p:cNvSpPr/>
            <p:nvPr/>
          </p:nvSpPr>
          <p:spPr>
            <a:xfrm>
              <a:off x="2114577" y="478688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400"/>
                  </a:lnTo>
                  <a:lnTo>
                    <a:pt x="4571" y="6400"/>
                  </a:lnTo>
                  <a:lnTo>
                    <a:pt x="215" y="3886"/>
                  </a:lnTo>
                  <a:lnTo>
                    <a:pt x="215" y="330"/>
                  </a:lnTo>
                  <a:lnTo>
                    <a:pt x="569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69" y="330"/>
                  </a:moveTo>
                  <a:lnTo>
                    <a:pt x="215" y="330"/>
                  </a:lnTo>
                  <a:lnTo>
                    <a:pt x="4461" y="2768"/>
                  </a:lnTo>
                  <a:lnTo>
                    <a:pt x="4571" y="6400"/>
                  </a:lnTo>
                  <a:lnTo>
                    <a:pt x="4775" y="6400"/>
                  </a:lnTo>
                  <a:lnTo>
                    <a:pt x="4775" y="2768"/>
                  </a:lnTo>
                  <a:lnTo>
                    <a:pt x="569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6" name="object 3046"/>
            <p:cNvSpPr/>
            <p:nvPr/>
          </p:nvSpPr>
          <p:spPr>
            <a:xfrm>
              <a:off x="2114491" y="478694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461" y="2755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7" name="object 3047"/>
            <p:cNvSpPr/>
            <p:nvPr/>
          </p:nvSpPr>
          <p:spPr>
            <a:xfrm>
              <a:off x="2115948" y="478768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8" name="object 3048"/>
            <p:cNvSpPr/>
            <p:nvPr/>
          </p:nvSpPr>
          <p:spPr>
            <a:xfrm>
              <a:off x="2115866" y="478771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15" y="342"/>
                  </a:lnTo>
                  <a:lnTo>
                    <a:pt x="431" y="469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9" name="object 3049"/>
            <p:cNvSpPr/>
            <p:nvPr/>
          </p:nvSpPr>
          <p:spPr>
            <a:xfrm>
              <a:off x="2117777" y="478874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0" name="object 3050"/>
            <p:cNvSpPr/>
            <p:nvPr/>
          </p:nvSpPr>
          <p:spPr>
            <a:xfrm>
              <a:off x="2117688" y="47887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30" y="4165"/>
                  </a:lnTo>
                  <a:lnTo>
                    <a:pt x="342" y="3975"/>
                  </a:lnTo>
                  <a:lnTo>
                    <a:pt x="228" y="342"/>
                  </a:lnTo>
                  <a:lnTo>
                    <a:pt x="444" y="469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1" name="object 3051"/>
            <p:cNvSpPr/>
            <p:nvPr/>
          </p:nvSpPr>
          <p:spPr>
            <a:xfrm>
              <a:off x="2114146" y="478661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68"/>
                  </a:lnTo>
                  <a:lnTo>
                    <a:pt x="355" y="4279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39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2" name="object 3052"/>
            <p:cNvSpPr/>
            <p:nvPr/>
          </p:nvSpPr>
          <p:spPr>
            <a:xfrm>
              <a:off x="2114130" y="478670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97"/>
                  </a:moveTo>
                  <a:lnTo>
                    <a:pt x="3429" y="1993"/>
                  </a:lnTo>
                  <a:lnTo>
                    <a:pt x="0" y="0"/>
                  </a:lnTo>
                  <a:lnTo>
                    <a:pt x="0" y="4165"/>
                  </a:lnTo>
                  <a:lnTo>
                    <a:pt x="215" y="4279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4965" y="3060"/>
                  </a:lnTo>
                  <a:lnTo>
                    <a:pt x="4965" y="7035"/>
                  </a:lnTo>
                  <a:lnTo>
                    <a:pt x="5181" y="7162"/>
                  </a:lnTo>
                  <a:lnTo>
                    <a:pt x="5181" y="299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3" name="object 3053"/>
            <p:cNvSpPr/>
            <p:nvPr/>
          </p:nvSpPr>
          <p:spPr>
            <a:xfrm>
              <a:off x="2107300" y="478269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4" name="object 3054"/>
            <p:cNvSpPr/>
            <p:nvPr/>
          </p:nvSpPr>
          <p:spPr>
            <a:xfrm>
              <a:off x="2108923" y="4783734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44" y="4495"/>
                  </a:lnTo>
                  <a:close/>
                </a:path>
                <a:path w="2539" h="5714">
                  <a:moveTo>
                    <a:pt x="2501" y="5232"/>
                  </a:moveTo>
                  <a:lnTo>
                    <a:pt x="1625" y="952"/>
                  </a:lnTo>
                  <a:lnTo>
                    <a:pt x="508" y="292"/>
                  </a:lnTo>
                  <a:lnTo>
                    <a:pt x="1358" y="4572"/>
                  </a:lnTo>
                  <a:lnTo>
                    <a:pt x="2501" y="523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5" name="object 3055"/>
            <p:cNvSpPr/>
            <p:nvPr/>
          </p:nvSpPr>
          <p:spPr>
            <a:xfrm>
              <a:off x="2107376" y="47827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461" y="2755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6" name="object 3056"/>
            <p:cNvSpPr/>
            <p:nvPr/>
          </p:nvSpPr>
          <p:spPr>
            <a:xfrm>
              <a:off x="2107293" y="478278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7" name="object 3057"/>
            <p:cNvSpPr/>
            <p:nvPr/>
          </p:nvSpPr>
          <p:spPr>
            <a:xfrm>
              <a:off x="2108748" y="478351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55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8" name="object 3058"/>
            <p:cNvSpPr/>
            <p:nvPr/>
          </p:nvSpPr>
          <p:spPr>
            <a:xfrm>
              <a:off x="2108667" y="478356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03" y="330"/>
                  </a:lnTo>
                  <a:lnTo>
                    <a:pt x="431" y="457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9" name="object 3059"/>
            <p:cNvSpPr/>
            <p:nvPr/>
          </p:nvSpPr>
          <p:spPr>
            <a:xfrm>
              <a:off x="2110577" y="47845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0" name="object 3060"/>
            <p:cNvSpPr/>
            <p:nvPr/>
          </p:nvSpPr>
          <p:spPr>
            <a:xfrm>
              <a:off x="2110501" y="478462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49"/>
                  </a:lnTo>
                  <a:lnTo>
                    <a:pt x="203" y="330"/>
                  </a:lnTo>
                  <a:lnTo>
                    <a:pt x="431" y="457"/>
                  </a:lnTo>
                  <a:lnTo>
                    <a:pt x="431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1" name="object 3061"/>
            <p:cNvSpPr/>
            <p:nvPr/>
          </p:nvSpPr>
          <p:spPr>
            <a:xfrm>
              <a:off x="2106947" y="478245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81"/>
                  </a:lnTo>
                  <a:lnTo>
                    <a:pt x="355" y="4292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51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2" name="object 3062"/>
            <p:cNvSpPr/>
            <p:nvPr/>
          </p:nvSpPr>
          <p:spPr>
            <a:xfrm>
              <a:off x="2106930" y="478255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84"/>
                  </a:moveTo>
                  <a:lnTo>
                    <a:pt x="3429" y="1981"/>
                  </a:lnTo>
                  <a:lnTo>
                    <a:pt x="0" y="0"/>
                  </a:lnTo>
                  <a:lnTo>
                    <a:pt x="0" y="4165"/>
                  </a:lnTo>
                  <a:lnTo>
                    <a:pt x="215" y="4292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4965" y="3060"/>
                  </a:lnTo>
                  <a:lnTo>
                    <a:pt x="4965" y="7035"/>
                  </a:lnTo>
                  <a:lnTo>
                    <a:pt x="5181" y="7162"/>
                  </a:lnTo>
                  <a:lnTo>
                    <a:pt x="5181" y="298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3" name="object 3063"/>
            <p:cNvSpPr/>
            <p:nvPr/>
          </p:nvSpPr>
          <p:spPr>
            <a:xfrm>
              <a:off x="2038642" y="4464004"/>
              <a:ext cx="46355" cy="166370"/>
            </a:xfrm>
            <a:custGeom>
              <a:avLst/>
              <a:gdLst/>
              <a:ahLst/>
              <a:cxnLst/>
              <a:rect l="l" t="t" r="r" b="b"/>
              <a:pathLst>
                <a:path w="46355" h="166370">
                  <a:moveTo>
                    <a:pt x="0" y="0"/>
                  </a:moveTo>
                  <a:lnTo>
                    <a:pt x="0" y="140068"/>
                  </a:lnTo>
                  <a:lnTo>
                    <a:pt x="45770" y="166306"/>
                  </a:lnTo>
                  <a:lnTo>
                    <a:pt x="45770" y="26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4" name="object 3064"/>
            <p:cNvSpPr/>
            <p:nvPr/>
          </p:nvSpPr>
          <p:spPr>
            <a:xfrm>
              <a:off x="2084412" y="4467132"/>
              <a:ext cx="40640" cy="163195"/>
            </a:xfrm>
            <a:custGeom>
              <a:avLst/>
              <a:gdLst/>
              <a:ahLst/>
              <a:cxnLst/>
              <a:rect l="l" t="t" r="r" b="b"/>
              <a:pathLst>
                <a:path w="40639" h="163195">
                  <a:moveTo>
                    <a:pt x="40411" y="0"/>
                  </a:moveTo>
                  <a:lnTo>
                    <a:pt x="0" y="23113"/>
                  </a:lnTo>
                  <a:lnTo>
                    <a:pt x="0" y="163182"/>
                  </a:lnTo>
                  <a:lnTo>
                    <a:pt x="40411" y="140068"/>
                  </a:lnTo>
                  <a:lnTo>
                    <a:pt x="4041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5" name="object 3065"/>
            <p:cNvSpPr/>
            <p:nvPr/>
          </p:nvSpPr>
          <p:spPr>
            <a:xfrm>
              <a:off x="2038642" y="4440922"/>
              <a:ext cx="86360" cy="49530"/>
            </a:xfrm>
            <a:custGeom>
              <a:avLst/>
              <a:gdLst/>
              <a:ahLst/>
              <a:cxnLst/>
              <a:rect l="l" t="t" r="r" b="b"/>
              <a:pathLst>
                <a:path w="86360" h="49529">
                  <a:moveTo>
                    <a:pt x="40335" y="0"/>
                  </a:moveTo>
                  <a:lnTo>
                    <a:pt x="0" y="23075"/>
                  </a:lnTo>
                  <a:lnTo>
                    <a:pt x="45847" y="49275"/>
                  </a:lnTo>
                  <a:lnTo>
                    <a:pt x="86182" y="26200"/>
                  </a:lnTo>
                  <a:lnTo>
                    <a:pt x="4033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6" name="object 3066"/>
            <p:cNvSpPr/>
            <p:nvPr/>
          </p:nvSpPr>
          <p:spPr>
            <a:xfrm>
              <a:off x="2037674" y="4438100"/>
              <a:ext cx="88265" cy="50800"/>
            </a:xfrm>
            <a:custGeom>
              <a:avLst/>
              <a:gdLst/>
              <a:ahLst/>
              <a:cxnLst/>
              <a:rect l="l" t="t" r="r" b="b"/>
              <a:pathLst>
                <a:path w="88264" h="50800">
                  <a:moveTo>
                    <a:pt x="40766" y="0"/>
                  </a:moveTo>
                  <a:lnTo>
                    <a:pt x="0" y="23342"/>
                  </a:lnTo>
                  <a:lnTo>
                    <a:pt x="46964" y="50279"/>
                  </a:lnTo>
                  <a:lnTo>
                    <a:pt x="87756" y="26936"/>
                  </a:lnTo>
                  <a:lnTo>
                    <a:pt x="4076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7" name="object 3067"/>
            <p:cNvSpPr/>
            <p:nvPr/>
          </p:nvSpPr>
          <p:spPr>
            <a:xfrm>
              <a:off x="2037651" y="4439843"/>
              <a:ext cx="85090" cy="50800"/>
            </a:xfrm>
            <a:custGeom>
              <a:avLst/>
              <a:gdLst/>
              <a:ahLst/>
              <a:cxnLst/>
              <a:rect l="l" t="t" r="r" b="b"/>
              <a:pathLst>
                <a:path w="85089" h="50800">
                  <a:moveTo>
                    <a:pt x="46990" y="48526"/>
                  </a:moveTo>
                  <a:lnTo>
                    <a:pt x="0" y="21590"/>
                  </a:lnTo>
                  <a:lnTo>
                    <a:pt x="0" y="23393"/>
                  </a:lnTo>
                  <a:lnTo>
                    <a:pt x="46990" y="50330"/>
                  </a:lnTo>
                  <a:lnTo>
                    <a:pt x="46990" y="48526"/>
                  </a:lnTo>
                  <a:close/>
                </a:path>
                <a:path w="85089" h="50800">
                  <a:moveTo>
                    <a:pt x="84759" y="24993"/>
                  </a:moveTo>
                  <a:lnTo>
                    <a:pt x="41148" y="0"/>
                  </a:lnTo>
                  <a:lnTo>
                    <a:pt x="3492" y="21805"/>
                  </a:lnTo>
                  <a:lnTo>
                    <a:pt x="47104" y="46799"/>
                  </a:lnTo>
                  <a:lnTo>
                    <a:pt x="84759" y="2499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8" name="object 3068"/>
            <p:cNvSpPr/>
            <p:nvPr/>
          </p:nvSpPr>
          <p:spPr>
            <a:xfrm>
              <a:off x="2084638" y="4465031"/>
              <a:ext cx="41275" cy="25400"/>
            </a:xfrm>
            <a:custGeom>
              <a:avLst/>
              <a:gdLst/>
              <a:ahLst/>
              <a:cxnLst/>
              <a:rect l="l" t="t" r="r" b="b"/>
              <a:pathLst>
                <a:path w="41275" h="25400">
                  <a:moveTo>
                    <a:pt x="40792" y="0"/>
                  </a:moveTo>
                  <a:lnTo>
                    <a:pt x="0" y="23342"/>
                  </a:lnTo>
                  <a:lnTo>
                    <a:pt x="0" y="25133"/>
                  </a:lnTo>
                  <a:lnTo>
                    <a:pt x="40792" y="1803"/>
                  </a:lnTo>
                  <a:lnTo>
                    <a:pt x="407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9" name="object 3069"/>
            <p:cNvSpPr/>
            <p:nvPr/>
          </p:nvSpPr>
          <p:spPr>
            <a:xfrm>
              <a:off x="2043117" y="4439838"/>
              <a:ext cx="79375" cy="46990"/>
            </a:xfrm>
            <a:custGeom>
              <a:avLst/>
              <a:gdLst/>
              <a:ahLst/>
              <a:cxnLst/>
              <a:rect l="l" t="t" r="r" b="b"/>
              <a:pathLst>
                <a:path w="79375" h="46989">
                  <a:moveTo>
                    <a:pt x="35686" y="0"/>
                  </a:moveTo>
                  <a:lnTo>
                    <a:pt x="35966" y="17868"/>
                  </a:lnTo>
                  <a:lnTo>
                    <a:pt x="0" y="22466"/>
                  </a:lnTo>
                  <a:lnTo>
                    <a:pt x="0" y="22936"/>
                  </a:lnTo>
                  <a:lnTo>
                    <a:pt x="41643" y="46799"/>
                  </a:lnTo>
                  <a:lnTo>
                    <a:pt x="79298" y="24993"/>
                  </a:lnTo>
                  <a:lnTo>
                    <a:pt x="3568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0" name="object 3070"/>
            <p:cNvSpPr/>
            <p:nvPr/>
          </p:nvSpPr>
          <p:spPr>
            <a:xfrm>
              <a:off x="2043125" y="4441669"/>
              <a:ext cx="76835" cy="44450"/>
            </a:xfrm>
            <a:custGeom>
              <a:avLst/>
              <a:gdLst/>
              <a:ahLst/>
              <a:cxnLst/>
              <a:rect l="l" t="t" r="r" b="b"/>
              <a:pathLst>
                <a:path w="76835" h="44450">
                  <a:moveTo>
                    <a:pt x="35712" y="0"/>
                  </a:moveTo>
                  <a:lnTo>
                    <a:pt x="0" y="20650"/>
                  </a:lnTo>
                  <a:lnTo>
                    <a:pt x="40817" y="44043"/>
                  </a:lnTo>
                  <a:lnTo>
                    <a:pt x="76517" y="23393"/>
                  </a:lnTo>
                  <a:lnTo>
                    <a:pt x="3571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1" name="object 3071"/>
            <p:cNvSpPr/>
            <p:nvPr/>
          </p:nvSpPr>
          <p:spPr>
            <a:xfrm>
              <a:off x="2048749" y="4457634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9474" y="0"/>
                  </a:moveTo>
                  <a:lnTo>
                    <a:pt x="8801" y="25"/>
                  </a:lnTo>
                  <a:lnTo>
                    <a:pt x="38" y="5079"/>
                  </a:lnTo>
                  <a:lnTo>
                    <a:pt x="0" y="5473"/>
                  </a:lnTo>
                  <a:lnTo>
                    <a:pt x="9931" y="11214"/>
                  </a:lnTo>
                  <a:lnTo>
                    <a:pt x="10604" y="11188"/>
                  </a:lnTo>
                  <a:lnTo>
                    <a:pt x="18948" y="6362"/>
                  </a:lnTo>
                  <a:lnTo>
                    <a:pt x="19342" y="6095"/>
                  </a:lnTo>
                  <a:lnTo>
                    <a:pt x="19380" y="5727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2" name="object 3072"/>
            <p:cNvSpPr/>
            <p:nvPr/>
          </p:nvSpPr>
          <p:spPr>
            <a:xfrm>
              <a:off x="2049346" y="4458612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9016" y="0"/>
                  </a:moveTo>
                  <a:lnTo>
                    <a:pt x="8331" y="25"/>
                  </a:lnTo>
                  <a:lnTo>
                    <a:pt x="0" y="4838"/>
                  </a:lnTo>
                  <a:lnTo>
                    <a:pt x="9334" y="10236"/>
                  </a:lnTo>
                  <a:lnTo>
                    <a:pt x="10007" y="10210"/>
                  </a:lnTo>
                  <a:lnTo>
                    <a:pt x="18351" y="5384"/>
                  </a:lnTo>
                  <a:lnTo>
                    <a:pt x="9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3" name="object 3073"/>
            <p:cNvSpPr/>
            <p:nvPr/>
          </p:nvSpPr>
          <p:spPr>
            <a:xfrm>
              <a:off x="2060593" y="4450566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9474" y="0"/>
                  </a:moveTo>
                  <a:lnTo>
                    <a:pt x="8801" y="25"/>
                  </a:lnTo>
                  <a:lnTo>
                    <a:pt x="50" y="5079"/>
                  </a:lnTo>
                  <a:lnTo>
                    <a:pt x="0" y="5473"/>
                  </a:lnTo>
                  <a:lnTo>
                    <a:pt x="9931" y="11214"/>
                  </a:lnTo>
                  <a:lnTo>
                    <a:pt x="10617" y="11188"/>
                  </a:lnTo>
                  <a:lnTo>
                    <a:pt x="18948" y="6362"/>
                  </a:lnTo>
                  <a:lnTo>
                    <a:pt x="19367" y="6095"/>
                  </a:lnTo>
                  <a:lnTo>
                    <a:pt x="19392" y="5727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4" name="object 3074"/>
            <p:cNvSpPr/>
            <p:nvPr/>
          </p:nvSpPr>
          <p:spPr>
            <a:xfrm>
              <a:off x="2061203" y="4451531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9004" y="0"/>
                  </a:moveTo>
                  <a:lnTo>
                    <a:pt x="8318" y="38"/>
                  </a:lnTo>
                  <a:lnTo>
                    <a:pt x="0" y="4851"/>
                  </a:lnTo>
                  <a:lnTo>
                    <a:pt x="9321" y="10248"/>
                  </a:lnTo>
                  <a:lnTo>
                    <a:pt x="10007" y="10223"/>
                  </a:lnTo>
                  <a:lnTo>
                    <a:pt x="18338" y="5397"/>
                  </a:lnTo>
                  <a:lnTo>
                    <a:pt x="900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5" name="object 3075"/>
            <p:cNvSpPr/>
            <p:nvPr/>
          </p:nvSpPr>
          <p:spPr>
            <a:xfrm>
              <a:off x="2084586" y="4476385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39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6" name="object 3076"/>
            <p:cNvSpPr/>
            <p:nvPr/>
          </p:nvSpPr>
          <p:spPr>
            <a:xfrm>
              <a:off x="2043290" y="4473244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83"/>
                  </a:lnTo>
                  <a:lnTo>
                    <a:pt x="77177" y="14770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7" name="object 3077"/>
            <p:cNvSpPr/>
            <p:nvPr/>
          </p:nvSpPr>
          <p:spPr>
            <a:xfrm>
              <a:off x="2043297" y="4471788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44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8" name="object 3078"/>
            <p:cNvSpPr/>
            <p:nvPr/>
          </p:nvSpPr>
          <p:spPr>
            <a:xfrm>
              <a:off x="2084586" y="4499229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39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9" name="object 3079"/>
            <p:cNvSpPr/>
            <p:nvPr/>
          </p:nvSpPr>
          <p:spPr>
            <a:xfrm>
              <a:off x="2043290" y="4496092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76"/>
                  </a:moveTo>
                  <a:lnTo>
                    <a:pt x="41287" y="22415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57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0" name="object 3080"/>
            <p:cNvSpPr/>
            <p:nvPr/>
          </p:nvSpPr>
          <p:spPr>
            <a:xfrm>
              <a:off x="2043297" y="4494622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1" name="object 3081"/>
            <p:cNvSpPr/>
            <p:nvPr/>
          </p:nvSpPr>
          <p:spPr>
            <a:xfrm>
              <a:off x="2084586" y="4522086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81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2" name="object 3082"/>
            <p:cNvSpPr/>
            <p:nvPr/>
          </p:nvSpPr>
          <p:spPr>
            <a:xfrm>
              <a:off x="2043290" y="4518939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57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3" name="object 3083"/>
            <p:cNvSpPr/>
            <p:nvPr/>
          </p:nvSpPr>
          <p:spPr>
            <a:xfrm>
              <a:off x="2043297" y="4517466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56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4" name="object 3084"/>
            <p:cNvSpPr/>
            <p:nvPr/>
          </p:nvSpPr>
          <p:spPr>
            <a:xfrm>
              <a:off x="2084586" y="4544920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5" name="object 3085"/>
            <p:cNvSpPr/>
            <p:nvPr/>
          </p:nvSpPr>
          <p:spPr>
            <a:xfrm>
              <a:off x="2043290" y="4541786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76"/>
                  </a:moveTo>
                  <a:lnTo>
                    <a:pt x="41287" y="22402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6" name="object 3086"/>
            <p:cNvSpPr/>
            <p:nvPr/>
          </p:nvSpPr>
          <p:spPr>
            <a:xfrm>
              <a:off x="2043297" y="4540322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44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7" name="object 3087"/>
            <p:cNvSpPr/>
            <p:nvPr/>
          </p:nvSpPr>
          <p:spPr>
            <a:xfrm>
              <a:off x="2084586" y="4567763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39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8" name="object 3088"/>
            <p:cNvSpPr/>
            <p:nvPr/>
          </p:nvSpPr>
          <p:spPr>
            <a:xfrm>
              <a:off x="2043290" y="4564621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28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57"/>
                  </a:lnTo>
                  <a:lnTo>
                    <a:pt x="41287" y="35483"/>
                  </a:lnTo>
                  <a:lnTo>
                    <a:pt x="77177" y="14770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9" name="object 3089"/>
            <p:cNvSpPr/>
            <p:nvPr/>
          </p:nvSpPr>
          <p:spPr>
            <a:xfrm>
              <a:off x="2043297" y="4563157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0" name="object 3090"/>
            <p:cNvSpPr/>
            <p:nvPr/>
          </p:nvSpPr>
          <p:spPr>
            <a:xfrm>
              <a:off x="2084586" y="4590618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81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1" name="object 3091"/>
            <p:cNvSpPr/>
            <p:nvPr/>
          </p:nvSpPr>
          <p:spPr>
            <a:xfrm>
              <a:off x="2043290" y="4587468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57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2" name="object 3092"/>
            <p:cNvSpPr/>
            <p:nvPr/>
          </p:nvSpPr>
          <p:spPr>
            <a:xfrm>
              <a:off x="2043297" y="4585999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56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3" name="object 3093"/>
            <p:cNvSpPr/>
            <p:nvPr/>
          </p:nvSpPr>
          <p:spPr>
            <a:xfrm>
              <a:off x="2027435" y="4584959"/>
              <a:ext cx="46355" cy="166370"/>
            </a:xfrm>
            <a:custGeom>
              <a:avLst/>
              <a:gdLst/>
              <a:ahLst/>
              <a:cxnLst/>
              <a:rect l="l" t="t" r="r" b="b"/>
              <a:pathLst>
                <a:path w="46355" h="166370">
                  <a:moveTo>
                    <a:pt x="0" y="0"/>
                  </a:moveTo>
                  <a:lnTo>
                    <a:pt x="0" y="140080"/>
                  </a:lnTo>
                  <a:lnTo>
                    <a:pt x="45770" y="166306"/>
                  </a:lnTo>
                  <a:lnTo>
                    <a:pt x="45770" y="26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4" name="object 3094"/>
            <p:cNvSpPr/>
            <p:nvPr/>
          </p:nvSpPr>
          <p:spPr>
            <a:xfrm>
              <a:off x="2073191" y="4588084"/>
              <a:ext cx="40640" cy="163195"/>
            </a:xfrm>
            <a:custGeom>
              <a:avLst/>
              <a:gdLst/>
              <a:ahLst/>
              <a:cxnLst/>
              <a:rect l="l" t="t" r="r" b="b"/>
              <a:pathLst>
                <a:path w="40639" h="163195">
                  <a:moveTo>
                    <a:pt x="40424" y="0"/>
                  </a:moveTo>
                  <a:lnTo>
                    <a:pt x="0" y="23113"/>
                  </a:lnTo>
                  <a:lnTo>
                    <a:pt x="0" y="163182"/>
                  </a:lnTo>
                  <a:lnTo>
                    <a:pt x="40424" y="140068"/>
                  </a:lnTo>
                  <a:lnTo>
                    <a:pt x="4042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5" name="object 3095"/>
            <p:cNvSpPr/>
            <p:nvPr/>
          </p:nvSpPr>
          <p:spPr>
            <a:xfrm>
              <a:off x="2027445" y="4561877"/>
              <a:ext cx="86360" cy="49530"/>
            </a:xfrm>
            <a:custGeom>
              <a:avLst/>
              <a:gdLst/>
              <a:ahLst/>
              <a:cxnLst/>
              <a:rect l="l" t="t" r="r" b="b"/>
              <a:pathLst>
                <a:path w="86360" h="49529">
                  <a:moveTo>
                    <a:pt x="40322" y="0"/>
                  </a:moveTo>
                  <a:lnTo>
                    <a:pt x="0" y="23075"/>
                  </a:lnTo>
                  <a:lnTo>
                    <a:pt x="45834" y="49288"/>
                  </a:lnTo>
                  <a:lnTo>
                    <a:pt x="86169" y="26200"/>
                  </a:lnTo>
                  <a:lnTo>
                    <a:pt x="4032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6" name="object 3096"/>
            <p:cNvSpPr/>
            <p:nvPr/>
          </p:nvSpPr>
          <p:spPr>
            <a:xfrm>
              <a:off x="2026455" y="4559053"/>
              <a:ext cx="88265" cy="50800"/>
            </a:xfrm>
            <a:custGeom>
              <a:avLst/>
              <a:gdLst/>
              <a:ahLst/>
              <a:cxnLst/>
              <a:rect l="l" t="t" r="r" b="b"/>
              <a:pathLst>
                <a:path w="88264" h="50800">
                  <a:moveTo>
                    <a:pt x="40779" y="0"/>
                  </a:moveTo>
                  <a:lnTo>
                    <a:pt x="0" y="23342"/>
                  </a:lnTo>
                  <a:lnTo>
                    <a:pt x="46977" y="50279"/>
                  </a:lnTo>
                  <a:lnTo>
                    <a:pt x="87769" y="26936"/>
                  </a:lnTo>
                  <a:lnTo>
                    <a:pt x="4077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7" name="object 3097"/>
            <p:cNvSpPr/>
            <p:nvPr/>
          </p:nvSpPr>
          <p:spPr>
            <a:xfrm>
              <a:off x="2026450" y="4560798"/>
              <a:ext cx="85090" cy="50800"/>
            </a:xfrm>
            <a:custGeom>
              <a:avLst/>
              <a:gdLst/>
              <a:ahLst/>
              <a:cxnLst/>
              <a:rect l="l" t="t" r="r" b="b"/>
              <a:pathLst>
                <a:path w="85089" h="50800">
                  <a:moveTo>
                    <a:pt x="46990" y="48526"/>
                  </a:moveTo>
                  <a:lnTo>
                    <a:pt x="0" y="21590"/>
                  </a:lnTo>
                  <a:lnTo>
                    <a:pt x="0" y="23393"/>
                  </a:lnTo>
                  <a:lnTo>
                    <a:pt x="46990" y="50330"/>
                  </a:lnTo>
                  <a:lnTo>
                    <a:pt x="46990" y="48526"/>
                  </a:lnTo>
                  <a:close/>
                </a:path>
                <a:path w="85089" h="50800">
                  <a:moveTo>
                    <a:pt x="84747" y="24993"/>
                  </a:moveTo>
                  <a:lnTo>
                    <a:pt x="41135" y="0"/>
                  </a:lnTo>
                  <a:lnTo>
                    <a:pt x="3479" y="21805"/>
                  </a:lnTo>
                  <a:lnTo>
                    <a:pt x="47091" y="46799"/>
                  </a:lnTo>
                  <a:lnTo>
                    <a:pt x="84747" y="2499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8" name="object 3098"/>
            <p:cNvSpPr/>
            <p:nvPr/>
          </p:nvSpPr>
          <p:spPr>
            <a:xfrm>
              <a:off x="2073432" y="4585981"/>
              <a:ext cx="41275" cy="25400"/>
            </a:xfrm>
            <a:custGeom>
              <a:avLst/>
              <a:gdLst/>
              <a:ahLst/>
              <a:cxnLst/>
              <a:rect l="l" t="t" r="r" b="b"/>
              <a:pathLst>
                <a:path w="41275" h="25400">
                  <a:moveTo>
                    <a:pt x="40792" y="0"/>
                  </a:moveTo>
                  <a:lnTo>
                    <a:pt x="0" y="23342"/>
                  </a:lnTo>
                  <a:lnTo>
                    <a:pt x="0" y="25145"/>
                  </a:lnTo>
                  <a:lnTo>
                    <a:pt x="40792" y="1803"/>
                  </a:lnTo>
                  <a:lnTo>
                    <a:pt x="407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9" name="object 3099"/>
            <p:cNvSpPr/>
            <p:nvPr/>
          </p:nvSpPr>
          <p:spPr>
            <a:xfrm>
              <a:off x="2031919" y="4560791"/>
              <a:ext cx="79375" cy="46990"/>
            </a:xfrm>
            <a:custGeom>
              <a:avLst/>
              <a:gdLst/>
              <a:ahLst/>
              <a:cxnLst/>
              <a:rect l="l" t="t" r="r" b="b"/>
              <a:pathLst>
                <a:path w="79375" h="46989">
                  <a:moveTo>
                    <a:pt x="35674" y="0"/>
                  </a:moveTo>
                  <a:lnTo>
                    <a:pt x="35953" y="17856"/>
                  </a:lnTo>
                  <a:lnTo>
                    <a:pt x="0" y="22479"/>
                  </a:lnTo>
                  <a:lnTo>
                    <a:pt x="0" y="22936"/>
                  </a:lnTo>
                  <a:lnTo>
                    <a:pt x="41630" y="46799"/>
                  </a:lnTo>
                  <a:lnTo>
                    <a:pt x="79286" y="24993"/>
                  </a:lnTo>
                  <a:lnTo>
                    <a:pt x="356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0" name="object 3100"/>
            <p:cNvSpPr/>
            <p:nvPr/>
          </p:nvSpPr>
          <p:spPr>
            <a:xfrm>
              <a:off x="2031919" y="4562618"/>
              <a:ext cx="76835" cy="44450"/>
            </a:xfrm>
            <a:custGeom>
              <a:avLst/>
              <a:gdLst/>
              <a:ahLst/>
              <a:cxnLst/>
              <a:rect l="l" t="t" r="r" b="b"/>
              <a:pathLst>
                <a:path w="76835" h="44450">
                  <a:moveTo>
                    <a:pt x="35699" y="0"/>
                  </a:moveTo>
                  <a:lnTo>
                    <a:pt x="0" y="20650"/>
                  </a:lnTo>
                  <a:lnTo>
                    <a:pt x="40817" y="44043"/>
                  </a:lnTo>
                  <a:lnTo>
                    <a:pt x="76517" y="23393"/>
                  </a:lnTo>
                  <a:lnTo>
                    <a:pt x="3569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1" name="object 3101"/>
            <p:cNvSpPr/>
            <p:nvPr/>
          </p:nvSpPr>
          <p:spPr>
            <a:xfrm>
              <a:off x="2037539" y="4578588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9474" y="0"/>
                  </a:moveTo>
                  <a:lnTo>
                    <a:pt x="8801" y="25"/>
                  </a:lnTo>
                  <a:lnTo>
                    <a:pt x="50" y="5079"/>
                  </a:lnTo>
                  <a:lnTo>
                    <a:pt x="0" y="5473"/>
                  </a:lnTo>
                  <a:lnTo>
                    <a:pt x="9931" y="11214"/>
                  </a:lnTo>
                  <a:lnTo>
                    <a:pt x="10604" y="11188"/>
                  </a:lnTo>
                  <a:lnTo>
                    <a:pt x="18948" y="6362"/>
                  </a:lnTo>
                  <a:lnTo>
                    <a:pt x="19342" y="6095"/>
                  </a:lnTo>
                  <a:lnTo>
                    <a:pt x="19380" y="5727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2" name="object 3102"/>
            <p:cNvSpPr/>
            <p:nvPr/>
          </p:nvSpPr>
          <p:spPr>
            <a:xfrm>
              <a:off x="2038136" y="4579554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9016" y="0"/>
                  </a:moveTo>
                  <a:lnTo>
                    <a:pt x="8331" y="38"/>
                  </a:lnTo>
                  <a:lnTo>
                    <a:pt x="0" y="4851"/>
                  </a:lnTo>
                  <a:lnTo>
                    <a:pt x="9334" y="10248"/>
                  </a:lnTo>
                  <a:lnTo>
                    <a:pt x="10007" y="10223"/>
                  </a:lnTo>
                  <a:lnTo>
                    <a:pt x="18351" y="5397"/>
                  </a:lnTo>
                  <a:lnTo>
                    <a:pt x="9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3" name="object 3103"/>
            <p:cNvSpPr/>
            <p:nvPr/>
          </p:nvSpPr>
          <p:spPr>
            <a:xfrm>
              <a:off x="2049386" y="4571516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9474" y="0"/>
                  </a:moveTo>
                  <a:lnTo>
                    <a:pt x="8801" y="25"/>
                  </a:lnTo>
                  <a:lnTo>
                    <a:pt x="50" y="5079"/>
                  </a:lnTo>
                  <a:lnTo>
                    <a:pt x="0" y="5473"/>
                  </a:lnTo>
                  <a:lnTo>
                    <a:pt x="9931" y="11214"/>
                  </a:lnTo>
                  <a:lnTo>
                    <a:pt x="10604" y="11188"/>
                  </a:lnTo>
                  <a:lnTo>
                    <a:pt x="18948" y="6362"/>
                  </a:lnTo>
                  <a:lnTo>
                    <a:pt x="19342" y="6095"/>
                  </a:lnTo>
                  <a:lnTo>
                    <a:pt x="19380" y="5727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4" name="object 3104"/>
            <p:cNvSpPr/>
            <p:nvPr/>
          </p:nvSpPr>
          <p:spPr>
            <a:xfrm>
              <a:off x="2049983" y="4572494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9016" y="0"/>
                  </a:moveTo>
                  <a:lnTo>
                    <a:pt x="8331" y="25"/>
                  </a:lnTo>
                  <a:lnTo>
                    <a:pt x="0" y="4838"/>
                  </a:lnTo>
                  <a:lnTo>
                    <a:pt x="9334" y="10236"/>
                  </a:lnTo>
                  <a:lnTo>
                    <a:pt x="10007" y="10210"/>
                  </a:lnTo>
                  <a:lnTo>
                    <a:pt x="18351" y="5384"/>
                  </a:lnTo>
                  <a:lnTo>
                    <a:pt x="9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5" name="object 3105"/>
            <p:cNvSpPr/>
            <p:nvPr/>
          </p:nvSpPr>
          <p:spPr>
            <a:xfrm>
              <a:off x="2073375" y="4597341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6" name="object 3106"/>
            <p:cNvSpPr/>
            <p:nvPr/>
          </p:nvSpPr>
          <p:spPr>
            <a:xfrm>
              <a:off x="2032088" y="4594199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65" y="1689"/>
                  </a:moveTo>
                  <a:lnTo>
                    <a:pt x="41275" y="22415"/>
                  </a:lnTo>
                  <a:lnTo>
                    <a:pt x="41275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57"/>
                  </a:lnTo>
                  <a:lnTo>
                    <a:pt x="41287" y="35471"/>
                  </a:lnTo>
                  <a:lnTo>
                    <a:pt x="77165" y="14757"/>
                  </a:lnTo>
                  <a:lnTo>
                    <a:pt x="77165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7" name="object 3107"/>
            <p:cNvSpPr/>
            <p:nvPr/>
          </p:nvSpPr>
          <p:spPr>
            <a:xfrm>
              <a:off x="2032090" y="4592732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56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8" name="object 3108"/>
            <p:cNvSpPr/>
            <p:nvPr/>
          </p:nvSpPr>
          <p:spPr>
            <a:xfrm>
              <a:off x="2073375" y="4620185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9" name="object 3109"/>
            <p:cNvSpPr/>
            <p:nvPr/>
          </p:nvSpPr>
          <p:spPr>
            <a:xfrm>
              <a:off x="2032088" y="4617046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65" y="1676"/>
                  </a:moveTo>
                  <a:lnTo>
                    <a:pt x="41275" y="22402"/>
                  </a:lnTo>
                  <a:lnTo>
                    <a:pt x="41275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65" y="14757"/>
                  </a:lnTo>
                  <a:lnTo>
                    <a:pt x="77165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0" name="object 3110"/>
            <p:cNvSpPr/>
            <p:nvPr/>
          </p:nvSpPr>
          <p:spPr>
            <a:xfrm>
              <a:off x="2032090" y="4615587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44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1" name="object 3111"/>
            <p:cNvSpPr/>
            <p:nvPr/>
          </p:nvSpPr>
          <p:spPr>
            <a:xfrm>
              <a:off x="2073375" y="4643027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39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2" name="object 3112"/>
            <p:cNvSpPr/>
            <p:nvPr/>
          </p:nvSpPr>
          <p:spPr>
            <a:xfrm>
              <a:off x="2032088" y="4639894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65" y="1676"/>
                  </a:moveTo>
                  <a:lnTo>
                    <a:pt x="41275" y="22415"/>
                  </a:lnTo>
                  <a:lnTo>
                    <a:pt x="41275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65" y="14757"/>
                  </a:lnTo>
                  <a:lnTo>
                    <a:pt x="77165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3" name="object 3113"/>
            <p:cNvSpPr/>
            <p:nvPr/>
          </p:nvSpPr>
          <p:spPr>
            <a:xfrm>
              <a:off x="2032090" y="4638421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56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4" name="object 3114"/>
            <p:cNvSpPr/>
            <p:nvPr/>
          </p:nvSpPr>
          <p:spPr>
            <a:xfrm>
              <a:off x="2073375" y="4665871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39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5" name="object 3115"/>
            <p:cNvSpPr/>
            <p:nvPr/>
          </p:nvSpPr>
          <p:spPr>
            <a:xfrm>
              <a:off x="2032088" y="4662728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65" y="1689"/>
                  </a:moveTo>
                  <a:lnTo>
                    <a:pt x="41275" y="22415"/>
                  </a:lnTo>
                  <a:lnTo>
                    <a:pt x="41275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83"/>
                  </a:lnTo>
                  <a:lnTo>
                    <a:pt x="77165" y="14770"/>
                  </a:lnTo>
                  <a:lnTo>
                    <a:pt x="77165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6" name="object 3116"/>
            <p:cNvSpPr/>
            <p:nvPr/>
          </p:nvSpPr>
          <p:spPr>
            <a:xfrm>
              <a:off x="2032090" y="4661269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7" name="object 3117"/>
            <p:cNvSpPr/>
            <p:nvPr/>
          </p:nvSpPr>
          <p:spPr>
            <a:xfrm>
              <a:off x="2073375" y="4688727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8" name="object 3118"/>
            <p:cNvSpPr/>
            <p:nvPr/>
          </p:nvSpPr>
          <p:spPr>
            <a:xfrm>
              <a:off x="2032088" y="4685588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65" y="1676"/>
                  </a:moveTo>
                  <a:lnTo>
                    <a:pt x="41275" y="22415"/>
                  </a:lnTo>
                  <a:lnTo>
                    <a:pt x="41275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65" y="14757"/>
                  </a:lnTo>
                  <a:lnTo>
                    <a:pt x="77165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9" name="object 3119"/>
            <p:cNvSpPr/>
            <p:nvPr/>
          </p:nvSpPr>
          <p:spPr>
            <a:xfrm>
              <a:off x="2032090" y="4684112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0" name="object 3120"/>
            <p:cNvSpPr/>
            <p:nvPr/>
          </p:nvSpPr>
          <p:spPr>
            <a:xfrm>
              <a:off x="2073375" y="4711570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1" name="object 3121"/>
            <p:cNvSpPr/>
            <p:nvPr/>
          </p:nvSpPr>
          <p:spPr>
            <a:xfrm>
              <a:off x="2032088" y="4708436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65" y="1676"/>
                  </a:moveTo>
                  <a:lnTo>
                    <a:pt x="41275" y="22402"/>
                  </a:lnTo>
                  <a:lnTo>
                    <a:pt x="41275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44"/>
                  </a:lnTo>
                  <a:lnTo>
                    <a:pt x="41287" y="35458"/>
                  </a:lnTo>
                  <a:lnTo>
                    <a:pt x="77165" y="14744"/>
                  </a:lnTo>
                  <a:lnTo>
                    <a:pt x="77165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2" name="object 3122"/>
            <p:cNvSpPr/>
            <p:nvPr/>
          </p:nvSpPr>
          <p:spPr>
            <a:xfrm>
              <a:off x="2032090" y="4706954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3" name="object 3123"/>
            <p:cNvSpPr/>
            <p:nvPr/>
          </p:nvSpPr>
          <p:spPr>
            <a:xfrm>
              <a:off x="2040329" y="4661535"/>
              <a:ext cx="34290" cy="123189"/>
            </a:xfrm>
            <a:custGeom>
              <a:avLst/>
              <a:gdLst/>
              <a:ahLst/>
              <a:cxnLst/>
              <a:rect l="l" t="t" r="r" b="b"/>
              <a:pathLst>
                <a:path w="34289" h="123189">
                  <a:moveTo>
                    <a:pt x="0" y="0"/>
                  </a:moveTo>
                  <a:lnTo>
                    <a:pt x="0" y="103276"/>
                  </a:lnTo>
                  <a:lnTo>
                    <a:pt x="33731" y="122605"/>
                  </a:lnTo>
                  <a:lnTo>
                    <a:pt x="33731" y="19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4" name="object 3124"/>
            <p:cNvSpPr/>
            <p:nvPr/>
          </p:nvSpPr>
          <p:spPr>
            <a:xfrm>
              <a:off x="2074063" y="4663847"/>
              <a:ext cx="29845" cy="120650"/>
            </a:xfrm>
            <a:custGeom>
              <a:avLst/>
              <a:gdLst/>
              <a:ahLst/>
              <a:cxnLst/>
              <a:rect l="l" t="t" r="r" b="b"/>
              <a:pathLst>
                <a:path w="29844" h="120650">
                  <a:moveTo>
                    <a:pt x="29794" y="0"/>
                  </a:moveTo>
                  <a:lnTo>
                    <a:pt x="0" y="17030"/>
                  </a:lnTo>
                  <a:lnTo>
                    <a:pt x="0" y="120307"/>
                  </a:lnTo>
                  <a:lnTo>
                    <a:pt x="29794" y="103263"/>
                  </a:lnTo>
                  <a:lnTo>
                    <a:pt x="2979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5" name="object 3125"/>
            <p:cNvSpPr/>
            <p:nvPr/>
          </p:nvSpPr>
          <p:spPr>
            <a:xfrm>
              <a:off x="2040319" y="4644515"/>
              <a:ext cx="64135" cy="36830"/>
            </a:xfrm>
            <a:custGeom>
              <a:avLst/>
              <a:gdLst/>
              <a:ahLst/>
              <a:cxnLst/>
              <a:rect l="l" t="t" r="r" b="b"/>
              <a:pathLst>
                <a:path w="64135" h="36829">
                  <a:moveTo>
                    <a:pt x="29730" y="0"/>
                  </a:moveTo>
                  <a:lnTo>
                    <a:pt x="0" y="17030"/>
                  </a:lnTo>
                  <a:lnTo>
                    <a:pt x="33807" y="36334"/>
                  </a:lnTo>
                  <a:lnTo>
                    <a:pt x="63538" y="19316"/>
                  </a:lnTo>
                  <a:lnTo>
                    <a:pt x="2973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6" name="object 3126"/>
            <p:cNvSpPr/>
            <p:nvPr/>
          </p:nvSpPr>
          <p:spPr>
            <a:xfrm>
              <a:off x="2039584" y="4642431"/>
              <a:ext cx="64769" cy="37465"/>
            </a:xfrm>
            <a:custGeom>
              <a:avLst/>
              <a:gdLst/>
              <a:ahLst/>
              <a:cxnLst/>
              <a:rect l="l" t="t" r="r" b="b"/>
              <a:pathLst>
                <a:path w="64769" h="37464">
                  <a:moveTo>
                    <a:pt x="30073" y="0"/>
                  </a:moveTo>
                  <a:lnTo>
                    <a:pt x="0" y="17208"/>
                  </a:lnTo>
                  <a:lnTo>
                    <a:pt x="34645" y="37058"/>
                  </a:lnTo>
                  <a:lnTo>
                    <a:pt x="64719" y="19862"/>
                  </a:lnTo>
                  <a:lnTo>
                    <a:pt x="3007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7" name="object 3127"/>
            <p:cNvSpPr/>
            <p:nvPr/>
          </p:nvSpPr>
          <p:spPr>
            <a:xfrm>
              <a:off x="2039581" y="4643716"/>
              <a:ext cx="62865" cy="37465"/>
            </a:xfrm>
            <a:custGeom>
              <a:avLst/>
              <a:gdLst/>
              <a:ahLst/>
              <a:cxnLst/>
              <a:rect l="l" t="t" r="r" b="b"/>
              <a:pathLst>
                <a:path w="62864" h="37464">
                  <a:moveTo>
                    <a:pt x="34645" y="35788"/>
                  </a:moveTo>
                  <a:lnTo>
                    <a:pt x="0" y="15925"/>
                  </a:lnTo>
                  <a:lnTo>
                    <a:pt x="0" y="17259"/>
                  </a:lnTo>
                  <a:lnTo>
                    <a:pt x="34645" y="37122"/>
                  </a:lnTo>
                  <a:lnTo>
                    <a:pt x="34645" y="35788"/>
                  </a:lnTo>
                  <a:close/>
                </a:path>
                <a:path w="62864" h="37464">
                  <a:moveTo>
                    <a:pt x="62496" y="18427"/>
                  </a:moveTo>
                  <a:lnTo>
                    <a:pt x="30340" y="0"/>
                  </a:lnTo>
                  <a:lnTo>
                    <a:pt x="2578" y="16078"/>
                  </a:lnTo>
                  <a:lnTo>
                    <a:pt x="34721" y="34505"/>
                  </a:lnTo>
                  <a:lnTo>
                    <a:pt x="62496" y="1842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8" name="object 3128"/>
            <p:cNvSpPr/>
            <p:nvPr/>
          </p:nvSpPr>
          <p:spPr>
            <a:xfrm>
              <a:off x="2074232" y="4662288"/>
              <a:ext cx="30480" cy="19050"/>
            </a:xfrm>
            <a:custGeom>
              <a:avLst/>
              <a:gdLst/>
              <a:ahLst/>
              <a:cxnLst/>
              <a:rect l="l" t="t" r="r" b="b"/>
              <a:pathLst>
                <a:path w="30480" h="19050">
                  <a:moveTo>
                    <a:pt x="30073" y="0"/>
                  </a:moveTo>
                  <a:lnTo>
                    <a:pt x="0" y="17208"/>
                  </a:lnTo>
                  <a:lnTo>
                    <a:pt x="0" y="18529"/>
                  </a:lnTo>
                  <a:lnTo>
                    <a:pt x="30073" y="1333"/>
                  </a:lnTo>
                  <a:lnTo>
                    <a:pt x="3007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9" name="object 3129"/>
            <p:cNvSpPr/>
            <p:nvPr/>
          </p:nvSpPr>
          <p:spPr>
            <a:xfrm>
              <a:off x="2043622" y="4643717"/>
              <a:ext cx="59055" cy="34925"/>
            </a:xfrm>
            <a:custGeom>
              <a:avLst/>
              <a:gdLst/>
              <a:ahLst/>
              <a:cxnLst/>
              <a:rect l="l" t="t" r="r" b="b"/>
              <a:pathLst>
                <a:path w="59055" h="34925">
                  <a:moveTo>
                    <a:pt x="26301" y="0"/>
                  </a:moveTo>
                  <a:lnTo>
                    <a:pt x="26517" y="13182"/>
                  </a:lnTo>
                  <a:lnTo>
                    <a:pt x="0" y="16573"/>
                  </a:lnTo>
                  <a:lnTo>
                    <a:pt x="0" y="16903"/>
                  </a:lnTo>
                  <a:lnTo>
                    <a:pt x="30683" y="34505"/>
                  </a:lnTo>
                  <a:lnTo>
                    <a:pt x="58458" y="18427"/>
                  </a:lnTo>
                  <a:lnTo>
                    <a:pt x="2630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0" name="object 3130"/>
            <p:cNvSpPr/>
            <p:nvPr/>
          </p:nvSpPr>
          <p:spPr>
            <a:xfrm>
              <a:off x="2043636" y="4645067"/>
              <a:ext cx="56515" cy="33020"/>
            </a:xfrm>
            <a:custGeom>
              <a:avLst/>
              <a:gdLst/>
              <a:ahLst/>
              <a:cxnLst/>
              <a:rect l="l" t="t" r="r" b="b"/>
              <a:pathLst>
                <a:path w="56514" h="33020">
                  <a:moveTo>
                    <a:pt x="26314" y="0"/>
                  </a:moveTo>
                  <a:lnTo>
                    <a:pt x="0" y="15214"/>
                  </a:lnTo>
                  <a:lnTo>
                    <a:pt x="30073" y="32461"/>
                  </a:lnTo>
                  <a:lnTo>
                    <a:pt x="56400" y="17246"/>
                  </a:lnTo>
                  <a:lnTo>
                    <a:pt x="2631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1" name="object 3131"/>
            <p:cNvSpPr/>
            <p:nvPr/>
          </p:nvSpPr>
          <p:spPr>
            <a:xfrm>
              <a:off x="2047768" y="4656842"/>
              <a:ext cx="14604" cy="8890"/>
            </a:xfrm>
            <a:custGeom>
              <a:avLst/>
              <a:gdLst/>
              <a:ahLst/>
              <a:cxnLst/>
              <a:rect l="l" t="t" r="r" b="b"/>
              <a:pathLst>
                <a:path w="14605" h="8889">
                  <a:moveTo>
                    <a:pt x="6984" y="0"/>
                  </a:moveTo>
                  <a:lnTo>
                    <a:pt x="6476" y="25"/>
                  </a:lnTo>
                  <a:lnTo>
                    <a:pt x="25" y="3746"/>
                  </a:lnTo>
                  <a:lnTo>
                    <a:pt x="0" y="4038"/>
                  </a:lnTo>
                  <a:lnTo>
                    <a:pt x="7315" y="8267"/>
                  </a:lnTo>
                  <a:lnTo>
                    <a:pt x="7823" y="8242"/>
                  </a:lnTo>
                  <a:lnTo>
                    <a:pt x="13969" y="4686"/>
                  </a:lnTo>
                  <a:lnTo>
                    <a:pt x="14274" y="4495"/>
                  </a:lnTo>
                  <a:lnTo>
                    <a:pt x="14300" y="4203"/>
                  </a:lnTo>
                  <a:lnTo>
                    <a:pt x="698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2" name="object 3132"/>
            <p:cNvSpPr/>
            <p:nvPr/>
          </p:nvSpPr>
          <p:spPr>
            <a:xfrm>
              <a:off x="2048212" y="4657553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6642" y="0"/>
                  </a:moveTo>
                  <a:lnTo>
                    <a:pt x="6134" y="25"/>
                  </a:lnTo>
                  <a:lnTo>
                    <a:pt x="12" y="3555"/>
                  </a:lnTo>
                  <a:lnTo>
                    <a:pt x="6870" y="7556"/>
                  </a:lnTo>
                  <a:lnTo>
                    <a:pt x="7378" y="7531"/>
                  </a:lnTo>
                  <a:lnTo>
                    <a:pt x="13525" y="3975"/>
                  </a:lnTo>
                  <a:lnTo>
                    <a:pt x="664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3" name="object 3133"/>
            <p:cNvSpPr/>
            <p:nvPr/>
          </p:nvSpPr>
          <p:spPr>
            <a:xfrm>
              <a:off x="2056513" y="4651629"/>
              <a:ext cx="14604" cy="8890"/>
            </a:xfrm>
            <a:custGeom>
              <a:avLst/>
              <a:gdLst/>
              <a:ahLst/>
              <a:cxnLst/>
              <a:rect l="l" t="t" r="r" b="b"/>
              <a:pathLst>
                <a:path w="14605" h="8889">
                  <a:moveTo>
                    <a:pt x="6972" y="0"/>
                  </a:moveTo>
                  <a:lnTo>
                    <a:pt x="6476" y="25"/>
                  </a:lnTo>
                  <a:lnTo>
                    <a:pt x="12" y="3746"/>
                  </a:lnTo>
                  <a:lnTo>
                    <a:pt x="0" y="4038"/>
                  </a:lnTo>
                  <a:lnTo>
                    <a:pt x="7302" y="8267"/>
                  </a:lnTo>
                  <a:lnTo>
                    <a:pt x="7810" y="8242"/>
                  </a:lnTo>
                  <a:lnTo>
                    <a:pt x="13957" y="4686"/>
                  </a:lnTo>
                  <a:lnTo>
                    <a:pt x="14262" y="4495"/>
                  </a:lnTo>
                  <a:lnTo>
                    <a:pt x="14287" y="4203"/>
                  </a:lnTo>
                  <a:lnTo>
                    <a:pt x="697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4" name="object 3134"/>
            <p:cNvSpPr/>
            <p:nvPr/>
          </p:nvSpPr>
          <p:spPr>
            <a:xfrm>
              <a:off x="2056945" y="465234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6642" y="0"/>
                  </a:moveTo>
                  <a:lnTo>
                    <a:pt x="6134" y="25"/>
                  </a:lnTo>
                  <a:lnTo>
                    <a:pt x="12" y="3555"/>
                  </a:lnTo>
                  <a:lnTo>
                    <a:pt x="6591" y="7378"/>
                  </a:lnTo>
                  <a:lnTo>
                    <a:pt x="6870" y="7556"/>
                  </a:lnTo>
                  <a:lnTo>
                    <a:pt x="7378" y="7531"/>
                  </a:lnTo>
                  <a:lnTo>
                    <a:pt x="13525" y="3975"/>
                  </a:lnTo>
                  <a:lnTo>
                    <a:pt x="664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5" name="object 3135"/>
            <p:cNvSpPr/>
            <p:nvPr/>
          </p:nvSpPr>
          <p:spPr>
            <a:xfrm>
              <a:off x="2074196" y="4670657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90"/>
                  </a:lnTo>
                  <a:lnTo>
                    <a:pt x="0" y="24930"/>
                  </a:lnTo>
                  <a:lnTo>
                    <a:pt x="26454" y="9651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6" name="object 3136"/>
            <p:cNvSpPr/>
            <p:nvPr/>
          </p:nvSpPr>
          <p:spPr>
            <a:xfrm>
              <a:off x="2043747" y="4668367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589"/>
                  </a:moveTo>
                  <a:lnTo>
                    <a:pt x="0" y="0"/>
                  </a:lnTo>
                  <a:lnTo>
                    <a:pt x="0" y="9626"/>
                  </a:lnTo>
                  <a:lnTo>
                    <a:pt x="30429" y="27216"/>
                  </a:lnTo>
                  <a:lnTo>
                    <a:pt x="30429" y="17589"/>
                  </a:lnTo>
                  <a:close/>
                </a:path>
                <a:path w="57150" h="27304">
                  <a:moveTo>
                    <a:pt x="56896" y="1244"/>
                  </a:moveTo>
                  <a:lnTo>
                    <a:pt x="30441" y="16510"/>
                  </a:lnTo>
                  <a:lnTo>
                    <a:pt x="30441" y="26149"/>
                  </a:lnTo>
                  <a:lnTo>
                    <a:pt x="56896" y="10871"/>
                  </a:lnTo>
                  <a:lnTo>
                    <a:pt x="56896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7" name="object 3137"/>
            <p:cNvSpPr/>
            <p:nvPr/>
          </p:nvSpPr>
          <p:spPr>
            <a:xfrm>
              <a:off x="2043749" y="4667259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51"/>
                  </a:lnTo>
                  <a:lnTo>
                    <a:pt x="30429" y="27241"/>
                  </a:lnTo>
                  <a:lnTo>
                    <a:pt x="30429" y="17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8" name="object 3138"/>
            <p:cNvSpPr/>
            <p:nvPr/>
          </p:nvSpPr>
          <p:spPr>
            <a:xfrm>
              <a:off x="2074196" y="4687519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65"/>
                  </a:lnTo>
                  <a:lnTo>
                    <a:pt x="0" y="24904"/>
                  </a:lnTo>
                  <a:lnTo>
                    <a:pt x="26454" y="9626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9" name="object 3139"/>
            <p:cNvSpPr/>
            <p:nvPr/>
          </p:nvSpPr>
          <p:spPr>
            <a:xfrm>
              <a:off x="2043747" y="4685182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602"/>
                  </a:moveTo>
                  <a:lnTo>
                    <a:pt x="0" y="0"/>
                  </a:lnTo>
                  <a:lnTo>
                    <a:pt x="0" y="9652"/>
                  </a:lnTo>
                  <a:lnTo>
                    <a:pt x="30429" y="27241"/>
                  </a:lnTo>
                  <a:lnTo>
                    <a:pt x="30429" y="17602"/>
                  </a:lnTo>
                  <a:close/>
                </a:path>
                <a:path w="57150" h="27304">
                  <a:moveTo>
                    <a:pt x="56896" y="1244"/>
                  </a:moveTo>
                  <a:lnTo>
                    <a:pt x="30441" y="16535"/>
                  </a:lnTo>
                  <a:lnTo>
                    <a:pt x="30441" y="26174"/>
                  </a:lnTo>
                  <a:lnTo>
                    <a:pt x="56896" y="10896"/>
                  </a:lnTo>
                  <a:lnTo>
                    <a:pt x="56896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0" name="object 3140"/>
            <p:cNvSpPr/>
            <p:nvPr/>
          </p:nvSpPr>
          <p:spPr>
            <a:xfrm>
              <a:off x="2043749" y="4684122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26"/>
                  </a:lnTo>
                  <a:lnTo>
                    <a:pt x="30429" y="27216"/>
                  </a:lnTo>
                  <a:lnTo>
                    <a:pt x="30429" y="17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1" name="object 3141"/>
            <p:cNvSpPr/>
            <p:nvPr/>
          </p:nvSpPr>
          <p:spPr>
            <a:xfrm>
              <a:off x="2074196" y="4704339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90"/>
                  </a:lnTo>
                  <a:lnTo>
                    <a:pt x="0" y="24930"/>
                  </a:lnTo>
                  <a:lnTo>
                    <a:pt x="26454" y="9651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2" name="object 3142"/>
            <p:cNvSpPr/>
            <p:nvPr/>
          </p:nvSpPr>
          <p:spPr>
            <a:xfrm>
              <a:off x="2043747" y="4702022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602"/>
                  </a:moveTo>
                  <a:lnTo>
                    <a:pt x="0" y="0"/>
                  </a:lnTo>
                  <a:lnTo>
                    <a:pt x="0" y="9652"/>
                  </a:lnTo>
                  <a:lnTo>
                    <a:pt x="30429" y="27241"/>
                  </a:lnTo>
                  <a:lnTo>
                    <a:pt x="30429" y="17602"/>
                  </a:lnTo>
                  <a:close/>
                </a:path>
                <a:path w="57150" h="27304">
                  <a:moveTo>
                    <a:pt x="56896" y="1244"/>
                  </a:moveTo>
                  <a:lnTo>
                    <a:pt x="30441" y="16522"/>
                  </a:lnTo>
                  <a:lnTo>
                    <a:pt x="30441" y="26174"/>
                  </a:lnTo>
                  <a:lnTo>
                    <a:pt x="56896" y="10896"/>
                  </a:lnTo>
                  <a:lnTo>
                    <a:pt x="56896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3" name="object 3143"/>
            <p:cNvSpPr/>
            <p:nvPr/>
          </p:nvSpPr>
          <p:spPr>
            <a:xfrm>
              <a:off x="2043749" y="4700966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26"/>
                  </a:lnTo>
                  <a:lnTo>
                    <a:pt x="30429" y="27216"/>
                  </a:lnTo>
                  <a:lnTo>
                    <a:pt x="30429" y="17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4" name="object 3144"/>
            <p:cNvSpPr/>
            <p:nvPr/>
          </p:nvSpPr>
          <p:spPr>
            <a:xfrm>
              <a:off x="2074196" y="4721184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90"/>
                  </a:lnTo>
                  <a:lnTo>
                    <a:pt x="0" y="24930"/>
                  </a:lnTo>
                  <a:lnTo>
                    <a:pt x="26454" y="9651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5" name="object 3145"/>
            <p:cNvSpPr/>
            <p:nvPr/>
          </p:nvSpPr>
          <p:spPr>
            <a:xfrm>
              <a:off x="2043747" y="4718888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589"/>
                  </a:moveTo>
                  <a:lnTo>
                    <a:pt x="0" y="0"/>
                  </a:lnTo>
                  <a:lnTo>
                    <a:pt x="0" y="9626"/>
                  </a:lnTo>
                  <a:lnTo>
                    <a:pt x="30429" y="27216"/>
                  </a:lnTo>
                  <a:lnTo>
                    <a:pt x="30429" y="17589"/>
                  </a:lnTo>
                  <a:close/>
                </a:path>
                <a:path w="57150" h="27304">
                  <a:moveTo>
                    <a:pt x="56896" y="1244"/>
                  </a:moveTo>
                  <a:lnTo>
                    <a:pt x="30441" y="16510"/>
                  </a:lnTo>
                  <a:lnTo>
                    <a:pt x="30441" y="26149"/>
                  </a:lnTo>
                  <a:lnTo>
                    <a:pt x="56896" y="10871"/>
                  </a:lnTo>
                  <a:lnTo>
                    <a:pt x="56896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6" name="object 3146"/>
            <p:cNvSpPr/>
            <p:nvPr/>
          </p:nvSpPr>
          <p:spPr>
            <a:xfrm>
              <a:off x="2043749" y="4717784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51"/>
                  </a:lnTo>
                  <a:lnTo>
                    <a:pt x="30429" y="27241"/>
                  </a:lnTo>
                  <a:lnTo>
                    <a:pt x="30429" y="17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7" name="object 3147"/>
            <p:cNvSpPr/>
            <p:nvPr/>
          </p:nvSpPr>
          <p:spPr>
            <a:xfrm>
              <a:off x="2074196" y="4738046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65"/>
                  </a:lnTo>
                  <a:lnTo>
                    <a:pt x="0" y="24904"/>
                  </a:lnTo>
                  <a:lnTo>
                    <a:pt x="26454" y="9626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8" name="object 3148"/>
            <p:cNvSpPr/>
            <p:nvPr/>
          </p:nvSpPr>
          <p:spPr>
            <a:xfrm>
              <a:off x="2043747" y="4735715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602"/>
                  </a:moveTo>
                  <a:lnTo>
                    <a:pt x="0" y="0"/>
                  </a:lnTo>
                  <a:lnTo>
                    <a:pt x="0" y="9652"/>
                  </a:lnTo>
                  <a:lnTo>
                    <a:pt x="30429" y="27241"/>
                  </a:lnTo>
                  <a:lnTo>
                    <a:pt x="30429" y="17602"/>
                  </a:lnTo>
                  <a:close/>
                </a:path>
                <a:path w="57150" h="27304">
                  <a:moveTo>
                    <a:pt x="56896" y="1231"/>
                  </a:moveTo>
                  <a:lnTo>
                    <a:pt x="30441" y="16522"/>
                  </a:lnTo>
                  <a:lnTo>
                    <a:pt x="30441" y="26162"/>
                  </a:lnTo>
                  <a:lnTo>
                    <a:pt x="56896" y="10883"/>
                  </a:lnTo>
                  <a:lnTo>
                    <a:pt x="56896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9" name="object 3149"/>
            <p:cNvSpPr/>
            <p:nvPr/>
          </p:nvSpPr>
          <p:spPr>
            <a:xfrm>
              <a:off x="2043749" y="4734631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51"/>
                  </a:lnTo>
                  <a:lnTo>
                    <a:pt x="30429" y="27241"/>
                  </a:lnTo>
                  <a:lnTo>
                    <a:pt x="30429" y="17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0" name="object 3150"/>
            <p:cNvSpPr/>
            <p:nvPr/>
          </p:nvSpPr>
          <p:spPr>
            <a:xfrm>
              <a:off x="2074196" y="4754866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90"/>
                  </a:lnTo>
                  <a:lnTo>
                    <a:pt x="0" y="24930"/>
                  </a:lnTo>
                  <a:lnTo>
                    <a:pt x="26454" y="9651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1" name="object 3151"/>
            <p:cNvSpPr/>
            <p:nvPr/>
          </p:nvSpPr>
          <p:spPr>
            <a:xfrm>
              <a:off x="2043747" y="4752555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602"/>
                  </a:moveTo>
                  <a:lnTo>
                    <a:pt x="0" y="0"/>
                  </a:lnTo>
                  <a:lnTo>
                    <a:pt x="0" y="9652"/>
                  </a:lnTo>
                  <a:lnTo>
                    <a:pt x="30429" y="27241"/>
                  </a:lnTo>
                  <a:lnTo>
                    <a:pt x="30429" y="17602"/>
                  </a:lnTo>
                  <a:close/>
                </a:path>
                <a:path w="57150" h="27304">
                  <a:moveTo>
                    <a:pt x="56896" y="1244"/>
                  </a:moveTo>
                  <a:lnTo>
                    <a:pt x="30441" y="16535"/>
                  </a:lnTo>
                  <a:lnTo>
                    <a:pt x="30441" y="26174"/>
                  </a:lnTo>
                  <a:lnTo>
                    <a:pt x="56896" y="10896"/>
                  </a:lnTo>
                  <a:lnTo>
                    <a:pt x="56896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2" name="object 3152"/>
            <p:cNvSpPr/>
            <p:nvPr/>
          </p:nvSpPr>
          <p:spPr>
            <a:xfrm>
              <a:off x="2043747" y="4516056"/>
              <a:ext cx="131445" cy="262890"/>
            </a:xfrm>
            <a:custGeom>
              <a:avLst/>
              <a:gdLst/>
              <a:ahLst/>
              <a:cxnLst/>
              <a:rect l="l" t="t" r="r" b="b"/>
              <a:pathLst>
                <a:path w="131444" h="262889">
                  <a:moveTo>
                    <a:pt x="30429" y="253034"/>
                  </a:moveTo>
                  <a:lnTo>
                    <a:pt x="0" y="235445"/>
                  </a:lnTo>
                  <a:lnTo>
                    <a:pt x="0" y="245071"/>
                  </a:lnTo>
                  <a:lnTo>
                    <a:pt x="30429" y="262661"/>
                  </a:lnTo>
                  <a:lnTo>
                    <a:pt x="30429" y="253034"/>
                  </a:lnTo>
                  <a:close/>
                </a:path>
                <a:path w="131444" h="262889">
                  <a:moveTo>
                    <a:pt x="131216" y="32194"/>
                  </a:moveTo>
                  <a:lnTo>
                    <a:pt x="75069" y="0"/>
                  </a:lnTo>
                  <a:lnTo>
                    <a:pt x="75069" y="171856"/>
                  </a:lnTo>
                  <a:lnTo>
                    <a:pt x="131216" y="204050"/>
                  </a:lnTo>
                  <a:lnTo>
                    <a:pt x="131216" y="3219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3" name="object 3153"/>
            <p:cNvSpPr/>
            <p:nvPr/>
          </p:nvSpPr>
          <p:spPr>
            <a:xfrm>
              <a:off x="2174968" y="4530928"/>
              <a:ext cx="30480" cy="189230"/>
            </a:xfrm>
            <a:custGeom>
              <a:avLst/>
              <a:gdLst/>
              <a:ahLst/>
              <a:cxnLst/>
              <a:rect l="l" t="t" r="r" b="b"/>
              <a:pathLst>
                <a:path w="30480" h="189229">
                  <a:moveTo>
                    <a:pt x="29984" y="0"/>
                  </a:moveTo>
                  <a:lnTo>
                    <a:pt x="0" y="17310"/>
                  </a:lnTo>
                  <a:lnTo>
                    <a:pt x="0" y="189179"/>
                  </a:lnTo>
                  <a:lnTo>
                    <a:pt x="29984" y="171856"/>
                  </a:lnTo>
                  <a:lnTo>
                    <a:pt x="299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4" name="object 3154"/>
            <p:cNvSpPr/>
            <p:nvPr/>
          </p:nvSpPr>
          <p:spPr>
            <a:xfrm>
              <a:off x="2118822" y="4498801"/>
              <a:ext cx="86360" cy="49530"/>
            </a:xfrm>
            <a:custGeom>
              <a:avLst/>
              <a:gdLst/>
              <a:ahLst/>
              <a:cxnLst/>
              <a:rect l="l" t="t" r="r" b="b"/>
              <a:pathLst>
                <a:path w="86360" h="49529">
                  <a:moveTo>
                    <a:pt x="29883" y="0"/>
                  </a:moveTo>
                  <a:lnTo>
                    <a:pt x="0" y="17259"/>
                  </a:lnTo>
                  <a:lnTo>
                    <a:pt x="56235" y="49390"/>
                  </a:lnTo>
                  <a:lnTo>
                    <a:pt x="86131" y="32130"/>
                  </a:lnTo>
                  <a:lnTo>
                    <a:pt x="2988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5" name="object 3155"/>
            <p:cNvSpPr/>
            <p:nvPr/>
          </p:nvSpPr>
          <p:spPr>
            <a:xfrm>
              <a:off x="2127554" y="4521669"/>
              <a:ext cx="38100" cy="193675"/>
            </a:xfrm>
            <a:custGeom>
              <a:avLst/>
              <a:gdLst/>
              <a:ahLst/>
              <a:cxnLst/>
              <a:rect l="l" t="t" r="r" b="b"/>
              <a:pathLst>
                <a:path w="38100" h="193675">
                  <a:moveTo>
                    <a:pt x="939" y="0"/>
                  </a:moveTo>
                  <a:lnTo>
                    <a:pt x="0" y="0"/>
                  </a:lnTo>
                  <a:lnTo>
                    <a:pt x="0" y="171335"/>
                  </a:lnTo>
                  <a:lnTo>
                    <a:pt x="939" y="171881"/>
                  </a:lnTo>
                  <a:lnTo>
                    <a:pt x="939" y="0"/>
                  </a:lnTo>
                  <a:close/>
                </a:path>
                <a:path w="38100" h="193675">
                  <a:moveTo>
                    <a:pt x="10185" y="5308"/>
                  </a:moveTo>
                  <a:lnTo>
                    <a:pt x="9245" y="5308"/>
                  </a:lnTo>
                  <a:lnTo>
                    <a:pt x="9245" y="176644"/>
                  </a:lnTo>
                  <a:lnTo>
                    <a:pt x="10185" y="177177"/>
                  </a:lnTo>
                  <a:lnTo>
                    <a:pt x="10185" y="5308"/>
                  </a:lnTo>
                  <a:close/>
                </a:path>
                <a:path w="38100" h="193675">
                  <a:moveTo>
                    <a:pt x="19418" y="10604"/>
                  </a:moveTo>
                  <a:lnTo>
                    <a:pt x="18478" y="10604"/>
                  </a:lnTo>
                  <a:lnTo>
                    <a:pt x="18478" y="181927"/>
                  </a:lnTo>
                  <a:lnTo>
                    <a:pt x="19418" y="182486"/>
                  </a:lnTo>
                  <a:lnTo>
                    <a:pt x="19418" y="10604"/>
                  </a:lnTo>
                  <a:close/>
                </a:path>
                <a:path w="38100" h="193675">
                  <a:moveTo>
                    <a:pt x="28663" y="15900"/>
                  </a:moveTo>
                  <a:lnTo>
                    <a:pt x="27724" y="15900"/>
                  </a:lnTo>
                  <a:lnTo>
                    <a:pt x="27724" y="187236"/>
                  </a:lnTo>
                  <a:lnTo>
                    <a:pt x="28663" y="187769"/>
                  </a:lnTo>
                  <a:lnTo>
                    <a:pt x="28663" y="15900"/>
                  </a:lnTo>
                  <a:close/>
                </a:path>
                <a:path w="38100" h="193675">
                  <a:moveTo>
                    <a:pt x="37896" y="21196"/>
                  </a:moveTo>
                  <a:lnTo>
                    <a:pt x="36957" y="21196"/>
                  </a:lnTo>
                  <a:lnTo>
                    <a:pt x="36957" y="192519"/>
                  </a:lnTo>
                  <a:lnTo>
                    <a:pt x="37896" y="193078"/>
                  </a:lnTo>
                  <a:lnTo>
                    <a:pt x="37896" y="2119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6" name="object 3156"/>
            <p:cNvSpPr/>
            <p:nvPr/>
          </p:nvSpPr>
          <p:spPr>
            <a:xfrm>
              <a:off x="2117609" y="4495327"/>
              <a:ext cx="88265" cy="50800"/>
            </a:xfrm>
            <a:custGeom>
              <a:avLst/>
              <a:gdLst/>
              <a:ahLst/>
              <a:cxnLst/>
              <a:rect l="l" t="t" r="r" b="b"/>
              <a:pathLst>
                <a:path w="88264" h="50800">
                  <a:moveTo>
                    <a:pt x="30454" y="0"/>
                  </a:moveTo>
                  <a:lnTo>
                    <a:pt x="0" y="17589"/>
                  </a:lnTo>
                  <a:lnTo>
                    <a:pt x="57658" y="50634"/>
                  </a:lnTo>
                  <a:lnTo>
                    <a:pt x="88087" y="33045"/>
                  </a:lnTo>
                  <a:lnTo>
                    <a:pt x="30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7" name="object 3157"/>
            <p:cNvSpPr/>
            <p:nvPr/>
          </p:nvSpPr>
          <p:spPr>
            <a:xfrm>
              <a:off x="2117610" y="4497450"/>
              <a:ext cx="84455" cy="50800"/>
            </a:xfrm>
            <a:custGeom>
              <a:avLst/>
              <a:gdLst/>
              <a:ahLst/>
              <a:cxnLst/>
              <a:rect l="l" t="t" r="r" b="b"/>
              <a:pathLst>
                <a:path w="84455" h="50800">
                  <a:moveTo>
                    <a:pt x="57645" y="48501"/>
                  </a:moveTo>
                  <a:lnTo>
                    <a:pt x="0" y="15455"/>
                  </a:lnTo>
                  <a:lnTo>
                    <a:pt x="0" y="17665"/>
                  </a:lnTo>
                  <a:lnTo>
                    <a:pt x="57645" y="50698"/>
                  </a:lnTo>
                  <a:lnTo>
                    <a:pt x="57645" y="48501"/>
                  </a:lnTo>
                  <a:close/>
                </a:path>
                <a:path w="84455" h="50800">
                  <a:moveTo>
                    <a:pt x="84378" y="30670"/>
                  </a:moveTo>
                  <a:lnTo>
                    <a:pt x="30886" y="0"/>
                  </a:lnTo>
                  <a:lnTo>
                    <a:pt x="4267" y="15709"/>
                  </a:lnTo>
                  <a:lnTo>
                    <a:pt x="57759" y="46380"/>
                  </a:lnTo>
                  <a:lnTo>
                    <a:pt x="84378" y="3067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8" name="object 3158"/>
            <p:cNvSpPr/>
            <p:nvPr/>
          </p:nvSpPr>
          <p:spPr>
            <a:xfrm>
              <a:off x="2175267" y="4528378"/>
              <a:ext cx="30480" cy="20320"/>
            </a:xfrm>
            <a:custGeom>
              <a:avLst/>
              <a:gdLst/>
              <a:ahLst/>
              <a:cxnLst/>
              <a:rect l="l" t="t" r="r" b="b"/>
              <a:pathLst>
                <a:path w="30480" h="20320">
                  <a:moveTo>
                    <a:pt x="30429" y="0"/>
                  </a:moveTo>
                  <a:lnTo>
                    <a:pt x="0" y="17564"/>
                  </a:lnTo>
                  <a:lnTo>
                    <a:pt x="0" y="19786"/>
                  </a:lnTo>
                  <a:lnTo>
                    <a:pt x="30429" y="2197"/>
                  </a:lnTo>
                  <a:lnTo>
                    <a:pt x="3042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9" name="object 3159"/>
            <p:cNvSpPr/>
            <p:nvPr/>
          </p:nvSpPr>
          <p:spPr>
            <a:xfrm>
              <a:off x="2124311" y="4497448"/>
              <a:ext cx="78105" cy="46990"/>
            </a:xfrm>
            <a:custGeom>
              <a:avLst/>
              <a:gdLst/>
              <a:ahLst/>
              <a:cxnLst/>
              <a:rect l="l" t="t" r="r" b="b"/>
              <a:pathLst>
                <a:path w="78105" h="46989">
                  <a:moveTo>
                    <a:pt x="24193" y="0"/>
                  </a:moveTo>
                  <a:lnTo>
                    <a:pt x="24193" y="17221"/>
                  </a:lnTo>
                  <a:lnTo>
                    <a:pt x="0" y="16535"/>
                  </a:lnTo>
                  <a:lnTo>
                    <a:pt x="0" y="17094"/>
                  </a:lnTo>
                  <a:lnTo>
                    <a:pt x="51066" y="46380"/>
                  </a:lnTo>
                  <a:lnTo>
                    <a:pt x="77685" y="30670"/>
                  </a:lnTo>
                  <a:lnTo>
                    <a:pt x="241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0" name="object 3160"/>
            <p:cNvSpPr/>
            <p:nvPr/>
          </p:nvSpPr>
          <p:spPr>
            <a:xfrm>
              <a:off x="2124316" y="4499697"/>
              <a:ext cx="74295" cy="43180"/>
            </a:xfrm>
            <a:custGeom>
              <a:avLst/>
              <a:gdLst/>
              <a:ahLst/>
              <a:cxnLst/>
              <a:rect l="l" t="t" r="r" b="b"/>
              <a:pathLst>
                <a:path w="74294" h="43179">
                  <a:moveTo>
                    <a:pt x="24206" y="0"/>
                  </a:moveTo>
                  <a:lnTo>
                    <a:pt x="0" y="14287"/>
                  </a:lnTo>
                  <a:lnTo>
                    <a:pt x="50076" y="42989"/>
                  </a:lnTo>
                  <a:lnTo>
                    <a:pt x="74282" y="28701"/>
                  </a:lnTo>
                  <a:lnTo>
                    <a:pt x="242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1" name="object 3161"/>
            <p:cNvSpPr/>
            <p:nvPr/>
          </p:nvSpPr>
          <p:spPr>
            <a:xfrm>
              <a:off x="2164138" y="4522432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30" h="13970">
                  <a:moveTo>
                    <a:pt x="11607" y="0"/>
                  </a:moveTo>
                  <a:lnTo>
                    <a:pt x="10795" y="38"/>
                  </a:lnTo>
                  <a:lnTo>
                    <a:pt x="50" y="6222"/>
                  </a:lnTo>
                  <a:lnTo>
                    <a:pt x="0" y="6705"/>
                  </a:lnTo>
                  <a:lnTo>
                    <a:pt x="12179" y="13741"/>
                  </a:lnTo>
                  <a:lnTo>
                    <a:pt x="13004" y="13703"/>
                  </a:lnTo>
                  <a:lnTo>
                    <a:pt x="23241" y="7797"/>
                  </a:lnTo>
                  <a:lnTo>
                    <a:pt x="23736" y="7480"/>
                  </a:lnTo>
                  <a:lnTo>
                    <a:pt x="23787" y="7023"/>
                  </a:lnTo>
                  <a:lnTo>
                    <a:pt x="1160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2" name="object 3162"/>
            <p:cNvSpPr/>
            <p:nvPr/>
          </p:nvSpPr>
          <p:spPr>
            <a:xfrm>
              <a:off x="2107603" y="4523612"/>
              <a:ext cx="80010" cy="230504"/>
            </a:xfrm>
            <a:custGeom>
              <a:avLst/>
              <a:gdLst/>
              <a:ahLst/>
              <a:cxnLst/>
              <a:rect l="l" t="t" r="r" b="b"/>
              <a:pathLst>
                <a:path w="80010" h="230504">
                  <a:moveTo>
                    <a:pt x="38392" y="112509"/>
                  </a:moveTo>
                  <a:lnTo>
                    <a:pt x="0" y="90487"/>
                  </a:lnTo>
                  <a:lnTo>
                    <a:pt x="0" y="208013"/>
                  </a:lnTo>
                  <a:lnTo>
                    <a:pt x="38392" y="230022"/>
                  </a:lnTo>
                  <a:lnTo>
                    <a:pt x="38392" y="112509"/>
                  </a:lnTo>
                  <a:close/>
                </a:path>
                <a:path w="80010" h="230504">
                  <a:moveTo>
                    <a:pt x="79768" y="6616"/>
                  </a:moveTo>
                  <a:lnTo>
                    <a:pt x="68313" y="0"/>
                  </a:lnTo>
                  <a:lnTo>
                    <a:pt x="67487" y="38"/>
                  </a:lnTo>
                  <a:lnTo>
                    <a:pt x="57251" y="5956"/>
                  </a:lnTo>
                  <a:lnTo>
                    <a:pt x="68707" y="12560"/>
                  </a:lnTo>
                  <a:lnTo>
                    <a:pt x="69532" y="12522"/>
                  </a:lnTo>
                  <a:lnTo>
                    <a:pt x="79768" y="661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3" name="object 3163"/>
            <p:cNvSpPr/>
            <p:nvPr/>
          </p:nvSpPr>
          <p:spPr>
            <a:xfrm>
              <a:off x="2145993" y="4624284"/>
              <a:ext cx="20955" cy="129539"/>
            </a:xfrm>
            <a:custGeom>
              <a:avLst/>
              <a:gdLst/>
              <a:ahLst/>
              <a:cxnLst/>
              <a:rect l="l" t="t" r="r" b="b"/>
              <a:pathLst>
                <a:path w="20955" h="129539">
                  <a:moveTo>
                    <a:pt x="20510" y="0"/>
                  </a:moveTo>
                  <a:lnTo>
                    <a:pt x="0" y="11836"/>
                  </a:lnTo>
                  <a:lnTo>
                    <a:pt x="0" y="129349"/>
                  </a:lnTo>
                  <a:lnTo>
                    <a:pt x="20510" y="117513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4" name="object 3164"/>
            <p:cNvSpPr/>
            <p:nvPr/>
          </p:nvSpPr>
          <p:spPr>
            <a:xfrm>
              <a:off x="2107601" y="4602296"/>
              <a:ext cx="59055" cy="34290"/>
            </a:xfrm>
            <a:custGeom>
              <a:avLst/>
              <a:gdLst/>
              <a:ahLst/>
              <a:cxnLst/>
              <a:rect l="l" t="t" r="r" b="b"/>
              <a:pathLst>
                <a:path w="59055" h="34289">
                  <a:moveTo>
                    <a:pt x="20434" y="0"/>
                  </a:moveTo>
                  <a:lnTo>
                    <a:pt x="0" y="11810"/>
                  </a:lnTo>
                  <a:lnTo>
                    <a:pt x="38468" y="33794"/>
                  </a:lnTo>
                  <a:lnTo>
                    <a:pt x="58902" y="21983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5" name="object 3165"/>
            <p:cNvSpPr/>
            <p:nvPr/>
          </p:nvSpPr>
          <p:spPr>
            <a:xfrm>
              <a:off x="2113572" y="4617948"/>
              <a:ext cx="26034" cy="132080"/>
            </a:xfrm>
            <a:custGeom>
              <a:avLst/>
              <a:gdLst/>
              <a:ahLst/>
              <a:cxnLst/>
              <a:rect l="l" t="t" r="r" b="b"/>
              <a:pathLst>
                <a:path w="26035" h="132079">
                  <a:moveTo>
                    <a:pt x="647" y="0"/>
                  </a:moveTo>
                  <a:lnTo>
                    <a:pt x="0" y="0"/>
                  </a:lnTo>
                  <a:lnTo>
                    <a:pt x="0" y="117170"/>
                  </a:lnTo>
                  <a:lnTo>
                    <a:pt x="647" y="117525"/>
                  </a:lnTo>
                  <a:lnTo>
                    <a:pt x="647" y="0"/>
                  </a:lnTo>
                  <a:close/>
                </a:path>
                <a:path w="26035" h="132079">
                  <a:moveTo>
                    <a:pt x="6959" y="3619"/>
                  </a:moveTo>
                  <a:lnTo>
                    <a:pt x="6311" y="3619"/>
                  </a:lnTo>
                  <a:lnTo>
                    <a:pt x="6311" y="120789"/>
                  </a:lnTo>
                  <a:lnTo>
                    <a:pt x="6959" y="121158"/>
                  </a:lnTo>
                  <a:lnTo>
                    <a:pt x="6959" y="3619"/>
                  </a:lnTo>
                  <a:close/>
                </a:path>
                <a:path w="26035" h="132079">
                  <a:moveTo>
                    <a:pt x="13284" y="7251"/>
                  </a:moveTo>
                  <a:lnTo>
                    <a:pt x="12636" y="7251"/>
                  </a:lnTo>
                  <a:lnTo>
                    <a:pt x="12636" y="124421"/>
                  </a:lnTo>
                  <a:lnTo>
                    <a:pt x="13284" y="124777"/>
                  </a:lnTo>
                  <a:lnTo>
                    <a:pt x="13284" y="7251"/>
                  </a:lnTo>
                  <a:close/>
                </a:path>
                <a:path w="26035" h="132079">
                  <a:moveTo>
                    <a:pt x="19596" y="10871"/>
                  </a:moveTo>
                  <a:lnTo>
                    <a:pt x="18948" y="10871"/>
                  </a:lnTo>
                  <a:lnTo>
                    <a:pt x="18948" y="128041"/>
                  </a:lnTo>
                  <a:lnTo>
                    <a:pt x="19596" y="128397"/>
                  </a:lnTo>
                  <a:lnTo>
                    <a:pt x="19596" y="10871"/>
                  </a:lnTo>
                  <a:close/>
                </a:path>
                <a:path w="26035" h="132079">
                  <a:moveTo>
                    <a:pt x="25920" y="14490"/>
                  </a:moveTo>
                  <a:lnTo>
                    <a:pt x="25273" y="14490"/>
                  </a:lnTo>
                  <a:lnTo>
                    <a:pt x="25273" y="131660"/>
                  </a:lnTo>
                  <a:lnTo>
                    <a:pt x="25920" y="132016"/>
                  </a:lnTo>
                  <a:lnTo>
                    <a:pt x="25920" y="144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6" name="object 3166"/>
            <p:cNvSpPr/>
            <p:nvPr/>
          </p:nvSpPr>
          <p:spPr>
            <a:xfrm>
              <a:off x="2106786" y="4599936"/>
              <a:ext cx="60325" cy="34925"/>
            </a:xfrm>
            <a:custGeom>
              <a:avLst/>
              <a:gdLst/>
              <a:ahLst/>
              <a:cxnLst/>
              <a:rect l="l" t="t" r="r" b="b"/>
              <a:pathLst>
                <a:path w="60325" h="34925">
                  <a:moveTo>
                    <a:pt x="20802" y="0"/>
                  </a:moveTo>
                  <a:lnTo>
                    <a:pt x="0" y="12014"/>
                  </a:lnTo>
                  <a:lnTo>
                    <a:pt x="39408" y="34607"/>
                  </a:lnTo>
                  <a:lnTo>
                    <a:pt x="60223" y="22593"/>
                  </a:lnTo>
                  <a:lnTo>
                    <a:pt x="208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7" name="object 3167"/>
            <p:cNvSpPr/>
            <p:nvPr/>
          </p:nvSpPr>
          <p:spPr>
            <a:xfrm>
              <a:off x="2106764" y="4601400"/>
              <a:ext cx="57785" cy="34925"/>
            </a:xfrm>
            <a:custGeom>
              <a:avLst/>
              <a:gdLst/>
              <a:ahLst/>
              <a:cxnLst/>
              <a:rect l="l" t="t" r="r" b="b"/>
              <a:pathLst>
                <a:path w="57785" h="34925">
                  <a:moveTo>
                    <a:pt x="39420" y="33159"/>
                  </a:moveTo>
                  <a:lnTo>
                    <a:pt x="0" y="10566"/>
                  </a:lnTo>
                  <a:lnTo>
                    <a:pt x="0" y="12077"/>
                  </a:lnTo>
                  <a:lnTo>
                    <a:pt x="39420" y="34658"/>
                  </a:lnTo>
                  <a:lnTo>
                    <a:pt x="39420" y="33159"/>
                  </a:lnTo>
                  <a:close/>
                </a:path>
                <a:path w="57785" h="34925">
                  <a:moveTo>
                    <a:pt x="57708" y="20967"/>
                  </a:moveTo>
                  <a:lnTo>
                    <a:pt x="21132" y="0"/>
                  </a:lnTo>
                  <a:lnTo>
                    <a:pt x="2921" y="10731"/>
                  </a:lnTo>
                  <a:lnTo>
                    <a:pt x="39509" y="31711"/>
                  </a:lnTo>
                  <a:lnTo>
                    <a:pt x="57708" y="2096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8" name="object 3168"/>
            <p:cNvSpPr/>
            <p:nvPr/>
          </p:nvSpPr>
          <p:spPr>
            <a:xfrm>
              <a:off x="2146194" y="4622525"/>
              <a:ext cx="20955" cy="13970"/>
            </a:xfrm>
            <a:custGeom>
              <a:avLst/>
              <a:gdLst/>
              <a:ahLst/>
              <a:cxnLst/>
              <a:rect l="l" t="t" r="r" b="b"/>
              <a:pathLst>
                <a:path w="20955" h="13970">
                  <a:moveTo>
                    <a:pt x="20815" y="0"/>
                  </a:moveTo>
                  <a:lnTo>
                    <a:pt x="0" y="12014"/>
                  </a:lnTo>
                  <a:lnTo>
                    <a:pt x="0" y="13525"/>
                  </a:lnTo>
                  <a:lnTo>
                    <a:pt x="20815" y="1511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9" name="object 3169"/>
            <p:cNvSpPr/>
            <p:nvPr/>
          </p:nvSpPr>
          <p:spPr>
            <a:xfrm>
              <a:off x="2111358" y="4601390"/>
              <a:ext cx="53340" cy="31750"/>
            </a:xfrm>
            <a:custGeom>
              <a:avLst/>
              <a:gdLst/>
              <a:ahLst/>
              <a:cxnLst/>
              <a:rect l="l" t="t" r="r" b="b"/>
              <a:pathLst>
                <a:path w="53339" h="31750">
                  <a:moveTo>
                    <a:pt x="16548" y="0"/>
                  </a:moveTo>
                  <a:lnTo>
                    <a:pt x="16548" y="11760"/>
                  </a:lnTo>
                  <a:lnTo>
                    <a:pt x="0" y="11303"/>
                  </a:lnTo>
                  <a:lnTo>
                    <a:pt x="0" y="11684"/>
                  </a:lnTo>
                  <a:lnTo>
                    <a:pt x="34924" y="31711"/>
                  </a:lnTo>
                  <a:lnTo>
                    <a:pt x="53124" y="20967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0" name="object 3170"/>
            <p:cNvSpPr/>
            <p:nvPr/>
          </p:nvSpPr>
          <p:spPr>
            <a:xfrm>
              <a:off x="2111354" y="4602928"/>
              <a:ext cx="50800" cy="29845"/>
            </a:xfrm>
            <a:custGeom>
              <a:avLst/>
              <a:gdLst/>
              <a:ahLst/>
              <a:cxnLst/>
              <a:rect l="l" t="t" r="r" b="b"/>
              <a:pathLst>
                <a:path w="50800" h="29845">
                  <a:moveTo>
                    <a:pt x="16560" y="0"/>
                  </a:moveTo>
                  <a:lnTo>
                    <a:pt x="0" y="9753"/>
                  </a:lnTo>
                  <a:lnTo>
                    <a:pt x="34251" y="29400"/>
                  </a:lnTo>
                  <a:lnTo>
                    <a:pt x="50800" y="19621"/>
                  </a:lnTo>
                  <a:lnTo>
                    <a:pt x="165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1" name="object 3171"/>
            <p:cNvSpPr/>
            <p:nvPr/>
          </p:nvSpPr>
          <p:spPr>
            <a:xfrm>
              <a:off x="2138583" y="4618465"/>
              <a:ext cx="16510" cy="9525"/>
            </a:xfrm>
            <a:custGeom>
              <a:avLst/>
              <a:gdLst/>
              <a:ahLst/>
              <a:cxnLst/>
              <a:rect l="l" t="t" r="r" b="b"/>
              <a:pathLst>
                <a:path w="16510" h="9525">
                  <a:moveTo>
                    <a:pt x="7950" y="0"/>
                  </a:moveTo>
                  <a:lnTo>
                    <a:pt x="7366" y="25"/>
                  </a:lnTo>
                  <a:lnTo>
                    <a:pt x="38" y="4254"/>
                  </a:lnTo>
                  <a:lnTo>
                    <a:pt x="0" y="4584"/>
                  </a:lnTo>
                  <a:lnTo>
                    <a:pt x="8013" y="9194"/>
                  </a:lnTo>
                  <a:lnTo>
                    <a:pt x="8331" y="9398"/>
                  </a:lnTo>
                  <a:lnTo>
                    <a:pt x="8902" y="9372"/>
                  </a:lnTo>
                  <a:lnTo>
                    <a:pt x="15900" y="5334"/>
                  </a:lnTo>
                  <a:lnTo>
                    <a:pt x="16243" y="5118"/>
                  </a:lnTo>
                  <a:lnTo>
                    <a:pt x="16268" y="4800"/>
                  </a:lnTo>
                  <a:lnTo>
                    <a:pt x="795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2" name="object 3172"/>
            <p:cNvSpPr/>
            <p:nvPr/>
          </p:nvSpPr>
          <p:spPr>
            <a:xfrm>
              <a:off x="2139091" y="4619278"/>
              <a:ext cx="15875" cy="8890"/>
            </a:xfrm>
            <a:custGeom>
              <a:avLst/>
              <a:gdLst/>
              <a:ahLst/>
              <a:cxnLst/>
              <a:rect l="l" t="t" r="r" b="b"/>
              <a:pathLst>
                <a:path w="15875" h="8889">
                  <a:moveTo>
                    <a:pt x="7556" y="0"/>
                  </a:moveTo>
                  <a:lnTo>
                    <a:pt x="6984" y="25"/>
                  </a:lnTo>
                  <a:lnTo>
                    <a:pt x="0" y="4063"/>
                  </a:lnTo>
                  <a:lnTo>
                    <a:pt x="7505" y="8381"/>
                  </a:lnTo>
                  <a:lnTo>
                    <a:pt x="7823" y="8585"/>
                  </a:lnTo>
                  <a:lnTo>
                    <a:pt x="8394" y="8559"/>
                  </a:lnTo>
                  <a:lnTo>
                    <a:pt x="15392" y="4521"/>
                  </a:lnTo>
                  <a:lnTo>
                    <a:pt x="755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73" name="object 3173"/>
          <p:cNvSpPr txBox="1"/>
          <p:nvPr/>
        </p:nvSpPr>
        <p:spPr>
          <a:xfrm>
            <a:off x="3330544" y="5190406"/>
            <a:ext cx="29972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Пермская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3174" name="object 3174"/>
          <p:cNvGrpSpPr/>
          <p:nvPr/>
        </p:nvGrpSpPr>
        <p:grpSpPr>
          <a:xfrm>
            <a:off x="1439392" y="4877930"/>
            <a:ext cx="2178050" cy="2113280"/>
            <a:chOff x="1439392" y="4877930"/>
            <a:chExt cx="2178050" cy="2113280"/>
          </a:xfrm>
        </p:grpSpPr>
        <p:pic>
          <p:nvPicPr>
            <p:cNvPr id="3175" name="object 31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908274" y="4877930"/>
              <a:ext cx="708799" cy="710691"/>
            </a:xfrm>
            <a:prstGeom prst="rect">
              <a:avLst/>
            </a:prstGeom>
          </p:spPr>
        </p:pic>
        <p:sp>
          <p:nvSpPr>
            <p:cNvPr id="3176" name="object 3176"/>
            <p:cNvSpPr/>
            <p:nvPr/>
          </p:nvSpPr>
          <p:spPr>
            <a:xfrm>
              <a:off x="3187960" y="5165544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39" h="142239">
                  <a:moveTo>
                    <a:pt x="70993" y="0"/>
                  </a:moveTo>
                  <a:lnTo>
                    <a:pt x="43360" y="5577"/>
                  </a:lnTo>
                  <a:lnTo>
                    <a:pt x="20794" y="20788"/>
                  </a:lnTo>
                  <a:lnTo>
                    <a:pt x="5579" y="43350"/>
                  </a:lnTo>
                  <a:lnTo>
                    <a:pt x="0" y="70980"/>
                  </a:lnTo>
                  <a:lnTo>
                    <a:pt x="5579" y="98610"/>
                  </a:lnTo>
                  <a:lnTo>
                    <a:pt x="20794" y="121172"/>
                  </a:lnTo>
                  <a:lnTo>
                    <a:pt x="43360" y="136383"/>
                  </a:lnTo>
                  <a:lnTo>
                    <a:pt x="70993" y="141960"/>
                  </a:lnTo>
                  <a:lnTo>
                    <a:pt x="98623" y="136383"/>
                  </a:lnTo>
                  <a:lnTo>
                    <a:pt x="121184" y="121172"/>
                  </a:lnTo>
                  <a:lnTo>
                    <a:pt x="136395" y="98610"/>
                  </a:lnTo>
                  <a:lnTo>
                    <a:pt x="141973" y="70980"/>
                  </a:lnTo>
                  <a:lnTo>
                    <a:pt x="136395" y="43350"/>
                  </a:lnTo>
                  <a:lnTo>
                    <a:pt x="121184" y="20788"/>
                  </a:lnTo>
                  <a:lnTo>
                    <a:pt x="98623" y="5577"/>
                  </a:lnTo>
                  <a:lnTo>
                    <a:pt x="70993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7" name="object 3177"/>
            <p:cNvSpPr/>
            <p:nvPr/>
          </p:nvSpPr>
          <p:spPr>
            <a:xfrm>
              <a:off x="3009844" y="5190274"/>
              <a:ext cx="68580" cy="40640"/>
            </a:xfrm>
            <a:custGeom>
              <a:avLst/>
              <a:gdLst/>
              <a:ahLst/>
              <a:cxnLst/>
              <a:rect l="l" t="t" r="r" b="b"/>
              <a:pathLst>
                <a:path w="68580" h="40639">
                  <a:moveTo>
                    <a:pt x="35064" y="0"/>
                  </a:moveTo>
                  <a:lnTo>
                    <a:pt x="34518" y="0"/>
                  </a:lnTo>
                  <a:lnTo>
                    <a:pt x="0" y="19938"/>
                  </a:lnTo>
                  <a:lnTo>
                    <a:pt x="0" y="21310"/>
                  </a:lnTo>
                  <a:lnTo>
                    <a:pt x="31407" y="39446"/>
                  </a:lnTo>
                  <a:lnTo>
                    <a:pt x="32562" y="40106"/>
                  </a:lnTo>
                  <a:lnTo>
                    <a:pt x="34010" y="40106"/>
                  </a:lnTo>
                  <a:lnTo>
                    <a:pt x="68072" y="20446"/>
                  </a:lnTo>
                  <a:lnTo>
                    <a:pt x="68072" y="19075"/>
                  </a:lnTo>
                  <a:lnTo>
                    <a:pt x="35064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8" name="object 3178"/>
            <p:cNvSpPr/>
            <p:nvPr/>
          </p:nvSpPr>
          <p:spPr>
            <a:xfrm>
              <a:off x="3043539" y="5192101"/>
              <a:ext cx="30480" cy="31750"/>
            </a:xfrm>
            <a:custGeom>
              <a:avLst/>
              <a:gdLst/>
              <a:ahLst/>
              <a:cxnLst/>
              <a:rect l="l" t="t" r="r" b="b"/>
              <a:pathLst>
                <a:path w="30480" h="31750">
                  <a:moveTo>
                    <a:pt x="30086" y="0"/>
                  </a:moveTo>
                  <a:lnTo>
                    <a:pt x="0" y="17373"/>
                  </a:lnTo>
                  <a:lnTo>
                    <a:pt x="0" y="31153"/>
                  </a:lnTo>
                  <a:lnTo>
                    <a:pt x="30086" y="13779"/>
                  </a:lnTo>
                  <a:lnTo>
                    <a:pt x="3008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9" name="object 3179"/>
            <p:cNvSpPr/>
            <p:nvPr/>
          </p:nvSpPr>
          <p:spPr>
            <a:xfrm>
              <a:off x="3043539" y="5205877"/>
              <a:ext cx="30480" cy="21590"/>
            </a:xfrm>
            <a:custGeom>
              <a:avLst/>
              <a:gdLst/>
              <a:ahLst/>
              <a:cxnLst/>
              <a:rect l="l" t="t" r="r" b="b"/>
              <a:pathLst>
                <a:path w="30480" h="21589">
                  <a:moveTo>
                    <a:pt x="30086" y="0"/>
                  </a:moveTo>
                  <a:lnTo>
                    <a:pt x="0" y="17373"/>
                  </a:lnTo>
                  <a:lnTo>
                    <a:pt x="0" y="21348"/>
                  </a:lnTo>
                  <a:lnTo>
                    <a:pt x="30086" y="3975"/>
                  </a:lnTo>
                  <a:lnTo>
                    <a:pt x="3008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0" name="object 3180"/>
            <p:cNvSpPr/>
            <p:nvPr/>
          </p:nvSpPr>
          <p:spPr>
            <a:xfrm>
              <a:off x="3013447" y="5192101"/>
              <a:ext cx="30480" cy="31750"/>
            </a:xfrm>
            <a:custGeom>
              <a:avLst/>
              <a:gdLst/>
              <a:ahLst/>
              <a:cxnLst/>
              <a:rect l="l" t="t" r="r" b="b"/>
              <a:pathLst>
                <a:path w="30480" h="31750">
                  <a:moveTo>
                    <a:pt x="15036" y="0"/>
                  </a:moveTo>
                  <a:lnTo>
                    <a:pt x="0" y="0"/>
                  </a:lnTo>
                  <a:lnTo>
                    <a:pt x="0" y="13779"/>
                  </a:lnTo>
                  <a:lnTo>
                    <a:pt x="30086" y="31153"/>
                  </a:lnTo>
                  <a:lnTo>
                    <a:pt x="30086" y="17373"/>
                  </a:lnTo>
                  <a:lnTo>
                    <a:pt x="1503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1" name="object 3181"/>
            <p:cNvSpPr/>
            <p:nvPr/>
          </p:nvSpPr>
          <p:spPr>
            <a:xfrm>
              <a:off x="3013447" y="5205878"/>
              <a:ext cx="30480" cy="21590"/>
            </a:xfrm>
            <a:custGeom>
              <a:avLst/>
              <a:gdLst/>
              <a:ahLst/>
              <a:cxnLst/>
              <a:rect l="l" t="t" r="r" b="b"/>
              <a:pathLst>
                <a:path w="30480" h="21589">
                  <a:moveTo>
                    <a:pt x="0" y="0"/>
                  </a:moveTo>
                  <a:lnTo>
                    <a:pt x="0" y="3975"/>
                  </a:lnTo>
                  <a:lnTo>
                    <a:pt x="30086" y="21348"/>
                  </a:lnTo>
                  <a:lnTo>
                    <a:pt x="30086" y="17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2" name="object 3182"/>
            <p:cNvSpPr/>
            <p:nvPr/>
          </p:nvSpPr>
          <p:spPr>
            <a:xfrm>
              <a:off x="3011478" y="5173497"/>
              <a:ext cx="64135" cy="39370"/>
            </a:xfrm>
            <a:custGeom>
              <a:avLst/>
              <a:gdLst/>
              <a:ahLst/>
              <a:cxnLst/>
              <a:rect l="l" t="t" r="r" b="b"/>
              <a:pathLst>
                <a:path w="64135" h="39370">
                  <a:moveTo>
                    <a:pt x="47802" y="0"/>
                  </a:moveTo>
                  <a:lnTo>
                    <a:pt x="31521" y="1320"/>
                  </a:lnTo>
                  <a:lnTo>
                    <a:pt x="0" y="19507"/>
                  </a:lnTo>
                  <a:lnTo>
                    <a:pt x="16306" y="18592"/>
                  </a:lnTo>
                  <a:lnTo>
                    <a:pt x="32600" y="39052"/>
                  </a:lnTo>
                  <a:lnTo>
                    <a:pt x="64109" y="20853"/>
                  </a:lnTo>
                  <a:lnTo>
                    <a:pt x="64109" y="20129"/>
                  </a:lnTo>
                  <a:lnTo>
                    <a:pt x="4780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3" name="object 3183"/>
            <p:cNvSpPr/>
            <p:nvPr/>
          </p:nvSpPr>
          <p:spPr>
            <a:xfrm>
              <a:off x="3011490" y="5191691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19" h="20954">
                  <a:moveTo>
                    <a:pt x="16281" y="0"/>
                  </a:moveTo>
                  <a:lnTo>
                    <a:pt x="0" y="1320"/>
                  </a:lnTo>
                  <a:lnTo>
                    <a:pt x="0" y="2031"/>
                  </a:lnTo>
                  <a:lnTo>
                    <a:pt x="16281" y="723"/>
                  </a:lnTo>
                  <a:lnTo>
                    <a:pt x="32588" y="20853"/>
                  </a:lnTo>
                  <a:lnTo>
                    <a:pt x="32588" y="20116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4" name="object 3184"/>
            <p:cNvSpPr/>
            <p:nvPr/>
          </p:nvSpPr>
          <p:spPr>
            <a:xfrm>
              <a:off x="3027785" y="5173501"/>
              <a:ext cx="48260" cy="38735"/>
            </a:xfrm>
            <a:custGeom>
              <a:avLst/>
              <a:gdLst/>
              <a:ahLst/>
              <a:cxnLst/>
              <a:rect l="l" t="t" r="r" b="b"/>
              <a:pathLst>
                <a:path w="48260" h="38735">
                  <a:moveTo>
                    <a:pt x="31496" y="0"/>
                  </a:moveTo>
                  <a:lnTo>
                    <a:pt x="0" y="18199"/>
                  </a:lnTo>
                  <a:lnTo>
                    <a:pt x="16294" y="38315"/>
                  </a:lnTo>
                  <a:lnTo>
                    <a:pt x="47802" y="20129"/>
                  </a:lnTo>
                  <a:lnTo>
                    <a:pt x="3149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5" name="object 3185"/>
            <p:cNvSpPr/>
            <p:nvPr/>
          </p:nvSpPr>
          <p:spPr>
            <a:xfrm>
              <a:off x="3029165" y="5172951"/>
              <a:ext cx="46355" cy="38735"/>
            </a:xfrm>
            <a:custGeom>
              <a:avLst/>
              <a:gdLst/>
              <a:ahLst/>
              <a:cxnLst/>
              <a:rect l="l" t="t" r="r" b="b"/>
              <a:pathLst>
                <a:path w="46355" h="38735">
                  <a:moveTo>
                    <a:pt x="46024" y="21196"/>
                  </a:moveTo>
                  <a:lnTo>
                    <a:pt x="28879" y="101"/>
                  </a:lnTo>
                  <a:lnTo>
                    <a:pt x="27787" y="0"/>
                  </a:lnTo>
                  <a:lnTo>
                    <a:pt x="26327" y="1181"/>
                  </a:lnTo>
                  <a:lnTo>
                    <a:pt x="26276" y="1651"/>
                  </a:lnTo>
                  <a:lnTo>
                    <a:pt x="25171" y="1524"/>
                  </a:lnTo>
                  <a:lnTo>
                    <a:pt x="23710" y="2705"/>
                  </a:lnTo>
                  <a:lnTo>
                    <a:pt x="23647" y="3200"/>
                  </a:lnTo>
                  <a:lnTo>
                    <a:pt x="22542" y="3048"/>
                  </a:lnTo>
                  <a:lnTo>
                    <a:pt x="21082" y="4229"/>
                  </a:lnTo>
                  <a:lnTo>
                    <a:pt x="21031" y="4711"/>
                  </a:lnTo>
                  <a:lnTo>
                    <a:pt x="19926" y="4572"/>
                  </a:lnTo>
                  <a:lnTo>
                    <a:pt x="18465" y="5753"/>
                  </a:lnTo>
                  <a:lnTo>
                    <a:pt x="18402" y="6248"/>
                  </a:lnTo>
                  <a:lnTo>
                    <a:pt x="17297" y="6096"/>
                  </a:lnTo>
                  <a:lnTo>
                    <a:pt x="15836" y="7277"/>
                  </a:lnTo>
                  <a:lnTo>
                    <a:pt x="15786" y="7759"/>
                  </a:lnTo>
                  <a:lnTo>
                    <a:pt x="14681" y="7632"/>
                  </a:lnTo>
                  <a:lnTo>
                    <a:pt x="13220" y="8813"/>
                  </a:lnTo>
                  <a:lnTo>
                    <a:pt x="13169" y="9296"/>
                  </a:lnTo>
                  <a:lnTo>
                    <a:pt x="12052" y="9156"/>
                  </a:lnTo>
                  <a:lnTo>
                    <a:pt x="10591" y="10337"/>
                  </a:lnTo>
                  <a:lnTo>
                    <a:pt x="10541" y="10807"/>
                  </a:lnTo>
                  <a:lnTo>
                    <a:pt x="9436" y="10668"/>
                  </a:lnTo>
                  <a:lnTo>
                    <a:pt x="7975" y="11861"/>
                  </a:lnTo>
                  <a:lnTo>
                    <a:pt x="7924" y="12344"/>
                  </a:lnTo>
                  <a:lnTo>
                    <a:pt x="6819" y="12204"/>
                  </a:lnTo>
                  <a:lnTo>
                    <a:pt x="5359" y="13385"/>
                  </a:lnTo>
                  <a:lnTo>
                    <a:pt x="5295" y="13881"/>
                  </a:lnTo>
                  <a:lnTo>
                    <a:pt x="4191" y="13728"/>
                  </a:lnTo>
                  <a:lnTo>
                    <a:pt x="2730" y="14909"/>
                  </a:lnTo>
                  <a:lnTo>
                    <a:pt x="2679" y="15392"/>
                  </a:lnTo>
                  <a:lnTo>
                    <a:pt x="1574" y="15252"/>
                  </a:lnTo>
                  <a:lnTo>
                    <a:pt x="114" y="16433"/>
                  </a:lnTo>
                  <a:lnTo>
                    <a:pt x="0" y="17526"/>
                  </a:lnTo>
                  <a:lnTo>
                    <a:pt x="16891" y="38303"/>
                  </a:lnTo>
                  <a:lnTo>
                    <a:pt x="17399" y="38519"/>
                  </a:lnTo>
                  <a:lnTo>
                    <a:pt x="17881" y="38519"/>
                  </a:lnTo>
                  <a:lnTo>
                    <a:pt x="18262" y="38519"/>
                  </a:lnTo>
                  <a:lnTo>
                    <a:pt x="18643" y="38392"/>
                  </a:lnTo>
                  <a:lnTo>
                    <a:pt x="19697" y="37541"/>
                  </a:lnTo>
                  <a:lnTo>
                    <a:pt x="19761" y="36893"/>
                  </a:lnTo>
                  <a:lnTo>
                    <a:pt x="20015" y="36995"/>
                  </a:lnTo>
                  <a:lnTo>
                    <a:pt x="20497" y="36995"/>
                  </a:lnTo>
                  <a:lnTo>
                    <a:pt x="20878" y="36995"/>
                  </a:lnTo>
                  <a:lnTo>
                    <a:pt x="21259" y="36868"/>
                  </a:lnTo>
                  <a:lnTo>
                    <a:pt x="22313" y="36017"/>
                  </a:lnTo>
                  <a:lnTo>
                    <a:pt x="22377" y="35369"/>
                  </a:lnTo>
                  <a:lnTo>
                    <a:pt x="22644" y="35471"/>
                  </a:lnTo>
                  <a:lnTo>
                    <a:pt x="23126" y="35471"/>
                  </a:lnTo>
                  <a:lnTo>
                    <a:pt x="23507" y="35471"/>
                  </a:lnTo>
                  <a:lnTo>
                    <a:pt x="23888" y="35344"/>
                  </a:lnTo>
                  <a:lnTo>
                    <a:pt x="24942" y="34493"/>
                  </a:lnTo>
                  <a:lnTo>
                    <a:pt x="25006" y="33832"/>
                  </a:lnTo>
                  <a:lnTo>
                    <a:pt x="25260" y="33934"/>
                  </a:lnTo>
                  <a:lnTo>
                    <a:pt x="25742" y="33934"/>
                  </a:lnTo>
                  <a:lnTo>
                    <a:pt x="26123" y="33934"/>
                  </a:lnTo>
                  <a:lnTo>
                    <a:pt x="26504" y="33807"/>
                  </a:lnTo>
                  <a:lnTo>
                    <a:pt x="27559" y="32956"/>
                  </a:lnTo>
                  <a:lnTo>
                    <a:pt x="27622" y="32321"/>
                  </a:lnTo>
                  <a:lnTo>
                    <a:pt x="27876" y="32423"/>
                  </a:lnTo>
                  <a:lnTo>
                    <a:pt x="28359" y="32423"/>
                  </a:lnTo>
                  <a:lnTo>
                    <a:pt x="28740" y="32423"/>
                  </a:lnTo>
                  <a:lnTo>
                    <a:pt x="29121" y="32296"/>
                  </a:lnTo>
                  <a:lnTo>
                    <a:pt x="30175" y="31445"/>
                  </a:lnTo>
                  <a:lnTo>
                    <a:pt x="30238" y="30797"/>
                  </a:lnTo>
                  <a:lnTo>
                    <a:pt x="30505" y="30899"/>
                  </a:lnTo>
                  <a:lnTo>
                    <a:pt x="30988" y="30899"/>
                  </a:lnTo>
                  <a:lnTo>
                    <a:pt x="31369" y="30899"/>
                  </a:lnTo>
                  <a:lnTo>
                    <a:pt x="31750" y="30772"/>
                  </a:lnTo>
                  <a:lnTo>
                    <a:pt x="32804" y="29921"/>
                  </a:lnTo>
                  <a:lnTo>
                    <a:pt x="32867" y="29260"/>
                  </a:lnTo>
                  <a:lnTo>
                    <a:pt x="33121" y="29362"/>
                  </a:lnTo>
                  <a:lnTo>
                    <a:pt x="33604" y="29362"/>
                  </a:lnTo>
                  <a:lnTo>
                    <a:pt x="33997" y="29362"/>
                  </a:lnTo>
                  <a:lnTo>
                    <a:pt x="34366" y="29235"/>
                  </a:lnTo>
                  <a:lnTo>
                    <a:pt x="35420" y="28384"/>
                  </a:lnTo>
                  <a:lnTo>
                    <a:pt x="35483" y="27736"/>
                  </a:lnTo>
                  <a:lnTo>
                    <a:pt x="35750" y="27838"/>
                  </a:lnTo>
                  <a:lnTo>
                    <a:pt x="36233" y="27838"/>
                  </a:lnTo>
                  <a:lnTo>
                    <a:pt x="36614" y="27838"/>
                  </a:lnTo>
                  <a:lnTo>
                    <a:pt x="36995" y="27711"/>
                  </a:lnTo>
                  <a:lnTo>
                    <a:pt x="38049" y="26860"/>
                  </a:lnTo>
                  <a:lnTo>
                    <a:pt x="38112" y="26212"/>
                  </a:lnTo>
                  <a:lnTo>
                    <a:pt x="38366" y="26314"/>
                  </a:lnTo>
                  <a:lnTo>
                    <a:pt x="38849" y="26314"/>
                  </a:lnTo>
                  <a:lnTo>
                    <a:pt x="39243" y="26314"/>
                  </a:lnTo>
                  <a:lnTo>
                    <a:pt x="39611" y="26187"/>
                  </a:lnTo>
                  <a:lnTo>
                    <a:pt x="40665" y="25336"/>
                  </a:lnTo>
                  <a:lnTo>
                    <a:pt x="40728" y="24688"/>
                  </a:lnTo>
                  <a:lnTo>
                    <a:pt x="40995" y="24790"/>
                  </a:lnTo>
                  <a:lnTo>
                    <a:pt x="41478" y="24790"/>
                  </a:lnTo>
                  <a:lnTo>
                    <a:pt x="41859" y="24790"/>
                  </a:lnTo>
                  <a:lnTo>
                    <a:pt x="42240" y="24663"/>
                  </a:lnTo>
                  <a:lnTo>
                    <a:pt x="43294" y="23799"/>
                  </a:lnTo>
                  <a:lnTo>
                    <a:pt x="43357" y="23177"/>
                  </a:lnTo>
                  <a:lnTo>
                    <a:pt x="43586" y="23266"/>
                  </a:lnTo>
                  <a:lnTo>
                    <a:pt x="44094" y="23266"/>
                  </a:lnTo>
                  <a:lnTo>
                    <a:pt x="44475" y="23266"/>
                  </a:lnTo>
                  <a:lnTo>
                    <a:pt x="44856" y="23139"/>
                  </a:lnTo>
                  <a:lnTo>
                    <a:pt x="45910" y="22288"/>
                  </a:lnTo>
                  <a:lnTo>
                    <a:pt x="46024" y="21196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6" name="object 3186"/>
            <p:cNvSpPr/>
            <p:nvPr/>
          </p:nvSpPr>
          <p:spPr>
            <a:xfrm>
              <a:off x="3012567" y="5172811"/>
              <a:ext cx="46990" cy="20320"/>
            </a:xfrm>
            <a:custGeom>
              <a:avLst/>
              <a:gdLst/>
              <a:ahLst/>
              <a:cxnLst/>
              <a:rect l="l" t="t" r="r" b="b"/>
              <a:pathLst>
                <a:path w="46989" h="20320">
                  <a:moveTo>
                    <a:pt x="46647" y="2616"/>
                  </a:moveTo>
                  <a:lnTo>
                    <a:pt x="46494" y="723"/>
                  </a:lnTo>
                  <a:lnTo>
                    <a:pt x="45681" y="0"/>
                  </a:lnTo>
                  <a:lnTo>
                    <a:pt x="27470" y="1473"/>
                  </a:lnTo>
                  <a:lnTo>
                    <a:pt x="26758" y="2298"/>
                  </a:lnTo>
                  <a:lnTo>
                    <a:pt x="26797" y="2844"/>
                  </a:lnTo>
                  <a:lnTo>
                    <a:pt x="24777" y="2997"/>
                  </a:lnTo>
                  <a:lnTo>
                    <a:pt x="24079" y="3822"/>
                  </a:lnTo>
                  <a:lnTo>
                    <a:pt x="24117" y="4368"/>
                  </a:lnTo>
                  <a:lnTo>
                    <a:pt x="22110" y="4521"/>
                  </a:lnTo>
                  <a:lnTo>
                    <a:pt x="21412" y="5346"/>
                  </a:lnTo>
                  <a:lnTo>
                    <a:pt x="21450" y="5892"/>
                  </a:lnTo>
                  <a:lnTo>
                    <a:pt x="19431" y="6045"/>
                  </a:lnTo>
                  <a:lnTo>
                    <a:pt x="18732" y="6870"/>
                  </a:lnTo>
                  <a:lnTo>
                    <a:pt x="18770" y="7429"/>
                  </a:lnTo>
                  <a:lnTo>
                    <a:pt x="16764" y="7581"/>
                  </a:lnTo>
                  <a:lnTo>
                    <a:pt x="16052" y="8407"/>
                  </a:lnTo>
                  <a:lnTo>
                    <a:pt x="16090" y="8953"/>
                  </a:lnTo>
                  <a:lnTo>
                    <a:pt x="14084" y="9105"/>
                  </a:lnTo>
                  <a:lnTo>
                    <a:pt x="13373" y="9931"/>
                  </a:lnTo>
                  <a:lnTo>
                    <a:pt x="13411" y="10490"/>
                  </a:lnTo>
                  <a:lnTo>
                    <a:pt x="11404" y="10642"/>
                  </a:lnTo>
                  <a:lnTo>
                    <a:pt x="10693" y="11468"/>
                  </a:lnTo>
                  <a:lnTo>
                    <a:pt x="10731" y="12014"/>
                  </a:lnTo>
                  <a:lnTo>
                    <a:pt x="8724" y="12166"/>
                  </a:lnTo>
                  <a:lnTo>
                    <a:pt x="8026" y="12992"/>
                  </a:lnTo>
                  <a:lnTo>
                    <a:pt x="8064" y="13538"/>
                  </a:lnTo>
                  <a:lnTo>
                    <a:pt x="6045" y="13690"/>
                  </a:lnTo>
                  <a:lnTo>
                    <a:pt x="5346" y="14516"/>
                  </a:lnTo>
                  <a:lnTo>
                    <a:pt x="5384" y="15062"/>
                  </a:lnTo>
                  <a:lnTo>
                    <a:pt x="3365" y="15214"/>
                  </a:lnTo>
                  <a:lnTo>
                    <a:pt x="2667" y="16040"/>
                  </a:lnTo>
                  <a:lnTo>
                    <a:pt x="2705" y="16598"/>
                  </a:lnTo>
                  <a:lnTo>
                    <a:pt x="698" y="16751"/>
                  </a:lnTo>
                  <a:lnTo>
                    <a:pt x="0" y="17576"/>
                  </a:lnTo>
                  <a:lnTo>
                    <a:pt x="152" y="19431"/>
                  </a:lnTo>
                  <a:lnTo>
                    <a:pt x="901" y="20104"/>
                  </a:lnTo>
                  <a:lnTo>
                    <a:pt x="1790" y="20104"/>
                  </a:lnTo>
                  <a:lnTo>
                    <a:pt x="19177" y="18719"/>
                  </a:lnTo>
                  <a:lnTo>
                    <a:pt x="19888" y="17894"/>
                  </a:lnTo>
                  <a:lnTo>
                    <a:pt x="19837" y="17360"/>
                  </a:lnTo>
                  <a:lnTo>
                    <a:pt x="21844" y="17195"/>
                  </a:lnTo>
                  <a:lnTo>
                    <a:pt x="22555" y="16357"/>
                  </a:lnTo>
                  <a:lnTo>
                    <a:pt x="22504" y="15836"/>
                  </a:lnTo>
                  <a:lnTo>
                    <a:pt x="24523" y="15671"/>
                  </a:lnTo>
                  <a:lnTo>
                    <a:pt x="25234" y="14833"/>
                  </a:lnTo>
                  <a:lnTo>
                    <a:pt x="25184" y="14312"/>
                  </a:lnTo>
                  <a:lnTo>
                    <a:pt x="27203" y="14147"/>
                  </a:lnTo>
                  <a:lnTo>
                    <a:pt x="27914" y="13309"/>
                  </a:lnTo>
                  <a:lnTo>
                    <a:pt x="27863" y="12776"/>
                  </a:lnTo>
                  <a:lnTo>
                    <a:pt x="29870" y="12611"/>
                  </a:lnTo>
                  <a:lnTo>
                    <a:pt x="30581" y="11785"/>
                  </a:lnTo>
                  <a:lnTo>
                    <a:pt x="30530" y="11239"/>
                  </a:lnTo>
                  <a:lnTo>
                    <a:pt x="32550" y="11074"/>
                  </a:lnTo>
                  <a:lnTo>
                    <a:pt x="33261" y="10248"/>
                  </a:lnTo>
                  <a:lnTo>
                    <a:pt x="33210" y="9715"/>
                  </a:lnTo>
                  <a:lnTo>
                    <a:pt x="35229" y="9550"/>
                  </a:lnTo>
                  <a:lnTo>
                    <a:pt x="35941" y="8724"/>
                  </a:lnTo>
                  <a:lnTo>
                    <a:pt x="35890" y="8191"/>
                  </a:lnTo>
                  <a:lnTo>
                    <a:pt x="37909" y="8026"/>
                  </a:lnTo>
                  <a:lnTo>
                    <a:pt x="38620" y="7188"/>
                  </a:lnTo>
                  <a:lnTo>
                    <a:pt x="38569" y="6654"/>
                  </a:lnTo>
                  <a:lnTo>
                    <a:pt x="40589" y="6489"/>
                  </a:lnTo>
                  <a:lnTo>
                    <a:pt x="41300" y="5664"/>
                  </a:lnTo>
                  <a:lnTo>
                    <a:pt x="41249" y="5143"/>
                  </a:lnTo>
                  <a:lnTo>
                    <a:pt x="43256" y="4978"/>
                  </a:lnTo>
                  <a:lnTo>
                    <a:pt x="43967" y="4140"/>
                  </a:lnTo>
                  <a:lnTo>
                    <a:pt x="43916" y="3619"/>
                  </a:lnTo>
                  <a:lnTo>
                    <a:pt x="45935" y="3454"/>
                  </a:lnTo>
                  <a:lnTo>
                    <a:pt x="46647" y="2616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7" name="object 3187"/>
            <p:cNvSpPr/>
            <p:nvPr/>
          </p:nvSpPr>
          <p:spPr>
            <a:xfrm>
              <a:off x="3045461" y="521188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13" y="0"/>
                  </a:moveTo>
                  <a:lnTo>
                    <a:pt x="0" y="2768"/>
                  </a:lnTo>
                  <a:lnTo>
                    <a:pt x="0" y="6845"/>
                  </a:lnTo>
                  <a:lnTo>
                    <a:pt x="4813" y="4051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8" name="object 3188"/>
            <p:cNvSpPr/>
            <p:nvPr/>
          </p:nvSpPr>
          <p:spPr>
            <a:xfrm>
              <a:off x="3046095" y="5212943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317"/>
                  </a:moveTo>
                  <a:lnTo>
                    <a:pt x="876" y="977"/>
                  </a:lnTo>
                  <a:lnTo>
                    <a:pt x="0" y="5334"/>
                  </a:lnTo>
                  <a:lnTo>
                    <a:pt x="1143" y="4648"/>
                  </a:lnTo>
                  <a:lnTo>
                    <a:pt x="2006" y="317"/>
                  </a:lnTo>
                  <a:close/>
                </a:path>
                <a:path w="2539" h="5714">
                  <a:moveTo>
                    <a:pt x="2514" y="0"/>
                  </a:moveTo>
                  <a:lnTo>
                    <a:pt x="2146" y="228"/>
                  </a:lnTo>
                  <a:lnTo>
                    <a:pt x="1270" y="4572"/>
                  </a:lnTo>
                  <a:lnTo>
                    <a:pt x="1663" y="4343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9" name="object 3189"/>
            <p:cNvSpPr/>
            <p:nvPr/>
          </p:nvSpPr>
          <p:spPr>
            <a:xfrm>
              <a:off x="3045357" y="521193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806"/>
                  </a:lnTo>
                  <a:lnTo>
                    <a:pt x="0" y="6832"/>
                  </a:lnTo>
                  <a:lnTo>
                    <a:pt x="571" y="6502"/>
                  </a:lnTo>
                  <a:lnTo>
                    <a:pt x="215" y="6502"/>
                  </a:lnTo>
                  <a:lnTo>
                    <a:pt x="215" y="2882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49"/>
                  </a:lnTo>
                  <a:lnTo>
                    <a:pt x="215" y="6502"/>
                  </a:lnTo>
                  <a:lnTo>
                    <a:pt x="571" y="6502"/>
                  </a:lnTo>
                  <a:lnTo>
                    <a:pt x="4838" y="4038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0" name="object 3190"/>
            <p:cNvSpPr/>
            <p:nvPr/>
          </p:nvSpPr>
          <p:spPr>
            <a:xfrm>
              <a:off x="3045433" y="521199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51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3" y="6489"/>
                  </a:lnTo>
                  <a:lnTo>
                    <a:pt x="215" y="6489"/>
                  </a:lnTo>
                  <a:lnTo>
                    <a:pt x="215" y="2870"/>
                  </a:lnTo>
                  <a:lnTo>
                    <a:pt x="4635" y="330"/>
                  </a:lnTo>
                  <a:lnTo>
                    <a:pt x="4851" y="330"/>
                  </a:lnTo>
                  <a:lnTo>
                    <a:pt x="4851" y="0"/>
                  </a:lnTo>
                  <a:close/>
                </a:path>
                <a:path w="5080" h="6985">
                  <a:moveTo>
                    <a:pt x="4851" y="330"/>
                  </a:moveTo>
                  <a:lnTo>
                    <a:pt x="4635" y="330"/>
                  </a:lnTo>
                  <a:lnTo>
                    <a:pt x="4635" y="3937"/>
                  </a:lnTo>
                  <a:lnTo>
                    <a:pt x="215" y="6489"/>
                  </a:lnTo>
                  <a:lnTo>
                    <a:pt x="573" y="6489"/>
                  </a:lnTo>
                  <a:lnTo>
                    <a:pt x="4851" y="4025"/>
                  </a:lnTo>
                  <a:lnTo>
                    <a:pt x="4851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1" name="object 3191"/>
            <p:cNvSpPr/>
            <p:nvPr/>
          </p:nvSpPr>
          <p:spPr>
            <a:xfrm>
              <a:off x="3048433" y="521273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81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78"/>
                  </a:lnTo>
                  <a:lnTo>
                    <a:pt x="381" y="4038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2" name="object 3192"/>
            <p:cNvSpPr/>
            <p:nvPr/>
          </p:nvSpPr>
          <p:spPr>
            <a:xfrm>
              <a:off x="3048436" y="521278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57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241" y="330"/>
                  </a:lnTo>
                  <a:lnTo>
                    <a:pt x="241" y="3962"/>
                  </a:lnTo>
                  <a:lnTo>
                    <a:pt x="127" y="4229"/>
                  </a:lnTo>
                  <a:lnTo>
                    <a:pt x="457" y="4038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3" name="object 3193"/>
            <p:cNvSpPr/>
            <p:nvPr/>
          </p:nvSpPr>
          <p:spPr>
            <a:xfrm>
              <a:off x="3046581" y="52138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39" y="330"/>
                  </a:lnTo>
                  <a:lnTo>
                    <a:pt x="139" y="3937"/>
                  </a:lnTo>
                  <a:lnTo>
                    <a:pt x="114" y="4191"/>
                  </a:lnTo>
                  <a:lnTo>
                    <a:pt x="368" y="403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4" name="object 3194"/>
            <p:cNvSpPr/>
            <p:nvPr/>
          </p:nvSpPr>
          <p:spPr>
            <a:xfrm>
              <a:off x="3046586" y="521384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66"/>
                  </a:lnTo>
                  <a:lnTo>
                    <a:pt x="0" y="482"/>
                  </a:lnTo>
                  <a:lnTo>
                    <a:pt x="228" y="342"/>
                  </a:lnTo>
                  <a:lnTo>
                    <a:pt x="228" y="3975"/>
                  </a:lnTo>
                  <a:lnTo>
                    <a:pt x="114" y="4254"/>
                  </a:lnTo>
                  <a:lnTo>
                    <a:pt x="444" y="405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5" name="object 3195"/>
            <p:cNvSpPr/>
            <p:nvPr/>
          </p:nvSpPr>
          <p:spPr>
            <a:xfrm>
              <a:off x="3045227" y="521164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0" y="3048"/>
                  </a:lnTo>
                  <a:lnTo>
                    <a:pt x="0" y="7289"/>
                  </a:lnTo>
                  <a:lnTo>
                    <a:pt x="139" y="7378"/>
                  </a:lnTo>
                  <a:lnTo>
                    <a:pt x="215" y="7162"/>
                  </a:lnTo>
                  <a:lnTo>
                    <a:pt x="215" y="3136"/>
                  </a:lnTo>
                  <a:lnTo>
                    <a:pt x="5041" y="342"/>
                  </a:lnTo>
                  <a:lnTo>
                    <a:pt x="5041" y="4381"/>
                  </a:lnTo>
                  <a:lnTo>
                    <a:pt x="5194" y="4470"/>
                  </a:lnTo>
                  <a:lnTo>
                    <a:pt x="5257" y="4241"/>
                  </a:lnTo>
                  <a:lnTo>
                    <a:pt x="5410" y="88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6" name="object 3196"/>
            <p:cNvSpPr/>
            <p:nvPr/>
          </p:nvSpPr>
          <p:spPr>
            <a:xfrm>
              <a:off x="3045371" y="521174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1790" y="2006"/>
                  </a:lnTo>
                  <a:lnTo>
                    <a:pt x="0" y="3035"/>
                  </a:lnTo>
                  <a:lnTo>
                    <a:pt x="0" y="7277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1778" y="2222"/>
                  </a:lnTo>
                  <a:lnTo>
                    <a:pt x="5041" y="330"/>
                  </a:lnTo>
                  <a:lnTo>
                    <a:pt x="5041" y="4368"/>
                  </a:lnTo>
                  <a:lnTo>
                    <a:pt x="5257" y="424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7" name="object 3197"/>
            <p:cNvSpPr/>
            <p:nvPr/>
          </p:nvSpPr>
          <p:spPr>
            <a:xfrm>
              <a:off x="3052767" y="520767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68"/>
                  </a:lnTo>
                  <a:lnTo>
                    <a:pt x="0" y="6832"/>
                  </a:lnTo>
                  <a:lnTo>
                    <a:pt x="4825" y="4038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8" name="object 3198"/>
            <p:cNvSpPr/>
            <p:nvPr/>
          </p:nvSpPr>
          <p:spPr>
            <a:xfrm>
              <a:off x="3053410" y="520872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304"/>
                  </a:moveTo>
                  <a:lnTo>
                    <a:pt x="876" y="965"/>
                  </a:lnTo>
                  <a:lnTo>
                    <a:pt x="0" y="5321"/>
                  </a:lnTo>
                  <a:lnTo>
                    <a:pt x="1143" y="4635"/>
                  </a:lnTo>
                  <a:lnTo>
                    <a:pt x="2006" y="304"/>
                  </a:lnTo>
                  <a:close/>
                </a:path>
                <a:path w="2539" h="5714">
                  <a:moveTo>
                    <a:pt x="2527" y="0"/>
                  </a:moveTo>
                  <a:lnTo>
                    <a:pt x="2159" y="215"/>
                  </a:lnTo>
                  <a:lnTo>
                    <a:pt x="1282" y="4572"/>
                  </a:lnTo>
                  <a:lnTo>
                    <a:pt x="1676" y="4330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9" name="object 3199"/>
            <p:cNvSpPr/>
            <p:nvPr/>
          </p:nvSpPr>
          <p:spPr>
            <a:xfrm>
              <a:off x="3052676" y="520772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1" y="6489"/>
                  </a:lnTo>
                  <a:lnTo>
                    <a:pt x="203" y="6489"/>
                  </a:lnTo>
                  <a:lnTo>
                    <a:pt x="203" y="2870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37"/>
                  </a:lnTo>
                  <a:lnTo>
                    <a:pt x="203" y="6489"/>
                  </a:lnTo>
                  <a:lnTo>
                    <a:pt x="571" y="6489"/>
                  </a:lnTo>
                  <a:lnTo>
                    <a:pt x="4838" y="4025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0" name="object 3200"/>
            <p:cNvSpPr/>
            <p:nvPr/>
          </p:nvSpPr>
          <p:spPr>
            <a:xfrm>
              <a:off x="3052751" y="520776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51" y="0"/>
                  </a:moveTo>
                  <a:lnTo>
                    <a:pt x="0" y="2793"/>
                  </a:lnTo>
                  <a:lnTo>
                    <a:pt x="0" y="6832"/>
                  </a:lnTo>
                  <a:lnTo>
                    <a:pt x="573" y="6502"/>
                  </a:lnTo>
                  <a:lnTo>
                    <a:pt x="215" y="6502"/>
                  </a:lnTo>
                  <a:lnTo>
                    <a:pt x="215" y="2882"/>
                  </a:lnTo>
                  <a:lnTo>
                    <a:pt x="4635" y="330"/>
                  </a:lnTo>
                  <a:lnTo>
                    <a:pt x="4851" y="330"/>
                  </a:lnTo>
                  <a:lnTo>
                    <a:pt x="4851" y="0"/>
                  </a:lnTo>
                  <a:close/>
                </a:path>
                <a:path w="5080" h="6985">
                  <a:moveTo>
                    <a:pt x="4851" y="330"/>
                  </a:moveTo>
                  <a:lnTo>
                    <a:pt x="4635" y="330"/>
                  </a:lnTo>
                  <a:lnTo>
                    <a:pt x="4635" y="3949"/>
                  </a:lnTo>
                  <a:lnTo>
                    <a:pt x="215" y="6502"/>
                  </a:lnTo>
                  <a:lnTo>
                    <a:pt x="573" y="6502"/>
                  </a:lnTo>
                  <a:lnTo>
                    <a:pt x="4851" y="4038"/>
                  </a:lnTo>
                  <a:lnTo>
                    <a:pt x="4851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1" name="object 3201"/>
            <p:cNvSpPr/>
            <p:nvPr/>
          </p:nvSpPr>
          <p:spPr>
            <a:xfrm>
              <a:off x="3055752" y="52085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28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49"/>
                  </a:lnTo>
                  <a:lnTo>
                    <a:pt x="127" y="4191"/>
                  </a:lnTo>
                  <a:lnTo>
                    <a:pt x="368" y="403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2" name="object 3202"/>
            <p:cNvSpPr/>
            <p:nvPr/>
          </p:nvSpPr>
          <p:spPr>
            <a:xfrm>
              <a:off x="3055754" y="520855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241" y="330"/>
                  </a:lnTo>
                  <a:lnTo>
                    <a:pt x="241" y="3962"/>
                  </a:lnTo>
                  <a:lnTo>
                    <a:pt x="127" y="4229"/>
                  </a:lnTo>
                  <a:lnTo>
                    <a:pt x="444" y="405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3" name="object 3203"/>
            <p:cNvSpPr/>
            <p:nvPr/>
          </p:nvSpPr>
          <p:spPr>
            <a:xfrm>
              <a:off x="3053900" y="520958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28"/>
                  </a:lnTo>
                  <a:lnTo>
                    <a:pt x="0" y="419"/>
                  </a:lnTo>
                  <a:lnTo>
                    <a:pt x="152" y="330"/>
                  </a:lnTo>
                  <a:lnTo>
                    <a:pt x="152" y="3949"/>
                  </a:lnTo>
                  <a:lnTo>
                    <a:pt x="114" y="4178"/>
                  </a:lnTo>
                  <a:lnTo>
                    <a:pt x="368" y="403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4" name="object 3204"/>
            <p:cNvSpPr/>
            <p:nvPr/>
          </p:nvSpPr>
          <p:spPr>
            <a:xfrm>
              <a:off x="3053891" y="52096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241" y="342"/>
                  </a:lnTo>
                  <a:lnTo>
                    <a:pt x="241" y="3962"/>
                  </a:lnTo>
                  <a:lnTo>
                    <a:pt x="127" y="4229"/>
                  </a:lnTo>
                  <a:lnTo>
                    <a:pt x="444" y="405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5" name="object 3205"/>
            <p:cNvSpPr/>
            <p:nvPr/>
          </p:nvSpPr>
          <p:spPr>
            <a:xfrm>
              <a:off x="3052546" y="520741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0" y="3048"/>
                  </a:lnTo>
                  <a:lnTo>
                    <a:pt x="0" y="7289"/>
                  </a:lnTo>
                  <a:lnTo>
                    <a:pt x="139" y="7378"/>
                  </a:lnTo>
                  <a:lnTo>
                    <a:pt x="215" y="7162"/>
                  </a:lnTo>
                  <a:lnTo>
                    <a:pt x="215" y="3136"/>
                  </a:lnTo>
                  <a:lnTo>
                    <a:pt x="5041" y="342"/>
                  </a:lnTo>
                  <a:lnTo>
                    <a:pt x="5041" y="4381"/>
                  </a:lnTo>
                  <a:lnTo>
                    <a:pt x="5194" y="4470"/>
                  </a:lnTo>
                  <a:lnTo>
                    <a:pt x="5257" y="4254"/>
                  </a:lnTo>
                  <a:lnTo>
                    <a:pt x="5410" y="10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6" name="object 3206"/>
            <p:cNvSpPr/>
            <p:nvPr/>
          </p:nvSpPr>
          <p:spPr>
            <a:xfrm>
              <a:off x="3052686" y="520752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0"/>
                  </a:moveTo>
                  <a:lnTo>
                    <a:pt x="1790" y="2006"/>
                  </a:lnTo>
                  <a:lnTo>
                    <a:pt x="0" y="3035"/>
                  </a:lnTo>
                  <a:lnTo>
                    <a:pt x="0" y="7289"/>
                  </a:lnTo>
                  <a:lnTo>
                    <a:pt x="215" y="7162"/>
                  </a:lnTo>
                  <a:lnTo>
                    <a:pt x="215" y="3136"/>
                  </a:lnTo>
                  <a:lnTo>
                    <a:pt x="1790" y="2209"/>
                  </a:lnTo>
                  <a:lnTo>
                    <a:pt x="5054" y="330"/>
                  </a:lnTo>
                  <a:lnTo>
                    <a:pt x="5054" y="4368"/>
                  </a:lnTo>
                  <a:lnTo>
                    <a:pt x="5270" y="4241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7" name="object 3207"/>
            <p:cNvSpPr/>
            <p:nvPr/>
          </p:nvSpPr>
          <p:spPr>
            <a:xfrm>
              <a:off x="3060096" y="520343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13" y="0"/>
                  </a:moveTo>
                  <a:lnTo>
                    <a:pt x="0" y="2768"/>
                  </a:lnTo>
                  <a:lnTo>
                    <a:pt x="0" y="6819"/>
                  </a:lnTo>
                  <a:lnTo>
                    <a:pt x="4813" y="4051"/>
                  </a:lnTo>
                  <a:lnTo>
                    <a:pt x="481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8" name="object 3208"/>
            <p:cNvSpPr/>
            <p:nvPr/>
          </p:nvSpPr>
          <p:spPr>
            <a:xfrm>
              <a:off x="3060725" y="520449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317"/>
                  </a:moveTo>
                  <a:lnTo>
                    <a:pt x="876" y="977"/>
                  </a:lnTo>
                  <a:lnTo>
                    <a:pt x="0" y="5321"/>
                  </a:lnTo>
                  <a:lnTo>
                    <a:pt x="1143" y="4660"/>
                  </a:lnTo>
                  <a:lnTo>
                    <a:pt x="2006" y="317"/>
                  </a:lnTo>
                  <a:close/>
                </a:path>
                <a:path w="2539" h="5714">
                  <a:moveTo>
                    <a:pt x="2527" y="0"/>
                  </a:moveTo>
                  <a:lnTo>
                    <a:pt x="2159" y="228"/>
                  </a:lnTo>
                  <a:lnTo>
                    <a:pt x="1282" y="4572"/>
                  </a:lnTo>
                  <a:lnTo>
                    <a:pt x="1676" y="4343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9" name="object 3209"/>
            <p:cNvSpPr/>
            <p:nvPr/>
          </p:nvSpPr>
          <p:spPr>
            <a:xfrm>
              <a:off x="3059992" y="520348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3"/>
                  </a:lnTo>
                  <a:lnTo>
                    <a:pt x="0" y="6832"/>
                  </a:lnTo>
                  <a:lnTo>
                    <a:pt x="571" y="6502"/>
                  </a:lnTo>
                  <a:lnTo>
                    <a:pt x="203" y="6502"/>
                  </a:lnTo>
                  <a:lnTo>
                    <a:pt x="203" y="2882"/>
                  </a:lnTo>
                  <a:lnTo>
                    <a:pt x="4622" y="330"/>
                  </a:lnTo>
                  <a:lnTo>
                    <a:pt x="4838" y="330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30"/>
                  </a:moveTo>
                  <a:lnTo>
                    <a:pt x="4622" y="330"/>
                  </a:lnTo>
                  <a:lnTo>
                    <a:pt x="4622" y="3949"/>
                  </a:lnTo>
                  <a:lnTo>
                    <a:pt x="203" y="6502"/>
                  </a:lnTo>
                  <a:lnTo>
                    <a:pt x="571" y="6502"/>
                  </a:lnTo>
                  <a:lnTo>
                    <a:pt x="4838" y="4038"/>
                  </a:lnTo>
                  <a:lnTo>
                    <a:pt x="4838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0" name="object 3210"/>
            <p:cNvSpPr/>
            <p:nvPr/>
          </p:nvSpPr>
          <p:spPr>
            <a:xfrm>
              <a:off x="3060068" y="520354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51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3" y="6489"/>
                  </a:lnTo>
                  <a:lnTo>
                    <a:pt x="215" y="6489"/>
                  </a:lnTo>
                  <a:lnTo>
                    <a:pt x="215" y="2870"/>
                  </a:lnTo>
                  <a:lnTo>
                    <a:pt x="4635" y="330"/>
                  </a:lnTo>
                  <a:lnTo>
                    <a:pt x="4851" y="330"/>
                  </a:lnTo>
                  <a:lnTo>
                    <a:pt x="4851" y="0"/>
                  </a:lnTo>
                  <a:close/>
                </a:path>
                <a:path w="5080" h="6985">
                  <a:moveTo>
                    <a:pt x="4851" y="330"/>
                  </a:moveTo>
                  <a:lnTo>
                    <a:pt x="4635" y="330"/>
                  </a:lnTo>
                  <a:lnTo>
                    <a:pt x="4635" y="3937"/>
                  </a:lnTo>
                  <a:lnTo>
                    <a:pt x="215" y="6489"/>
                  </a:lnTo>
                  <a:lnTo>
                    <a:pt x="573" y="6489"/>
                  </a:lnTo>
                  <a:lnTo>
                    <a:pt x="4851" y="4025"/>
                  </a:lnTo>
                  <a:lnTo>
                    <a:pt x="4851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1" name="object 3211"/>
            <p:cNvSpPr/>
            <p:nvPr/>
          </p:nvSpPr>
          <p:spPr>
            <a:xfrm>
              <a:off x="3063069" y="520428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81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78"/>
                  </a:lnTo>
                  <a:lnTo>
                    <a:pt x="381" y="4025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2" name="object 3212"/>
            <p:cNvSpPr/>
            <p:nvPr/>
          </p:nvSpPr>
          <p:spPr>
            <a:xfrm>
              <a:off x="3063073" y="520433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228" y="330"/>
                  </a:lnTo>
                  <a:lnTo>
                    <a:pt x="228" y="3936"/>
                  </a:lnTo>
                  <a:lnTo>
                    <a:pt x="127" y="4241"/>
                  </a:lnTo>
                  <a:lnTo>
                    <a:pt x="444" y="403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3" name="object 3213"/>
            <p:cNvSpPr/>
            <p:nvPr/>
          </p:nvSpPr>
          <p:spPr>
            <a:xfrm>
              <a:off x="3061218" y="520536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14" y="4178"/>
                  </a:lnTo>
                  <a:lnTo>
                    <a:pt x="368" y="403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4" name="object 3214"/>
            <p:cNvSpPr/>
            <p:nvPr/>
          </p:nvSpPr>
          <p:spPr>
            <a:xfrm>
              <a:off x="3061209" y="52053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57" y="0"/>
                  </a:moveTo>
                  <a:lnTo>
                    <a:pt x="0" y="266"/>
                  </a:lnTo>
                  <a:lnTo>
                    <a:pt x="12" y="482"/>
                  </a:lnTo>
                  <a:lnTo>
                    <a:pt x="241" y="342"/>
                  </a:lnTo>
                  <a:lnTo>
                    <a:pt x="241" y="3975"/>
                  </a:lnTo>
                  <a:lnTo>
                    <a:pt x="127" y="4254"/>
                  </a:lnTo>
                  <a:lnTo>
                    <a:pt x="457" y="40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5" name="object 3215"/>
            <p:cNvSpPr/>
            <p:nvPr/>
          </p:nvSpPr>
          <p:spPr>
            <a:xfrm>
              <a:off x="3059863" y="520320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0" y="3035"/>
                  </a:lnTo>
                  <a:lnTo>
                    <a:pt x="0" y="7289"/>
                  </a:lnTo>
                  <a:lnTo>
                    <a:pt x="139" y="7365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5054" y="330"/>
                  </a:lnTo>
                  <a:lnTo>
                    <a:pt x="5054" y="4368"/>
                  </a:lnTo>
                  <a:lnTo>
                    <a:pt x="5194" y="4457"/>
                  </a:lnTo>
                  <a:lnTo>
                    <a:pt x="5257" y="4241"/>
                  </a:lnTo>
                  <a:lnTo>
                    <a:pt x="5410" y="88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6" name="object 3216"/>
            <p:cNvSpPr/>
            <p:nvPr/>
          </p:nvSpPr>
          <p:spPr>
            <a:xfrm>
              <a:off x="3060014" y="520330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1790" y="2006"/>
                  </a:lnTo>
                  <a:lnTo>
                    <a:pt x="0" y="3035"/>
                  </a:lnTo>
                  <a:lnTo>
                    <a:pt x="0" y="7277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1778" y="2222"/>
                  </a:lnTo>
                  <a:lnTo>
                    <a:pt x="5041" y="330"/>
                  </a:lnTo>
                  <a:lnTo>
                    <a:pt x="5041" y="4368"/>
                  </a:lnTo>
                  <a:lnTo>
                    <a:pt x="5257" y="4241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7" name="object 3217"/>
            <p:cNvSpPr/>
            <p:nvPr/>
          </p:nvSpPr>
          <p:spPr>
            <a:xfrm>
              <a:off x="3067403" y="519922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68"/>
                  </a:lnTo>
                  <a:lnTo>
                    <a:pt x="0" y="6832"/>
                  </a:lnTo>
                  <a:lnTo>
                    <a:pt x="4825" y="4038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8" name="object 3218"/>
            <p:cNvSpPr/>
            <p:nvPr/>
          </p:nvSpPr>
          <p:spPr>
            <a:xfrm>
              <a:off x="3068040" y="5200281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304"/>
                  </a:moveTo>
                  <a:lnTo>
                    <a:pt x="876" y="965"/>
                  </a:lnTo>
                  <a:lnTo>
                    <a:pt x="0" y="5321"/>
                  </a:lnTo>
                  <a:lnTo>
                    <a:pt x="1143" y="4635"/>
                  </a:lnTo>
                  <a:lnTo>
                    <a:pt x="2006" y="304"/>
                  </a:lnTo>
                  <a:close/>
                </a:path>
                <a:path w="2539" h="5714">
                  <a:moveTo>
                    <a:pt x="2527" y="0"/>
                  </a:moveTo>
                  <a:lnTo>
                    <a:pt x="2159" y="215"/>
                  </a:lnTo>
                  <a:lnTo>
                    <a:pt x="1282" y="4572"/>
                  </a:lnTo>
                  <a:lnTo>
                    <a:pt x="1676" y="4330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9" name="object 3219"/>
            <p:cNvSpPr/>
            <p:nvPr/>
          </p:nvSpPr>
          <p:spPr>
            <a:xfrm>
              <a:off x="3067311" y="519927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38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1" y="6489"/>
                  </a:lnTo>
                  <a:lnTo>
                    <a:pt x="203" y="6489"/>
                  </a:lnTo>
                  <a:lnTo>
                    <a:pt x="203" y="2870"/>
                  </a:lnTo>
                  <a:lnTo>
                    <a:pt x="4622" y="317"/>
                  </a:lnTo>
                  <a:lnTo>
                    <a:pt x="4838" y="317"/>
                  </a:lnTo>
                  <a:lnTo>
                    <a:pt x="4838" y="0"/>
                  </a:lnTo>
                  <a:close/>
                </a:path>
                <a:path w="5080" h="6985">
                  <a:moveTo>
                    <a:pt x="4838" y="317"/>
                  </a:moveTo>
                  <a:lnTo>
                    <a:pt x="4622" y="317"/>
                  </a:lnTo>
                  <a:lnTo>
                    <a:pt x="4622" y="3937"/>
                  </a:lnTo>
                  <a:lnTo>
                    <a:pt x="203" y="6489"/>
                  </a:lnTo>
                  <a:lnTo>
                    <a:pt x="571" y="6489"/>
                  </a:lnTo>
                  <a:lnTo>
                    <a:pt x="4838" y="4025"/>
                  </a:lnTo>
                  <a:lnTo>
                    <a:pt x="4838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0" name="object 3220"/>
            <p:cNvSpPr/>
            <p:nvPr/>
          </p:nvSpPr>
          <p:spPr>
            <a:xfrm>
              <a:off x="3067386" y="519932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51" y="0"/>
                  </a:moveTo>
                  <a:lnTo>
                    <a:pt x="0" y="2794"/>
                  </a:lnTo>
                  <a:lnTo>
                    <a:pt x="0" y="6819"/>
                  </a:lnTo>
                  <a:lnTo>
                    <a:pt x="573" y="6489"/>
                  </a:lnTo>
                  <a:lnTo>
                    <a:pt x="215" y="6489"/>
                  </a:lnTo>
                  <a:lnTo>
                    <a:pt x="215" y="2870"/>
                  </a:lnTo>
                  <a:lnTo>
                    <a:pt x="4635" y="330"/>
                  </a:lnTo>
                  <a:lnTo>
                    <a:pt x="4851" y="330"/>
                  </a:lnTo>
                  <a:lnTo>
                    <a:pt x="4851" y="0"/>
                  </a:lnTo>
                  <a:close/>
                </a:path>
                <a:path w="5080" h="6985">
                  <a:moveTo>
                    <a:pt x="4851" y="330"/>
                  </a:moveTo>
                  <a:lnTo>
                    <a:pt x="4635" y="330"/>
                  </a:lnTo>
                  <a:lnTo>
                    <a:pt x="4635" y="3937"/>
                  </a:lnTo>
                  <a:lnTo>
                    <a:pt x="215" y="6489"/>
                  </a:lnTo>
                  <a:lnTo>
                    <a:pt x="573" y="6489"/>
                  </a:lnTo>
                  <a:lnTo>
                    <a:pt x="4851" y="4025"/>
                  </a:lnTo>
                  <a:lnTo>
                    <a:pt x="4851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1" name="object 3221"/>
            <p:cNvSpPr/>
            <p:nvPr/>
          </p:nvSpPr>
          <p:spPr>
            <a:xfrm>
              <a:off x="3070386" y="520006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91"/>
                  </a:lnTo>
                  <a:lnTo>
                    <a:pt x="368" y="403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2" name="object 3222"/>
            <p:cNvSpPr/>
            <p:nvPr/>
          </p:nvSpPr>
          <p:spPr>
            <a:xfrm>
              <a:off x="3070391" y="520009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57" y="0"/>
                  </a:moveTo>
                  <a:lnTo>
                    <a:pt x="0" y="266"/>
                  </a:lnTo>
                  <a:lnTo>
                    <a:pt x="12" y="482"/>
                  </a:lnTo>
                  <a:lnTo>
                    <a:pt x="241" y="342"/>
                  </a:lnTo>
                  <a:lnTo>
                    <a:pt x="241" y="3975"/>
                  </a:lnTo>
                  <a:lnTo>
                    <a:pt x="127" y="4254"/>
                  </a:lnTo>
                  <a:lnTo>
                    <a:pt x="457" y="40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3" name="object 3223"/>
            <p:cNvSpPr/>
            <p:nvPr/>
          </p:nvSpPr>
          <p:spPr>
            <a:xfrm>
              <a:off x="3068535" y="520113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28"/>
                  </a:lnTo>
                  <a:lnTo>
                    <a:pt x="0" y="419"/>
                  </a:lnTo>
                  <a:lnTo>
                    <a:pt x="139" y="330"/>
                  </a:lnTo>
                  <a:lnTo>
                    <a:pt x="139" y="3949"/>
                  </a:lnTo>
                  <a:lnTo>
                    <a:pt x="114" y="4178"/>
                  </a:lnTo>
                  <a:lnTo>
                    <a:pt x="368" y="4038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4" name="object 3224"/>
            <p:cNvSpPr/>
            <p:nvPr/>
          </p:nvSpPr>
          <p:spPr>
            <a:xfrm>
              <a:off x="3068538" y="520118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228" y="330"/>
                  </a:lnTo>
                  <a:lnTo>
                    <a:pt x="228" y="3962"/>
                  </a:lnTo>
                  <a:lnTo>
                    <a:pt x="114" y="4241"/>
                  </a:lnTo>
                  <a:lnTo>
                    <a:pt x="444" y="403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5" name="object 3225"/>
            <p:cNvSpPr/>
            <p:nvPr/>
          </p:nvSpPr>
          <p:spPr>
            <a:xfrm>
              <a:off x="3067181" y="519897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0" y="3048"/>
                  </a:lnTo>
                  <a:lnTo>
                    <a:pt x="0" y="7289"/>
                  </a:lnTo>
                  <a:lnTo>
                    <a:pt x="139" y="7378"/>
                  </a:lnTo>
                  <a:lnTo>
                    <a:pt x="215" y="7162"/>
                  </a:lnTo>
                  <a:lnTo>
                    <a:pt x="215" y="3136"/>
                  </a:lnTo>
                  <a:lnTo>
                    <a:pt x="5041" y="342"/>
                  </a:lnTo>
                  <a:lnTo>
                    <a:pt x="5041" y="4381"/>
                  </a:lnTo>
                  <a:lnTo>
                    <a:pt x="5194" y="4470"/>
                  </a:lnTo>
                  <a:lnTo>
                    <a:pt x="5257" y="4241"/>
                  </a:lnTo>
                  <a:lnTo>
                    <a:pt x="5410" y="88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6" name="object 3226"/>
            <p:cNvSpPr/>
            <p:nvPr/>
          </p:nvSpPr>
          <p:spPr>
            <a:xfrm>
              <a:off x="3067329" y="519907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0"/>
                  </a:moveTo>
                  <a:lnTo>
                    <a:pt x="1790" y="2006"/>
                  </a:lnTo>
                  <a:lnTo>
                    <a:pt x="0" y="3035"/>
                  </a:lnTo>
                  <a:lnTo>
                    <a:pt x="0" y="7277"/>
                  </a:lnTo>
                  <a:lnTo>
                    <a:pt x="215" y="7150"/>
                  </a:lnTo>
                  <a:lnTo>
                    <a:pt x="215" y="3124"/>
                  </a:lnTo>
                  <a:lnTo>
                    <a:pt x="1778" y="2222"/>
                  </a:lnTo>
                  <a:lnTo>
                    <a:pt x="5041" y="330"/>
                  </a:lnTo>
                  <a:lnTo>
                    <a:pt x="5041" y="4368"/>
                  </a:lnTo>
                  <a:lnTo>
                    <a:pt x="5257" y="4254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7" name="object 3227"/>
            <p:cNvSpPr/>
            <p:nvPr/>
          </p:nvSpPr>
          <p:spPr>
            <a:xfrm>
              <a:off x="3036967" y="521196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51"/>
                  </a:lnTo>
                  <a:lnTo>
                    <a:pt x="4813" y="6845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8" name="object 3228"/>
            <p:cNvSpPr/>
            <p:nvPr/>
          </p:nvSpPr>
          <p:spPr>
            <a:xfrm>
              <a:off x="3038614" y="5213019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43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27" y="5334"/>
                  </a:moveTo>
                  <a:lnTo>
                    <a:pt x="1651" y="977"/>
                  </a:lnTo>
                  <a:lnTo>
                    <a:pt x="508" y="317"/>
                  </a:lnTo>
                  <a:lnTo>
                    <a:pt x="1384" y="4660"/>
                  </a:lnTo>
                  <a:lnTo>
                    <a:pt x="2527" y="533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9" name="object 3229"/>
            <p:cNvSpPr/>
            <p:nvPr/>
          </p:nvSpPr>
          <p:spPr>
            <a:xfrm>
              <a:off x="3037042" y="521200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502"/>
                  </a:lnTo>
                  <a:lnTo>
                    <a:pt x="4635" y="6502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3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3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502"/>
                  </a:lnTo>
                  <a:lnTo>
                    <a:pt x="4851" y="6502"/>
                  </a:lnTo>
                  <a:lnTo>
                    <a:pt x="4851" y="2794"/>
                  </a:lnTo>
                  <a:lnTo>
                    <a:pt x="573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0" name="object 3230"/>
            <p:cNvSpPr/>
            <p:nvPr/>
          </p:nvSpPr>
          <p:spPr>
            <a:xfrm>
              <a:off x="3036958" y="521206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4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4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38" y="6489"/>
                  </a:lnTo>
                  <a:lnTo>
                    <a:pt x="4838" y="2781"/>
                  </a:lnTo>
                  <a:lnTo>
                    <a:pt x="57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1" name="object 3231"/>
            <p:cNvSpPr/>
            <p:nvPr/>
          </p:nvSpPr>
          <p:spPr>
            <a:xfrm>
              <a:off x="3038428" y="521280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8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2" name="object 3232"/>
            <p:cNvSpPr/>
            <p:nvPr/>
          </p:nvSpPr>
          <p:spPr>
            <a:xfrm>
              <a:off x="3038360" y="521285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317" y="4241"/>
                  </a:lnTo>
                  <a:lnTo>
                    <a:pt x="330" y="4025"/>
                  </a:lnTo>
                  <a:lnTo>
                    <a:pt x="203" y="330"/>
                  </a:lnTo>
                  <a:lnTo>
                    <a:pt x="431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3" name="object 3233"/>
            <p:cNvSpPr/>
            <p:nvPr/>
          </p:nvSpPr>
          <p:spPr>
            <a:xfrm>
              <a:off x="3040292" y="521388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4" name="object 3234"/>
            <p:cNvSpPr/>
            <p:nvPr/>
          </p:nvSpPr>
          <p:spPr>
            <a:xfrm>
              <a:off x="3040212" y="521392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54"/>
                  </a:lnTo>
                  <a:lnTo>
                    <a:pt x="342" y="4038"/>
                  </a:lnTo>
                  <a:lnTo>
                    <a:pt x="215" y="342"/>
                  </a:lnTo>
                  <a:lnTo>
                    <a:pt x="444" y="482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5" name="object 3235"/>
            <p:cNvSpPr/>
            <p:nvPr/>
          </p:nvSpPr>
          <p:spPr>
            <a:xfrm>
              <a:off x="3036604" y="521172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241"/>
                  </a:lnTo>
                  <a:lnTo>
                    <a:pt x="215" y="4470"/>
                  </a:lnTo>
                  <a:lnTo>
                    <a:pt x="355" y="4381"/>
                  </a:lnTo>
                  <a:lnTo>
                    <a:pt x="355" y="342"/>
                  </a:lnTo>
                  <a:lnTo>
                    <a:pt x="5194" y="3136"/>
                  </a:lnTo>
                  <a:lnTo>
                    <a:pt x="5194" y="7162"/>
                  </a:lnTo>
                  <a:lnTo>
                    <a:pt x="5257" y="7378"/>
                  </a:lnTo>
                  <a:lnTo>
                    <a:pt x="5410" y="7289"/>
                  </a:lnTo>
                  <a:lnTo>
                    <a:pt x="5410" y="304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6" name="object 3236"/>
            <p:cNvSpPr/>
            <p:nvPr/>
          </p:nvSpPr>
          <p:spPr>
            <a:xfrm>
              <a:off x="3036595" y="521182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3035"/>
                  </a:moveTo>
                  <a:lnTo>
                    <a:pt x="3479" y="2032"/>
                  </a:lnTo>
                  <a:lnTo>
                    <a:pt x="0" y="0"/>
                  </a:lnTo>
                  <a:lnTo>
                    <a:pt x="0" y="4254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41" y="3124"/>
                  </a:lnTo>
                  <a:lnTo>
                    <a:pt x="5041" y="7150"/>
                  </a:lnTo>
                  <a:lnTo>
                    <a:pt x="5257" y="7277"/>
                  </a:lnTo>
                  <a:lnTo>
                    <a:pt x="5257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7" name="object 3237"/>
            <p:cNvSpPr/>
            <p:nvPr/>
          </p:nvSpPr>
          <p:spPr>
            <a:xfrm>
              <a:off x="3029648" y="520774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13" y="6832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8" name="object 3238"/>
            <p:cNvSpPr/>
            <p:nvPr/>
          </p:nvSpPr>
          <p:spPr>
            <a:xfrm>
              <a:off x="3031299" y="5208803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27" y="5321"/>
                  </a:moveTo>
                  <a:lnTo>
                    <a:pt x="1651" y="965"/>
                  </a:lnTo>
                  <a:lnTo>
                    <a:pt x="520" y="304"/>
                  </a:lnTo>
                  <a:lnTo>
                    <a:pt x="1384" y="4660"/>
                  </a:lnTo>
                  <a:lnTo>
                    <a:pt x="2527" y="53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9" name="object 3239"/>
            <p:cNvSpPr/>
            <p:nvPr/>
          </p:nvSpPr>
          <p:spPr>
            <a:xfrm>
              <a:off x="3029725" y="520779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0" name="object 3240"/>
            <p:cNvSpPr/>
            <p:nvPr/>
          </p:nvSpPr>
          <p:spPr>
            <a:xfrm>
              <a:off x="3029639" y="52078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502"/>
                  </a:lnTo>
                  <a:lnTo>
                    <a:pt x="4635" y="6502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1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502"/>
                  </a:lnTo>
                  <a:lnTo>
                    <a:pt x="4838" y="6502"/>
                  </a:lnTo>
                  <a:lnTo>
                    <a:pt x="4838" y="2794"/>
                  </a:lnTo>
                  <a:lnTo>
                    <a:pt x="571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1" name="object 3241"/>
            <p:cNvSpPr/>
            <p:nvPr/>
          </p:nvSpPr>
          <p:spPr>
            <a:xfrm>
              <a:off x="3031110" y="520858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2" name="object 3242"/>
            <p:cNvSpPr/>
            <p:nvPr/>
          </p:nvSpPr>
          <p:spPr>
            <a:xfrm>
              <a:off x="3031031" y="520863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41"/>
                  </a:lnTo>
                  <a:lnTo>
                    <a:pt x="342" y="4025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5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3" name="object 3243"/>
            <p:cNvSpPr/>
            <p:nvPr/>
          </p:nvSpPr>
          <p:spPr>
            <a:xfrm>
              <a:off x="3032975" y="52096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4" name="object 3244"/>
            <p:cNvSpPr/>
            <p:nvPr/>
          </p:nvSpPr>
          <p:spPr>
            <a:xfrm>
              <a:off x="3032907" y="520970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17" y="4241"/>
                  </a:lnTo>
                  <a:lnTo>
                    <a:pt x="330" y="4025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3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5" name="object 3245"/>
            <p:cNvSpPr/>
            <p:nvPr/>
          </p:nvSpPr>
          <p:spPr>
            <a:xfrm>
              <a:off x="3029286" y="520749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101"/>
                  </a:lnTo>
                  <a:lnTo>
                    <a:pt x="152" y="4254"/>
                  </a:lnTo>
                  <a:lnTo>
                    <a:pt x="215" y="4470"/>
                  </a:lnTo>
                  <a:lnTo>
                    <a:pt x="355" y="4381"/>
                  </a:lnTo>
                  <a:lnTo>
                    <a:pt x="355" y="342"/>
                  </a:lnTo>
                  <a:lnTo>
                    <a:pt x="5194" y="3136"/>
                  </a:lnTo>
                  <a:lnTo>
                    <a:pt x="5194" y="7162"/>
                  </a:lnTo>
                  <a:lnTo>
                    <a:pt x="5257" y="7378"/>
                  </a:lnTo>
                  <a:lnTo>
                    <a:pt x="5410" y="7289"/>
                  </a:lnTo>
                  <a:lnTo>
                    <a:pt x="5410" y="304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6" name="object 3246"/>
            <p:cNvSpPr/>
            <p:nvPr/>
          </p:nvSpPr>
          <p:spPr>
            <a:xfrm>
              <a:off x="3029280" y="520760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3022"/>
                  </a:moveTo>
                  <a:lnTo>
                    <a:pt x="3479" y="2032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41" y="3124"/>
                  </a:lnTo>
                  <a:lnTo>
                    <a:pt x="5041" y="7150"/>
                  </a:lnTo>
                  <a:lnTo>
                    <a:pt x="5257" y="7277"/>
                  </a:lnTo>
                  <a:lnTo>
                    <a:pt x="5257" y="30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7" name="object 3247"/>
            <p:cNvSpPr/>
            <p:nvPr/>
          </p:nvSpPr>
          <p:spPr>
            <a:xfrm>
              <a:off x="3022331" y="520351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51"/>
                  </a:lnTo>
                  <a:lnTo>
                    <a:pt x="4813" y="6845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8" name="object 3248"/>
            <p:cNvSpPr/>
            <p:nvPr/>
          </p:nvSpPr>
          <p:spPr>
            <a:xfrm>
              <a:off x="3023984" y="5204574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43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14" y="5321"/>
                  </a:moveTo>
                  <a:lnTo>
                    <a:pt x="1638" y="977"/>
                  </a:lnTo>
                  <a:lnTo>
                    <a:pt x="495" y="317"/>
                  </a:lnTo>
                  <a:lnTo>
                    <a:pt x="1371" y="4648"/>
                  </a:lnTo>
                  <a:lnTo>
                    <a:pt x="2514" y="53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9" name="object 3249"/>
            <p:cNvSpPr/>
            <p:nvPr/>
          </p:nvSpPr>
          <p:spPr>
            <a:xfrm>
              <a:off x="3022410" y="520356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502"/>
                  </a:lnTo>
                  <a:lnTo>
                    <a:pt x="4635" y="6502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4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4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502"/>
                  </a:lnTo>
                  <a:lnTo>
                    <a:pt x="4838" y="6502"/>
                  </a:lnTo>
                  <a:lnTo>
                    <a:pt x="4838" y="2781"/>
                  </a:lnTo>
                  <a:lnTo>
                    <a:pt x="57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0" name="object 3250"/>
            <p:cNvSpPr/>
            <p:nvPr/>
          </p:nvSpPr>
          <p:spPr>
            <a:xfrm>
              <a:off x="3022321" y="520361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70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1" name="object 3251"/>
            <p:cNvSpPr/>
            <p:nvPr/>
          </p:nvSpPr>
          <p:spPr>
            <a:xfrm>
              <a:off x="3023792" y="520436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8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2" name="object 3252"/>
            <p:cNvSpPr/>
            <p:nvPr/>
          </p:nvSpPr>
          <p:spPr>
            <a:xfrm>
              <a:off x="3023725" y="520441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317" y="4241"/>
                  </a:lnTo>
                  <a:lnTo>
                    <a:pt x="330" y="4025"/>
                  </a:lnTo>
                  <a:lnTo>
                    <a:pt x="203" y="330"/>
                  </a:lnTo>
                  <a:lnTo>
                    <a:pt x="431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3" name="object 3253"/>
            <p:cNvSpPr/>
            <p:nvPr/>
          </p:nvSpPr>
          <p:spPr>
            <a:xfrm>
              <a:off x="3025656" y="520543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53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4" name="object 3254"/>
            <p:cNvSpPr/>
            <p:nvPr/>
          </p:nvSpPr>
          <p:spPr>
            <a:xfrm>
              <a:off x="3025575" y="520547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54"/>
                  </a:lnTo>
                  <a:lnTo>
                    <a:pt x="342" y="4038"/>
                  </a:lnTo>
                  <a:lnTo>
                    <a:pt x="215" y="342"/>
                  </a:lnTo>
                  <a:lnTo>
                    <a:pt x="444" y="482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5" name="object 3255"/>
            <p:cNvSpPr/>
            <p:nvPr/>
          </p:nvSpPr>
          <p:spPr>
            <a:xfrm>
              <a:off x="3021968" y="520328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241"/>
                  </a:lnTo>
                  <a:lnTo>
                    <a:pt x="215" y="4457"/>
                  </a:lnTo>
                  <a:lnTo>
                    <a:pt x="355" y="4368"/>
                  </a:lnTo>
                  <a:lnTo>
                    <a:pt x="355" y="330"/>
                  </a:lnTo>
                  <a:lnTo>
                    <a:pt x="5194" y="3124"/>
                  </a:lnTo>
                  <a:lnTo>
                    <a:pt x="5194" y="7150"/>
                  </a:lnTo>
                  <a:lnTo>
                    <a:pt x="5257" y="7365"/>
                  </a:lnTo>
                  <a:lnTo>
                    <a:pt x="5410" y="7289"/>
                  </a:lnTo>
                  <a:lnTo>
                    <a:pt x="5410" y="303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6" name="object 3256"/>
            <p:cNvSpPr/>
            <p:nvPr/>
          </p:nvSpPr>
          <p:spPr>
            <a:xfrm>
              <a:off x="3021952" y="520338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3035"/>
                  </a:moveTo>
                  <a:lnTo>
                    <a:pt x="3479" y="2019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54" y="3124"/>
                  </a:lnTo>
                  <a:lnTo>
                    <a:pt x="5054" y="7150"/>
                  </a:lnTo>
                  <a:lnTo>
                    <a:pt x="5270" y="7277"/>
                  </a:lnTo>
                  <a:lnTo>
                    <a:pt x="5270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7" name="object 3257"/>
            <p:cNvSpPr/>
            <p:nvPr/>
          </p:nvSpPr>
          <p:spPr>
            <a:xfrm>
              <a:off x="3015012" y="519930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13" y="6832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8" name="object 3258"/>
            <p:cNvSpPr/>
            <p:nvPr/>
          </p:nvSpPr>
          <p:spPr>
            <a:xfrm>
              <a:off x="3016669" y="520035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343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14" y="5321"/>
                  </a:moveTo>
                  <a:lnTo>
                    <a:pt x="1638" y="965"/>
                  </a:lnTo>
                  <a:lnTo>
                    <a:pt x="508" y="304"/>
                  </a:lnTo>
                  <a:lnTo>
                    <a:pt x="1371" y="4648"/>
                  </a:lnTo>
                  <a:lnTo>
                    <a:pt x="2514" y="53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9" name="object 3259"/>
            <p:cNvSpPr/>
            <p:nvPr/>
          </p:nvSpPr>
          <p:spPr>
            <a:xfrm>
              <a:off x="3015092" y="519934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489"/>
                  </a:lnTo>
                  <a:lnTo>
                    <a:pt x="4622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4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4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89"/>
                  </a:lnTo>
                  <a:lnTo>
                    <a:pt x="4838" y="6489"/>
                  </a:lnTo>
                  <a:lnTo>
                    <a:pt x="4838" y="2781"/>
                  </a:lnTo>
                  <a:lnTo>
                    <a:pt x="57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0" name="object 3260"/>
            <p:cNvSpPr/>
            <p:nvPr/>
          </p:nvSpPr>
          <p:spPr>
            <a:xfrm>
              <a:off x="3015004" y="519939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1" name="object 3261"/>
            <p:cNvSpPr/>
            <p:nvPr/>
          </p:nvSpPr>
          <p:spPr>
            <a:xfrm>
              <a:off x="3016474" y="520013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8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2" name="object 3262"/>
            <p:cNvSpPr/>
            <p:nvPr/>
          </p:nvSpPr>
          <p:spPr>
            <a:xfrm>
              <a:off x="3016394" y="520017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54"/>
                  </a:lnTo>
                  <a:lnTo>
                    <a:pt x="342" y="4038"/>
                  </a:lnTo>
                  <a:lnTo>
                    <a:pt x="215" y="342"/>
                  </a:lnTo>
                  <a:lnTo>
                    <a:pt x="444" y="482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3" name="object 3263"/>
            <p:cNvSpPr/>
            <p:nvPr/>
          </p:nvSpPr>
          <p:spPr>
            <a:xfrm>
              <a:off x="3018339" y="520121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4" name="object 3264"/>
            <p:cNvSpPr/>
            <p:nvPr/>
          </p:nvSpPr>
          <p:spPr>
            <a:xfrm>
              <a:off x="3018270" y="520126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17" y="4241"/>
                  </a:lnTo>
                  <a:lnTo>
                    <a:pt x="330" y="4025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3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5" name="object 3265"/>
            <p:cNvSpPr/>
            <p:nvPr/>
          </p:nvSpPr>
          <p:spPr>
            <a:xfrm>
              <a:off x="3014649" y="519905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101"/>
                  </a:lnTo>
                  <a:lnTo>
                    <a:pt x="152" y="4241"/>
                  </a:lnTo>
                  <a:lnTo>
                    <a:pt x="215" y="4470"/>
                  </a:lnTo>
                  <a:lnTo>
                    <a:pt x="355" y="4381"/>
                  </a:lnTo>
                  <a:lnTo>
                    <a:pt x="355" y="342"/>
                  </a:lnTo>
                  <a:lnTo>
                    <a:pt x="5194" y="3136"/>
                  </a:lnTo>
                  <a:lnTo>
                    <a:pt x="5194" y="7162"/>
                  </a:lnTo>
                  <a:lnTo>
                    <a:pt x="5257" y="7378"/>
                  </a:lnTo>
                  <a:lnTo>
                    <a:pt x="5410" y="7289"/>
                  </a:lnTo>
                  <a:lnTo>
                    <a:pt x="5410" y="304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6" name="object 3266"/>
            <p:cNvSpPr/>
            <p:nvPr/>
          </p:nvSpPr>
          <p:spPr>
            <a:xfrm>
              <a:off x="3014637" y="519916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3022"/>
                  </a:moveTo>
                  <a:lnTo>
                    <a:pt x="3479" y="1993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56"/>
                  </a:lnTo>
                  <a:lnTo>
                    <a:pt x="215" y="317"/>
                  </a:lnTo>
                  <a:lnTo>
                    <a:pt x="3479" y="2209"/>
                  </a:lnTo>
                  <a:lnTo>
                    <a:pt x="5054" y="3111"/>
                  </a:lnTo>
                  <a:lnTo>
                    <a:pt x="5054" y="7137"/>
                  </a:lnTo>
                  <a:lnTo>
                    <a:pt x="5270" y="7264"/>
                  </a:lnTo>
                  <a:lnTo>
                    <a:pt x="5270" y="30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7" name="object 3267"/>
            <p:cNvSpPr/>
            <p:nvPr/>
          </p:nvSpPr>
          <p:spPr>
            <a:xfrm>
              <a:off x="3029648" y="520059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13" y="6832"/>
                  </a:lnTo>
                  <a:lnTo>
                    <a:pt x="4813" y="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8" name="object 3268"/>
            <p:cNvSpPr/>
            <p:nvPr/>
          </p:nvSpPr>
          <p:spPr>
            <a:xfrm>
              <a:off x="3031299" y="5201653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72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343"/>
                  </a:lnTo>
                  <a:lnTo>
                    <a:pt x="1244" y="4572"/>
                  </a:lnTo>
                  <a:close/>
                </a:path>
                <a:path w="2539" h="5714">
                  <a:moveTo>
                    <a:pt x="2527" y="5321"/>
                  </a:moveTo>
                  <a:lnTo>
                    <a:pt x="1651" y="977"/>
                  </a:lnTo>
                  <a:lnTo>
                    <a:pt x="520" y="304"/>
                  </a:lnTo>
                  <a:lnTo>
                    <a:pt x="1384" y="4660"/>
                  </a:lnTo>
                  <a:lnTo>
                    <a:pt x="2527" y="53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9" name="object 3269"/>
            <p:cNvSpPr/>
            <p:nvPr/>
          </p:nvSpPr>
          <p:spPr>
            <a:xfrm>
              <a:off x="3029725" y="520064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0" name="object 3270"/>
            <p:cNvSpPr/>
            <p:nvPr/>
          </p:nvSpPr>
          <p:spPr>
            <a:xfrm>
              <a:off x="3029639" y="520069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38" y="6819"/>
                  </a:lnTo>
                  <a:lnTo>
                    <a:pt x="4838" y="6489"/>
                  </a:lnTo>
                  <a:lnTo>
                    <a:pt x="4635" y="6489"/>
                  </a:lnTo>
                  <a:lnTo>
                    <a:pt x="215" y="3936"/>
                  </a:lnTo>
                  <a:lnTo>
                    <a:pt x="215" y="317"/>
                  </a:lnTo>
                  <a:lnTo>
                    <a:pt x="552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2" y="317"/>
                  </a:moveTo>
                  <a:lnTo>
                    <a:pt x="215" y="317"/>
                  </a:lnTo>
                  <a:lnTo>
                    <a:pt x="4635" y="2870"/>
                  </a:lnTo>
                  <a:lnTo>
                    <a:pt x="4635" y="6489"/>
                  </a:lnTo>
                  <a:lnTo>
                    <a:pt x="4838" y="6489"/>
                  </a:lnTo>
                  <a:lnTo>
                    <a:pt x="4838" y="2781"/>
                  </a:lnTo>
                  <a:lnTo>
                    <a:pt x="552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1" name="object 3271"/>
            <p:cNvSpPr/>
            <p:nvPr/>
          </p:nvSpPr>
          <p:spPr>
            <a:xfrm>
              <a:off x="3031110" y="520144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2" name="object 3272"/>
            <p:cNvSpPr/>
            <p:nvPr/>
          </p:nvSpPr>
          <p:spPr>
            <a:xfrm>
              <a:off x="3031031" y="520148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41"/>
                  </a:lnTo>
                  <a:lnTo>
                    <a:pt x="342" y="4025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57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3" name="object 3273"/>
            <p:cNvSpPr/>
            <p:nvPr/>
          </p:nvSpPr>
          <p:spPr>
            <a:xfrm>
              <a:off x="3032975" y="520251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91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4" name="object 3274"/>
            <p:cNvSpPr/>
            <p:nvPr/>
          </p:nvSpPr>
          <p:spPr>
            <a:xfrm>
              <a:off x="3032907" y="520255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17" y="4241"/>
                  </a:lnTo>
                  <a:lnTo>
                    <a:pt x="330" y="4025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31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5" name="object 3275"/>
            <p:cNvSpPr/>
            <p:nvPr/>
          </p:nvSpPr>
          <p:spPr>
            <a:xfrm>
              <a:off x="3029286" y="520035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241"/>
                  </a:lnTo>
                  <a:lnTo>
                    <a:pt x="215" y="4457"/>
                  </a:lnTo>
                  <a:lnTo>
                    <a:pt x="355" y="4368"/>
                  </a:lnTo>
                  <a:lnTo>
                    <a:pt x="355" y="330"/>
                  </a:lnTo>
                  <a:lnTo>
                    <a:pt x="5194" y="3124"/>
                  </a:lnTo>
                  <a:lnTo>
                    <a:pt x="5194" y="7150"/>
                  </a:lnTo>
                  <a:lnTo>
                    <a:pt x="5257" y="7365"/>
                  </a:lnTo>
                  <a:lnTo>
                    <a:pt x="5410" y="7277"/>
                  </a:lnTo>
                  <a:lnTo>
                    <a:pt x="5410" y="303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6" name="object 3276"/>
            <p:cNvSpPr/>
            <p:nvPr/>
          </p:nvSpPr>
          <p:spPr>
            <a:xfrm>
              <a:off x="3029280" y="520045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57" y="3035"/>
                  </a:moveTo>
                  <a:lnTo>
                    <a:pt x="3479" y="2032"/>
                  </a:lnTo>
                  <a:lnTo>
                    <a:pt x="0" y="0"/>
                  </a:lnTo>
                  <a:lnTo>
                    <a:pt x="0" y="4241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41" y="3124"/>
                  </a:lnTo>
                  <a:lnTo>
                    <a:pt x="5041" y="7150"/>
                  </a:lnTo>
                  <a:lnTo>
                    <a:pt x="5257" y="7277"/>
                  </a:lnTo>
                  <a:lnTo>
                    <a:pt x="5257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7" name="object 3277"/>
            <p:cNvSpPr/>
            <p:nvPr/>
          </p:nvSpPr>
          <p:spPr>
            <a:xfrm>
              <a:off x="3022331" y="519636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51"/>
                  </a:lnTo>
                  <a:lnTo>
                    <a:pt x="4813" y="6845"/>
                  </a:lnTo>
                  <a:lnTo>
                    <a:pt x="4813" y="27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8" name="object 3278"/>
            <p:cNvSpPr/>
            <p:nvPr/>
          </p:nvSpPr>
          <p:spPr>
            <a:xfrm>
              <a:off x="3023984" y="5197424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84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43"/>
                  </a:lnTo>
                  <a:lnTo>
                    <a:pt x="1244" y="4584"/>
                  </a:lnTo>
                  <a:close/>
                </a:path>
                <a:path w="2539" h="5714">
                  <a:moveTo>
                    <a:pt x="2514" y="5321"/>
                  </a:moveTo>
                  <a:lnTo>
                    <a:pt x="1638" y="977"/>
                  </a:lnTo>
                  <a:lnTo>
                    <a:pt x="495" y="317"/>
                  </a:lnTo>
                  <a:lnTo>
                    <a:pt x="1371" y="4660"/>
                  </a:lnTo>
                  <a:lnTo>
                    <a:pt x="2514" y="53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9" name="object 3279"/>
            <p:cNvSpPr/>
            <p:nvPr/>
          </p:nvSpPr>
          <p:spPr>
            <a:xfrm>
              <a:off x="3022410" y="519641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38" y="6832"/>
                  </a:lnTo>
                  <a:lnTo>
                    <a:pt x="4838" y="6502"/>
                  </a:lnTo>
                  <a:lnTo>
                    <a:pt x="4635" y="6502"/>
                  </a:lnTo>
                  <a:lnTo>
                    <a:pt x="215" y="3949"/>
                  </a:lnTo>
                  <a:lnTo>
                    <a:pt x="215" y="330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1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502"/>
                  </a:lnTo>
                  <a:lnTo>
                    <a:pt x="4838" y="6502"/>
                  </a:lnTo>
                  <a:lnTo>
                    <a:pt x="4838" y="2794"/>
                  </a:lnTo>
                  <a:lnTo>
                    <a:pt x="571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0" name="object 3280"/>
            <p:cNvSpPr/>
            <p:nvPr/>
          </p:nvSpPr>
          <p:spPr>
            <a:xfrm>
              <a:off x="3022321" y="519646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38"/>
                  </a:lnTo>
                  <a:lnTo>
                    <a:pt x="4851" y="6832"/>
                  </a:lnTo>
                  <a:lnTo>
                    <a:pt x="4851" y="6489"/>
                  </a:lnTo>
                  <a:lnTo>
                    <a:pt x="4635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5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5" y="330"/>
                  </a:moveTo>
                  <a:lnTo>
                    <a:pt x="215" y="330"/>
                  </a:lnTo>
                  <a:lnTo>
                    <a:pt x="4635" y="2882"/>
                  </a:lnTo>
                  <a:lnTo>
                    <a:pt x="4635" y="6489"/>
                  </a:lnTo>
                  <a:lnTo>
                    <a:pt x="4851" y="6489"/>
                  </a:lnTo>
                  <a:lnTo>
                    <a:pt x="4851" y="2781"/>
                  </a:lnTo>
                  <a:lnTo>
                    <a:pt x="575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1" name="object 3281"/>
            <p:cNvSpPr/>
            <p:nvPr/>
          </p:nvSpPr>
          <p:spPr>
            <a:xfrm>
              <a:off x="3023792" y="519721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78"/>
                  </a:lnTo>
                  <a:lnTo>
                    <a:pt x="266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8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2" name="object 3282"/>
            <p:cNvSpPr/>
            <p:nvPr/>
          </p:nvSpPr>
          <p:spPr>
            <a:xfrm>
              <a:off x="3023725" y="51972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317" y="4229"/>
                  </a:lnTo>
                  <a:lnTo>
                    <a:pt x="330" y="4025"/>
                  </a:lnTo>
                  <a:lnTo>
                    <a:pt x="203" y="330"/>
                  </a:lnTo>
                  <a:lnTo>
                    <a:pt x="431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3" name="object 3283"/>
            <p:cNvSpPr/>
            <p:nvPr/>
          </p:nvSpPr>
          <p:spPr>
            <a:xfrm>
              <a:off x="3025656" y="519828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38"/>
                  </a:lnTo>
                  <a:lnTo>
                    <a:pt x="253" y="4178"/>
                  </a:lnTo>
                  <a:lnTo>
                    <a:pt x="253" y="3975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4" name="object 3284"/>
            <p:cNvSpPr/>
            <p:nvPr/>
          </p:nvSpPr>
          <p:spPr>
            <a:xfrm>
              <a:off x="3025575" y="519832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51"/>
                  </a:lnTo>
                  <a:lnTo>
                    <a:pt x="330" y="4254"/>
                  </a:lnTo>
                  <a:lnTo>
                    <a:pt x="342" y="4038"/>
                  </a:lnTo>
                  <a:lnTo>
                    <a:pt x="215" y="342"/>
                  </a:lnTo>
                  <a:lnTo>
                    <a:pt x="444" y="482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5" name="object 3285"/>
            <p:cNvSpPr/>
            <p:nvPr/>
          </p:nvSpPr>
          <p:spPr>
            <a:xfrm>
              <a:off x="3021968" y="519612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241"/>
                  </a:lnTo>
                  <a:lnTo>
                    <a:pt x="215" y="4470"/>
                  </a:lnTo>
                  <a:lnTo>
                    <a:pt x="355" y="4381"/>
                  </a:lnTo>
                  <a:lnTo>
                    <a:pt x="355" y="342"/>
                  </a:lnTo>
                  <a:lnTo>
                    <a:pt x="5194" y="3136"/>
                  </a:lnTo>
                  <a:lnTo>
                    <a:pt x="5194" y="7162"/>
                  </a:lnTo>
                  <a:lnTo>
                    <a:pt x="5257" y="7378"/>
                  </a:lnTo>
                  <a:lnTo>
                    <a:pt x="5410" y="7289"/>
                  </a:lnTo>
                  <a:lnTo>
                    <a:pt x="5410" y="304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6" name="object 3286"/>
            <p:cNvSpPr/>
            <p:nvPr/>
          </p:nvSpPr>
          <p:spPr>
            <a:xfrm>
              <a:off x="3021952" y="519623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3035"/>
                  </a:moveTo>
                  <a:lnTo>
                    <a:pt x="3479" y="2019"/>
                  </a:lnTo>
                  <a:lnTo>
                    <a:pt x="0" y="0"/>
                  </a:lnTo>
                  <a:lnTo>
                    <a:pt x="0" y="4254"/>
                  </a:lnTo>
                  <a:lnTo>
                    <a:pt x="215" y="4368"/>
                  </a:lnTo>
                  <a:lnTo>
                    <a:pt x="215" y="330"/>
                  </a:lnTo>
                  <a:lnTo>
                    <a:pt x="3479" y="2222"/>
                  </a:lnTo>
                  <a:lnTo>
                    <a:pt x="5054" y="3136"/>
                  </a:lnTo>
                  <a:lnTo>
                    <a:pt x="5054" y="7150"/>
                  </a:lnTo>
                  <a:lnTo>
                    <a:pt x="5270" y="7277"/>
                  </a:lnTo>
                  <a:lnTo>
                    <a:pt x="5270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7" name="object 3287"/>
            <p:cNvSpPr/>
            <p:nvPr/>
          </p:nvSpPr>
          <p:spPr>
            <a:xfrm>
              <a:off x="2969202" y="5114986"/>
              <a:ext cx="106680" cy="62865"/>
            </a:xfrm>
            <a:custGeom>
              <a:avLst/>
              <a:gdLst/>
              <a:ahLst/>
              <a:cxnLst/>
              <a:rect l="l" t="t" r="r" b="b"/>
              <a:pathLst>
                <a:path w="106680" h="62864">
                  <a:moveTo>
                    <a:pt x="54724" y="0"/>
                  </a:moveTo>
                  <a:lnTo>
                    <a:pt x="53873" y="0"/>
                  </a:lnTo>
                  <a:lnTo>
                    <a:pt x="0" y="31089"/>
                  </a:lnTo>
                  <a:lnTo>
                    <a:pt x="0" y="33223"/>
                  </a:lnTo>
                  <a:lnTo>
                    <a:pt x="49022" y="61531"/>
                  </a:lnTo>
                  <a:lnTo>
                    <a:pt x="50838" y="62585"/>
                  </a:lnTo>
                  <a:lnTo>
                    <a:pt x="53086" y="62585"/>
                  </a:lnTo>
                  <a:lnTo>
                    <a:pt x="106248" y="31889"/>
                  </a:lnTo>
                  <a:lnTo>
                    <a:pt x="106248" y="29730"/>
                  </a:lnTo>
                  <a:lnTo>
                    <a:pt x="54724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8" name="object 3288"/>
            <p:cNvSpPr/>
            <p:nvPr/>
          </p:nvSpPr>
          <p:spPr>
            <a:xfrm>
              <a:off x="3021783" y="5117833"/>
              <a:ext cx="46990" cy="48895"/>
            </a:xfrm>
            <a:custGeom>
              <a:avLst/>
              <a:gdLst/>
              <a:ahLst/>
              <a:cxnLst/>
              <a:rect l="l" t="t" r="r" b="b"/>
              <a:pathLst>
                <a:path w="46989" h="48895">
                  <a:moveTo>
                    <a:pt x="46964" y="0"/>
                  </a:moveTo>
                  <a:lnTo>
                    <a:pt x="0" y="27114"/>
                  </a:lnTo>
                  <a:lnTo>
                    <a:pt x="0" y="48602"/>
                  </a:lnTo>
                  <a:lnTo>
                    <a:pt x="46964" y="21488"/>
                  </a:lnTo>
                  <a:lnTo>
                    <a:pt x="4696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9" name="object 3289"/>
            <p:cNvSpPr/>
            <p:nvPr/>
          </p:nvSpPr>
          <p:spPr>
            <a:xfrm>
              <a:off x="3021783" y="5139323"/>
              <a:ext cx="46990" cy="33655"/>
            </a:xfrm>
            <a:custGeom>
              <a:avLst/>
              <a:gdLst/>
              <a:ahLst/>
              <a:cxnLst/>
              <a:rect l="l" t="t" r="r" b="b"/>
              <a:pathLst>
                <a:path w="46989" h="33654">
                  <a:moveTo>
                    <a:pt x="46964" y="0"/>
                  </a:moveTo>
                  <a:lnTo>
                    <a:pt x="0" y="27101"/>
                  </a:lnTo>
                  <a:lnTo>
                    <a:pt x="0" y="33312"/>
                  </a:lnTo>
                  <a:lnTo>
                    <a:pt x="46964" y="6197"/>
                  </a:lnTo>
                  <a:lnTo>
                    <a:pt x="4696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0" name="object 3290"/>
            <p:cNvSpPr/>
            <p:nvPr/>
          </p:nvSpPr>
          <p:spPr>
            <a:xfrm>
              <a:off x="2974822" y="5117814"/>
              <a:ext cx="46990" cy="48895"/>
            </a:xfrm>
            <a:custGeom>
              <a:avLst/>
              <a:gdLst/>
              <a:ahLst/>
              <a:cxnLst/>
              <a:rect l="l" t="t" r="r" b="b"/>
              <a:pathLst>
                <a:path w="46989" h="48895">
                  <a:moveTo>
                    <a:pt x="23482" y="0"/>
                  </a:moveTo>
                  <a:lnTo>
                    <a:pt x="0" y="12"/>
                  </a:lnTo>
                  <a:lnTo>
                    <a:pt x="0" y="21501"/>
                  </a:lnTo>
                  <a:lnTo>
                    <a:pt x="46964" y="48615"/>
                  </a:lnTo>
                  <a:lnTo>
                    <a:pt x="46964" y="27127"/>
                  </a:lnTo>
                  <a:lnTo>
                    <a:pt x="2348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1" name="object 3291"/>
            <p:cNvSpPr/>
            <p:nvPr/>
          </p:nvSpPr>
          <p:spPr>
            <a:xfrm>
              <a:off x="2974822" y="5139323"/>
              <a:ext cx="46990" cy="33655"/>
            </a:xfrm>
            <a:custGeom>
              <a:avLst/>
              <a:gdLst/>
              <a:ahLst/>
              <a:cxnLst/>
              <a:rect l="l" t="t" r="r" b="b"/>
              <a:pathLst>
                <a:path w="46989" h="33654">
                  <a:moveTo>
                    <a:pt x="0" y="0"/>
                  </a:moveTo>
                  <a:lnTo>
                    <a:pt x="0" y="6197"/>
                  </a:lnTo>
                  <a:lnTo>
                    <a:pt x="46964" y="33312"/>
                  </a:lnTo>
                  <a:lnTo>
                    <a:pt x="46964" y="2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2" name="object 3292"/>
            <p:cNvSpPr/>
            <p:nvPr/>
          </p:nvSpPr>
          <p:spPr>
            <a:xfrm>
              <a:off x="2971756" y="5088789"/>
              <a:ext cx="100330" cy="60960"/>
            </a:xfrm>
            <a:custGeom>
              <a:avLst/>
              <a:gdLst/>
              <a:ahLst/>
              <a:cxnLst/>
              <a:rect l="l" t="t" r="r" b="b"/>
              <a:pathLst>
                <a:path w="100330" h="60960">
                  <a:moveTo>
                    <a:pt x="74612" y="0"/>
                  </a:moveTo>
                  <a:lnTo>
                    <a:pt x="49174" y="2032"/>
                  </a:lnTo>
                  <a:lnTo>
                    <a:pt x="0" y="30429"/>
                  </a:lnTo>
                  <a:lnTo>
                    <a:pt x="25438" y="29019"/>
                  </a:lnTo>
                  <a:lnTo>
                    <a:pt x="50876" y="60934"/>
                  </a:lnTo>
                  <a:lnTo>
                    <a:pt x="100050" y="32537"/>
                  </a:lnTo>
                  <a:lnTo>
                    <a:pt x="100050" y="31407"/>
                  </a:lnTo>
                  <a:lnTo>
                    <a:pt x="7461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3" name="object 3293"/>
            <p:cNvSpPr/>
            <p:nvPr/>
          </p:nvSpPr>
          <p:spPr>
            <a:xfrm>
              <a:off x="2971758" y="5117178"/>
              <a:ext cx="51435" cy="33020"/>
            </a:xfrm>
            <a:custGeom>
              <a:avLst/>
              <a:gdLst/>
              <a:ahLst/>
              <a:cxnLst/>
              <a:rect l="l" t="t" r="r" b="b"/>
              <a:pathLst>
                <a:path w="51435" h="33020">
                  <a:moveTo>
                    <a:pt x="25438" y="0"/>
                  </a:moveTo>
                  <a:lnTo>
                    <a:pt x="0" y="2032"/>
                  </a:lnTo>
                  <a:lnTo>
                    <a:pt x="0" y="3162"/>
                  </a:lnTo>
                  <a:lnTo>
                    <a:pt x="25438" y="1130"/>
                  </a:lnTo>
                  <a:lnTo>
                    <a:pt x="50876" y="32537"/>
                  </a:lnTo>
                  <a:lnTo>
                    <a:pt x="50876" y="31407"/>
                  </a:lnTo>
                  <a:lnTo>
                    <a:pt x="2543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4" name="object 3294"/>
            <p:cNvSpPr/>
            <p:nvPr/>
          </p:nvSpPr>
          <p:spPr>
            <a:xfrm>
              <a:off x="2997194" y="5088792"/>
              <a:ext cx="74930" cy="60325"/>
            </a:xfrm>
            <a:custGeom>
              <a:avLst/>
              <a:gdLst/>
              <a:ahLst/>
              <a:cxnLst/>
              <a:rect l="l" t="t" r="r" b="b"/>
              <a:pathLst>
                <a:path w="74930" h="60325">
                  <a:moveTo>
                    <a:pt x="49174" y="0"/>
                  </a:moveTo>
                  <a:lnTo>
                    <a:pt x="0" y="28397"/>
                  </a:lnTo>
                  <a:lnTo>
                    <a:pt x="25438" y="59804"/>
                  </a:lnTo>
                  <a:lnTo>
                    <a:pt x="74612" y="31407"/>
                  </a:lnTo>
                  <a:lnTo>
                    <a:pt x="4917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5" name="object 3295"/>
            <p:cNvSpPr/>
            <p:nvPr/>
          </p:nvSpPr>
          <p:spPr>
            <a:xfrm>
              <a:off x="2999359" y="5087912"/>
              <a:ext cx="72390" cy="60325"/>
            </a:xfrm>
            <a:custGeom>
              <a:avLst/>
              <a:gdLst/>
              <a:ahLst/>
              <a:cxnLst/>
              <a:rect l="l" t="t" r="r" b="b"/>
              <a:pathLst>
                <a:path w="72389" h="60325">
                  <a:moveTo>
                    <a:pt x="71831" y="33096"/>
                  </a:moveTo>
                  <a:lnTo>
                    <a:pt x="45072" y="177"/>
                  </a:lnTo>
                  <a:lnTo>
                    <a:pt x="43383" y="0"/>
                  </a:lnTo>
                  <a:lnTo>
                    <a:pt x="41084" y="1879"/>
                  </a:lnTo>
                  <a:lnTo>
                    <a:pt x="41008" y="2603"/>
                  </a:lnTo>
                  <a:lnTo>
                    <a:pt x="39293" y="2387"/>
                  </a:lnTo>
                  <a:lnTo>
                    <a:pt x="36995" y="4267"/>
                  </a:lnTo>
                  <a:lnTo>
                    <a:pt x="36918" y="4978"/>
                  </a:lnTo>
                  <a:lnTo>
                    <a:pt x="35204" y="4775"/>
                  </a:lnTo>
                  <a:lnTo>
                    <a:pt x="32918" y="6642"/>
                  </a:lnTo>
                  <a:lnTo>
                    <a:pt x="32829" y="7366"/>
                  </a:lnTo>
                  <a:lnTo>
                    <a:pt x="31115" y="7150"/>
                  </a:lnTo>
                  <a:lnTo>
                    <a:pt x="28816" y="9017"/>
                  </a:lnTo>
                  <a:lnTo>
                    <a:pt x="28727" y="9753"/>
                  </a:lnTo>
                  <a:lnTo>
                    <a:pt x="27012" y="9525"/>
                  </a:lnTo>
                  <a:lnTo>
                    <a:pt x="24714" y="11404"/>
                  </a:lnTo>
                  <a:lnTo>
                    <a:pt x="24638" y="12115"/>
                  </a:lnTo>
                  <a:lnTo>
                    <a:pt x="22923" y="11912"/>
                  </a:lnTo>
                  <a:lnTo>
                    <a:pt x="20624" y="13779"/>
                  </a:lnTo>
                  <a:lnTo>
                    <a:pt x="20548" y="14490"/>
                  </a:lnTo>
                  <a:lnTo>
                    <a:pt x="18834" y="14287"/>
                  </a:lnTo>
                  <a:lnTo>
                    <a:pt x="16535" y="16154"/>
                  </a:lnTo>
                  <a:lnTo>
                    <a:pt x="16459" y="16878"/>
                  </a:lnTo>
                  <a:lnTo>
                    <a:pt x="14744" y="16675"/>
                  </a:lnTo>
                  <a:lnTo>
                    <a:pt x="12446" y="18542"/>
                  </a:lnTo>
                  <a:lnTo>
                    <a:pt x="12369" y="19253"/>
                  </a:lnTo>
                  <a:lnTo>
                    <a:pt x="10655" y="19037"/>
                  </a:lnTo>
                  <a:lnTo>
                    <a:pt x="8356" y="20916"/>
                  </a:lnTo>
                  <a:lnTo>
                    <a:pt x="8280" y="21640"/>
                  </a:lnTo>
                  <a:lnTo>
                    <a:pt x="6565" y="21437"/>
                  </a:lnTo>
                  <a:lnTo>
                    <a:pt x="4267" y="23304"/>
                  </a:lnTo>
                  <a:lnTo>
                    <a:pt x="4191" y="24015"/>
                  </a:lnTo>
                  <a:lnTo>
                    <a:pt x="2476" y="23812"/>
                  </a:lnTo>
                  <a:lnTo>
                    <a:pt x="177" y="25679"/>
                  </a:lnTo>
                  <a:lnTo>
                    <a:pt x="0" y="27355"/>
                  </a:lnTo>
                  <a:lnTo>
                    <a:pt x="26365" y="59791"/>
                  </a:lnTo>
                  <a:lnTo>
                    <a:pt x="27139" y="60121"/>
                  </a:lnTo>
                  <a:lnTo>
                    <a:pt x="27914" y="60121"/>
                  </a:lnTo>
                  <a:lnTo>
                    <a:pt x="28511" y="60121"/>
                  </a:lnTo>
                  <a:lnTo>
                    <a:pt x="29108" y="59931"/>
                  </a:lnTo>
                  <a:lnTo>
                    <a:pt x="30746" y="58585"/>
                  </a:lnTo>
                  <a:lnTo>
                    <a:pt x="30848" y="57594"/>
                  </a:lnTo>
                  <a:lnTo>
                    <a:pt x="31229" y="57746"/>
                  </a:lnTo>
                  <a:lnTo>
                    <a:pt x="32004" y="57746"/>
                  </a:lnTo>
                  <a:lnTo>
                    <a:pt x="32588" y="57746"/>
                  </a:lnTo>
                  <a:lnTo>
                    <a:pt x="33197" y="57556"/>
                  </a:lnTo>
                  <a:lnTo>
                    <a:pt x="34836" y="56210"/>
                  </a:lnTo>
                  <a:lnTo>
                    <a:pt x="34937" y="55206"/>
                  </a:lnTo>
                  <a:lnTo>
                    <a:pt x="35318" y="55359"/>
                  </a:lnTo>
                  <a:lnTo>
                    <a:pt x="36093" y="55359"/>
                  </a:lnTo>
                  <a:lnTo>
                    <a:pt x="36690" y="55359"/>
                  </a:lnTo>
                  <a:lnTo>
                    <a:pt x="37287" y="55168"/>
                  </a:lnTo>
                  <a:lnTo>
                    <a:pt x="38925" y="53822"/>
                  </a:lnTo>
                  <a:lnTo>
                    <a:pt x="39027" y="52832"/>
                  </a:lnTo>
                  <a:lnTo>
                    <a:pt x="39408" y="52984"/>
                  </a:lnTo>
                  <a:lnTo>
                    <a:pt x="40182" y="52984"/>
                  </a:lnTo>
                  <a:lnTo>
                    <a:pt x="40779" y="52984"/>
                  </a:lnTo>
                  <a:lnTo>
                    <a:pt x="41376" y="52793"/>
                  </a:lnTo>
                  <a:lnTo>
                    <a:pt x="43014" y="51447"/>
                  </a:lnTo>
                  <a:lnTo>
                    <a:pt x="43116" y="50444"/>
                  </a:lnTo>
                  <a:lnTo>
                    <a:pt x="43497" y="50596"/>
                  </a:lnTo>
                  <a:lnTo>
                    <a:pt x="44272" y="50596"/>
                  </a:lnTo>
                  <a:lnTo>
                    <a:pt x="44869" y="50596"/>
                  </a:lnTo>
                  <a:lnTo>
                    <a:pt x="45466" y="50406"/>
                  </a:lnTo>
                  <a:lnTo>
                    <a:pt x="47104" y="49060"/>
                  </a:lnTo>
                  <a:lnTo>
                    <a:pt x="47205" y="48069"/>
                  </a:lnTo>
                  <a:lnTo>
                    <a:pt x="47586" y="48221"/>
                  </a:lnTo>
                  <a:lnTo>
                    <a:pt x="48361" y="48221"/>
                  </a:lnTo>
                  <a:lnTo>
                    <a:pt x="48958" y="48221"/>
                  </a:lnTo>
                  <a:lnTo>
                    <a:pt x="49555" y="48031"/>
                  </a:lnTo>
                  <a:lnTo>
                    <a:pt x="51193" y="46685"/>
                  </a:lnTo>
                  <a:lnTo>
                    <a:pt x="51295" y="45694"/>
                  </a:lnTo>
                  <a:lnTo>
                    <a:pt x="51676" y="45847"/>
                  </a:lnTo>
                  <a:lnTo>
                    <a:pt x="52451" y="45847"/>
                  </a:lnTo>
                  <a:lnTo>
                    <a:pt x="53047" y="45847"/>
                  </a:lnTo>
                  <a:lnTo>
                    <a:pt x="53644" y="45656"/>
                  </a:lnTo>
                  <a:lnTo>
                    <a:pt x="55283" y="44310"/>
                  </a:lnTo>
                  <a:lnTo>
                    <a:pt x="55384" y="43294"/>
                  </a:lnTo>
                  <a:lnTo>
                    <a:pt x="55778" y="43459"/>
                  </a:lnTo>
                  <a:lnTo>
                    <a:pt x="56553" y="43459"/>
                  </a:lnTo>
                  <a:lnTo>
                    <a:pt x="57150" y="43459"/>
                  </a:lnTo>
                  <a:lnTo>
                    <a:pt x="57746" y="43268"/>
                  </a:lnTo>
                  <a:lnTo>
                    <a:pt x="59385" y="41922"/>
                  </a:lnTo>
                  <a:lnTo>
                    <a:pt x="59486" y="40932"/>
                  </a:lnTo>
                  <a:lnTo>
                    <a:pt x="59867" y="41084"/>
                  </a:lnTo>
                  <a:lnTo>
                    <a:pt x="60642" y="41084"/>
                  </a:lnTo>
                  <a:lnTo>
                    <a:pt x="61239" y="41084"/>
                  </a:lnTo>
                  <a:lnTo>
                    <a:pt x="61836" y="40894"/>
                  </a:lnTo>
                  <a:lnTo>
                    <a:pt x="63474" y="39547"/>
                  </a:lnTo>
                  <a:lnTo>
                    <a:pt x="63576" y="38557"/>
                  </a:lnTo>
                  <a:lnTo>
                    <a:pt x="63957" y="38709"/>
                  </a:lnTo>
                  <a:lnTo>
                    <a:pt x="64731" y="38709"/>
                  </a:lnTo>
                  <a:lnTo>
                    <a:pt x="65328" y="38709"/>
                  </a:lnTo>
                  <a:lnTo>
                    <a:pt x="65925" y="38519"/>
                  </a:lnTo>
                  <a:lnTo>
                    <a:pt x="67564" y="37172"/>
                  </a:lnTo>
                  <a:lnTo>
                    <a:pt x="67665" y="36169"/>
                  </a:lnTo>
                  <a:lnTo>
                    <a:pt x="68046" y="36322"/>
                  </a:lnTo>
                  <a:lnTo>
                    <a:pt x="68821" y="36322"/>
                  </a:lnTo>
                  <a:lnTo>
                    <a:pt x="69418" y="36322"/>
                  </a:lnTo>
                  <a:lnTo>
                    <a:pt x="70015" y="36131"/>
                  </a:lnTo>
                  <a:lnTo>
                    <a:pt x="71653" y="34785"/>
                  </a:lnTo>
                  <a:lnTo>
                    <a:pt x="71831" y="33096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6" name="object 3296"/>
            <p:cNvSpPr/>
            <p:nvPr/>
          </p:nvSpPr>
          <p:spPr>
            <a:xfrm>
              <a:off x="2973463" y="5087734"/>
              <a:ext cx="73025" cy="31750"/>
            </a:xfrm>
            <a:custGeom>
              <a:avLst/>
              <a:gdLst/>
              <a:ahLst/>
              <a:cxnLst/>
              <a:rect l="l" t="t" r="r" b="b"/>
              <a:pathLst>
                <a:path w="73025" h="31750">
                  <a:moveTo>
                    <a:pt x="72771" y="4064"/>
                  </a:moveTo>
                  <a:lnTo>
                    <a:pt x="72542" y="1104"/>
                  </a:lnTo>
                  <a:lnTo>
                    <a:pt x="71259" y="0"/>
                  </a:lnTo>
                  <a:lnTo>
                    <a:pt x="42875" y="2273"/>
                  </a:lnTo>
                  <a:lnTo>
                    <a:pt x="41757" y="3568"/>
                  </a:lnTo>
                  <a:lnTo>
                    <a:pt x="41821" y="4419"/>
                  </a:lnTo>
                  <a:lnTo>
                    <a:pt x="38696" y="4660"/>
                  </a:lnTo>
                  <a:lnTo>
                    <a:pt x="37579" y="5956"/>
                  </a:lnTo>
                  <a:lnTo>
                    <a:pt x="37642" y="6794"/>
                  </a:lnTo>
                  <a:lnTo>
                    <a:pt x="34518" y="7035"/>
                  </a:lnTo>
                  <a:lnTo>
                    <a:pt x="33401" y="8331"/>
                  </a:lnTo>
                  <a:lnTo>
                    <a:pt x="33464" y="9182"/>
                  </a:lnTo>
                  <a:lnTo>
                    <a:pt x="30353" y="9423"/>
                  </a:lnTo>
                  <a:lnTo>
                    <a:pt x="29235" y="10718"/>
                  </a:lnTo>
                  <a:lnTo>
                    <a:pt x="29298" y="11557"/>
                  </a:lnTo>
                  <a:lnTo>
                    <a:pt x="26174" y="11798"/>
                  </a:lnTo>
                  <a:lnTo>
                    <a:pt x="25057" y="13093"/>
                  </a:lnTo>
                  <a:lnTo>
                    <a:pt x="25120" y="13944"/>
                  </a:lnTo>
                  <a:lnTo>
                    <a:pt x="21996" y="14185"/>
                  </a:lnTo>
                  <a:lnTo>
                    <a:pt x="20878" y="15481"/>
                  </a:lnTo>
                  <a:lnTo>
                    <a:pt x="20942" y="16332"/>
                  </a:lnTo>
                  <a:lnTo>
                    <a:pt x="17818" y="16573"/>
                  </a:lnTo>
                  <a:lnTo>
                    <a:pt x="16700" y="17868"/>
                  </a:lnTo>
                  <a:lnTo>
                    <a:pt x="16764" y="18707"/>
                  </a:lnTo>
                  <a:lnTo>
                    <a:pt x="13639" y="18948"/>
                  </a:lnTo>
                  <a:lnTo>
                    <a:pt x="12522" y="20243"/>
                  </a:lnTo>
                  <a:lnTo>
                    <a:pt x="12585" y="21094"/>
                  </a:lnTo>
                  <a:lnTo>
                    <a:pt x="9461" y="21336"/>
                  </a:lnTo>
                  <a:lnTo>
                    <a:pt x="8343" y="22631"/>
                  </a:lnTo>
                  <a:lnTo>
                    <a:pt x="8407" y="23482"/>
                  </a:lnTo>
                  <a:lnTo>
                    <a:pt x="5283" y="23723"/>
                  </a:lnTo>
                  <a:lnTo>
                    <a:pt x="4165" y="25006"/>
                  </a:lnTo>
                  <a:lnTo>
                    <a:pt x="4229" y="25869"/>
                  </a:lnTo>
                  <a:lnTo>
                    <a:pt x="1117" y="26111"/>
                  </a:lnTo>
                  <a:lnTo>
                    <a:pt x="0" y="27393"/>
                  </a:lnTo>
                  <a:lnTo>
                    <a:pt x="241" y="30276"/>
                  </a:lnTo>
                  <a:lnTo>
                    <a:pt x="1409" y="31343"/>
                  </a:lnTo>
                  <a:lnTo>
                    <a:pt x="2794" y="31343"/>
                  </a:lnTo>
                  <a:lnTo>
                    <a:pt x="29921" y="29184"/>
                  </a:lnTo>
                  <a:lnTo>
                    <a:pt x="31013" y="27901"/>
                  </a:lnTo>
                  <a:lnTo>
                    <a:pt x="30937" y="27051"/>
                  </a:lnTo>
                  <a:lnTo>
                    <a:pt x="34086" y="26797"/>
                  </a:lnTo>
                  <a:lnTo>
                    <a:pt x="35179" y="25501"/>
                  </a:lnTo>
                  <a:lnTo>
                    <a:pt x="35102" y="24663"/>
                  </a:lnTo>
                  <a:lnTo>
                    <a:pt x="38265" y="24409"/>
                  </a:lnTo>
                  <a:lnTo>
                    <a:pt x="39370" y="23114"/>
                  </a:lnTo>
                  <a:lnTo>
                    <a:pt x="39293" y="22275"/>
                  </a:lnTo>
                  <a:lnTo>
                    <a:pt x="42443" y="22021"/>
                  </a:lnTo>
                  <a:lnTo>
                    <a:pt x="43548" y="20739"/>
                  </a:lnTo>
                  <a:lnTo>
                    <a:pt x="43472" y="19900"/>
                  </a:lnTo>
                  <a:lnTo>
                    <a:pt x="46621" y="19646"/>
                  </a:lnTo>
                  <a:lnTo>
                    <a:pt x="47713" y="18364"/>
                  </a:lnTo>
                  <a:lnTo>
                    <a:pt x="47637" y="17513"/>
                  </a:lnTo>
                  <a:lnTo>
                    <a:pt x="50800" y="17259"/>
                  </a:lnTo>
                  <a:lnTo>
                    <a:pt x="51892" y="15963"/>
                  </a:lnTo>
                  <a:lnTo>
                    <a:pt x="51816" y="15125"/>
                  </a:lnTo>
                  <a:lnTo>
                    <a:pt x="54978" y="14871"/>
                  </a:lnTo>
                  <a:lnTo>
                    <a:pt x="56070" y="13589"/>
                  </a:lnTo>
                  <a:lnTo>
                    <a:pt x="55994" y="12750"/>
                  </a:lnTo>
                  <a:lnTo>
                    <a:pt x="59156" y="12496"/>
                  </a:lnTo>
                  <a:lnTo>
                    <a:pt x="60261" y="11214"/>
                  </a:lnTo>
                  <a:lnTo>
                    <a:pt x="60185" y="10363"/>
                  </a:lnTo>
                  <a:lnTo>
                    <a:pt x="63322" y="10109"/>
                  </a:lnTo>
                  <a:lnTo>
                    <a:pt x="64427" y="8813"/>
                  </a:lnTo>
                  <a:lnTo>
                    <a:pt x="64350" y="7988"/>
                  </a:lnTo>
                  <a:lnTo>
                    <a:pt x="67500" y="7734"/>
                  </a:lnTo>
                  <a:lnTo>
                    <a:pt x="68605" y="6438"/>
                  </a:lnTo>
                  <a:lnTo>
                    <a:pt x="68529" y="5600"/>
                  </a:lnTo>
                  <a:lnTo>
                    <a:pt x="71678" y="5346"/>
                  </a:lnTo>
                  <a:lnTo>
                    <a:pt x="72771" y="4064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7" name="object 3297"/>
            <p:cNvSpPr/>
            <p:nvPr/>
          </p:nvSpPr>
          <p:spPr>
            <a:xfrm>
              <a:off x="3024792" y="5148684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18" y="0"/>
                  </a:moveTo>
                  <a:lnTo>
                    <a:pt x="0" y="4343"/>
                  </a:lnTo>
                  <a:lnTo>
                    <a:pt x="0" y="10655"/>
                  </a:lnTo>
                  <a:lnTo>
                    <a:pt x="7518" y="6324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8" name="object 3298"/>
            <p:cNvSpPr/>
            <p:nvPr/>
          </p:nvSpPr>
          <p:spPr>
            <a:xfrm>
              <a:off x="3025775" y="5150319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3136" y="495"/>
                  </a:moveTo>
                  <a:lnTo>
                    <a:pt x="1371" y="1536"/>
                  </a:lnTo>
                  <a:lnTo>
                    <a:pt x="0" y="8318"/>
                  </a:lnTo>
                  <a:lnTo>
                    <a:pt x="1790" y="7277"/>
                  </a:lnTo>
                  <a:lnTo>
                    <a:pt x="3136" y="495"/>
                  </a:lnTo>
                  <a:close/>
                </a:path>
                <a:path w="4444" h="8889">
                  <a:moveTo>
                    <a:pt x="3937" y="0"/>
                  </a:moveTo>
                  <a:lnTo>
                    <a:pt x="3365" y="368"/>
                  </a:lnTo>
                  <a:lnTo>
                    <a:pt x="1993" y="7150"/>
                  </a:lnTo>
                  <a:lnTo>
                    <a:pt x="2590" y="6794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9" name="object 3299"/>
            <p:cNvSpPr/>
            <p:nvPr/>
          </p:nvSpPr>
          <p:spPr>
            <a:xfrm>
              <a:off x="3024623" y="5148764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508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0" name="object 3300"/>
            <p:cNvSpPr/>
            <p:nvPr/>
          </p:nvSpPr>
          <p:spPr>
            <a:xfrm>
              <a:off x="3024758" y="514884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881" y="10147"/>
                  </a:lnTo>
                  <a:lnTo>
                    <a:pt x="330" y="10147"/>
                  </a:lnTo>
                  <a:lnTo>
                    <a:pt x="330" y="4508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47"/>
                  </a:lnTo>
                  <a:lnTo>
                    <a:pt x="881" y="10147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1" name="object 3301"/>
            <p:cNvSpPr/>
            <p:nvPr/>
          </p:nvSpPr>
          <p:spPr>
            <a:xfrm>
              <a:off x="3029441" y="5150020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77" y="6515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2" name="object 3302"/>
            <p:cNvSpPr/>
            <p:nvPr/>
          </p:nvSpPr>
          <p:spPr>
            <a:xfrm>
              <a:off x="3029443" y="5150087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19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90" y="6604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3" name="object 3303"/>
            <p:cNvSpPr/>
            <p:nvPr/>
          </p:nvSpPr>
          <p:spPr>
            <a:xfrm>
              <a:off x="3026534" y="515169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20"/>
                  </a:lnTo>
                  <a:lnTo>
                    <a:pt x="241" y="6172"/>
                  </a:lnTo>
                  <a:lnTo>
                    <a:pt x="190" y="6527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4" name="object 3304"/>
            <p:cNvSpPr/>
            <p:nvPr/>
          </p:nvSpPr>
          <p:spPr>
            <a:xfrm>
              <a:off x="3026536" y="5151769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06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90" y="6604"/>
                  </a:lnTo>
                  <a:lnTo>
                    <a:pt x="698" y="6286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5" name="object 3305"/>
            <p:cNvSpPr/>
            <p:nvPr/>
          </p:nvSpPr>
          <p:spPr>
            <a:xfrm>
              <a:off x="3024432" y="5148331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191" y="0"/>
                  </a:moveTo>
                  <a:lnTo>
                    <a:pt x="0" y="4737"/>
                  </a:lnTo>
                  <a:lnTo>
                    <a:pt x="0" y="11353"/>
                  </a:lnTo>
                  <a:lnTo>
                    <a:pt x="228" y="11493"/>
                  </a:lnTo>
                  <a:lnTo>
                    <a:pt x="330" y="11163"/>
                  </a:lnTo>
                  <a:lnTo>
                    <a:pt x="330" y="4876"/>
                  </a:lnTo>
                  <a:lnTo>
                    <a:pt x="7874" y="520"/>
                  </a:lnTo>
                  <a:lnTo>
                    <a:pt x="7874" y="6819"/>
                  </a:lnTo>
                  <a:lnTo>
                    <a:pt x="8102" y="6946"/>
                  </a:lnTo>
                  <a:lnTo>
                    <a:pt x="8191" y="6616"/>
                  </a:lnTo>
                  <a:lnTo>
                    <a:pt x="8445" y="12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6" name="object 3306"/>
            <p:cNvSpPr/>
            <p:nvPr/>
          </p:nvSpPr>
          <p:spPr>
            <a:xfrm>
              <a:off x="3024657" y="5148478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2794" y="3454"/>
                  </a:moveTo>
                  <a:lnTo>
                    <a:pt x="2768" y="3136"/>
                  </a:lnTo>
                  <a:lnTo>
                    <a:pt x="0" y="4724"/>
                  </a:lnTo>
                  <a:lnTo>
                    <a:pt x="0" y="11353"/>
                  </a:lnTo>
                  <a:lnTo>
                    <a:pt x="330" y="11163"/>
                  </a:lnTo>
                  <a:lnTo>
                    <a:pt x="330" y="4864"/>
                  </a:lnTo>
                  <a:lnTo>
                    <a:pt x="2794" y="3454"/>
                  </a:lnTo>
                  <a:close/>
                </a:path>
                <a:path w="8255" h="11429">
                  <a:moveTo>
                    <a:pt x="8216" y="0"/>
                  </a:moveTo>
                  <a:lnTo>
                    <a:pt x="2781" y="3124"/>
                  </a:lnTo>
                  <a:lnTo>
                    <a:pt x="2794" y="3454"/>
                  </a:lnTo>
                  <a:lnTo>
                    <a:pt x="7886" y="508"/>
                  </a:lnTo>
                  <a:lnTo>
                    <a:pt x="7886" y="6807"/>
                  </a:lnTo>
                  <a:lnTo>
                    <a:pt x="8216" y="6604"/>
                  </a:lnTo>
                  <a:lnTo>
                    <a:pt x="821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7" name="object 3307"/>
            <p:cNvSpPr/>
            <p:nvPr/>
          </p:nvSpPr>
          <p:spPr>
            <a:xfrm>
              <a:off x="3036221" y="514210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05" y="0"/>
                  </a:moveTo>
                  <a:lnTo>
                    <a:pt x="0" y="4330"/>
                  </a:lnTo>
                  <a:lnTo>
                    <a:pt x="0" y="10642"/>
                  </a:lnTo>
                  <a:lnTo>
                    <a:pt x="7505" y="6311"/>
                  </a:lnTo>
                  <a:lnTo>
                    <a:pt x="750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8" name="object 3308"/>
            <p:cNvSpPr/>
            <p:nvPr/>
          </p:nvSpPr>
          <p:spPr>
            <a:xfrm>
              <a:off x="3037192" y="5143728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3136" y="495"/>
                  </a:moveTo>
                  <a:lnTo>
                    <a:pt x="1371" y="1536"/>
                  </a:lnTo>
                  <a:lnTo>
                    <a:pt x="0" y="8318"/>
                  </a:lnTo>
                  <a:lnTo>
                    <a:pt x="1790" y="7277"/>
                  </a:lnTo>
                  <a:lnTo>
                    <a:pt x="3136" y="495"/>
                  </a:lnTo>
                  <a:close/>
                </a:path>
                <a:path w="4444" h="8889">
                  <a:moveTo>
                    <a:pt x="3937" y="0"/>
                  </a:moveTo>
                  <a:lnTo>
                    <a:pt x="3365" y="368"/>
                  </a:lnTo>
                  <a:lnTo>
                    <a:pt x="1993" y="7150"/>
                  </a:lnTo>
                  <a:lnTo>
                    <a:pt x="2590" y="6794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9" name="object 3309"/>
            <p:cNvSpPr/>
            <p:nvPr/>
          </p:nvSpPr>
          <p:spPr>
            <a:xfrm>
              <a:off x="3036041" y="5142175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495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0" name="object 3310"/>
            <p:cNvSpPr/>
            <p:nvPr/>
          </p:nvSpPr>
          <p:spPr>
            <a:xfrm>
              <a:off x="3036176" y="514225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495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1" name="object 3311"/>
            <p:cNvSpPr/>
            <p:nvPr/>
          </p:nvSpPr>
          <p:spPr>
            <a:xfrm>
              <a:off x="3040858" y="514342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42"/>
                  </a:lnTo>
                  <a:lnTo>
                    <a:pt x="12" y="647"/>
                  </a:lnTo>
                  <a:lnTo>
                    <a:pt x="241" y="520"/>
                  </a:lnTo>
                  <a:lnTo>
                    <a:pt x="241" y="6172"/>
                  </a:lnTo>
                  <a:lnTo>
                    <a:pt x="190" y="6527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2" name="object 3312"/>
            <p:cNvSpPr/>
            <p:nvPr/>
          </p:nvSpPr>
          <p:spPr>
            <a:xfrm>
              <a:off x="3040861" y="514350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06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90" y="6604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3" name="object 3313"/>
            <p:cNvSpPr/>
            <p:nvPr/>
          </p:nvSpPr>
          <p:spPr>
            <a:xfrm>
              <a:off x="3037951" y="5145103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84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90" y="6527"/>
                  </a:lnTo>
                  <a:lnTo>
                    <a:pt x="584" y="6286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4" name="object 3314"/>
            <p:cNvSpPr/>
            <p:nvPr/>
          </p:nvSpPr>
          <p:spPr>
            <a:xfrm>
              <a:off x="3037959" y="514518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06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77" y="6591"/>
                  </a:lnTo>
                  <a:lnTo>
                    <a:pt x="698" y="6286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5" name="object 3315"/>
            <p:cNvSpPr/>
            <p:nvPr/>
          </p:nvSpPr>
          <p:spPr>
            <a:xfrm>
              <a:off x="3035851" y="5141733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191" y="0"/>
                  </a:moveTo>
                  <a:lnTo>
                    <a:pt x="0" y="4737"/>
                  </a:lnTo>
                  <a:lnTo>
                    <a:pt x="0" y="11366"/>
                  </a:lnTo>
                  <a:lnTo>
                    <a:pt x="228" y="11493"/>
                  </a:lnTo>
                  <a:lnTo>
                    <a:pt x="330" y="11163"/>
                  </a:lnTo>
                  <a:lnTo>
                    <a:pt x="330" y="4889"/>
                  </a:lnTo>
                  <a:lnTo>
                    <a:pt x="7874" y="520"/>
                  </a:lnTo>
                  <a:lnTo>
                    <a:pt x="7874" y="6819"/>
                  </a:lnTo>
                  <a:lnTo>
                    <a:pt x="8102" y="6946"/>
                  </a:lnTo>
                  <a:lnTo>
                    <a:pt x="8191" y="6629"/>
                  </a:lnTo>
                  <a:lnTo>
                    <a:pt x="8445" y="152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6" name="object 3316"/>
            <p:cNvSpPr/>
            <p:nvPr/>
          </p:nvSpPr>
          <p:spPr>
            <a:xfrm>
              <a:off x="3036074" y="5141887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2781" y="3441"/>
                  </a:moveTo>
                  <a:lnTo>
                    <a:pt x="2768" y="3124"/>
                  </a:lnTo>
                  <a:lnTo>
                    <a:pt x="0" y="4724"/>
                  </a:lnTo>
                  <a:lnTo>
                    <a:pt x="0" y="11341"/>
                  </a:lnTo>
                  <a:lnTo>
                    <a:pt x="330" y="11163"/>
                  </a:lnTo>
                  <a:lnTo>
                    <a:pt x="330" y="4864"/>
                  </a:lnTo>
                  <a:lnTo>
                    <a:pt x="2781" y="3441"/>
                  </a:lnTo>
                  <a:close/>
                </a:path>
                <a:path w="8255" h="11429">
                  <a:moveTo>
                    <a:pt x="8216" y="0"/>
                  </a:moveTo>
                  <a:lnTo>
                    <a:pt x="2781" y="3124"/>
                  </a:lnTo>
                  <a:lnTo>
                    <a:pt x="2781" y="3441"/>
                  </a:lnTo>
                  <a:lnTo>
                    <a:pt x="7886" y="508"/>
                  </a:lnTo>
                  <a:lnTo>
                    <a:pt x="7886" y="6807"/>
                  </a:lnTo>
                  <a:lnTo>
                    <a:pt x="8216" y="6604"/>
                  </a:lnTo>
                  <a:lnTo>
                    <a:pt x="821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7" name="object 3317"/>
            <p:cNvSpPr/>
            <p:nvPr/>
          </p:nvSpPr>
          <p:spPr>
            <a:xfrm>
              <a:off x="3047644" y="5135497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05" y="0"/>
                  </a:moveTo>
                  <a:lnTo>
                    <a:pt x="0" y="4343"/>
                  </a:lnTo>
                  <a:lnTo>
                    <a:pt x="0" y="10655"/>
                  </a:lnTo>
                  <a:lnTo>
                    <a:pt x="7505" y="6324"/>
                  </a:lnTo>
                  <a:lnTo>
                    <a:pt x="750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8" name="object 3318"/>
            <p:cNvSpPr/>
            <p:nvPr/>
          </p:nvSpPr>
          <p:spPr>
            <a:xfrm>
              <a:off x="3048622" y="5137137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3136" y="508"/>
                  </a:moveTo>
                  <a:lnTo>
                    <a:pt x="1371" y="1536"/>
                  </a:lnTo>
                  <a:lnTo>
                    <a:pt x="0" y="8318"/>
                  </a:lnTo>
                  <a:lnTo>
                    <a:pt x="1790" y="7277"/>
                  </a:lnTo>
                  <a:lnTo>
                    <a:pt x="3136" y="508"/>
                  </a:lnTo>
                  <a:close/>
                </a:path>
                <a:path w="4444" h="8889">
                  <a:moveTo>
                    <a:pt x="3937" y="0"/>
                  </a:moveTo>
                  <a:lnTo>
                    <a:pt x="3365" y="368"/>
                  </a:lnTo>
                  <a:lnTo>
                    <a:pt x="1993" y="7150"/>
                  </a:lnTo>
                  <a:lnTo>
                    <a:pt x="2590" y="6794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9" name="object 3319"/>
            <p:cNvSpPr/>
            <p:nvPr/>
          </p:nvSpPr>
          <p:spPr>
            <a:xfrm>
              <a:off x="3047460" y="5135586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495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0" name="object 3320"/>
            <p:cNvSpPr/>
            <p:nvPr/>
          </p:nvSpPr>
          <p:spPr>
            <a:xfrm>
              <a:off x="3047597" y="513566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56"/>
                  </a:lnTo>
                  <a:lnTo>
                    <a:pt x="0" y="10655"/>
                  </a:lnTo>
                  <a:lnTo>
                    <a:pt x="903" y="10134"/>
                  </a:lnTo>
                  <a:lnTo>
                    <a:pt x="330" y="10134"/>
                  </a:lnTo>
                  <a:lnTo>
                    <a:pt x="330" y="4495"/>
                  </a:lnTo>
                  <a:lnTo>
                    <a:pt x="7226" y="520"/>
                  </a:lnTo>
                  <a:lnTo>
                    <a:pt x="7556" y="520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20"/>
                  </a:moveTo>
                  <a:lnTo>
                    <a:pt x="7226" y="520"/>
                  </a:lnTo>
                  <a:lnTo>
                    <a:pt x="7226" y="6159"/>
                  </a:lnTo>
                  <a:lnTo>
                    <a:pt x="330" y="10134"/>
                  </a:lnTo>
                  <a:lnTo>
                    <a:pt x="903" y="10134"/>
                  </a:lnTo>
                  <a:lnTo>
                    <a:pt x="7556" y="6299"/>
                  </a:lnTo>
                  <a:lnTo>
                    <a:pt x="7556" y="5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1" name="object 3321"/>
            <p:cNvSpPr/>
            <p:nvPr/>
          </p:nvSpPr>
          <p:spPr>
            <a:xfrm>
              <a:off x="3052281" y="5136832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77" y="6527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2" name="object 3322"/>
            <p:cNvSpPr/>
            <p:nvPr/>
          </p:nvSpPr>
          <p:spPr>
            <a:xfrm>
              <a:off x="3052283" y="513691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06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77" y="6591"/>
                  </a:lnTo>
                  <a:lnTo>
                    <a:pt x="698" y="6286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3" name="object 3323"/>
            <p:cNvSpPr/>
            <p:nvPr/>
          </p:nvSpPr>
          <p:spPr>
            <a:xfrm>
              <a:off x="3049372" y="513851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90" y="6515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4" name="object 3324"/>
            <p:cNvSpPr/>
            <p:nvPr/>
          </p:nvSpPr>
          <p:spPr>
            <a:xfrm>
              <a:off x="3049376" y="5138577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19"/>
                  </a:lnTo>
                  <a:lnTo>
                    <a:pt x="12" y="736"/>
                  </a:lnTo>
                  <a:lnTo>
                    <a:pt x="381" y="520"/>
                  </a:lnTo>
                  <a:lnTo>
                    <a:pt x="381" y="6172"/>
                  </a:lnTo>
                  <a:lnTo>
                    <a:pt x="177" y="6273"/>
                  </a:lnTo>
                  <a:lnTo>
                    <a:pt x="190" y="6603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5" name="object 3325"/>
            <p:cNvSpPr/>
            <p:nvPr/>
          </p:nvSpPr>
          <p:spPr>
            <a:xfrm>
              <a:off x="3047272" y="5135144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191" y="0"/>
                  </a:moveTo>
                  <a:lnTo>
                    <a:pt x="0" y="4737"/>
                  </a:lnTo>
                  <a:lnTo>
                    <a:pt x="0" y="11353"/>
                  </a:lnTo>
                  <a:lnTo>
                    <a:pt x="228" y="11493"/>
                  </a:lnTo>
                  <a:lnTo>
                    <a:pt x="317" y="11163"/>
                  </a:lnTo>
                  <a:lnTo>
                    <a:pt x="317" y="4876"/>
                  </a:lnTo>
                  <a:lnTo>
                    <a:pt x="7874" y="520"/>
                  </a:lnTo>
                  <a:lnTo>
                    <a:pt x="7874" y="6819"/>
                  </a:lnTo>
                  <a:lnTo>
                    <a:pt x="8102" y="6946"/>
                  </a:lnTo>
                  <a:lnTo>
                    <a:pt x="8191" y="6629"/>
                  </a:lnTo>
                  <a:lnTo>
                    <a:pt x="8445" y="152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6" name="object 3326"/>
            <p:cNvSpPr/>
            <p:nvPr/>
          </p:nvSpPr>
          <p:spPr>
            <a:xfrm>
              <a:off x="3047504" y="5135295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0"/>
                  </a:moveTo>
                  <a:lnTo>
                    <a:pt x="2768" y="3124"/>
                  </a:lnTo>
                  <a:lnTo>
                    <a:pt x="0" y="4737"/>
                  </a:lnTo>
                  <a:lnTo>
                    <a:pt x="0" y="11353"/>
                  </a:lnTo>
                  <a:lnTo>
                    <a:pt x="330" y="11176"/>
                  </a:lnTo>
                  <a:lnTo>
                    <a:pt x="330" y="4876"/>
                  </a:lnTo>
                  <a:lnTo>
                    <a:pt x="2781" y="3454"/>
                  </a:lnTo>
                  <a:lnTo>
                    <a:pt x="7874" y="508"/>
                  </a:lnTo>
                  <a:lnTo>
                    <a:pt x="7874" y="6794"/>
                  </a:lnTo>
                  <a:lnTo>
                    <a:pt x="8204" y="6604"/>
                  </a:lnTo>
                  <a:lnTo>
                    <a:pt x="82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7" name="object 3327"/>
            <p:cNvSpPr/>
            <p:nvPr/>
          </p:nvSpPr>
          <p:spPr>
            <a:xfrm>
              <a:off x="3059048" y="5128909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18" y="0"/>
                  </a:moveTo>
                  <a:lnTo>
                    <a:pt x="0" y="4343"/>
                  </a:lnTo>
                  <a:lnTo>
                    <a:pt x="0" y="10655"/>
                  </a:lnTo>
                  <a:lnTo>
                    <a:pt x="7518" y="6324"/>
                  </a:lnTo>
                  <a:lnTo>
                    <a:pt x="751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8" name="object 3328"/>
            <p:cNvSpPr/>
            <p:nvPr/>
          </p:nvSpPr>
          <p:spPr>
            <a:xfrm>
              <a:off x="3060039" y="5130545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3136" y="495"/>
                  </a:moveTo>
                  <a:lnTo>
                    <a:pt x="1371" y="1536"/>
                  </a:lnTo>
                  <a:lnTo>
                    <a:pt x="0" y="8318"/>
                  </a:lnTo>
                  <a:lnTo>
                    <a:pt x="1790" y="7277"/>
                  </a:lnTo>
                  <a:lnTo>
                    <a:pt x="3136" y="495"/>
                  </a:lnTo>
                  <a:close/>
                </a:path>
                <a:path w="4444" h="8889">
                  <a:moveTo>
                    <a:pt x="3937" y="0"/>
                  </a:moveTo>
                  <a:lnTo>
                    <a:pt x="3365" y="368"/>
                  </a:lnTo>
                  <a:lnTo>
                    <a:pt x="1993" y="7150"/>
                  </a:lnTo>
                  <a:lnTo>
                    <a:pt x="2590" y="6794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9" name="object 3329"/>
            <p:cNvSpPr/>
            <p:nvPr/>
          </p:nvSpPr>
          <p:spPr>
            <a:xfrm>
              <a:off x="3058882" y="512900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43"/>
                  </a:lnTo>
                  <a:lnTo>
                    <a:pt x="0" y="10642"/>
                  </a:lnTo>
                  <a:lnTo>
                    <a:pt x="881" y="10134"/>
                  </a:lnTo>
                  <a:lnTo>
                    <a:pt x="330" y="10134"/>
                  </a:lnTo>
                  <a:lnTo>
                    <a:pt x="330" y="4495"/>
                  </a:lnTo>
                  <a:lnTo>
                    <a:pt x="7226" y="507"/>
                  </a:lnTo>
                  <a:lnTo>
                    <a:pt x="7556" y="507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07"/>
                  </a:moveTo>
                  <a:lnTo>
                    <a:pt x="7226" y="507"/>
                  </a:lnTo>
                  <a:lnTo>
                    <a:pt x="7226" y="6146"/>
                  </a:lnTo>
                  <a:lnTo>
                    <a:pt x="330" y="10134"/>
                  </a:lnTo>
                  <a:lnTo>
                    <a:pt x="881" y="10134"/>
                  </a:lnTo>
                  <a:lnTo>
                    <a:pt x="7556" y="6286"/>
                  </a:lnTo>
                  <a:lnTo>
                    <a:pt x="7556" y="50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0" name="object 3330"/>
            <p:cNvSpPr/>
            <p:nvPr/>
          </p:nvSpPr>
          <p:spPr>
            <a:xfrm>
              <a:off x="3059015" y="5129079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7556" y="0"/>
                  </a:moveTo>
                  <a:lnTo>
                    <a:pt x="0" y="4343"/>
                  </a:lnTo>
                  <a:lnTo>
                    <a:pt x="0" y="10642"/>
                  </a:lnTo>
                  <a:lnTo>
                    <a:pt x="881" y="10134"/>
                  </a:lnTo>
                  <a:lnTo>
                    <a:pt x="330" y="10134"/>
                  </a:lnTo>
                  <a:lnTo>
                    <a:pt x="330" y="4495"/>
                  </a:lnTo>
                  <a:lnTo>
                    <a:pt x="7226" y="507"/>
                  </a:lnTo>
                  <a:lnTo>
                    <a:pt x="7556" y="507"/>
                  </a:lnTo>
                  <a:lnTo>
                    <a:pt x="7556" y="0"/>
                  </a:lnTo>
                  <a:close/>
                </a:path>
                <a:path w="7619" h="10795">
                  <a:moveTo>
                    <a:pt x="7556" y="507"/>
                  </a:moveTo>
                  <a:lnTo>
                    <a:pt x="7226" y="507"/>
                  </a:lnTo>
                  <a:lnTo>
                    <a:pt x="7226" y="6146"/>
                  </a:lnTo>
                  <a:lnTo>
                    <a:pt x="330" y="10134"/>
                  </a:lnTo>
                  <a:lnTo>
                    <a:pt x="881" y="10134"/>
                  </a:lnTo>
                  <a:lnTo>
                    <a:pt x="7556" y="6286"/>
                  </a:lnTo>
                  <a:lnTo>
                    <a:pt x="7556" y="50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1" name="object 3331"/>
            <p:cNvSpPr/>
            <p:nvPr/>
          </p:nvSpPr>
          <p:spPr>
            <a:xfrm>
              <a:off x="3063698" y="513024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90" y="6515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2" name="object 3332"/>
            <p:cNvSpPr/>
            <p:nvPr/>
          </p:nvSpPr>
          <p:spPr>
            <a:xfrm>
              <a:off x="3063702" y="5130308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19"/>
                  </a:lnTo>
                  <a:lnTo>
                    <a:pt x="12" y="736"/>
                  </a:lnTo>
                  <a:lnTo>
                    <a:pt x="381" y="520"/>
                  </a:lnTo>
                  <a:lnTo>
                    <a:pt x="381" y="6172"/>
                  </a:lnTo>
                  <a:lnTo>
                    <a:pt x="177" y="6273"/>
                  </a:lnTo>
                  <a:lnTo>
                    <a:pt x="190" y="6603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3" name="object 3333"/>
            <p:cNvSpPr/>
            <p:nvPr/>
          </p:nvSpPr>
          <p:spPr>
            <a:xfrm>
              <a:off x="3060790" y="513192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571" y="0"/>
                  </a:moveTo>
                  <a:lnTo>
                    <a:pt x="0" y="330"/>
                  </a:lnTo>
                  <a:lnTo>
                    <a:pt x="12" y="647"/>
                  </a:lnTo>
                  <a:lnTo>
                    <a:pt x="241" y="507"/>
                  </a:lnTo>
                  <a:lnTo>
                    <a:pt x="241" y="6159"/>
                  </a:lnTo>
                  <a:lnTo>
                    <a:pt x="190" y="6515"/>
                  </a:lnTo>
                  <a:lnTo>
                    <a:pt x="571" y="6286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4" name="object 3334"/>
            <p:cNvSpPr/>
            <p:nvPr/>
          </p:nvSpPr>
          <p:spPr>
            <a:xfrm>
              <a:off x="3060795" y="5131994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698" y="0"/>
                  </a:moveTo>
                  <a:lnTo>
                    <a:pt x="0" y="406"/>
                  </a:lnTo>
                  <a:lnTo>
                    <a:pt x="12" y="723"/>
                  </a:lnTo>
                  <a:lnTo>
                    <a:pt x="381" y="508"/>
                  </a:lnTo>
                  <a:lnTo>
                    <a:pt x="381" y="6159"/>
                  </a:lnTo>
                  <a:lnTo>
                    <a:pt x="177" y="6273"/>
                  </a:lnTo>
                  <a:lnTo>
                    <a:pt x="190" y="6604"/>
                  </a:lnTo>
                  <a:lnTo>
                    <a:pt x="698" y="6299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5" name="object 3335"/>
            <p:cNvSpPr/>
            <p:nvPr/>
          </p:nvSpPr>
          <p:spPr>
            <a:xfrm>
              <a:off x="3058690" y="5128557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8191" y="0"/>
                  </a:moveTo>
                  <a:lnTo>
                    <a:pt x="0" y="4737"/>
                  </a:lnTo>
                  <a:lnTo>
                    <a:pt x="0" y="11353"/>
                  </a:lnTo>
                  <a:lnTo>
                    <a:pt x="228" y="11493"/>
                  </a:lnTo>
                  <a:lnTo>
                    <a:pt x="330" y="11163"/>
                  </a:lnTo>
                  <a:lnTo>
                    <a:pt x="330" y="4876"/>
                  </a:lnTo>
                  <a:lnTo>
                    <a:pt x="7874" y="520"/>
                  </a:lnTo>
                  <a:lnTo>
                    <a:pt x="7874" y="6819"/>
                  </a:lnTo>
                  <a:lnTo>
                    <a:pt x="8102" y="6946"/>
                  </a:lnTo>
                  <a:lnTo>
                    <a:pt x="8191" y="6629"/>
                  </a:lnTo>
                  <a:lnTo>
                    <a:pt x="8445" y="126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6" name="object 3336"/>
            <p:cNvSpPr/>
            <p:nvPr/>
          </p:nvSpPr>
          <p:spPr>
            <a:xfrm>
              <a:off x="3058922" y="5128704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0"/>
                  </a:moveTo>
                  <a:lnTo>
                    <a:pt x="2768" y="3124"/>
                  </a:lnTo>
                  <a:lnTo>
                    <a:pt x="0" y="4737"/>
                  </a:lnTo>
                  <a:lnTo>
                    <a:pt x="0" y="11353"/>
                  </a:lnTo>
                  <a:lnTo>
                    <a:pt x="330" y="11163"/>
                  </a:lnTo>
                  <a:lnTo>
                    <a:pt x="330" y="4876"/>
                  </a:lnTo>
                  <a:lnTo>
                    <a:pt x="2794" y="3454"/>
                  </a:lnTo>
                  <a:lnTo>
                    <a:pt x="7874" y="508"/>
                  </a:lnTo>
                  <a:lnTo>
                    <a:pt x="7874" y="6807"/>
                  </a:lnTo>
                  <a:lnTo>
                    <a:pt x="8204" y="6616"/>
                  </a:lnTo>
                  <a:lnTo>
                    <a:pt x="82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7" name="object 3337"/>
            <p:cNvSpPr/>
            <p:nvPr/>
          </p:nvSpPr>
          <p:spPr>
            <a:xfrm>
              <a:off x="3011539" y="514881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11"/>
                  </a:lnTo>
                  <a:lnTo>
                    <a:pt x="7505" y="10642"/>
                  </a:lnTo>
                  <a:lnTo>
                    <a:pt x="7505" y="4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8" name="object 3338"/>
            <p:cNvSpPr/>
            <p:nvPr/>
          </p:nvSpPr>
          <p:spPr>
            <a:xfrm>
              <a:off x="3014116" y="5150446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82"/>
                  </a:lnTo>
                  <a:lnTo>
                    <a:pt x="2159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9" name="object 3339"/>
            <p:cNvSpPr/>
            <p:nvPr/>
          </p:nvSpPr>
          <p:spPr>
            <a:xfrm>
              <a:off x="3011669" y="5148892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0" name="object 3340"/>
            <p:cNvSpPr/>
            <p:nvPr/>
          </p:nvSpPr>
          <p:spPr>
            <a:xfrm>
              <a:off x="3011534" y="514897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1" name="object 3341"/>
            <p:cNvSpPr/>
            <p:nvPr/>
          </p:nvSpPr>
          <p:spPr>
            <a:xfrm>
              <a:off x="3013824" y="515013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27"/>
                  </a:lnTo>
                  <a:lnTo>
                    <a:pt x="406" y="6197"/>
                  </a:lnTo>
                  <a:lnTo>
                    <a:pt x="342" y="520"/>
                  </a:lnTo>
                  <a:lnTo>
                    <a:pt x="571" y="647"/>
                  </a:lnTo>
                  <a:lnTo>
                    <a:pt x="584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2" name="object 3342"/>
            <p:cNvSpPr/>
            <p:nvPr/>
          </p:nvSpPr>
          <p:spPr>
            <a:xfrm>
              <a:off x="3013715" y="515021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86"/>
                  </a:lnTo>
                  <a:lnTo>
                    <a:pt x="507" y="6591"/>
                  </a:lnTo>
                  <a:lnTo>
                    <a:pt x="507" y="6273"/>
                  </a:lnTo>
                  <a:lnTo>
                    <a:pt x="304" y="6159"/>
                  </a:lnTo>
                  <a:lnTo>
                    <a:pt x="304" y="508"/>
                  </a:lnTo>
                  <a:lnTo>
                    <a:pt x="673" y="723"/>
                  </a:lnTo>
                  <a:lnTo>
                    <a:pt x="685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3" name="object 3343"/>
            <p:cNvSpPr/>
            <p:nvPr/>
          </p:nvSpPr>
          <p:spPr>
            <a:xfrm>
              <a:off x="3016740" y="515181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15"/>
                  </a:lnTo>
                  <a:lnTo>
                    <a:pt x="393" y="6197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4" name="object 3344"/>
            <p:cNvSpPr/>
            <p:nvPr/>
          </p:nvSpPr>
          <p:spPr>
            <a:xfrm>
              <a:off x="3016610" y="5151878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20" y="6603"/>
                  </a:lnTo>
                  <a:lnTo>
                    <a:pt x="520" y="6286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5" name="object 3345"/>
            <p:cNvSpPr/>
            <p:nvPr/>
          </p:nvSpPr>
          <p:spPr>
            <a:xfrm>
              <a:off x="3010971" y="5148446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52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66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6" name="object 3346"/>
            <p:cNvSpPr/>
            <p:nvPr/>
          </p:nvSpPr>
          <p:spPr>
            <a:xfrm>
              <a:off x="3010966" y="5148605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4724"/>
                  </a:moveTo>
                  <a:lnTo>
                    <a:pt x="5422" y="3124"/>
                  </a:lnTo>
                  <a:lnTo>
                    <a:pt x="0" y="0"/>
                  </a:lnTo>
                  <a:lnTo>
                    <a:pt x="0" y="6604"/>
                  </a:lnTo>
                  <a:lnTo>
                    <a:pt x="330" y="6794"/>
                  </a:lnTo>
                  <a:lnTo>
                    <a:pt x="330" y="508"/>
                  </a:lnTo>
                  <a:lnTo>
                    <a:pt x="5422" y="3454"/>
                  </a:lnTo>
                  <a:lnTo>
                    <a:pt x="7874" y="4864"/>
                  </a:lnTo>
                  <a:lnTo>
                    <a:pt x="7874" y="11163"/>
                  </a:lnTo>
                  <a:lnTo>
                    <a:pt x="8204" y="11341"/>
                  </a:lnTo>
                  <a:lnTo>
                    <a:pt x="8204" y="47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7" name="object 3347"/>
            <p:cNvSpPr/>
            <p:nvPr/>
          </p:nvSpPr>
          <p:spPr>
            <a:xfrm>
              <a:off x="3000118" y="514221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24"/>
                  </a:lnTo>
                  <a:lnTo>
                    <a:pt x="7505" y="10655"/>
                  </a:lnTo>
                  <a:lnTo>
                    <a:pt x="7505" y="4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8" name="object 3348"/>
            <p:cNvSpPr/>
            <p:nvPr/>
          </p:nvSpPr>
          <p:spPr>
            <a:xfrm>
              <a:off x="3002699" y="5143855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95"/>
                  </a:lnTo>
                  <a:lnTo>
                    <a:pt x="2146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9" name="object 3349"/>
            <p:cNvSpPr/>
            <p:nvPr/>
          </p:nvSpPr>
          <p:spPr>
            <a:xfrm>
              <a:off x="3000247" y="514230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0" name="object 3350"/>
            <p:cNvSpPr/>
            <p:nvPr/>
          </p:nvSpPr>
          <p:spPr>
            <a:xfrm>
              <a:off x="3000112" y="514238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1" name="object 3351"/>
            <p:cNvSpPr/>
            <p:nvPr/>
          </p:nvSpPr>
          <p:spPr>
            <a:xfrm>
              <a:off x="3002415" y="514354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97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2" name="object 3352"/>
            <p:cNvSpPr/>
            <p:nvPr/>
          </p:nvSpPr>
          <p:spPr>
            <a:xfrm>
              <a:off x="3002285" y="5143609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3"/>
                  </a:lnTo>
                  <a:lnTo>
                    <a:pt x="520" y="6286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3" name="object 3353"/>
            <p:cNvSpPr/>
            <p:nvPr/>
          </p:nvSpPr>
          <p:spPr>
            <a:xfrm>
              <a:off x="3005322" y="5145224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84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4" name="object 3354"/>
            <p:cNvSpPr/>
            <p:nvPr/>
          </p:nvSpPr>
          <p:spPr>
            <a:xfrm>
              <a:off x="3005192" y="5145289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3"/>
                  </a:lnTo>
                  <a:lnTo>
                    <a:pt x="520" y="6273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5" name="object 3355"/>
            <p:cNvSpPr/>
            <p:nvPr/>
          </p:nvSpPr>
          <p:spPr>
            <a:xfrm>
              <a:off x="2999549" y="5141856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26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6" name="object 3356"/>
            <p:cNvSpPr/>
            <p:nvPr/>
          </p:nvSpPr>
          <p:spPr>
            <a:xfrm>
              <a:off x="2999549" y="5142001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4737"/>
                  </a:moveTo>
                  <a:lnTo>
                    <a:pt x="5422" y="3149"/>
                  </a:lnTo>
                  <a:lnTo>
                    <a:pt x="0" y="0"/>
                  </a:lnTo>
                  <a:lnTo>
                    <a:pt x="0" y="6616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10" y="3454"/>
                  </a:lnTo>
                  <a:lnTo>
                    <a:pt x="7874" y="4876"/>
                  </a:lnTo>
                  <a:lnTo>
                    <a:pt x="7874" y="11176"/>
                  </a:lnTo>
                  <a:lnTo>
                    <a:pt x="8204" y="11353"/>
                  </a:lnTo>
                  <a:lnTo>
                    <a:pt x="8204" y="473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7" name="object 3357"/>
            <p:cNvSpPr/>
            <p:nvPr/>
          </p:nvSpPr>
          <p:spPr>
            <a:xfrm>
              <a:off x="2988699" y="513562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24"/>
                  </a:lnTo>
                  <a:lnTo>
                    <a:pt x="7505" y="10655"/>
                  </a:lnTo>
                  <a:lnTo>
                    <a:pt x="7505" y="4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8" name="object 3358"/>
            <p:cNvSpPr/>
            <p:nvPr/>
          </p:nvSpPr>
          <p:spPr>
            <a:xfrm>
              <a:off x="2991281" y="5137264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81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82"/>
                  </a:lnTo>
                  <a:lnTo>
                    <a:pt x="2146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9" name="object 3359"/>
            <p:cNvSpPr/>
            <p:nvPr/>
          </p:nvSpPr>
          <p:spPr>
            <a:xfrm>
              <a:off x="2988830" y="5135707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0" name="object 3360"/>
            <p:cNvSpPr/>
            <p:nvPr/>
          </p:nvSpPr>
          <p:spPr>
            <a:xfrm>
              <a:off x="2988696" y="5135783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78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78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68"/>
                  </a:lnTo>
                  <a:lnTo>
                    <a:pt x="878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1" name="object 3361"/>
            <p:cNvSpPr/>
            <p:nvPr/>
          </p:nvSpPr>
          <p:spPr>
            <a:xfrm>
              <a:off x="2990997" y="5136957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84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2" name="object 3362"/>
            <p:cNvSpPr/>
            <p:nvPr/>
          </p:nvSpPr>
          <p:spPr>
            <a:xfrm>
              <a:off x="2990867" y="5137020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3"/>
                  </a:lnTo>
                  <a:lnTo>
                    <a:pt x="520" y="6273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3" name="object 3363"/>
            <p:cNvSpPr/>
            <p:nvPr/>
          </p:nvSpPr>
          <p:spPr>
            <a:xfrm>
              <a:off x="2993901" y="5138636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15"/>
                  </a:lnTo>
                  <a:lnTo>
                    <a:pt x="393" y="6184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4" name="object 3364"/>
            <p:cNvSpPr/>
            <p:nvPr/>
          </p:nvSpPr>
          <p:spPr>
            <a:xfrm>
              <a:off x="2993769" y="5138704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20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5" name="object 3365"/>
            <p:cNvSpPr/>
            <p:nvPr/>
          </p:nvSpPr>
          <p:spPr>
            <a:xfrm>
              <a:off x="2988132" y="5135266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26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6" name="object 3366"/>
            <p:cNvSpPr/>
            <p:nvPr/>
          </p:nvSpPr>
          <p:spPr>
            <a:xfrm>
              <a:off x="2988132" y="5135410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4737"/>
                  </a:moveTo>
                  <a:lnTo>
                    <a:pt x="5422" y="3149"/>
                  </a:lnTo>
                  <a:lnTo>
                    <a:pt x="0" y="0"/>
                  </a:lnTo>
                  <a:lnTo>
                    <a:pt x="0" y="6604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10" y="3454"/>
                  </a:lnTo>
                  <a:lnTo>
                    <a:pt x="7874" y="4876"/>
                  </a:lnTo>
                  <a:lnTo>
                    <a:pt x="7874" y="11163"/>
                  </a:lnTo>
                  <a:lnTo>
                    <a:pt x="8204" y="11353"/>
                  </a:lnTo>
                  <a:lnTo>
                    <a:pt x="8204" y="473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7" name="object 3367"/>
            <p:cNvSpPr/>
            <p:nvPr/>
          </p:nvSpPr>
          <p:spPr>
            <a:xfrm>
              <a:off x="2977278" y="5129031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24"/>
                  </a:lnTo>
                  <a:lnTo>
                    <a:pt x="7505" y="10655"/>
                  </a:lnTo>
                  <a:lnTo>
                    <a:pt x="7505" y="4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8" name="object 3368"/>
            <p:cNvSpPr/>
            <p:nvPr/>
          </p:nvSpPr>
          <p:spPr>
            <a:xfrm>
              <a:off x="2979864" y="5130672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82"/>
                  </a:lnTo>
                  <a:lnTo>
                    <a:pt x="2146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9" name="object 3369"/>
            <p:cNvSpPr/>
            <p:nvPr/>
          </p:nvSpPr>
          <p:spPr>
            <a:xfrm>
              <a:off x="2977408" y="512911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0" name="object 3370"/>
            <p:cNvSpPr/>
            <p:nvPr/>
          </p:nvSpPr>
          <p:spPr>
            <a:xfrm>
              <a:off x="2977273" y="5129194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1" name="object 3371"/>
            <p:cNvSpPr/>
            <p:nvPr/>
          </p:nvSpPr>
          <p:spPr>
            <a:xfrm>
              <a:off x="2979574" y="5130365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15"/>
                  </a:lnTo>
                  <a:lnTo>
                    <a:pt x="393" y="6184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2" name="object 3372"/>
            <p:cNvSpPr/>
            <p:nvPr/>
          </p:nvSpPr>
          <p:spPr>
            <a:xfrm>
              <a:off x="2979446" y="5130437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3" name="object 3373"/>
            <p:cNvSpPr/>
            <p:nvPr/>
          </p:nvSpPr>
          <p:spPr>
            <a:xfrm>
              <a:off x="2982483" y="5132039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27"/>
                  </a:lnTo>
                  <a:lnTo>
                    <a:pt x="393" y="6197"/>
                  </a:lnTo>
                  <a:lnTo>
                    <a:pt x="330" y="520"/>
                  </a:lnTo>
                  <a:lnTo>
                    <a:pt x="558" y="647"/>
                  </a:lnTo>
                  <a:lnTo>
                    <a:pt x="571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4" name="object 3374"/>
            <p:cNvSpPr/>
            <p:nvPr/>
          </p:nvSpPr>
          <p:spPr>
            <a:xfrm>
              <a:off x="2982353" y="5132115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5" name="object 3375"/>
            <p:cNvSpPr/>
            <p:nvPr/>
          </p:nvSpPr>
          <p:spPr>
            <a:xfrm>
              <a:off x="2976711" y="5128679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26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27" y="4876"/>
                  </a:lnTo>
                  <a:lnTo>
                    <a:pt x="8127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6" name="object 3376"/>
            <p:cNvSpPr/>
            <p:nvPr/>
          </p:nvSpPr>
          <p:spPr>
            <a:xfrm>
              <a:off x="2976702" y="5128818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5435" y="3124"/>
                  </a:moveTo>
                  <a:lnTo>
                    <a:pt x="0" y="0"/>
                  </a:lnTo>
                  <a:lnTo>
                    <a:pt x="0" y="6604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22" y="3454"/>
                  </a:lnTo>
                  <a:lnTo>
                    <a:pt x="5435" y="3124"/>
                  </a:lnTo>
                  <a:close/>
                </a:path>
                <a:path w="8255" h="11429">
                  <a:moveTo>
                    <a:pt x="8216" y="4724"/>
                  </a:moveTo>
                  <a:lnTo>
                    <a:pt x="5435" y="3136"/>
                  </a:lnTo>
                  <a:lnTo>
                    <a:pt x="5422" y="3454"/>
                  </a:lnTo>
                  <a:lnTo>
                    <a:pt x="7886" y="4864"/>
                  </a:lnTo>
                  <a:lnTo>
                    <a:pt x="7886" y="11163"/>
                  </a:lnTo>
                  <a:lnTo>
                    <a:pt x="8216" y="11353"/>
                  </a:lnTo>
                  <a:lnTo>
                    <a:pt x="8216" y="472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7" name="object 3377"/>
            <p:cNvSpPr/>
            <p:nvPr/>
          </p:nvSpPr>
          <p:spPr>
            <a:xfrm>
              <a:off x="3000118" y="5131056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24"/>
                  </a:lnTo>
                  <a:lnTo>
                    <a:pt x="7505" y="10655"/>
                  </a:lnTo>
                  <a:lnTo>
                    <a:pt x="7505" y="4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8" name="object 3378"/>
            <p:cNvSpPr/>
            <p:nvPr/>
          </p:nvSpPr>
          <p:spPr>
            <a:xfrm>
              <a:off x="3002699" y="5132704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82"/>
                  </a:lnTo>
                  <a:lnTo>
                    <a:pt x="2146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9" name="object 3379"/>
            <p:cNvSpPr/>
            <p:nvPr/>
          </p:nvSpPr>
          <p:spPr>
            <a:xfrm>
              <a:off x="3000247" y="513115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0" name="object 3380"/>
            <p:cNvSpPr/>
            <p:nvPr/>
          </p:nvSpPr>
          <p:spPr>
            <a:xfrm>
              <a:off x="3000112" y="513122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83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1" name="object 3381"/>
            <p:cNvSpPr/>
            <p:nvPr/>
          </p:nvSpPr>
          <p:spPr>
            <a:xfrm>
              <a:off x="3002415" y="513239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97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2" name="object 3382"/>
            <p:cNvSpPr/>
            <p:nvPr/>
          </p:nvSpPr>
          <p:spPr>
            <a:xfrm>
              <a:off x="3002285" y="5132457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3"/>
                  </a:lnTo>
                  <a:lnTo>
                    <a:pt x="520" y="6273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3" name="object 3383"/>
            <p:cNvSpPr/>
            <p:nvPr/>
          </p:nvSpPr>
          <p:spPr>
            <a:xfrm>
              <a:off x="3005322" y="5134071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84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4" name="object 3384"/>
            <p:cNvSpPr/>
            <p:nvPr/>
          </p:nvSpPr>
          <p:spPr>
            <a:xfrm>
              <a:off x="3005192" y="5134136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3"/>
                  </a:lnTo>
                  <a:lnTo>
                    <a:pt x="520" y="6273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5" name="object 3385"/>
            <p:cNvSpPr/>
            <p:nvPr/>
          </p:nvSpPr>
          <p:spPr>
            <a:xfrm>
              <a:off x="2999549" y="5130704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26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6" name="object 3386"/>
            <p:cNvSpPr/>
            <p:nvPr/>
          </p:nvSpPr>
          <p:spPr>
            <a:xfrm>
              <a:off x="2999549" y="5130850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4737"/>
                  </a:moveTo>
                  <a:lnTo>
                    <a:pt x="5422" y="3149"/>
                  </a:lnTo>
                  <a:lnTo>
                    <a:pt x="0" y="0"/>
                  </a:lnTo>
                  <a:lnTo>
                    <a:pt x="0" y="6616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10" y="3454"/>
                  </a:lnTo>
                  <a:lnTo>
                    <a:pt x="7874" y="4876"/>
                  </a:lnTo>
                  <a:lnTo>
                    <a:pt x="7874" y="11176"/>
                  </a:lnTo>
                  <a:lnTo>
                    <a:pt x="8204" y="11353"/>
                  </a:lnTo>
                  <a:lnTo>
                    <a:pt x="8204" y="473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7" name="object 3387"/>
            <p:cNvSpPr/>
            <p:nvPr/>
          </p:nvSpPr>
          <p:spPr>
            <a:xfrm>
              <a:off x="2988699" y="5124468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324"/>
                  </a:lnTo>
                  <a:lnTo>
                    <a:pt x="7505" y="10655"/>
                  </a:lnTo>
                  <a:lnTo>
                    <a:pt x="7505" y="4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8" name="object 3388"/>
            <p:cNvSpPr/>
            <p:nvPr/>
          </p:nvSpPr>
          <p:spPr>
            <a:xfrm>
              <a:off x="2991281" y="5126113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4" h="8889">
                  <a:moveTo>
                    <a:pt x="1943" y="7150"/>
                  </a:moveTo>
                  <a:lnTo>
                    <a:pt x="571" y="368"/>
                  </a:lnTo>
                  <a:lnTo>
                    <a:pt x="0" y="0"/>
                  </a:lnTo>
                  <a:lnTo>
                    <a:pt x="1346" y="6794"/>
                  </a:lnTo>
                  <a:lnTo>
                    <a:pt x="1943" y="7150"/>
                  </a:lnTo>
                  <a:close/>
                </a:path>
                <a:path w="4444" h="8889">
                  <a:moveTo>
                    <a:pt x="3937" y="8305"/>
                  </a:moveTo>
                  <a:lnTo>
                    <a:pt x="2565" y="1524"/>
                  </a:lnTo>
                  <a:lnTo>
                    <a:pt x="800" y="482"/>
                  </a:lnTo>
                  <a:lnTo>
                    <a:pt x="2146" y="7264"/>
                  </a:lnTo>
                  <a:lnTo>
                    <a:pt x="3937" y="830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9" name="object 3389"/>
            <p:cNvSpPr/>
            <p:nvPr/>
          </p:nvSpPr>
          <p:spPr>
            <a:xfrm>
              <a:off x="2988830" y="5124554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0" name="object 3390"/>
            <p:cNvSpPr/>
            <p:nvPr/>
          </p:nvSpPr>
          <p:spPr>
            <a:xfrm>
              <a:off x="2988696" y="5124630"/>
              <a:ext cx="7620" cy="10795"/>
            </a:xfrm>
            <a:custGeom>
              <a:avLst/>
              <a:gdLst/>
              <a:ahLst/>
              <a:cxnLst/>
              <a:rect l="l" t="t" r="r" b="b"/>
              <a:pathLst>
                <a:path w="7619" h="10795">
                  <a:moveTo>
                    <a:pt x="0" y="0"/>
                  </a:moveTo>
                  <a:lnTo>
                    <a:pt x="0" y="6286"/>
                  </a:lnTo>
                  <a:lnTo>
                    <a:pt x="7556" y="10655"/>
                  </a:lnTo>
                  <a:lnTo>
                    <a:pt x="7556" y="10134"/>
                  </a:lnTo>
                  <a:lnTo>
                    <a:pt x="7226" y="10134"/>
                  </a:lnTo>
                  <a:lnTo>
                    <a:pt x="330" y="6146"/>
                  </a:lnTo>
                  <a:lnTo>
                    <a:pt x="330" y="508"/>
                  </a:lnTo>
                  <a:lnTo>
                    <a:pt x="881" y="508"/>
                  </a:lnTo>
                  <a:lnTo>
                    <a:pt x="0" y="0"/>
                  </a:lnTo>
                  <a:close/>
                </a:path>
                <a:path w="7619" h="10795">
                  <a:moveTo>
                    <a:pt x="881" y="508"/>
                  </a:moveTo>
                  <a:lnTo>
                    <a:pt x="330" y="508"/>
                  </a:lnTo>
                  <a:lnTo>
                    <a:pt x="7226" y="4495"/>
                  </a:lnTo>
                  <a:lnTo>
                    <a:pt x="7226" y="10134"/>
                  </a:lnTo>
                  <a:lnTo>
                    <a:pt x="7556" y="10134"/>
                  </a:lnTo>
                  <a:lnTo>
                    <a:pt x="7556" y="4356"/>
                  </a:lnTo>
                  <a:lnTo>
                    <a:pt x="881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1" name="object 3391"/>
            <p:cNvSpPr/>
            <p:nvPr/>
          </p:nvSpPr>
          <p:spPr>
            <a:xfrm>
              <a:off x="2990997" y="5125802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81" y="6515"/>
                  </a:lnTo>
                  <a:lnTo>
                    <a:pt x="393" y="6184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2" name="object 3392"/>
            <p:cNvSpPr/>
            <p:nvPr/>
          </p:nvSpPr>
          <p:spPr>
            <a:xfrm>
              <a:off x="2990867" y="5125867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08" y="6603"/>
                  </a:lnTo>
                  <a:lnTo>
                    <a:pt x="520" y="6273"/>
                  </a:lnTo>
                  <a:lnTo>
                    <a:pt x="317" y="6172"/>
                  </a:lnTo>
                  <a:lnTo>
                    <a:pt x="317" y="520"/>
                  </a:lnTo>
                  <a:lnTo>
                    <a:pt x="685" y="736"/>
                  </a:lnTo>
                  <a:lnTo>
                    <a:pt x="698" y="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3" name="object 3393"/>
            <p:cNvSpPr/>
            <p:nvPr/>
          </p:nvSpPr>
          <p:spPr>
            <a:xfrm>
              <a:off x="2993901" y="5127483"/>
              <a:ext cx="635" cy="6985"/>
            </a:xfrm>
            <a:custGeom>
              <a:avLst/>
              <a:gdLst/>
              <a:ahLst/>
              <a:cxnLst/>
              <a:rect l="l" t="t" r="r" b="b"/>
              <a:pathLst>
                <a:path w="635" h="6985">
                  <a:moveTo>
                    <a:pt x="0" y="0"/>
                  </a:moveTo>
                  <a:lnTo>
                    <a:pt x="0" y="6286"/>
                  </a:lnTo>
                  <a:lnTo>
                    <a:pt x="393" y="6515"/>
                  </a:lnTo>
                  <a:lnTo>
                    <a:pt x="393" y="6184"/>
                  </a:lnTo>
                  <a:lnTo>
                    <a:pt x="330" y="507"/>
                  </a:lnTo>
                  <a:lnTo>
                    <a:pt x="558" y="647"/>
                  </a:lnTo>
                  <a:lnTo>
                    <a:pt x="571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4" name="object 3394"/>
            <p:cNvSpPr/>
            <p:nvPr/>
          </p:nvSpPr>
          <p:spPr>
            <a:xfrm>
              <a:off x="2993769" y="5127552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69" h="6985">
                  <a:moveTo>
                    <a:pt x="0" y="0"/>
                  </a:moveTo>
                  <a:lnTo>
                    <a:pt x="0" y="6299"/>
                  </a:lnTo>
                  <a:lnTo>
                    <a:pt x="520" y="6604"/>
                  </a:lnTo>
                  <a:lnTo>
                    <a:pt x="520" y="6273"/>
                  </a:lnTo>
                  <a:lnTo>
                    <a:pt x="317" y="6159"/>
                  </a:lnTo>
                  <a:lnTo>
                    <a:pt x="317" y="508"/>
                  </a:lnTo>
                  <a:lnTo>
                    <a:pt x="685" y="723"/>
                  </a:lnTo>
                  <a:lnTo>
                    <a:pt x="698" y="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5" name="object 3395"/>
            <p:cNvSpPr/>
            <p:nvPr/>
          </p:nvSpPr>
          <p:spPr>
            <a:xfrm>
              <a:off x="2988132" y="5124113"/>
              <a:ext cx="8890" cy="12065"/>
            </a:xfrm>
            <a:custGeom>
              <a:avLst/>
              <a:gdLst/>
              <a:ahLst/>
              <a:cxnLst/>
              <a:rect l="l" t="t" r="r" b="b"/>
              <a:pathLst>
                <a:path w="8889" h="12064">
                  <a:moveTo>
                    <a:pt x="253" y="0"/>
                  </a:moveTo>
                  <a:lnTo>
                    <a:pt x="0" y="126"/>
                  </a:lnTo>
                  <a:lnTo>
                    <a:pt x="253" y="6629"/>
                  </a:lnTo>
                  <a:lnTo>
                    <a:pt x="342" y="6946"/>
                  </a:lnTo>
                  <a:lnTo>
                    <a:pt x="571" y="6819"/>
                  </a:lnTo>
                  <a:lnTo>
                    <a:pt x="571" y="520"/>
                  </a:lnTo>
                  <a:lnTo>
                    <a:pt x="8115" y="4876"/>
                  </a:lnTo>
                  <a:lnTo>
                    <a:pt x="8115" y="11163"/>
                  </a:lnTo>
                  <a:lnTo>
                    <a:pt x="8216" y="11493"/>
                  </a:lnTo>
                  <a:lnTo>
                    <a:pt x="8445" y="11353"/>
                  </a:lnTo>
                  <a:lnTo>
                    <a:pt x="8445" y="4737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6" name="object 3396"/>
            <p:cNvSpPr/>
            <p:nvPr/>
          </p:nvSpPr>
          <p:spPr>
            <a:xfrm>
              <a:off x="2988132" y="5124259"/>
              <a:ext cx="8255" cy="11430"/>
            </a:xfrm>
            <a:custGeom>
              <a:avLst/>
              <a:gdLst/>
              <a:ahLst/>
              <a:cxnLst/>
              <a:rect l="l" t="t" r="r" b="b"/>
              <a:pathLst>
                <a:path w="8255" h="11429">
                  <a:moveTo>
                    <a:pt x="8204" y="4737"/>
                  </a:moveTo>
                  <a:lnTo>
                    <a:pt x="5422" y="3149"/>
                  </a:lnTo>
                  <a:lnTo>
                    <a:pt x="0" y="0"/>
                  </a:lnTo>
                  <a:lnTo>
                    <a:pt x="0" y="6604"/>
                  </a:lnTo>
                  <a:lnTo>
                    <a:pt x="330" y="6807"/>
                  </a:lnTo>
                  <a:lnTo>
                    <a:pt x="330" y="508"/>
                  </a:lnTo>
                  <a:lnTo>
                    <a:pt x="5410" y="3454"/>
                  </a:lnTo>
                  <a:lnTo>
                    <a:pt x="7874" y="4876"/>
                  </a:lnTo>
                  <a:lnTo>
                    <a:pt x="7874" y="11163"/>
                  </a:lnTo>
                  <a:lnTo>
                    <a:pt x="8204" y="11353"/>
                  </a:lnTo>
                  <a:lnTo>
                    <a:pt x="8204" y="473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7" name="object 3397"/>
            <p:cNvSpPr/>
            <p:nvPr/>
          </p:nvSpPr>
          <p:spPr>
            <a:xfrm>
              <a:off x="3142440" y="5243625"/>
              <a:ext cx="67310" cy="40005"/>
            </a:xfrm>
            <a:custGeom>
              <a:avLst/>
              <a:gdLst/>
              <a:ahLst/>
              <a:cxnLst/>
              <a:rect l="l" t="t" r="r" b="b"/>
              <a:pathLst>
                <a:path w="67310" h="40004">
                  <a:moveTo>
                    <a:pt x="34493" y="0"/>
                  </a:moveTo>
                  <a:lnTo>
                    <a:pt x="33959" y="0"/>
                  </a:lnTo>
                  <a:lnTo>
                    <a:pt x="0" y="19596"/>
                  </a:lnTo>
                  <a:lnTo>
                    <a:pt x="0" y="20942"/>
                  </a:lnTo>
                  <a:lnTo>
                    <a:pt x="30899" y="38785"/>
                  </a:lnTo>
                  <a:lnTo>
                    <a:pt x="32042" y="39446"/>
                  </a:lnTo>
                  <a:lnTo>
                    <a:pt x="33451" y="39446"/>
                  </a:lnTo>
                  <a:lnTo>
                    <a:pt x="66979" y="20091"/>
                  </a:lnTo>
                  <a:lnTo>
                    <a:pt x="66979" y="18732"/>
                  </a:lnTo>
                  <a:lnTo>
                    <a:pt x="34493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8" name="object 3398"/>
            <p:cNvSpPr/>
            <p:nvPr/>
          </p:nvSpPr>
          <p:spPr>
            <a:xfrm>
              <a:off x="3175585" y="5245410"/>
              <a:ext cx="29845" cy="31115"/>
            </a:xfrm>
            <a:custGeom>
              <a:avLst/>
              <a:gdLst/>
              <a:ahLst/>
              <a:cxnLst/>
              <a:rect l="l" t="t" r="r" b="b"/>
              <a:pathLst>
                <a:path w="29844" h="31114">
                  <a:moveTo>
                    <a:pt x="29603" y="0"/>
                  </a:moveTo>
                  <a:lnTo>
                    <a:pt x="0" y="17094"/>
                  </a:lnTo>
                  <a:lnTo>
                    <a:pt x="0" y="30645"/>
                  </a:lnTo>
                  <a:lnTo>
                    <a:pt x="29603" y="13550"/>
                  </a:lnTo>
                  <a:lnTo>
                    <a:pt x="2960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9" name="object 3399"/>
            <p:cNvSpPr/>
            <p:nvPr/>
          </p:nvSpPr>
          <p:spPr>
            <a:xfrm>
              <a:off x="3175585" y="5258962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4" h="21589">
                  <a:moveTo>
                    <a:pt x="29603" y="0"/>
                  </a:moveTo>
                  <a:lnTo>
                    <a:pt x="0" y="17094"/>
                  </a:lnTo>
                  <a:lnTo>
                    <a:pt x="0" y="21005"/>
                  </a:lnTo>
                  <a:lnTo>
                    <a:pt x="29603" y="3911"/>
                  </a:lnTo>
                  <a:lnTo>
                    <a:pt x="2960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0" name="object 3400"/>
            <p:cNvSpPr/>
            <p:nvPr/>
          </p:nvSpPr>
          <p:spPr>
            <a:xfrm>
              <a:off x="3145982" y="5245407"/>
              <a:ext cx="29845" cy="31115"/>
            </a:xfrm>
            <a:custGeom>
              <a:avLst/>
              <a:gdLst/>
              <a:ahLst/>
              <a:cxnLst/>
              <a:rect l="l" t="t" r="r" b="b"/>
              <a:pathLst>
                <a:path w="29844" h="31114">
                  <a:moveTo>
                    <a:pt x="14795" y="0"/>
                  </a:moveTo>
                  <a:lnTo>
                    <a:pt x="0" y="0"/>
                  </a:lnTo>
                  <a:lnTo>
                    <a:pt x="0" y="13550"/>
                  </a:lnTo>
                  <a:lnTo>
                    <a:pt x="29603" y="30645"/>
                  </a:lnTo>
                  <a:lnTo>
                    <a:pt x="29603" y="17094"/>
                  </a:lnTo>
                  <a:lnTo>
                    <a:pt x="1479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1" name="object 3401"/>
            <p:cNvSpPr/>
            <p:nvPr/>
          </p:nvSpPr>
          <p:spPr>
            <a:xfrm>
              <a:off x="3145982" y="5258958"/>
              <a:ext cx="29845" cy="21590"/>
            </a:xfrm>
            <a:custGeom>
              <a:avLst/>
              <a:gdLst/>
              <a:ahLst/>
              <a:cxnLst/>
              <a:rect l="l" t="t" r="r" b="b"/>
              <a:pathLst>
                <a:path w="29844" h="21589">
                  <a:moveTo>
                    <a:pt x="0" y="0"/>
                  </a:moveTo>
                  <a:lnTo>
                    <a:pt x="0" y="3911"/>
                  </a:lnTo>
                  <a:lnTo>
                    <a:pt x="29603" y="21005"/>
                  </a:lnTo>
                  <a:lnTo>
                    <a:pt x="29603" y="170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2" name="object 3402"/>
            <p:cNvSpPr/>
            <p:nvPr/>
          </p:nvSpPr>
          <p:spPr>
            <a:xfrm>
              <a:off x="3144053" y="5227114"/>
              <a:ext cx="63500" cy="38735"/>
            </a:xfrm>
            <a:custGeom>
              <a:avLst/>
              <a:gdLst/>
              <a:ahLst/>
              <a:cxnLst/>
              <a:rect l="l" t="t" r="r" b="b"/>
              <a:pathLst>
                <a:path w="63500" h="38735">
                  <a:moveTo>
                    <a:pt x="47028" y="0"/>
                  </a:moveTo>
                  <a:lnTo>
                    <a:pt x="31000" y="1282"/>
                  </a:lnTo>
                  <a:lnTo>
                    <a:pt x="0" y="19177"/>
                  </a:lnTo>
                  <a:lnTo>
                    <a:pt x="16027" y="18288"/>
                  </a:lnTo>
                  <a:lnTo>
                    <a:pt x="32067" y="38404"/>
                  </a:lnTo>
                  <a:lnTo>
                    <a:pt x="63068" y="20510"/>
                  </a:lnTo>
                  <a:lnTo>
                    <a:pt x="63068" y="19786"/>
                  </a:lnTo>
                  <a:lnTo>
                    <a:pt x="4702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3" name="object 3403"/>
            <p:cNvSpPr/>
            <p:nvPr/>
          </p:nvSpPr>
          <p:spPr>
            <a:xfrm>
              <a:off x="3144056" y="5245008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5" h="20954">
                  <a:moveTo>
                    <a:pt x="16027" y="0"/>
                  </a:moveTo>
                  <a:lnTo>
                    <a:pt x="0" y="1282"/>
                  </a:lnTo>
                  <a:lnTo>
                    <a:pt x="0" y="1993"/>
                  </a:lnTo>
                  <a:lnTo>
                    <a:pt x="16027" y="711"/>
                  </a:lnTo>
                  <a:lnTo>
                    <a:pt x="32067" y="20510"/>
                  </a:lnTo>
                  <a:lnTo>
                    <a:pt x="32067" y="19786"/>
                  </a:lnTo>
                  <a:lnTo>
                    <a:pt x="160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4" name="object 3404"/>
            <p:cNvSpPr/>
            <p:nvPr/>
          </p:nvSpPr>
          <p:spPr>
            <a:xfrm>
              <a:off x="3160081" y="5227111"/>
              <a:ext cx="47625" cy="38100"/>
            </a:xfrm>
            <a:custGeom>
              <a:avLst/>
              <a:gdLst/>
              <a:ahLst/>
              <a:cxnLst/>
              <a:rect l="l" t="t" r="r" b="b"/>
              <a:pathLst>
                <a:path w="47625" h="38100">
                  <a:moveTo>
                    <a:pt x="31000" y="0"/>
                  </a:moveTo>
                  <a:lnTo>
                    <a:pt x="0" y="17894"/>
                  </a:lnTo>
                  <a:lnTo>
                    <a:pt x="16040" y="37693"/>
                  </a:lnTo>
                  <a:lnTo>
                    <a:pt x="47040" y="19799"/>
                  </a:lnTo>
                  <a:lnTo>
                    <a:pt x="3100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5" name="object 3405"/>
            <p:cNvSpPr/>
            <p:nvPr/>
          </p:nvSpPr>
          <p:spPr>
            <a:xfrm>
              <a:off x="3161449" y="5226557"/>
              <a:ext cx="45720" cy="38100"/>
            </a:xfrm>
            <a:custGeom>
              <a:avLst/>
              <a:gdLst/>
              <a:ahLst/>
              <a:cxnLst/>
              <a:rect l="l" t="t" r="r" b="b"/>
              <a:pathLst>
                <a:path w="45719" h="38100">
                  <a:moveTo>
                    <a:pt x="45288" y="20866"/>
                  </a:moveTo>
                  <a:lnTo>
                    <a:pt x="28409" y="114"/>
                  </a:lnTo>
                  <a:lnTo>
                    <a:pt x="27343" y="0"/>
                  </a:lnTo>
                  <a:lnTo>
                    <a:pt x="25895" y="1181"/>
                  </a:lnTo>
                  <a:lnTo>
                    <a:pt x="25844" y="1638"/>
                  </a:lnTo>
                  <a:lnTo>
                    <a:pt x="24765" y="1498"/>
                  </a:lnTo>
                  <a:lnTo>
                    <a:pt x="23317" y="2679"/>
                  </a:lnTo>
                  <a:lnTo>
                    <a:pt x="23266" y="3136"/>
                  </a:lnTo>
                  <a:lnTo>
                    <a:pt x="22199" y="2997"/>
                  </a:lnTo>
                  <a:lnTo>
                    <a:pt x="20739" y="4178"/>
                  </a:lnTo>
                  <a:lnTo>
                    <a:pt x="20688" y="4648"/>
                  </a:lnTo>
                  <a:lnTo>
                    <a:pt x="19608" y="4508"/>
                  </a:lnTo>
                  <a:lnTo>
                    <a:pt x="18161" y="5689"/>
                  </a:lnTo>
                  <a:lnTo>
                    <a:pt x="18110" y="6159"/>
                  </a:lnTo>
                  <a:lnTo>
                    <a:pt x="17030" y="5994"/>
                  </a:lnTo>
                  <a:lnTo>
                    <a:pt x="15570" y="7175"/>
                  </a:lnTo>
                  <a:lnTo>
                    <a:pt x="15519" y="7645"/>
                  </a:lnTo>
                  <a:lnTo>
                    <a:pt x="14439" y="7505"/>
                  </a:lnTo>
                  <a:lnTo>
                    <a:pt x="12992" y="8686"/>
                  </a:lnTo>
                  <a:lnTo>
                    <a:pt x="12941" y="9118"/>
                  </a:lnTo>
                  <a:lnTo>
                    <a:pt x="11874" y="9004"/>
                  </a:lnTo>
                  <a:lnTo>
                    <a:pt x="10426" y="10185"/>
                  </a:lnTo>
                  <a:lnTo>
                    <a:pt x="10375" y="10655"/>
                  </a:lnTo>
                  <a:lnTo>
                    <a:pt x="9296" y="10502"/>
                  </a:lnTo>
                  <a:lnTo>
                    <a:pt x="7835" y="11684"/>
                  </a:lnTo>
                  <a:lnTo>
                    <a:pt x="7785" y="12141"/>
                  </a:lnTo>
                  <a:lnTo>
                    <a:pt x="6705" y="12001"/>
                  </a:lnTo>
                  <a:lnTo>
                    <a:pt x="5257" y="13182"/>
                  </a:lnTo>
                  <a:lnTo>
                    <a:pt x="5207" y="13639"/>
                  </a:lnTo>
                  <a:lnTo>
                    <a:pt x="4140" y="13500"/>
                  </a:lnTo>
                  <a:lnTo>
                    <a:pt x="2679" y="14681"/>
                  </a:lnTo>
                  <a:lnTo>
                    <a:pt x="2628" y="15138"/>
                  </a:lnTo>
                  <a:lnTo>
                    <a:pt x="1549" y="14998"/>
                  </a:lnTo>
                  <a:lnTo>
                    <a:pt x="101" y="16179"/>
                  </a:lnTo>
                  <a:lnTo>
                    <a:pt x="0" y="17246"/>
                  </a:lnTo>
                  <a:lnTo>
                    <a:pt x="16611" y="37680"/>
                  </a:lnTo>
                  <a:lnTo>
                    <a:pt x="17106" y="37896"/>
                  </a:lnTo>
                  <a:lnTo>
                    <a:pt x="17589" y="37896"/>
                  </a:lnTo>
                  <a:lnTo>
                    <a:pt x="17970" y="37896"/>
                  </a:lnTo>
                  <a:lnTo>
                    <a:pt x="18338" y="37769"/>
                  </a:lnTo>
                  <a:lnTo>
                    <a:pt x="19380" y="36931"/>
                  </a:lnTo>
                  <a:lnTo>
                    <a:pt x="19443" y="36296"/>
                  </a:lnTo>
                  <a:lnTo>
                    <a:pt x="19685" y="36398"/>
                  </a:lnTo>
                  <a:lnTo>
                    <a:pt x="20167" y="36398"/>
                  </a:lnTo>
                  <a:lnTo>
                    <a:pt x="20548" y="36398"/>
                  </a:lnTo>
                  <a:lnTo>
                    <a:pt x="20916" y="36271"/>
                  </a:lnTo>
                  <a:lnTo>
                    <a:pt x="21958" y="35433"/>
                  </a:lnTo>
                  <a:lnTo>
                    <a:pt x="22021" y="34798"/>
                  </a:lnTo>
                  <a:lnTo>
                    <a:pt x="22263" y="34899"/>
                  </a:lnTo>
                  <a:lnTo>
                    <a:pt x="22745" y="34899"/>
                  </a:lnTo>
                  <a:lnTo>
                    <a:pt x="23114" y="34899"/>
                  </a:lnTo>
                  <a:lnTo>
                    <a:pt x="23495" y="34772"/>
                  </a:lnTo>
                  <a:lnTo>
                    <a:pt x="24536" y="33934"/>
                  </a:lnTo>
                  <a:lnTo>
                    <a:pt x="24599" y="33299"/>
                  </a:lnTo>
                  <a:lnTo>
                    <a:pt x="24841" y="33401"/>
                  </a:lnTo>
                  <a:lnTo>
                    <a:pt x="25323" y="33401"/>
                  </a:lnTo>
                  <a:lnTo>
                    <a:pt x="25704" y="33401"/>
                  </a:lnTo>
                  <a:lnTo>
                    <a:pt x="26073" y="33274"/>
                  </a:lnTo>
                  <a:lnTo>
                    <a:pt x="27114" y="32435"/>
                  </a:lnTo>
                  <a:lnTo>
                    <a:pt x="27178" y="31800"/>
                  </a:lnTo>
                  <a:lnTo>
                    <a:pt x="27432" y="31902"/>
                  </a:lnTo>
                  <a:lnTo>
                    <a:pt x="27914" y="31902"/>
                  </a:lnTo>
                  <a:lnTo>
                    <a:pt x="28282" y="31902"/>
                  </a:lnTo>
                  <a:lnTo>
                    <a:pt x="28663" y="31775"/>
                  </a:lnTo>
                  <a:lnTo>
                    <a:pt x="29705" y="30937"/>
                  </a:lnTo>
                  <a:lnTo>
                    <a:pt x="29768" y="30314"/>
                  </a:lnTo>
                  <a:lnTo>
                    <a:pt x="29997" y="30403"/>
                  </a:lnTo>
                  <a:lnTo>
                    <a:pt x="30480" y="30403"/>
                  </a:lnTo>
                  <a:lnTo>
                    <a:pt x="30861" y="30403"/>
                  </a:lnTo>
                  <a:lnTo>
                    <a:pt x="31229" y="30276"/>
                  </a:lnTo>
                  <a:lnTo>
                    <a:pt x="32270" y="29438"/>
                  </a:lnTo>
                  <a:lnTo>
                    <a:pt x="32334" y="28790"/>
                  </a:lnTo>
                  <a:lnTo>
                    <a:pt x="32575" y="28892"/>
                  </a:lnTo>
                  <a:lnTo>
                    <a:pt x="33058" y="28892"/>
                  </a:lnTo>
                  <a:lnTo>
                    <a:pt x="33439" y="28892"/>
                  </a:lnTo>
                  <a:lnTo>
                    <a:pt x="33807" y="28765"/>
                  </a:lnTo>
                  <a:lnTo>
                    <a:pt x="34848" y="27927"/>
                  </a:lnTo>
                  <a:lnTo>
                    <a:pt x="34912" y="27305"/>
                  </a:lnTo>
                  <a:lnTo>
                    <a:pt x="35166" y="27406"/>
                  </a:lnTo>
                  <a:lnTo>
                    <a:pt x="35648" y="27406"/>
                  </a:lnTo>
                  <a:lnTo>
                    <a:pt x="36017" y="27406"/>
                  </a:lnTo>
                  <a:lnTo>
                    <a:pt x="36398" y="27279"/>
                  </a:lnTo>
                  <a:lnTo>
                    <a:pt x="37439" y="26441"/>
                  </a:lnTo>
                  <a:lnTo>
                    <a:pt x="37503" y="25793"/>
                  </a:lnTo>
                  <a:lnTo>
                    <a:pt x="37744" y="25895"/>
                  </a:lnTo>
                  <a:lnTo>
                    <a:pt x="38227" y="25895"/>
                  </a:lnTo>
                  <a:lnTo>
                    <a:pt x="38608" y="25895"/>
                  </a:lnTo>
                  <a:lnTo>
                    <a:pt x="38976" y="25768"/>
                  </a:lnTo>
                  <a:lnTo>
                    <a:pt x="40017" y="24930"/>
                  </a:lnTo>
                  <a:lnTo>
                    <a:pt x="40081" y="24295"/>
                  </a:lnTo>
                  <a:lnTo>
                    <a:pt x="40322" y="24396"/>
                  </a:lnTo>
                  <a:lnTo>
                    <a:pt x="40805" y="24396"/>
                  </a:lnTo>
                  <a:lnTo>
                    <a:pt x="41173" y="24396"/>
                  </a:lnTo>
                  <a:lnTo>
                    <a:pt x="41554" y="24269"/>
                  </a:lnTo>
                  <a:lnTo>
                    <a:pt x="42595" y="23431"/>
                  </a:lnTo>
                  <a:lnTo>
                    <a:pt x="42659" y="22796"/>
                  </a:lnTo>
                  <a:lnTo>
                    <a:pt x="42900" y="22898"/>
                  </a:lnTo>
                  <a:lnTo>
                    <a:pt x="43383" y="22898"/>
                  </a:lnTo>
                  <a:lnTo>
                    <a:pt x="43764" y="22898"/>
                  </a:lnTo>
                  <a:lnTo>
                    <a:pt x="44132" y="22771"/>
                  </a:lnTo>
                  <a:lnTo>
                    <a:pt x="45173" y="21932"/>
                  </a:lnTo>
                  <a:lnTo>
                    <a:pt x="45288" y="20866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6" name="object 3406"/>
            <p:cNvSpPr/>
            <p:nvPr/>
          </p:nvSpPr>
          <p:spPr>
            <a:xfrm>
              <a:off x="3145116" y="5226443"/>
              <a:ext cx="46355" cy="20320"/>
            </a:xfrm>
            <a:custGeom>
              <a:avLst/>
              <a:gdLst/>
              <a:ahLst/>
              <a:cxnLst/>
              <a:rect l="l" t="t" r="r" b="b"/>
              <a:pathLst>
                <a:path w="46355" h="20320">
                  <a:moveTo>
                    <a:pt x="45885" y="2565"/>
                  </a:moveTo>
                  <a:lnTo>
                    <a:pt x="45745" y="711"/>
                  </a:lnTo>
                  <a:lnTo>
                    <a:pt x="44932" y="0"/>
                  </a:lnTo>
                  <a:lnTo>
                    <a:pt x="27025" y="1435"/>
                  </a:lnTo>
                  <a:lnTo>
                    <a:pt x="26339" y="2247"/>
                  </a:lnTo>
                  <a:lnTo>
                    <a:pt x="26365" y="2781"/>
                  </a:lnTo>
                  <a:lnTo>
                    <a:pt x="24396" y="2933"/>
                  </a:lnTo>
                  <a:lnTo>
                    <a:pt x="23710" y="3746"/>
                  </a:lnTo>
                  <a:lnTo>
                    <a:pt x="23749" y="4279"/>
                  </a:lnTo>
                  <a:lnTo>
                    <a:pt x="21767" y="4432"/>
                  </a:lnTo>
                  <a:lnTo>
                    <a:pt x="21082" y="5245"/>
                  </a:lnTo>
                  <a:lnTo>
                    <a:pt x="21107" y="5791"/>
                  </a:lnTo>
                  <a:lnTo>
                    <a:pt x="19126" y="5943"/>
                  </a:lnTo>
                  <a:lnTo>
                    <a:pt x="18440" y="6756"/>
                  </a:lnTo>
                  <a:lnTo>
                    <a:pt x="18478" y="7277"/>
                  </a:lnTo>
                  <a:lnTo>
                    <a:pt x="16497" y="7429"/>
                  </a:lnTo>
                  <a:lnTo>
                    <a:pt x="15811" y="8255"/>
                  </a:lnTo>
                  <a:lnTo>
                    <a:pt x="15849" y="8788"/>
                  </a:lnTo>
                  <a:lnTo>
                    <a:pt x="13855" y="8940"/>
                  </a:lnTo>
                  <a:lnTo>
                    <a:pt x="13169" y="9779"/>
                  </a:lnTo>
                  <a:lnTo>
                    <a:pt x="13208" y="10287"/>
                  </a:lnTo>
                  <a:lnTo>
                    <a:pt x="11226" y="10439"/>
                  </a:lnTo>
                  <a:lnTo>
                    <a:pt x="10541" y="11252"/>
                  </a:lnTo>
                  <a:lnTo>
                    <a:pt x="10579" y="11798"/>
                  </a:lnTo>
                  <a:lnTo>
                    <a:pt x="8597" y="11950"/>
                  </a:lnTo>
                  <a:lnTo>
                    <a:pt x="7899" y="12763"/>
                  </a:lnTo>
                  <a:lnTo>
                    <a:pt x="7937" y="13296"/>
                  </a:lnTo>
                  <a:lnTo>
                    <a:pt x="5969" y="13449"/>
                  </a:lnTo>
                  <a:lnTo>
                    <a:pt x="5283" y="14262"/>
                  </a:lnTo>
                  <a:lnTo>
                    <a:pt x="5321" y="14808"/>
                  </a:lnTo>
                  <a:lnTo>
                    <a:pt x="3327" y="14960"/>
                  </a:lnTo>
                  <a:lnTo>
                    <a:pt x="2641" y="15773"/>
                  </a:lnTo>
                  <a:lnTo>
                    <a:pt x="2679" y="16306"/>
                  </a:lnTo>
                  <a:lnTo>
                    <a:pt x="698" y="16459"/>
                  </a:lnTo>
                  <a:lnTo>
                    <a:pt x="0" y="17272"/>
                  </a:lnTo>
                  <a:lnTo>
                    <a:pt x="152" y="19100"/>
                  </a:lnTo>
                  <a:lnTo>
                    <a:pt x="889" y="19761"/>
                  </a:lnTo>
                  <a:lnTo>
                    <a:pt x="1765" y="19761"/>
                  </a:lnTo>
                  <a:lnTo>
                    <a:pt x="18859" y="18402"/>
                  </a:lnTo>
                  <a:lnTo>
                    <a:pt x="19558" y="17589"/>
                  </a:lnTo>
                  <a:lnTo>
                    <a:pt x="19507" y="17068"/>
                  </a:lnTo>
                  <a:lnTo>
                    <a:pt x="21488" y="16903"/>
                  </a:lnTo>
                  <a:lnTo>
                    <a:pt x="22186" y="16090"/>
                  </a:lnTo>
                  <a:lnTo>
                    <a:pt x="22136" y="15557"/>
                  </a:lnTo>
                  <a:lnTo>
                    <a:pt x="24130" y="15392"/>
                  </a:lnTo>
                  <a:lnTo>
                    <a:pt x="24828" y="14579"/>
                  </a:lnTo>
                  <a:lnTo>
                    <a:pt x="24777" y="14058"/>
                  </a:lnTo>
                  <a:lnTo>
                    <a:pt x="26758" y="13893"/>
                  </a:lnTo>
                  <a:lnTo>
                    <a:pt x="27457" y="13081"/>
                  </a:lnTo>
                  <a:lnTo>
                    <a:pt x="27406" y="12547"/>
                  </a:lnTo>
                  <a:lnTo>
                    <a:pt x="29387" y="12382"/>
                  </a:lnTo>
                  <a:lnTo>
                    <a:pt x="30086" y="11569"/>
                  </a:lnTo>
                  <a:lnTo>
                    <a:pt x="30035" y="11049"/>
                  </a:lnTo>
                  <a:lnTo>
                    <a:pt x="32016" y="10883"/>
                  </a:lnTo>
                  <a:lnTo>
                    <a:pt x="32715" y="10071"/>
                  </a:lnTo>
                  <a:lnTo>
                    <a:pt x="32664" y="9537"/>
                  </a:lnTo>
                  <a:lnTo>
                    <a:pt x="34658" y="9372"/>
                  </a:lnTo>
                  <a:lnTo>
                    <a:pt x="35356" y="8572"/>
                  </a:lnTo>
                  <a:lnTo>
                    <a:pt x="35306" y="8039"/>
                  </a:lnTo>
                  <a:lnTo>
                    <a:pt x="37287" y="7874"/>
                  </a:lnTo>
                  <a:lnTo>
                    <a:pt x="37985" y="7073"/>
                  </a:lnTo>
                  <a:lnTo>
                    <a:pt x="37934" y="6527"/>
                  </a:lnTo>
                  <a:lnTo>
                    <a:pt x="39928" y="6362"/>
                  </a:lnTo>
                  <a:lnTo>
                    <a:pt x="40627" y="5562"/>
                  </a:lnTo>
                  <a:lnTo>
                    <a:pt x="40576" y="5029"/>
                  </a:lnTo>
                  <a:lnTo>
                    <a:pt x="42557" y="4864"/>
                  </a:lnTo>
                  <a:lnTo>
                    <a:pt x="43256" y="4064"/>
                  </a:lnTo>
                  <a:lnTo>
                    <a:pt x="43205" y="3543"/>
                  </a:lnTo>
                  <a:lnTo>
                    <a:pt x="45186" y="3378"/>
                  </a:lnTo>
                  <a:lnTo>
                    <a:pt x="45885" y="2565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7" name="object 3407"/>
            <p:cNvSpPr/>
            <p:nvPr/>
          </p:nvSpPr>
          <p:spPr>
            <a:xfrm>
              <a:off x="3177481" y="526487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37" y="0"/>
                  </a:moveTo>
                  <a:lnTo>
                    <a:pt x="0" y="2730"/>
                  </a:lnTo>
                  <a:lnTo>
                    <a:pt x="0" y="6705"/>
                  </a:lnTo>
                  <a:lnTo>
                    <a:pt x="4737" y="3975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8" name="object 3408"/>
            <p:cNvSpPr/>
            <p:nvPr/>
          </p:nvSpPr>
          <p:spPr>
            <a:xfrm>
              <a:off x="3178098" y="5265915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81" y="292"/>
                  </a:moveTo>
                  <a:lnTo>
                    <a:pt x="863" y="952"/>
                  </a:lnTo>
                  <a:lnTo>
                    <a:pt x="0" y="5232"/>
                  </a:lnTo>
                  <a:lnTo>
                    <a:pt x="1130" y="4572"/>
                  </a:lnTo>
                  <a:lnTo>
                    <a:pt x="1981" y="292"/>
                  </a:lnTo>
                  <a:close/>
                </a:path>
                <a:path w="2539" h="5714">
                  <a:moveTo>
                    <a:pt x="2489" y="0"/>
                  </a:moveTo>
                  <a:lnTo>
                    <a:pt x="2120" y="215"/>
                  </a:lnTo>
                  <a:lnTo>
                    <a:pt x="1257" y="4495"/>
                  </a:lnTo>
                  <a:lnTo>
                    <a:pt x="1638" y="426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9" name="object 3409"/>
            <p:cNvSpPr/>
            <p:nvPr/>
          </p:nvSpPr>
          <p:spPr>
            <a:xfrm>
              <a:off x="3177370" y="526491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55"/>
                  </a:lnTo>
                  <a:lnTo>
                    <a:pt x="0" y="6718"/>
                  </a:lnTo>
                  <a:lnTo>
                    <a:pt x="552" y="6400"/>
                  </a:lnTo>
                  <a:lnTo>
                    <a:pt x="203" y="6400"/>
                  </a:lnTo>
                  <a:lnTo>
                    <a:pt x="203" y="2832"/>
                  </a:lnTo>
                  <a:lnTo>
                    <a:pt x="4559" y="330"/>
                  </a:lnTo>
                  <a:lnTo>
                    <a:pt x="4775" y="330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30"/>
                  </a:moveTo>
                  <a:lnTo>
                    <a:pt x="4559" y="330"/>
                  </a:lnTo>
                  <a:lnTo>
                    <a:pt x="4559" y="3886"/>
                  </a:lnTo>
                  <a:lnTo>
                    <a:pt x="203" y="6400"/>
                  </a:lnTo>
                  <a:lnTo>
                    <a:pt x="552" y="6400"/>
                  </a:lnTo>
                  <a:lnTo>
                    <a:pt x="4775" y="3975"/>
                  </a:lnTo>
                  <a:lnTo>
                    <a:pt x="477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0" name="object 3410"/>
            <p:cNvSpPr/>
            <p:nvPr/>
          </p:nvSpPr>
          <p:spPr>
            <a:xfrm>
              <a:off x="3177456" y="526497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74" y="6375"/>
                  </a:lnTo>
                  <a:lnTo>
                    <a:pt x="203" y="6375"/>
                  </a:lnTo>
                  <a:lnTo>
                    <a:pt x="203" y="2819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75"/>
                  </a:lnTo>
                  <a:lnTo>
                    <a:pt x="574" y="6375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1" name="object 3411"/>
            <p:cNvSpPr/>
            <p:nvPr/>
          </p:nvSpPr>
          <p:spPr>
            <a:xfrm>
              <a:off x="3180406" y="526571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860"/>
                  </a:lnTo>
                  <a:lnTo>
                    <a:pt x="127" y="4102"/>
                  </a:lnTo>
                  <a:lnTo>
                    <a:pt x="368" y="394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2" name="object 3412"/>
            <p:cNvSpPr/>
            <p:nvPr/>
          </p:nvSpPr>
          <p:spPr>
            <a:xfrm>
              <a:off x="3180411" y="526574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79"/>
                  </a:lnTo>
                  <a:lnTo>
                    <a:pt x="12" y="469"/>
                  </a:lnTo>
                  <a:lnTo>
                    <a:pt x="228" y="342"/>
                  </a:lnTo>
                  <a:lnTo>
                    <a:pt x="228" y="3886"/>
                  </a:lnTo>
                  <a:lnTo>
                    <a:pt x="127" y="4165"/>
                  </a:lnTo>
                  <a:lnTo>
                    <a:pt x="444" y="397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3" name="object 3413"/>
            <p:cNvSpPr/>
            <p:nvPr/>
          </p:nvSpPr>
          <p:spPr>
            <a:xfrm>
              <a:off x="3178586" y="526677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55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860"/>
                  </a:lnTo>
                  <a:lnTo>
                    <a:pt x="114" y="4102"/>
                  </a:lnTo>
                  <a:lnTo>
                    <a:pt x="355" y="394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4" name="object 3414"/>
            <p:cNvSpPr/>
            <p:nvPr/>
          </p:nvSpPr>
          <p:spPr>
            <a:xfrm>
              <a:off x="3178578" y="526679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228" y="330"/>
                  </a:lnTo>
                  <a:lnTo>
                    <a:pt x="228" y="3886"/>
                  </a:lnTo>
                  <a:lnTo>
                    <a:pt x="127" y="4165"/>
                  </a:lnTo>
                  <a:lnTo>
                    <a:pt x="444" y="397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5" name="object 3415"/>
            <p:cNvSpPr/>
            <p:nvPr/>
          </p:nvSpPr>
          <p:spPr>
            <a:xfrm>
              <a:off x="3177255" y="526464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68" y="0"/>
                  </a:moveTo>
                  <a:lnTo>
                    <a:pt x="0" y="2984"/>
                  </a:lnTo>
                  <a:lnTo>
                    <a:pt x="0" y="7150"/>
                  </a:lnTo>
                  <a:lnTo>
                    <a:pt x="139" y="7239"/>
                  </a:lnTo>
                  <a:lnTo>
                    <a:pt x="215" y="7035"/>
                  </a:lnTo>
                  <a:lnTo>
                    <a:pt x="215" y="3073"/>
                  </a:lnTo>
                  <a:lnTo>
                    <a:pt x="4965" y="317"/>
                  </a:lnTo>
                  <a:lnTo>
                    <a:pt x="4965" y="4279"/>
                  </a:lnTo>
                  <a:lnTo>
                    <a:pt x="5105" y="4368"/>
                  </a:lnTo>
                  <a:lnTo>
                    <a:pt x="5168" y="4178"/>
                  </a:lnTo>
                  <a:lnTo>
                    <a:pt x="5321" y="88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6" name="object 3416"/>
            <p:cNvSpPr/>
            <p:nvPr/>
          </p:nvSpPr>
          <p:spPr>
            <a:xfrm>
              <a:off x="3177400" y="526473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1739" y="1955"/>
                  </a:lnTo>
                  <a:lnTo>
                    <a:pt x="0" y="2997"/>
                  </a:lnTo>
                  <a:lnTo>
                    <a:pt x="0" y="7162"/>
                  </a:lnTo>
                  <a:lnTo>
                    <a:pt x="215" y="7035"/>
                  </a:lnTo>
                  <a:lnTo>
                    <a:pt x="215" y="3060"/>
                  </a:lnTo>
                  <a:lnTo>
                    <a:pt x="1752" y="2184"/>
                  </a:lnTo>
                  <a:lnTo>
                    <a:pt x="4965" y="317"/>
                  </a:lnTo>
                  <a:lnTo>
                    <a:pt x="4965" y="4279"/>
                  </a:lnTo>
                  <a:lnTo>
                    <a:pt x="5181" y="4178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7" name="object 3417"/>
            <p:cNvSpPr/>
            <p:nvPr/>
          </p:nvSpPr>
          <p:spPr>
            <a:xfrm>
              <a:off x="3184681" y="526072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37" y="0"/>
                  </a:moveTo>
                  <a:lnTo>
                    <a:pt x="0" y="2730"/>
                  </a:lnTo>
                  <a:lnTo>
                    <a:pt x="0" y="6705"/>
                  </a:lnTo>
                  <a:lnTo>
                    <a:pt x="4737" y="3975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8" name="object 3418"/>
            <p:cNvSpPr/>
            <p:nvPr/>
          </p:nvSpPr>
          <p:spPr>
            <a:xfrm>
              <a:off x="3185299" y="5261762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81" y="292"/>
                  </a:moveTo>
                  <a:lnTo>
                    <a:pt x="863" y="952"/>
                  </a:lnTo>
                  <a:lnTo>
                    <a:pt x="0" y="5232"/>
                  </a:lnTo>
                  <a:lnTo>
                    <a:pt x="1130" y="4572"/>
                  </a:lnTo>
                  <a:lnTo>
                    <a:pt x="1981" y="292"/>
                  </a:lnTo>
                  <a:close/>
                </a:path>
                <a:path w="2539" h="5714">
                  <a:moveTo>
                    <a:pt x="2489" y="0"/>
                  </a:moveTo>
                  <a:lnTo>
                    <a:pt x="2120" y="215"/>
                  </a:lnTo>
                  <a:lnTo>
                    <a:pt x="1257" y="4495"/>
                  </a:lnTo>
                  <a:lnTo>
                    <a:pt x="1638" y="426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9" name="object 3419"/>
            <p:cNvSpPr/>
            <p:nvPr/>
          </p:nvSpPr>
          <p:spPr>
            <a:xfrm>
              <a:off x="3184570" y="526077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74" y="6375"/>
                  </a:lnTo>
                  <a:lnTo>
                    <a:pt x="203" y="6375"/>
                  </a:lnTo>
                  <a:lnTo>
                    <a:pt x="203" y="2819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75"/>
                  </a:lnTo>
                  <a:lnTo>
                    <a:pt x="574" y="6375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0" name="object 3420"/>
            <p:cNvSpPr/>
            <p:nvPr/>
          </p:nvSpPr>
          <p:spPr>
            <a:xfrm>
              <a:off x="3184655" y="526081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52" y="6388"/>
                  </a:lnTo>
                  <a:lnTo>
                    <a:pt x="203" y="6388"/>
                  </a:lnTo>
                  <a:lnTo>
                    <a:pt x="203" y="2832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88"/>
                  </a:lnTo>
                  <a:lnTo>
                    <a:pt x="552" y="6388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1" name="object 3421"/>
            <p:cNvSpPr/>
            <p:nvPr/>
          </p:nvSpPr>
          <p:spPr>
            <a:xfrm>
              <a:off x="3187607" y="526154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886"/>
                  </a:lnTo>
                  <a:lnTo>
                    <a:pt x="127" y="4114"/>
                  </a:lnTo>
                  <a:lnTo>
                    <a:pt x="368" y="397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2" name="object 3422"/>
            <p:cNvSpPr/>
            <p:nvPr/>
          </p:nvSpPr>
          <p:spPr>
            <a:xfrm>
              <a:off x="3187619" y="526159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66"/>
                  </a:lnTo>
                  <a:lnTo>
                    <a:pt x="0" y="457"/>
                  </a:lnTo>
                  <a:lnTo>
                    <a:pt x="215" y="330"/>
                  </a:lnTo>
                  <a:lnTo>
                    <a:pt x="215" y="3886"/>
                  </a:lnTo>
                  <a:lnTo>
                    <a:pt x="114" y="4165"/>
                  </a:lnTo>
                  <a:lnTo>
                    <a:pt x="431" y="3962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3" name="object 3423"/>
            <p:cNvSpPr/>
            <p:nvPr/>
          </p:nvSpPr>
          <p:spPr>
            <a:xfrm>
              <a:off x="3185786" y="526260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55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39" y="330"/>
                  </a:lnTo>
                  <a:lnTo>
                    <a:pt x="139" y="3886"/>
                  </a:lnTo>
                  <a:lnTo>
                    <a:pt x="114" y="4114"/>
                  </a:lnTo>
                  <a:lnTo>
                    <a:pt x="355" y="397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4" name="object 3424"/>
            <p:cNvSpPr/>
            <p:nvPr/>
          </p:nvSpPr>
          <p:spPr>
            <a:xfrm>
              <a:off x="3185775" y="526265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66"/>
                  </a:lnTo>
                  <a:lnTo>
                    <a:pt x="12" y="457"/>
                  </a:lnTo>
                  <a:lnTo>
                    <a:pt x="228" y="330"/>
                  </a:lnTo>
                  <a:lnTo>
                    <a:pt x="228" y="3886"/>
                  </a:lnTo>
                  <a:lnTo>
                    <a:pt x="127" y="4165"/>
                  </a:lnTo>
                  <a:lnTo>
                    <a:pt x="444" y="39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5" name="object 3425"/>
            <p:cNvSpPr/>
            <p:nvPr/>
          </p:nvSpPr>
          <p:spPr>
            <a:xfrm>
              <a:off x="3184451" y="526048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0" y="2984"/>
                  </a:lnTo>
                  <a:lnTo>
                    <a:pt x="0" y="7150"/>
                  </a:lnTo>
                  <a:lnTo>
                    <a:pt x="139" y="7239"/>
                  </a:lnTo>
                  <a:lnTo>
                    <a:pt x="215" y="7048"/>
                  </a:lnTo>
                  <a:lnTo>
                    <a:pt x="215" y="3073"/>
                  </a:lnTo>
                  <a:lnTo>
                    <a:pt x="4965" y="317"/>
                  </a:lnTo>
                  <a:lnTo>
                    <a:pt x="4965" y="4292"/>
                  </a:lnTo>
                  <a:lnTo>
                    <a:pt x="5105" y="4381"/>
                  </a:lnTo>
                  <a:lnTo>
                    <a:pt x="5181" y="4178"/>
                  </a:lnTo>
                  <a:lnTo>
                    <a:pt x="5321" y="88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6" name="object 3426"/>
            <p:cNvSpPr/>
            <p:nvPr/>
          </p:nvSpPr>
          <p:spPr>
            <a:xfrm>
              <a:off x="3184601" y="526058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1752" y="1968"/>
                  </a:lnTo>
                  <a:lnTo>
                    <a:pt x="0" y="2984"/>
                  </a:lnTo>
                  <a:lnTo>
                    <a:pt x="0" y="7150"/>
                  </a:lnTo>
                  <a:lnTo>
                    <a:pt x="215" y="7023"/>
                  </a:lnTo>
                  <a:lnTo>
                    <a:pt x="215" y="3073"/>
                  </a:lnTo>
                  <a:lnTo>
                    <a:pt x="1752" y="2171"/>
                  </a:lnTo>
                  <a:lnTo>
                    <a:pt x="4965" y="317"/>
                  </a:lnTo>
                  <a:lnTo>
                    <a:pt x="4965" y="4292"/>
                  </a:lnTo>
                  <a:lnTo>
                    <a:pt x="5181" y="4165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7" name="object 3427"/>
            <p:cNvSpPr/>
            <p:nvPr/>
          </p:nvSpPr>
          <p:spPr>
            <a:xfrm>
              <a:off x="3191879" y="525656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37" y="0"/>
                  </a:moveTo>
                  <a:lnTo>
                    <a:pt x="0" y="2730"/>
                  </a:lnTo>
                  <a:lnTo>
                    <a:pt x="0" y="6705"/>
                  </a:lnTo>
                  <a:lnTo>
                    <a:pt x="4737" y="3975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8" name="object 3428"/>
            <p:cNvSpPr/>
            <p:nvPr/>
          </p:nvSpPr>
          <p:spPr>
            <a:xfrm>
              <a:off x="3192500" y="5257596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81" y="304"/>
                  </a:moveTo>
                  <a:lnTo>
                    <a:pt x="863" y="952"/>
                  </a:lnTo>
                  <a:lnTo>
                    <a:pt x="0" y="5232"/>
                  </a:lnTo>
                  <a:lnTo>
                    <a:pt x="1130" y="4572"/>
                  </a:lnTo>
                  <a:lnTo>
                    <a:pt x="1981" y="304"/>
                  </a:lnTo>
                  <a:close/>
                </a:path>
                <a:path w="2539" h="5714">
                  <a:moveTo>
                    <a:pt x="2489" y="0"/>
                  </a:moveTo>
                  <a:lnTo>
                    <a:pt x="2120" y="228"/>
                  </a:lnTo>
                  <a:lnTo>
                    <a:pt x="1257" y="4508"/>
                  </a:lnTo>
                  <a:lnTo>
                    <a:pt x="1638" y="4279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9" name="object 3429"/>
            <p:cNvSpPr/>
            <p:nvPr/>
          </p:nvSpPr>
          <p:spPr>
            <a:xfrm>
              <a:off x="3191770" y="525661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52" y="6388"/>
                  </a:lnTo>
                  <a:lnTo>
                    <a:pt x="203" y="6388"/>
                  </a:lnTo>
                  <a:lnTo>
                    <a:pt x="203" y="2832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88"/>
                  </a:lnTo>
                  <a:lnTo>
                    <a:pt x="552" y="6388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0" name="object 3430"/>
            <p:cNvSpPr/>
            <p:nvPr/>
          </p:nvSpPr>
          <p:spPr>
            <a:xfrm>
              <a:off x="3191852" y="525666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52" y="6388"/>
                  </a:lnTo>
                  <a:lnTo>
                    <a:pt x="203" y="6388"/>
                  </a:lnTo>
                  <a:lnTo>
                    <a:pt x="203" y="2819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88"/>
                  </a:lnTo>
                  <a:lnTo>
                    <a:pt x="552" y="6388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1" name="object 3431"/>
            <p:cNvSpPr/>
            <p:nvPr/>
          </p:nvSpPr>
          <p:spPr>
            <a:xfrm>
              <a:off x="3194804" y="525740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860"/>
                  </a:lnTo>
                  <a:lnTo>
                    <a:pt x="127" y="4102"/>
                  </a:lnTo>
                  <a:lnTo>
                    <a:pt x="368" y="394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2" name="object 3432"/>
            <p:cNvSpPr/>
            <p:nvPr/>
          </p:nvSpPr>
          <p:spPr>
            <a:xfrm>
              <a:off x="3194817" y="525743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228" y="330"/>
                  </a:lnTo>
                  <a:lnTo>
                    <a:pt x="228" y="3886"/>
                  </a:lnTo>
                  <a:lnTo>
                    <a:pt x="114" y="4165"/>
                  </a:lnTo>
                  <a:lnTo>
                    <a:pt x="444" y="397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3" name="object 3433"/>
            <p:cNvSpPr/>
            <p:nvPr/>
          </p:nvSpPr>
          <p:spPr>
            <a:xfrm>
              <a:off x="3192984" y="525846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55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860"/>
                  </a:lnTo>
                  <a:lnTo>
                    <a:pt x="114" y="4089"/>
                  </a:lnTo>
                  <a:lnTo>
                    <a:pt x="355" y="394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4" name="object 3434"/>
            <p:cNvSpPr/>
            <p:nvPr/>
          </p:nvSpPr>
          <p:spPr>
            <a:xfrm>
              <a:off x="3192975" y="525849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66"/>
                  </a:lnTo>
                  <a:lnTo>
                    <a:pt x="12" y="457"/>
                  </a:lnTo>
                  <a:lnTo>
                    <a:pt x="228" y="330"/>
                  </a:lnTo>
                  <a:lnTo>
                    <a:pt x="228" y="3886"/>
                  </a:lnTo>
                  <a:lnTo>
                    <a:pt x="127" y="4165"/>
                  </a:lnTo>
                  <a:lnTo>
                    <a:pt x="444" y="3962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5" name="object 3435"/>
            <p:cNvSpPr/>
            <p:nvPr/>
          </p:nvSpPr>
          <p:spPr>
            <a:xfrm>
              <a:off x="3191649" y="525632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0" y="2984"/>
                  </a:lnTo>
                  <a:lnTo>
                    <a:pt x="0" y="7162"/>
                  </a:lnTo>
                  <a:lnTo>
                    <a:pt x="139" y="7251"/>
                  </a:lnTo>
                  <a:lnTo>
                    <a:pt x="215" y="7048"/>
                  </a:lnTo>
                  <a:lnTo>
                    <a:pt x="215" y="3073"/>
                  </a:lnTo>
                  <a:lnTo>
                    <a:pt x="4965" y="330"/>
                  </a:lnTo>
                  <a:lnTo>
                    <a:pt x="4965" y="4292"/>
                  </a:lnTo>
                  <a:lnTo>
                    <a:pt x="5105" y="4381"/>
                  </a:lnTo>
                  <a:lnTo>
                    <a:pt x="5181" y="4178"/>
                  </a:lnTo>
                  <a:lnTo>
                    <a:pt x="5321" y="88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6" name="object 3436"/>
            <p:cNvSpPr/>
            <p:nvPr/>
          </p:nvSpPr>
          <p:spPr>
            <a:xfrm>
              <a:off x="3191789" y="525641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1739" y="1968"/>
                  </a:lnTo>
                  <a:lnTo>
                    <a:pt x="0" y="3009"/>
                  </a:lnTo>
                  <a:lnTo>
                    <a:pt x="0" y="7175"/>
                  </a:lnTo>
                  <a:lnTo>
                    <a:pt x="215" y="7048"/>
                  </a:lnTo>
                  <a:lnTo>
                    <a:pt x="215" y="3073"/>
                  </a:lnTo>
                  <a:lnTo>
                    <a:pt x="1752" y="2197"/>
                  </a:lnTo>
                  <a:lnTo>
                    <a:pt x="4965" y="330"/>
                  </a:lnTo>
                  <a:lnTo>
                    <a:pt x="4965" y="4292"/>
                  </a:lnTo>
                  <a:lnTo>
                    <a:pt x="5181" y="4178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7" name="object 3437"/>
            <p:cNvSpPr/>
            <p:nvPr/>
          </p:nvSpPr>
          <p:spPr>
            <a:xfrm>
              <a:off x="3199077" y="525240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37" y="0"/>
                  </a:moveTo>
                  <a:lnTo>
                    <a:pt x="0" y="2730"/>
                  </a:lnTo>
                  <a:lnTo>
                    <a:pt x="0" y="6705"/>
                  </a:lnTo>
                  <a:lnTo>
                    <a:pt x="4737" y="3975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8" name="object 3438"/>
            <p:cNvSpPr/>
            <p:nvPr/>
          </p:nvSpPr>
          <p:spPr>
            <a:xfrm>
              <a:off x="3199701" y="5253456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981" y="279"/>
                  </a:moveTo>
                  <a:lnTo>
                    <a:pt x="863" y="939"/>
                  </a:lnTo>
                  <a:lnTo>
                    <a:pt x="0" y="5219"/>
                  </a:lnTo>
                  <a:lnTo>
                    <a:pt x="1130" y="4559"/>
                  </a:lnTo>
                  <a:lnTo>
                    <a:pt x="1981" y="279"/>
                  </a:lnTo>
                  <a:close/>
                </a:path>
                <a:path w="2539" h="5714">
                  <a:moveTo>
                    <a:pt x="2489" y="0"/>
                  </a:moveTo>
                  <a:lnTo>
                    <a:pt x="2120" y="215"/>
                  </a:lnTo>
                  <a:lnTo>
                    <a:pt x="1257" y="4495"/>
                  </a:lnTo>
                  <a:lnTo>
                    <a:pt x="1638" y="4267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9" name="object 3439"/>
            <p:cNvSpPr/>
            <p:nvPr/>
          </p:nvSpPr>
          <p:spPr>
            <a:xfrm>
              <a:off x="3198968" y="525245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55"/>
                  </a:lnTo>
                  <a:lnTo>
                    <a:pt x="0" y="6718"/>
                  </a:lnTo>
                  <a:lnTo>
                    <a:pt x="552" y="6400"/>
                  </a:lnTo>
                  <a:lnTo>
                    <a:pt x="203" y="6400"/>
                  </a:lnTo>
                  <a:lnTo>
                    <a:pt x="203" y="2832"/>
                  </a:lnTo>
                  <a:lnTo>
                    <a:pt x="4559" y="330"/>
                  </a:lnTo>
                  <a:lnTo>
                    <a:pt x="4775" y="330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30"/>
                  </a:moveTo>
                  <a:lnTo>
                    <a:pt x="4559" y="330"/>
                  </a:lnTo>
                  <a:lnTo>
                    <a:pt x="4559" y="3886"/>
                  </a:lnTo>
                  <a:lnTo>
                    <a:pt x="203" y="6400"/>
                  </a:lnTo>
                  <a:lnTo>
                    <a:pt x="552" y="6400"/>
                  </a:lnTo>
                  <a:lnTo>
                    <a:pt x="4775" y="3975"/>
                  </a:lnTo>
                  <a:lnTo>
                    <a:pt x="477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0" name="object 3440"/>
            <p:cNvSpPr/>
            <p:nvPr/>
          </p:nvSpPr>
          <p:spPr>
            <a:xfrm>
              <a:off x="3199052" y="525251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775" y="0"/>
                  </a:moveTo>
                  <a:lnTo>
                    <a:pt x="0" y="2743"/>
                  </a:lnTo>
                  <a:lnTo>
                    <a:pt x="0" y="6705"/>
                  </a:lnTo>
                  <a:lnTo>
                    <a:pt x="574" y="6375"/>
                  </a:lnTo>
                  <a:lnTo>
                    <a:pt x="203" y="6375"/>
                  </a:lnTo>
                  <a:lnTo>
                    <a:pt x="203" y="2832"/>
                  </a:lnTo>
                  <a:lnTo>
                    <a:pt x="4559" y="317"/>
                  </a:lnTo>
                  <a:lnTo>
                    <a:pt x="4775" y="317"/>
                  </a:lnTo>
                  <a:lnTo>
                    <a:pt x="4775" y="0"/>
                  </a:lnTo>
                  <a:close/>
                </a:path>
                <a:path w="5080" h="6985">
                  <a:moveTo>
                    <a:pt x="4775" y="317"/>
                  </a:moveTo>
                  <a:lnTo>
                    <a:pt x="4559" y="317"/>
                  </a:lnTo>
                  <a:lnTo>
                    <a:pt x="4559" y="3873"/>
                  </a:lnTo>
                  <a:lnTo>
                    <a:pt x="203" y="6375"/>
                  </a:lnTo>
                  <a:lnTo>
                    <a:pt x="574" y="6375"/>
                  </a:lnTo>
                  <a:lnTo>
                    <a:pt x="4775" y="3962"/>
                  </a:lnTo>
                  <a:lnTo>
                    <a:pt x="477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1" name="object 3441"/>
            <p:cNvSpPr/>
            <p:nvPr/>
          </p:nvSpPr>
          <p:spPr>
            <a:xfrm>
              <a:off x="3202003" y="525325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860"/>
                  </a:lnTo>
                  <a:lnTo>
                    <a:pt x="127" y="4102"/>
                  </a:lnTo>
                  <a:lnTo>
                    <a:pt x="368" y="3962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2" name="object 3442"/>
            <p:cNvSpPr/>
            <p:nvPr/>
          </p:nvSpPr>
          <p:spPr>
            <a:xfrm>
              <a:off x="3202016" y="525327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79"/>
                  </a:lnTo>
                  <a:lnTo>
                    <a:pt x="0" y="469"/>
                  </a:lnTo>
                  <a:lnTo>
                    <a:pt x="215" y="342"/>
                  </a:lnTo>
                  <a:lnTo>
                    <a:pt x="215" y="3898"/>
                  </a:lnTo>
                  <a:lnTo>
                    <a:pt x="114" y="4165"/>
                  </a:lnTo>
                  <a:lnTo>
                    <a:pt x="431" y="397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3" name="object 3443"/>
            <p:cNvSpPr/>
            <p:nvPr/>
          </p:nvSpPr>
          <p:spPr>
            <a:xfrm>
              <a:off x="3200171" y="525431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860"/>
                  </a:lnTo>
                  <a:lnTo>
                    <a:pt x="127" y="4102"/>
                  </a:lnTo>
                  <a:lnTo>
                    <a:pt x="368" y="394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4" name="object 3444"/>
            <p:cNvSpPr/>
            <p:nvPr/>
          </p:nvSpPr>
          <p:spPr>
            <a:xfrm>
              <a:off x="3200173" y="525433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79"/>
                  </a:lnTo>
                  <a:lnTo>
                    <a:pt x="12" y="469"/>
                  </a:lnTo>
                  <a:lnTo>
                    <a:pt x="228" y="342"/>
                  </a:lnTo>
                  <a:lnTo>
                    <a:pt x="228" y="3886"/>
                  </a:lnTo>
                  <a:lnTo>
                    <a:pt x="127" y="4165"/>
                  </a:lnTo>
                  <a:lnTo>
                    <a:pt x="444" y="397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5" name="object 3445"/>
            <p:cNvSpPr/>
            <p:nvPr/>
          </p:nvSpPr>
          <p:spPr>
            <a:xfrm>
              <a:off x="3198847" y="525218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0" y="2984"/>
                  </a:lnTo>
                  <a:lnTo>
                    <a:pt x="0" y="7150"/>
                  </a:lnTo>
                  <a:lnTo>
                    <a:pt x="139" y="7239"/>
                  </a:lnTo>
                  <a:lnTo>
                    <a:pt x="215" y="7048"/>
                  </a:lnTo>
                  <a:lnTo>
                    <a:pt x="215" y="3073"/>
                  </a:lnTo>
                  <a:lnTo>
                    <a:pt x="4965" y="317"/>
                  </a:lnTo>
                  <a:lnTo>
                    <a:pt x="4965" y="4279"/>
                  </a:lnTo>
                  <a:lnTo>
                    <a:pt x="5105" y="4368"/>
                  </a:lnTo>
                  <a:lnTo>
                    <a:pt x="5181" y="4178"/>
                  </a:lnTo>
                  <a:lnTo>
                    <a:pt x="5321" y="88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6" name="object 3446"/>
            <p:cNvSpPr/>
            <p:nvPr/>
          </p:nvSpPr>
          <p:spPr>
            <a:xfrm>
              <a:off x="3198990" y="525227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0"/>
                  </a:moveTo>
                  <a:lnTo>
                    <a:pt x="1739" y="1955"/>
                  </a:lnTo>
                  <a:lnTo>
                    <a:pt x="0" y="2984"/>
                  </a:lnTo>
                  <a:lnTo>
                    <a:pt x="0" y="7150"/>
                  </a:lnTo>
                  <a:lnTo>
                    <a:pt x="215" y="7023"/>
                  </a:lnTo>
                  <a:lnTo>
                    <a:pt x="215" y="3048"/>
                  </a:lnTo>
                  <a:lnTo>
                    <a:pt x="1752" y="2171"/>
                  </a:lnTo>
                  <a:lnTo>
                    <a:pt x="4965" y="317"/>
                  </a:lnTo>
                  <a:lnTo>
                    <a:pt x="4965" y="4279"/>
                  </a:lnTo>
                  <a:lnTo>
                    <a:pt x="5181" y="4165"/>
                  </a:lnTo>
                  <a:lnTo>
                    <a:pt x="51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7" name="object 3447"/>
            <p:cNvSpPr/>
            <p:nvPr/>
          </p:nvSpPr>
          <p:spPr>
            <a:xfrm>
              <a:off x="3169124" y="526495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8" name="object 3448"/>
            <p:cNvSpPr/>
            <p:nvPr/>
          </p:nvSpPr>
          <p:spPr>
            <a:xfrm>
              <a:off x="3170745" y="526597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19" y="4508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279"/>
                  </a:lnTo>
                  <a:lnTo>
                    <a:pt x="1219" y="4508"/>
                  </a:lnTo>
                  <a:close/>
                </a:path>
                <a:path w="2539" h="5714">
                  <a:moveTo>
                    <a:pt x="2501" y="5245"/>
                  </a:moveTo>
                  <a:lnTo>
                    <a:pt x="1625" y="965"/>
                  </a:lnTo>
                  <a:lnTo>
                    <a:pt x="508" y="304"/>
                  </a:lnTo>
                  <a:lnTo>
                    <a:pt x="1358" y="4584"/>
                  </a:lnTo>
                  <a:lnTo>
                    <a:pt x="2501" y="524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9" name="object 3449"/>
            <p:cNvSpPr/>
            <p:nvPr/>
          </p:nvSpPr>
          <p:spPr>
            <a:xfrm>
              <a:off x="3169199" y="526498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400"/>
                  </a:lnTo>
                  <a:lnTo>
                    <a:pt x="4571" y="6400"/>
                  </a:lnTo>
                  <a:lnTo>
                    <a:pt x="215" y="3886"/>
                  </a:lnTo>
                  <a:lnTo>
                    <a:pt x="215" y="330"/>
                  </a:lnTo>
                  <a:lnTo>
                    <a:pt x="569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69" y="330"/>
                  </a:moveTo>
                  <a:lnTo>
                    <a:pt x="215" y="330"/>
                  </a:lnTo>
                  <a:lnTo>
                    <a:pt x="4571" y="2844"/>
                  </a:lnTo>
                  <a:lnTo>
                    <a:pt x="4571" y="6400"/>
                  </a:lnTo>
                  <a:lnTo>
                    <a:pt x="4775" y="6400"/>
                  </a:lnTo>
                  <a:lnTo>
                    <a:pt x="4775" y="2768"/>
                  </a:lnTo>
                  <a:lnTo>
                    <a:pt x="569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0" name="object 3450"/>
            <p:cNvSpPr/>
            <p:nvPr/>
          </p:nvSpPr>
          <p:spPr>
            <a:xfrm>
              <a:off x="3169116" y="526504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05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1" name="object 3451"/>
            <p:cNvSpPr/>
            <p:nvPr/>
          </p:nvSpPr>
          <p:spPr>
            <a:xfrm>
              <a:off x="3170571" y="526579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2" name="object 3452"/>
            <p:cNvSpPr/>
            <p:nvPr/>
          </p:nvSpPr>
          <p:spPr>
            <a:xfrm>
              <a:off x="3170491" y="526581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03" y="330"/>
                  </a:lnTo>
                  <a:lnTo>
                    <a:pt x="431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3" name="object 3453"/>
            <p:cNvSpPr/>
            <p:nvPr/>
          </p:nvSpPr>
          <p:spPr>
            <a:xfrm>
              <a:off x="3172405" y="526685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4" name="object 3454"/>
            <p:cNvSpPr/>
            <p:nvPr/>
          </p:nvSpPr>
          <p:spPr>
            <a:xfrm>
              <a:off x="3172325" y="526687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03" y="330"/>
                  </a:lnTo>
                  <a:lnTo>
                    <a:pt x="431" y="469"/>
                  </a:lnTo>
                  <a:lnTo>
                    <a:pt x="43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5" name="object 3455"/>
            <p:cNvSpPr/>
            <p:nvPr/>
          </p:nvSpPr>
          <p:spPr>
            <a:xfrm>
              <a:off x="3168770" y="526472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68"/>
                  </a:lnTo>
                  <a:lnTo>
                    <a:pt x="355" y="4279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35"/>
                  </a:lnTo>
                  <a:lnTo>
                    <a:pt x="5168" y="7239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6" name="object 3456"/>
            <p:cNvSpPr/>
            <p:nvPr/>
          </p:nvSpPr>
          <p:spPr>
            <a:xfrm>
              <a:off x="3168751" y="526481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3441" y="1955"/>
                  </a:moveTo>
                  <a:lnTo>
                    <a:pt x="0" y="0"/>
                  </a:lnTo>
                  <a:lnTo>
                    <a:pt x="0" y="4165"/>
                  </a:lnTo>
                  <a:lnTo>
                    <a:pt x="215" y="4279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3441" y="1955"/>
                  </a:lnTo>
                  <a:close/>
                </a:path>
                <a:path w="5714" h="7620">
                  <a:moveTo>
                    <a:pt x="5181" y="2997"/>
                  </a:moveTo>
                  <a:lnTo>
                    <a:pt x="3441" y="1981"/>
                  </a:lnTo>
                  <a:lnTo>
                    <a:pt x="3429" y="2171"/>
                  </a:lnTo>
                  <a:lnTo>
                    <a:pt x="4965" y="3060"/>
                  </a:lnTo>
                  <a:lnTo>
                    <a:pt x="4965" y="7035"/>
                  </a:lnTo>
                  <a:lnTo>
                    <a:pt x="5181" y="7162"/>
                  </a:lnTo>
                  <a:lnTo>
                    <a:pt x="5181" y="299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7" name="object 3457"/>
            <p:cNvSpPr/>
            <p:nvPr/>
          </p:nvSpPr>
          <p:spPr>
            <a:xfrm>
              <a:off x="3161925" y="526079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18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8" name="object 3458"/>
            <p:cNvSpPr/>
            <p:nvPr/>
          </p:nvSpPr>
          <p:spPr>
            <a:xfrm>
              <a:off x="3163544" y="526183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19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19" y="4495"/>
                  </a:lnTo>
                  <a:close/>
                </a:path>
                <a:path w="2539" h="5714">
                  <a:moveTo>
                    <a:pt x="2501" y="5232"/>
                  </a:moveTo>
                  <a:lnTo>
                    <a:pt x="1625" y="952"/>
                  </a:lnTo>
                  <a:lnTo>
                    <a:pt x="508" y="292"/>
                  </a:lnTo>
                  <a:lnTo>
                    <a:pt x="1358" y="4572"/>
                  </a:lnTo>
                  <a:lnTo>
                    <a:pt x="2501" y="523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9" name="object 3459"/>
            <p:cNvSpPr/>
            <p:nvPr/>
          </p:nvSpPr>
          <p:spPr>
            <a:xfrm>
              <a:off x="3162001" y="526084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05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461" y="2755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0" name="object 3460"/>
            <p:cNvSpPr/>
            <p:nvPr/>
          </p:nvSpPr>
          <p:spPr>
            <a:xfrm>
              <a:off x="3161917" y="526089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1" name="object 3461"/>
            <p:cNvSpPr/>
            <p:nvPr/>
          </p:nvSpPr>
          <p:spPr>
            <a:xfrm>
              <a:off x="3163373" y="526161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2" name="object 3462"/>
            <p:cNvSpPr/>
            <p:nvPr/>
          </p:nvSpPr>
          <p:spPr>
            <a:xfrm>
              <a:off x="3163293" y="52616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03" y="330"/>
                  </a:lnTo>
                  <a:lnTo>
                    <a:pt x="431" y="457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3" name="object 3463"/>
            <p:cNvSpPr/>
            <p:nvPr/>
          </p:nvSpPr>
          <p:spPr>
            <a:xfrm>
              <a:off x="3165206" y="526267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4" name="object 3464"/>
            <p:cNvSpPr/>
            <p:nvPr/>
          </p:nvSpPr>
          <p:spPr>
            <a:xfrm>
              <a:off x="3165125" y="52627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15" y="330"/>
                  </a:lnTo>
                  <a:lnTo>
                    <a:pt x="431" y="457"/>
                  </a:lnTo>
                  <a:lnTo>
                    <a:pt x="431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5" name="object 3465"/>
            <p:cNvSpPr/>
            <p:nvPr/>
          </p:nvSpPr>
          <p:spPr>
            <a:xfrm>
              <a:off x="3161570" y="526056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81"/>
                  </a:lnTo>
                  <a:lnTo>
                    <a:pt x="355" y="4279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39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6" name="object 3466"/>
            <p:cNvSpPr/>
            <p:nvPr/>
          </p:nvSpPr>
          <p:spPr>
            <a:xfrm>
              <a:off x="3161563" y="526065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84"/>
                  </a:moveTo>
                  <a:lnTo>
                    <a:pt x="3429" y="1981"/>
                  </a:lnTo>
                  <a:lnTo>
                    <a:pt x="0" y="0"/>
                  </a:lnTo>
                  <a:lnTo>
                    <a:pt x="0" y="4165"/>
                  </a:lnTo>
                  <a:lnTo>
                    <a:pt x="215" y="4292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4965" y="3073"/>
                  </a:lnTo>
                  <a:lnTo>
                    <a:pt x="4965" y="7023"/>
                  </a:lnTo>
                  <a:lnTo>
                    <a:pt x="5181" y="7150"/>
                  </a:lnTo>
                  <a:lnTo>
                    <a:pt x="5181" y="298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7" name="object 3467"/>
            <p:cNvSpPr/>
            <p:nvPr/>
          </p:nvSpPr>
          <p:spPr>
            <a:xfrm>
              <a:off x="3154730" y="525664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8" name="object 3468"/>
            <p:cNvSpPr/>
            <p:nvPr/>
          </p:nvSpPr>
          <p:spPr>
            <a:xfrm>
              <a:off x="3156343" y="5257685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19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19" y="4495"/>
                  </a:lnTo>
                  <a:close/>
                </a:path>
                <a:path w="2539" h="5714">
                  <a:moveTo>
                    <a:pt x="2501" y="5219"/>
                  </a:moveTo>
                  <a:lnTo>
                    <a:pt x="1625" y="939"/>
                  </a:lnTo>
                  <a:lnTo>
                    <a:pt x="508" y="292"/>
                  </a:lnTo>
                  <a:lnTo>
                    <a:pt x="1358" y="4559"/>
                  </a:lnTo>
                  <a:lnTo>
                    <a:pt x="2501" y="521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9" name="object 3469"/>
            <p:cNvSpPr/>
            <p:nvPr/>
          </p:nvSpPr>
          <p:spPr>
            <a:xfrm>
              <a:off x="3154803" y="525668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0" name="object 3470"/>
            <p:cNvSpPr/>
            <p:nvPr/>
          </p:nvSpPr>
          <p:spPr>
            <a:xfrm>
              <a:off x="3154718" y="525672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400"/>
                  </a:lnTo>
                  <a:lnTo>
                    <a:pt x="4571" y="6400"/>
                  </a:lnTo>
                  <a:lnTo>
                    <a:pt x="215" y="3886"/>
                  </a:lnTo>
                  <a:lnTo>
                    <a:pt x="215" y="330"/>
                  </a:lnTo>
                  <a:lnTo>
                    <a:pt x="569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69" y="330"/>
                  </a:moveTo>
                  <a:lnTo>
                    <a:pt x="215" y="330"/>
                  </a:lnTo>
                  <a:lnTo>
                    <a:pt x="4461" y="2768"/>
                  </a:lnTo>
                  <a:lnTo>
                    <a:pt x="4571" y="6400"/>
                  </a:lnTo>
                  <a:lnTo>
                    <a:pt x="4775" y="6400"/>
                  </a:lnTo>
                  <a:lnTo>
                    <a:pt x="4775" y="2768"/>
                  </a:lnTo>
                  <a:lnTo>
                    <a:pt x="569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1" name="object 3471"/>
            <p:cNvSpPr/>
            <p:nvPr/>
          </p:nvSpPr>
          <p:spPr>
            <a:xfrm>
              <a:off x="3156174" y="525748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089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2" name="object 3472"/>
            <p:cNvSpPr/>
            <p:nvPr/>
          </p:nvSpPr>
          <p:spPr>
            <a:xfrm>
              <a:off x="3156093" y="525751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15" y="330"/>
                  </a:lnTo>
                  <a:lnTo>
                    <a:pt x="431" y="457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3" name="object 3473"/>
            <p:cNvSpPr/>
            <p:nvPr/>
          </p:nvSpPr>
          <p:spPr>
            <a:xfrm>
              <a:off x="3158007" y="525851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241" y="4114"/>
                  </a:lnTo>
                  <a:lnTo>
                    <a:pt x="253" y="3924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55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4" name="object 3474"/>
            <p:cNvSpPr/>
            <p:nvPr/>
          </p:nvSpPr>
          <p:spPr>
            <a:xfrm>
              <a:off x="3157927" y="525857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03" y="330"/>
                  </a:lnTo>
                  <a:lnTo>
                    <a:pt x="431" y="457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5" name="object 3475"/>
            <p:cNvSpPr/>
            <p:nvPr/>
          </p:nvSpPr>
          <p:spPr>
            <a:xfrm>
              <a:off x="3154372" y="525640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81"/>
                  </a:lnTo>
                  <a:lnTo>
                    <a:pt x="355" y="4292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51"/>
                  </a:lnTo>
                  <a:lnTo>
                    <a:pt x="5321" y="7162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6" name="object 3476"/>
            <p:cNvSpPr/>
            <p:nvPr/>
          </p:nvSpPr>
          <p:spPr>
            <a:xfrm>
              <a:off x="3154362" y="525649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97"/>
                  </a:moveTo>
                  <a:lnTo>
                    <a:pt x="3429" y="1993"/>
                  </a:lnTo>
                  <a:lnTo>
                    <a:pt x="0" y="0"/>
                  </a:lnTo>
                  <a:lnTo>
                    <a:pt x="0" y="4178"/>
                  </a:lnTo>
                  <a:lnTo>
                    <a:pt x="215" y="4292"/>
                  </a:lnTo>
                  <a:lnTo>
                    <a:pt x="215" y="330"/>
                  </a:lnTo>
                  <a:lnTo>
                    <a:pt x="3429" y="2171"/>
                  </a:lnTo>
                  <a:lnTo>
                    <a:pt x="4965" y="3060"/>
                  </a:lnTo>
                  <a:lnTo>
                    <a:pt x="4965" y="7035"/>
                  </a:lnTo>
                  <a:lnTo>
                    <a:pt x="5181" y="7162"/>
                  </a:lnTo>
                  <a:lnTo>
                    <a:pt x="5181" y="299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7" name="object 3477"/>
            <p:cNvSpPr/>
            <p:nvPr/>
          </p:nvSpPr>
          <p:spPr>
            <a:xfrm>
              <a:off x="3147532" y="525248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8" name="object 3478"/>
            <p:cNvSpPr/>
            <p:nvPr/>
          </p:nvSpPr>
          <p:spPr>
            <a:xfrm>
              <a:off x="3149142" y="5253532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19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19" y="4495"/>
                  </a:lnTo>
                  <a:close/>
                </a:path>
                <a:path w="2539" h="5714">
                  <a:moveTo>
                    <a:pt x="2489" y="5232"/>
                  </a:moveTo>
                  <a:lnTo>
                    <a:pt x="1638" y="952"/>
                  </a:lnTo>
                  <a:lnTo>
                    <a:pt x="520" y="292"/>
                  </a:lnTo>
                  <a:lnTo>
                    <a:pt x="1371" y="4572"/>
                  </a:lnTo>
                  <a:lnTo>
                    <a:pt x="2489" y="523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9" name="object 3479"/>
            <p:cNvSpPr/>
            <p:nvPr/>
          </p:nvSpPr>
          <p:spPr>
            <a:xfrm>
              <a:off x="3147603" y="525252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400"/>
                  </a:lnTo>
                  <a:lnTo>
                    <a:pt x="4571" y="6400"/>
                  </a:lnTo>
                  <a:lnTo>
                    <a:pt x="215" y="3886"/>
                  </a:lnTo>
                  <a:lnTo>
                    <a:pt x="215" y="330"/>
                  </a:lnTo>
                  <a:lnTo>
                    <a:pt x="569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69" y="330"/>
                  </a:moveTo>
                  <a:lnTo>
                    <a:pt x="215" y="330"/>
                  </a:lnTo>
                  <a:lnTo>
                    <a:pt x="4461" y="2768"/>
                  </a:lnTo>
                  <a:lnTo>
                    <a:pt x="4571" y="6400"/>
                  </a:lnTo>
                  <a:lnTo>
                    <a:pt x="4775" y="6400"/>
                  </a:lnTo>
                  <a:lnTo>
                    <a:pt x="4775" y="2768"/>
                  </a:lnTo>
                  <a:lnTo>
                    <a:pt x="569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0" name="object 3480"/>
            <p:cNvSpPr/>
            <p:nvPr/>
          </p:nvSpPr>
          <p:spPr>
            <a:xfrm>
              <a:off x="3147519" y="525258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05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461" y="2755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1" name="object 3481"/>
            <p:cNvSpPr/>
            <p:nvPr/>
          </p:nvSpPr>
          <p:spPr>
            <a:xfrm>
              <a:off x="3148975" y="525332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2" name="object 3482"/>
            <p:cNvSpPr/>
            <p:nvPr/>
          </p:nvSpPr>
          <p:spPr>
            <a:xfrm>
              <a:off x="3148895" y="525335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3" name="object 3483"/>
            <p:cNvSpPr/>
            <p:nvPr/>
          </p:nvSpPr>
          <p:spPr>
            <a:xfrm>
              <a:off x="3150809" y="525438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4" name="object 3484"/>
            <p:cNvSpPr/>
            <p:nvPr/>
          </p:nvSpPr>
          <p:spPr>
            <a:xfrm>
              <a:off x="3150729" y="525441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03" y="330"/>
                  </a:lnTo>
                  <a:lnTo>
                    <a:pt x="431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5" name="object 3485"/>
            <p:cNvSpPr/>
            <p:nvPr/>
          </p:nvSpPr>
          <p:spPr>
            <a:xfrm>
              <a:off x="3147174" y="525225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68"/>
                  </a:lnTo>
                  <a:lnTo>
                    <a:pt x="355" y="4279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35"/>
                  </a:lnTo>
                  <a:lnTo>
                    <a:pt x="5168" y="7239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6" name="object 3486"/>
            <p:cNvSpPr/>
            <p:nvPr/>
          </p:nvSpPr>
          <p:spPr>
            <a:xfrm>
              <a:off x="3147161" y="525235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84"/>
                  </a:moveTo>
                  <a:lnTo>
                    <a:pt x="3429" y="1981"/>
                  </a:lnTo>
                  <a:lnTo>
                    <a:pt x="0" y="0"/>
                  </a:lnTo>
                  <a:lnTo>
                    <a:pt x="0" y="4165"/>
                  </a:lnTo>
                  <a:lnTo>
                    <a:pt x="215" y="4279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4965" y="3048"/>
                  </a:lnTo>
                  <a:lnTo>
                    <a:pt x="4965" y="7023"/>
                  </a:lnTo>
                  <a:lnTo>
                    <a:pt x="5181" y="7150"/>
                  </a:lnTo>
                  <a:lnTo>
                    <a:pt x="5181" y="298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7" name="object 3487"/>
            <p:cNvSpPr/>
            <p:nvPr/>
          </p:nvSpPr>
          <p:spPr>
            <a:xfrm>
              <a:off x="3161925" y="525376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8" name="object 3488"/>
            <p:cNvSpPr/>
            <p:nvPr/>
          </p:nvSpPr>
          <p:spPr>
            <a:xfrm>
              <a:off x="3163544" y="5254802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19" y="4495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267"/>
                  </a:lnTo>
                  <a:lnTo>
                    <a:pt x="1219" y="4495"/>
                  </a:lnTo>
                  <a:close/>
                </a:path>
                <a:path w="2539" h="5714">
                  <a:moveTo>
                    <a:pt x="2501" y="5232"/>
                  </a:moveTo>
                  <a:lnTo>
                    <a:pt x="1625" y="952"/>
                  </a:lnTo>
                  <a:lnTo>
                    <a:pt x="508" y="304"/>
                  </a:lnTo>
                  <a:lnTo>
                    <a:pt x="1358" y="4584"/>
                  </a:lnTo>
                  <a:lnTo>
                    <a:pt x="2501" y="523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9" name="object 3489"/>
            <p:cNvSpPr/>
            <p:nvPr/>
          </p:nvSpPr>
          <p:spPr>
            <a:xfrm>
              <a:off x="3162001" y="525381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571" y="2832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0" name="object 3490"/>
            <p:cNvSpPr/>
            <p:nvPr/>
          </p:nvSpPr>
          <p:spPr>
            <a:xfrm>
              <a:off x="3161917" y="525385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400"/>
                  </a:lnTo>
                  <a:lnTo>
                    <a:pt x="4571" y="6400"/>
                  </a:lnTo>
                  <a:lnTo>
                    <a:pt x="215" y="3886"/>
                  </a:lnTo>
                  <a:lnTo>
                    <a:pt x="215" y="330"/>
                  </a:lnTo>
                  <a:lnTo>
                    <a:pt x="569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69" y="330"/>
                  </a:moveTo>
                  <a:lnTo>
                    <a:pt x="215" y="330"/>
                  </a:lnTo>
                  <a:lnTo>
                    <a:pt x="4571" y="2844"/>
                  </a:lnTo>
                  <a:lnTo>
                    <a:pt x="4571" y="6400"/>
                  </a:lnTo>
                  <a:lnTo>
                    <a:pt x="4775" y="6400"/>
                  </a:lnTo>
                  <a:lnTo>
                    <a:pt x="4775" y="2768"/>
                  </a:lnTo>
                  <a:lnTo>
                    <a:pt x="569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1" name="object 3491"/>
            <p:cNvSpPr/>
            <p:nvPr/>
          </p:nvSpPr>
          <p:spPr>
            <a:xfrm>
              <a:off x="3163373" y="525461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089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2" name="object 3492"/>
            <p:cNvSpPr/>
            <p:nvPr/>
          </p:nvSpPr>
          <p:spPr>
            <a:xfrm>
              <a:off x="3163293" y="525463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03" y="330"/>
                  </a:lnTo>
                  <a:lnTo>
                    <a:pt x="431" y="457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3" name="object 3493"/>
            <p:cNvSpPr/>
            <p:nvPr/>
          </p:nvSpPr>
          <p:spPr>
            <a:xfrm>
              <a:off x="3165206" y="525566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089"/>
                  </a:lnTo>
                  <a:lnTo>
                    <a:pt x="253" y="3886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4" name="object 3494"/>
            <p:cNvSpPr/>
            <p:nvPr/>
          </p:nvSpPr>
          <p:spPr>
            <a:xfrm>
              <a:off x="3165125" y="525569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62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15" y="330"/>
                  </a:lnTo>
                  <a:lnTo>
                    <a:pt x="431" y="457"/>
                  </a:lnTo>
                  <a:lnTo>
                    <a:pt x="431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5" name="object 3495"/>
            <p:cNvSpPr/>
            <p:nvPr/>
          </p:nvSpPr>
          <p:spPr>
            <a:xfrm>
              <a:off x="3161570" y="525353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81"/>
                  </a:lnTo>
                  <a:lnTo>
                    <a:pt x="355" y="4292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51"/>
                  </a:lnTo>
                  <a:lnTo>
                    <a:pt x="5321" y="7162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6" name="object 3496"/>
            <p:cNvSpPr/>
            <p:nvPr/>
          </p:nvSpPr>
          <p:spPr>
            <a:xfrm>
              <a:off x="3161563" y="525362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97"/>
                  </a:moveTo>
                  <a:lnTo>
                    <a:pt x="3429" y="1993"/>
                  </a:lnTo>
                  <a:lnTo>
                    <a:pt x="0" y="0"/>
                  </a:lnTo>
                  <a:lnTo>
                    <a:pt x="0" y="4178"/>
                  </a:lnTo>
                  <a:lnTo>
                    <a:pt x="215" y="4292"/>
                  </a:lnTo>
                  <a:lnTo>
                    <a:pt x="215" y="330"/>
                  </a:lnTo>
                  <a:lnTo>
                    <a:pt x="3429" y="2171"/>
                  </a:lnTo>
                  <a:lnTo>
                    <a:pt x="4965" y="3060"/>
                  </a:lnTo>
                  <a:lnTo>
                    <a:pt x="4965" y="7035"/>
                  </a:lnTo>
                  <a:lnTo>
                    <a:pt x="5181" y="7162"/>
                  </a:lnTo>
                  <a:lnTo>
                    <a:pt x="5181" y="299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7" name="object 3497"/>
            <p:cNvSpPr/>
            <p:nvPr/>
          </p:nvSpPr>
          <p:spPr>
            <a:xfrm>
              <a:off x="3154730" y="524960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37" y="6705"/>
                  </a:lnTo>
                  <a:lnTo>
                    <a:pt x="4737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8" name="object 3498"/>
            <p:cNvSpPr/>
            <p:nvPr/>
          </p:nvSpPr>
          <p:spPr>
            <a:xfrm>
              <a:off x="3156343" y="525063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19" y="4508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279"/>
                  </a:lnTo>
                  <a:lnTo>
                    <a:pt x="1219" y="4508"/>
                  </a:lnTo>
                  <a:close/>
                </a:path>
                <a:path w="2539" h="5714">
                  <a:moveTo>
                    <a:pt x="2501" y="5245"/>
                  </a:moveTo>
                  <a:lnTo>
                    <a:pt x="1625" y="965"/>
                  </a:lnTo>
                  <a:lnTo>
                    <a:pt x="508" y="304"/>
                  </a:lnTo>
                  <a:lnTo>
                    <a:pt x="1358" y="4584"/>
                  </a:lnTo>
                  <a:lnTo>
                    <a:pt x="2501" y="524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9" name="object 3499"/>
            <p:cNvSpPr/>
            <p:nvPr/>
          </p:nvSpPr>
          <p:spPr>
            <a:xfrm>
              <a:off x="3154803" y="524964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75"/>
                  </a:lnTo>
                  <a:lnTo>
                    <a:pt x="4775" y="6718"/>
                  </a:lnTo>
                  <a:lnTo>
                    <a:pt x="4775" y="6400"/>
                  </a:lnTo>
                  <a:lnTo>
                    <a:pt x="4571" y="6400"/>
                  </a:lnTo>
                  <a:lnTo>
                    <a:pt x="215" y="3886"/>
                  </a:lnTo>
                  <a:lnTo>
                    <a:pt x="215" y="330"/>
                  </a:lnTo>
                  <a:lnTo>
                    <a:pt x="569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69" y="330"/>
                  </a:moveTo>
                  <a:lnTo>
                    <a:pt x="215" y="330"/>
                  </a:lnTo>
                  <a:lnTo>
                    <a:pt x="4461" y="2768"/>
                  </a:lnTo>
                  <a:lnTo>
                    <a:pt x="4571" y="6400"/>
                  </a:lnTo>
                  <a:lnTo>
                    <a:pt x="4775" y="6400"/>
                  </a:lnTo>
                  <a:lnTo>
                    <a:pt x="4775" y="2768"/>
                  </a:lnTo>
                  <a:lnTo>
                    <a:pt x="569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0" name="object 3500"/>
            <p:cNvSpPr/>
            <p:nvPr/>
          </p:nvSpPr>
          <p:spPr>
            <a:xfrm>
              <a:off x="3154718" y="524970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3962"/>
                  </a:lnTo>
                  <a:lnTo>
                    <a:pt x="4775" y="6718"/>
                  </a:lnTo>
                  <a:lnTo>
                    <a:pt x="4775" y="6388"/>
                  </a:lnTo>
                  <a:lnTo>
                    <a:pt x="4571" y="6388"/>
                  </a:lnTo>
                  <a:lnTo>
                    <a:pt x="215" y="3873"/>
                  </a:lnTo>
                  <a:lnTo>
                    <a:pt x="215" y="317"/>
                  </a:lnTo>
                  <a:lnTo>
                    <a:pt x="550" y="317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50" y="317"/>
                  </a:moveTo>
                  <a:lnTo>
                    <a:pt x="215" y="317"/>
                  </a:lnTo>
                  <a:lnTo>
                    <a:pt x="4461" y="2755"/>
                  </a:lnTo>
                  <a:lnTo>
                    <a:pt x="4571" y="6388"/>
                  </a:lnTo>
                  <a:lnTo>
                    <a:pt x="4775" y="6388"/>
                  </a:lnTo>
                  <a:lnTo>
                    <a:pt x="4775" y="2755"/>
                  </a:lnTo>
                  <a:lnTo>
                    <a:pt x="550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1" name="object 3501"/>
            <p:cNvSpPr/>
            <p:nvPr/>
          </p:nvSpPr>
          <p:spPr>
            <a:xfrm>
              <a:off x="3156174" y="525045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2" name="object 3502"/>
            <p:cNvSpPr/>
            <p:nvPr/>
          </p:nvSpPr>
          <p:spPr>
            <a:xfrm>
              <a:off x="3156093" y="525047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62"/>
                  </a:lnTo>
                  <a:lnTo>
                    <a:pt x="215" y="342"/>
                  </a:lnTo>
                  <a:lnTo>
                    <a:pt x="431" y="469"/>
                  </a:lnTo>
                  <a:lnTo>
                    <a:pt x="444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3" name="object 3503"/>
            <p:cNvSpPr/>
            <p:nvPr/>
          </p:nvSpPr>
          <p:spPr>
            <a:xfrm>
              <a:off x="3158007" y="525151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49"/>
                  </a:lnTo>
                  <a:lnTo>
                    <a:pt x="241" y="4102"/>
                  </a:lnTo>
                  <a:lnTo>
                    <a:pt x="253" y="3898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4" name="object 3504"/>
            <p:cNvSpPr/>
            <p:nvPr/>
          </p:nvSpPr>
          <p:spPr>
            <a:xfrm>
              <a:off x="3157927" y="525153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975"/>
                  </a:lnTo>
                  <a:lnTo>
                    <a:pt x="317" y="4165"/>
                  </a:lnTo>
                  <a:lnTo>
                    <a:pt x="330" y="3975"/>
                  </a:lnTo>
                  <a:lnTo>
                    <a:pt x="203" y="330"/>
                  </a:lnTo>
                  <a:lnTo>
                    <a:pt x="431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5" name="object 3505"/>
            <p:cNvSpPr/>
            <p:nvPr/>
          </p:nvSpPr>
          <p:spPr>
            <a:xfrm>
              <a:off x="3154372" y="524938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88"/>
                  </a:lnTo>
                  <a:lnTo>
                    <a:pt x="152" y="4178"/>
                  </a:lnTo>
                  <a:lnTo>
                    <a:pt x="215" y="4368"/>
                  </a:lnTo>
                  <a:lnTo>
                    <a:pt x="355" y="4279"/>
                  </a:lnTo>
                  <a:lnTo>
                    <a:pt x="355" y="317"/>
                  </a:lnTo>
                  <a:lnTo>
                    <a:pt x="5105" y="3073"/>
                  </a:lnTo>
                  <a:lnTo>
                    <a:pt x="5105" y="7048"/>
                  </a:lnTo>
                  <a:lnTo>
                    <a:pt x="5168" y="7239"/>
                  </a:lnTo>
                  <a:lnTo>
                    <a:pt x="5321" y="7150"/>
                  </a:lnTo>
                  <a:lnTo>
                    <a:pt x="5321" y="298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6" name="object 3506"/>
            <p:cNvSpPr/>
            <p:nvPr/>
          </p:nvSpPr>
          <p:spPr>
            <a:xfrm>
              <a:off x="3154362" y="524948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181" y="2984"/>
                  </a:moveTo>
                  <a:lnTo>
                    <a:pt x="3429" y="1981"/>
                  </a:lnTo>
                  <a:lnTo>
                    <a:pt x="0" y="0"/>
                  </a:lnTo>
                  <a:lnTo>
                    <a:pt x="0" y="4165"/>
                  </a:lnTo>
                  <a:lnTo>
                    <a:pt x="215" y="4279"/>
                  </a:lnTo>
                  <a:lnTo>
                    <a:pt x="215" y="317"/>
                  </a:lnTo>
                  <a:lnTo>
                    <a:pt x="3429" y="2171"/>
                  </a:lnTo>
                  <a:lnTo>
                    <a:pt x="4965" y="3048"/>
                  </a:lnTo>
                  <a:lnTo>
                    <a:pt x="4965" y="7023"/>
                  </a:lnTo>
                  <a:lnTo>
                    <a:pt x="5181" y="7150"/>
                  </a:lnTo>
                  <a:lnTo>
                    <a:pt x="5181" y="298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7" name="object 3507"/>
            <p:cNvSpPr/>
            <p:nvPr/>
          </p:nvSpPr>
          <p:spPr>
            <a:xfrm>
              <a:off x="3086072" y="4930920"/>
              <a:ext cx="46355" cy="166370"/>
            </a:xfrm>
            <a:custGeom>
              <a:avLst/>
              <a:gdLst/>
              <a:ahLst/>
              <a:cxnLst/>
              <a:rect l="l" t="t" r="r" b="b"/>
              <a:pathLst>
                <a:path w="46355" h="166370">
                  <a:moveTo>
                    <a:pt x="0" y="0"/>
                  </a:moveTo>
                  <a:lnTo>
                    <a:pt x="0" y="140080"/>
                  </a:lnTo>
                  <a:lnTo>
                    <a:pt x="45770" y="166319"/>
                  </a:lnTo>
                  <a:lnTo>
                    <a:pt x="45770" y="26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8" name="object 3508"/>
            <p:cNvSpPr/>
            <p:nvPr/>
          </p:nvSpPr>
          <p:spPr>
            <a:xfrm>
              <a:off x="3131830" y="4934039"/>
              <a:ext cx="40640" cy="163195"/>
            </a:xfrm>
            <a:custGeom>
              <a:avLst/>
              <a:gdLst/>
              <a:ahLst/>
              <a:cxnLst/>
              <a:rect l="l" t="t" r="r" b="b"/>
              <a:pathLst>
                <a:path w="40639" h="163195">
                  <a:moveTo>
                    <a:pt x="40424" y="0"/>
                  </a:moveTo>
                  <a:lnTo>
                    <a:pt x="0" y="23113"/>
                  </a:lnTo>
                  <a:lnTo>
                    <a:pt x="0" y="163194"/>
                  </a:lnTo>
                  <a:lnTo>
                    <a:pt x="40424" y="140080"/>
                  </a:lnTo>
                  <a:lnTo>
                    <a:pt x="4042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9" name="object 3509"/>
            <p:cNvSpPr/>
            <p:nvPr/>
          </p:nvSpPr>
          <p:spPr>
            <a:xfrm>
              <a:off x="3086072" y="4907840"/>
              <a:ext cx="86360" cy="49530"/>
            </a:xfrm>
            <a:custGeom>
              <a:avLst/>
              <a:gdLst/>
              <a:ahLst/>
              <a:cxnLst/>
              <a:rect l="l" t="t" r="r" b="b"/>
              <a:pathLst>
                <a:path w="86360" h="49529">
                  <a:moveTo>
                    <a:pt x="40335" y="0"/>
                  </a:moveTo>
                  <a:lnTo>
                    <a:pt x="0" y="23088"/>
                  </a:lnTo>
                  <a:lnTo>
                    <a:pt x="45847" y="49275"/>
                  </a:lnTo>
                  <a:lnTo>
                    <a:pt x="86182" y="26200"/>
                  </a:lnTo>
                  <a:lnTo>
                    <a:pt x="4033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0" name="object 3510"/>
            <p:cNvSpPr/>
            <p:nvPr/>
          </p:nvSpPr>
          <p:spPr>
            <a:xfrm>
              <a:off x="3085099" y="4905017"/>
              <a:ext cx="88265" cy="50800"/>
            </a:xfrm>
            <a:custGeom>
              <a:avLst/>
              <a:gdLst/>
              <a:ahLst/>
              <a:cxnLst/>
              <a:rect l="l" t="t" r="r" b="b"/>
              <a:pathLst>
                <a:path w="88264" h="50800">
                  <a:moveTo>
                    <a:pt x="40766" y="0"/>
                  </a:moveTo>
                  <a:lnTo>
                    <a:pt x="0" y="23342"/>
                  </a:lnTo>
                  <a:lnTo>
                    <a:pt x="46964" y="50279"/>
                  </a:lnTo>
                  <a:lnTo>
                    <a:pt x="87756" y="26936"/>
                  </a:lnTo>
                  <a:lnTo>
                    <a:pt x="4076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1" name="object 3511"/>
            <p:cNvSpPr/>
            <p:nvPr/>
          </p:nvSpPr>
          <p:spPr>
            <a:xfrm>
              <a:off x="3085084" y="4906759"/>
              <a:ext cx="85090" cy="50800"/>
            </a:xfrm>
            <a:custGeom>
              <a:avLst/>
              <a:gdLst/>
              <a:ahLst/>
              <a:cxnLst/>
              <a:rect l="l" t="t" r="r" b="b"/>
              <a:pathLst>
                <a:path w="85089" h="50800">
                  <a:moveTo>
                    <a:pt x="46990" y="48539"/>
                  </a:moveTo>
                  <a:lnTo>
                    <a:pt x="0" y="21602"/>
                  </a:lnTo>
                  <a:lnTo>
                    <a:pt x="0" y="23406"/>
                  </a:lnTo>
                  <a:lnTo>
                    <a:pt x="46990" y="50342"/>
                  </a:lnTo>
                  <a:lnTo>
                    <a:pt x="46990" y="48539"/>
                  </a:lnTo>
                  <a:close/>
                </a:path>
                <a:path w="85089" h="50800">
                  <a:moveTo>
                    <a:pt x="84747" y="24993"/>
                  </a:moveTo>
                  <a:lnTo>
                    <a:pt x="41135" y="0"/>
                  </a:lnTo>
                  <a:lnTo>
                    <a:pt x="3479" y="21818"/>
                  </a:lnTo>
                  <a:lnTo>
                    <a:pt x="47091" y="46799"/>
                  </a:lnTo>
                  <a:lnTo>
                    <a:pt x="84747" y="2499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2" name="object 3512"/>
            <p:cNvSpPr/>
            <p:nvPr/>
          </p:nvSpPr>
          <p:spPr>
            <a:xfrm>
              <a:off x="3132068" y="4931951"/>
              <a:ext cx="41275" cy="25400"/>
            </a:xfrm>
            <a:custGeom>
              <a:avLst/>
              <a:gdLst/>
              <a:ahLst/>
              <a:cxnLst/>
              <a:rect l="l" t="t" r="r" b="b"/>
              <a:pathLst>
                <a:path w="41275" h="25400">
                  <a:moveTo>
                    <a:pt x="40792" y="0"/>
                  </a:moveTo>
                  <a:lnTo>
                    <a:pt x="0" y="23329"/>
                  </a:lnTo>
                  <a:lnTo>
                    <a:pt x="0" y="25133"/>
                  </a:lnTo>
                  <a:lnTo>
                    <a:pt x="40792" y="1803"/>
                  </a:lnTo>
                  <a:lnTo>
                    <a:pt x="407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3" name="object 3513"/>
            <p:cNvSpPr/>
            <p:nvPr/>
          </p:nvSpPr>
          <p:spPr>
            <a:xfrm>
              <a:off x="3090543" y="4906753"/>
              <a:ext cx="79375" cy="46990"/>
            </a:xfrm>
            <a:custGeom>
              <a:avLst/>
              <a:gdLst/>
              <a:ahLst/>
              <a:cxnLst/>
              <a:rect l="l" t="t" r="r" b="b"/>
              <a:pathLst>
                <a:path w="79375" h="46989">
                  <a:moveTo>
                    <a:pt x="35686" y="0"/>
                  </a:moveTo>
                  <a:lnTo>
                    <a:pt x="35966" y="17881"/>
                  </a:lnTo>
                  <a:lnTo>
                    <a:pt x="0" y="22479"/>
                  </a:lnTo>
                  <a:lnTo>
                    <a:pt x="0" y="22936"/>
                  </a:lnTo>
                  <a:lnTo>
                    <a:pt x="41643" y="46799"/>
                  </a:lnTo>
                  <a:lnTo>
                    <a:pt x="79298" y="24993"/>
                  </a:lnTo>
                  <a:lnTo>
                    <a:pt x="3568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4" name="object 3514"/>
            <p:cNvSpPr/>
            <p:nvPr/>
          </p:nvSpPr>
          <p:spPr>
            <a:xfrm>
              <a:off x="3090556" y="4908583"/>
              <a:ext cx="76835" cy="44450"/>
            </a:xfrm>
            <a:custGeom>
              <a:avLst/>
              <a:gdLst/>
              <a:ahLst/>
              <a:cxnLst/>
              <a:rect l="l" t="t" r="r" b="b"/>
              <a:pathLst>
                <a:path w="76835" h="44450">
                  <a:moveTo>
                    <a:pt x="35699" y="0"/>
                  </a:moveTo>
                  <a:lnTo>
                    <a:pt x="0" y="20637"/>
                  </a:lnTo>
                  <a:lnTo>
                    <a:pt x="40817" y="44056"/>
                  </a:lnTo>
                  <a:lnTo>
                    <a:pt x="76517" y="23393"/>
                  </a:lnTo>
                  <a:lnTo>
                    <a:pt x="3569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5" name="object 3515"/>
            <p:cNvSpPr/>
            <p:nvPr/>
          </p:nvSpPr>
          <p:spPr>
            <a:xfrm>
              <a:off x="3096174" y="4924568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9474" y="0"/>
                  </a:moveTo>
                  <a:lnTo>
                    <a:pt x="8801" y="12"/>
                  </a:lnTo>
                  <a:lnTo>
                    <a:pt x="50" y="5067"/>
                  </a:lnTo>
                  <a:lnTo>
                    <a:pt x="0" y="5461"/>
                  </a:lnTo>
                  <a:lnTo>
                    <a:pt x="9931" y="11176"/>
                  </a:lnTo>
                  <a:lnTo>
                    <a:pt x="10604" y="11163"/>
                  </a:lnTo>
                  <a:lnTo>
                    <a:pt x="18948" y="6350"/>
                  </a:lnTo>
                  <a:lnTo>
                    <a:pt x="19342" y="6083"/>
                  </a:lnTo>
                  <a:lnTo>
                    <a:pt x="19392" y="5715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6" name="object 3516"/>
            <p:cNvSpPr/>
            <p:nvPr/>
          </p:nvSpPr>
          <p:spPr>
            <a:xfrm>
              <a:off x="3096771" y="4925521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9016" y="0"/>
                  </a:moveTo>
                  <a:lnTo>
                    <a:pt x="8331" y="38"/>
                  </a:lnTo>
                  <a:lnTo>
                    <a:pt x="0" y="4851"/>
                  </a:lnTo>
                  <a:lnTo>
                    <a:pt x="9334" y="10223"/>
                  </a:lnTo>
                  <a:lnTo>
                    <a:pt x="10007" y="10210"/>
                  </a:lnTo>
                  <a:lnTo>
                    <a:pt x="18351" y="5397"/>
                  </a:lnTo>
                  <a:lnTo>
                    <a:pt x="9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7" name="object 3517"/>
            <p:cNvSpPr/>
            <p:nvPr/>
          </p:nvSpPr>
          <p:spPr>
            <a:xfrm>
              <a:off x="3108022" y="4917482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9474" y="0"/>
                  </a:moveTo>
                  <a:lnTo>
                    <a:pt x="8801" y="25"/>
                  </a:lnTo>
                  <a:lnTo>
                    <a:pt x="50" y="5079"/>
                  </a:lnTo>
                  <a:lnTo>
                    <a:pt x="0" y="5473"/>
                  </a:lnTo>
                  <a:lnTo>
                    <a:pt x="9537" y="10985"/>
                  </a:lnTo>
                  <a:lnTo>
                    <a:pt x="9931" y="11188"/>
                  </a:lnTo>
                  <a:lnTo>
                    <a:pt x="10604" y="11175"/>
                  </a:lnTo>
                  <a:lnTo>
                    <a:pt x="18948" y="6362"/>
                  </a:lnTo>
                  <a:lnTo>
                    <a:pt x="19342" y="6095"/>
                  </a:lnTo>
                  <a:lnTo>
                    <a:pt x="19380" y="5727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8" name="object 3518"/>
            <p:cNvSpPr/>
            <p:nvPr/>
          </p:nvSpPr>
          <p:spPr>
            <a:xfrm>
              <a:off x="3108619" y="4918447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9016" y="0"/>
                  </a:moveTo>
                  <a:lnTo>
                    <a:pt x="8331" y="38"/>
                  </a:lnTo>
                  <a:lnTo>
                    <a:pt x="0" y="4851"/>
                  </a:lnTo>
                  <a:lnTo>
                    <a:pt x="8940" y="10020"/>
                  </a:lnTo>
                  <a:lnTo>
                    <a:pt x="9334" y="10223"/>
                  </a:lnTo>
                  <a:lnTo>
                    <a:pt x="10007" y="10210"/>
                  </a:lnTo>
                  <a:lnTo>
                    <a:pt x="18351" y="5397"/>
                  </a:lnTo>
                  <a:lnTo>
                    <a:pt x="9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9" name="object 3519"/>
            <p:cNvSpPr/>
            <p:nvPr/>
          </p:nvSpPr>
          <p:spPr>
            <a:xfrm>
              <a:off x="3132011" y="4943315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81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0" name="object 3520"/>
            <p:cNvSpPr/>
            <p:nvPr/>
          </p:nvSpPr>
          <p:spPr>
            <a:xfrm>
              <a:off x="3090722" y="4940160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83"/>
                  </a:lnTo>
                  <a:lnTo>
                    <a:pt x="77177" y="14757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1" name="object 3521"/>
            <p:cNvSpPr/>
            <p:nvPr/>
          </p:nvSpPr>
          <p:spPr>
            <a:xfrm>
              <a:off x="3090726" y="4938706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44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2" name="object 3522"/>
            <p:cNvSpPr/>
            <p:nvPr/>
          </p:nvSpPr>
          <p:spPr>
            <a:xfrm>
              <a:off x="3132011" y="4966159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81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3" name="object 3523"/>
            <p:cNvSpPr/>
            <p:nvPr/>
          </p:nvSpPr>
          <p:spPr>
            <a:xfrm>
              <a:off x="3090722" y="4963020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76"/>
                  </a:moveTo>
                  <a:lnTo>
                    <a:pt x="41287" y="22402"/>
                  </a:lnTo>
                  <a:lnTo>
                    <a:pt x="41287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31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4" name="object 3524"/>
            <p:cNvSpPr/>
            <p:nvPr/>
          </p:nvSpPr>
          <p:spPr>
            <a:xfrm>
              <a:off x="3090726" y="4961549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44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5" name="object 3525"/>
            <p:cNvSpPr/>
            <p:nvPr/>
          </p:nvSpPr>
          <p:spPr>
            <a:xfrm>
              <a:off x="3132011" y="4989002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81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6" name="object 3526"/>
            <p:cNvSpPr/>
            <p:nvPr/>
          </p:nvSpPr>
          <p:spPr>
            <a:xfrm>
              <a:off x="3090722" y="4985867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76"/>
                  </a:moveTo>
                  <a:lnTo>
                    <a:pt x="41287" y="22415"/>
                  </a:lnTo>
                  <a:lnTo>
                    <a:pt x="41287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31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7" name="object 3527"/>
            <p:cNvSpPr/>
            <p:nvPr/>
          </p:nvSpPr>
          <p:spPr>
            <a:xfrm>
              <a:off x="3090726" y="4984387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8" name="object 3528"/>
            <p:cNvSpPr/>
            <p:nvPr/>
          </p:nvSpPr>
          <p:spPr>
            <a:xfrm>
              <a:off x="3132011" y="5011846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9" name="object 3529"/>
            <p:cNvSpPr/>
            <p:nvPr/>
          </p:nvSpPr>
          <p:spPr>
            <a:xfrm>
              <a:off x="3090722" y="5008702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76"/>
                  </a:moveTo>
                  <a:lnTo>
                    <a:pt x="41287" y="22415"/>
                  </a:lnTo>
                  <a:lnTo>
                    <a:pt x="41287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0" name="object 3530"/>
            <p:cNvSpPr/>
            <p:nvPr/>
          </p:nvSpPr>
          <p:spPr>
            <a:xfrm>
              <a:off x="3090726" y="5007231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1" name="object 3531"/>
            <p:cNvSpPr/>
            <p:nvPr/>
          </p:nvSpPr>
          <p:spPr>
            <a:xfrm>
              <a:off x="3132011" y="5034685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2" name="object 3532"/>
            <p:cNvSpPr/>
            <p:nvPr/>
          </p:nvSpPr>
          <p:spPr>
            <a:xfrm>
              <a:off x="3090722" y="5031549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3" name="object 3533"/>
            <p:cNvSpPr/>
            <p:nvPr/>
          </p:nvSpPr>
          <p:spPr>
            <a:xfrm>
              <a:off x="3090726" y="5030086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31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4" name="object 3534"/>
            <p:cNvSpPr/>
            <p:nvPr/>
          </p:nvSpPr>
          <p:spPr>
            <a:xfrm>
              <a:off x="3132011" y="5057527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39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5" name="object 3535"/>
            <p:cNvSpPr/>
            <p:nvPr/>
          </p:nvSpPr>
          <p:spPr>
            <a:xfrm>
              <a:off x="3090722" y="5054384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701"/>
                  </a:moveTo>
                  <a:lnTo>
                    <a:pt x="41287" y="22428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96"/>
                  </a:lnTo>
                  <a:lnTo>
                    <a:pt x="77177" y="14770"/>
                  </a:lnTo>
                  <a:lnTo>
                    <a:pt x="77177" y="170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6" name="object 3536"/>
            <p:cNvSpPr/>
            <p:nvPr/>
          </p:nvSpPr>
          <p:spPr>
            <a:xfrm>
              <a:off x="3090726" y="5052930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44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7" name="object 3537"/>
            <p:cNvSpPr/>
            <p:nvPr/>
          </p:nvSpPr>
          <p:spPr>
            <a:xfrm>
              <a:off x="3074860" y="5051867"/>
              <a:ext cx="46355" cy="166370"/>
            </a:xfrm>
            <a:custGeom>
              <a:avLst/>
              <a:gdLst/>
              <a:ahLst/>
              <a:cxnLst/>
              <a:rect l="l" t="t" r="r" b="b"/>
              <a:pathLst>
                <a:path w="46355" h="166370">
                  <a:moveTo>
                    <a:pt x="0" y="0"/>
                  </a:moveTo>
                  <a:lnTo>
                    <a:pt x="0" y="140081"/>
                  </a:lnTo>
                  <a:lnTo>
                    <a:pt x="45770" y="166319"/>
                  </a:lnTo>
                  <a:lnTo>
                    <a:pt x="45770" y="26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8" name="object 3538"/>
            <p:cNvSpPr/>
            <p:nvPr/>
          </p:nvSpPr>
          <p:spPr>
            <a:xfrm>
              <a:off x="3120619" y="5054991"/>
              <a:ext cx="40640" cy="163195"/>
            </a:xfrm>
            <a:custGeom>
              <a:avLst/>
              <a:gdLst/>
              <a:ahLst/>
              <a:cxnLst/>
              <a:rect l="l" t="t" r="r" b="b"/>
              <a:pathLst>
                <a:path w="40639" h="163195">
                  <a:moveTo>
                    <a:pt x="40424" y="0"/>
                  </a:moveTo>
                  <a:lnTo>
                    <a:pt x="0" y="23126"/>
                  </a:lnTo>
                  <a:lnTo>
                    <a:pt x="0" y="163194"/>
                  </a:lnTo>
                  <a:lnTo>
                    <a:pt x="40424" y="140080"/>
                  </a:lnTo>
                  <a:lnTo>
                    <a:pt x="4042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9" name="object 3539"/>
            <p:cNvSpPr/>
            <p:nvPr/>
          </p:nvSpPr>
          <p:spPr>
            <a:xfrm>
              <a:off x="3074861" y="5028791"/>
              <a:ext cx="86360" cy="49530"/>
            </a:xfrm>
            <a:custGeom>
              <a:avLst/>
              <a:gdLst/>
              <a:ahLst/>
              <a:cxnLst/>
              <a:rect l="l" t="t" r="r" b="b"/>
              <a:pathLst>
                <a:path w="86360" h="49529">
                  <a:moveTo>
                    <a:pt x="40335" y="0"/>
                  </a:moveTo>
                  <a:lnTo>
                    <a:pt x="0" y="23088"/>
                  </a:lnTo>
                  <a:lnTo>
                    <a:pt x="45847" y="49275"/>
                  </a:lnTo>
                  <a:lnTo>
                    <a:pt x="86182" y="26200"/>
                  </a:lnTo>
                  <a:lnTo>
                    <a:pt x="4033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0" name="object 3540"/>
            <p:cNvSpPr/>
            <p:nvPr/>
          </p:nvSpPr>
          <p:spPr>
            <a:xfrm>
              <a:off x="3073880" y="5025968"/>
              <a:ext cx="88265" cy="50800"/>
            </a:xfrm>
            <a:custGeom>
              <a:avLst/>
              <a:gdLst/>
              <a:ahLst/>
              <a:cxnLst/>
              <a:rect l="l" t="t" r="r" b="b"/>
              <a:pathLst>
                <a:path w="88264" h="50800">
                  <a:moveTo>
                    <a:pt x="40779" y="0"/>
                  </a:moveTo>
                  <a:lnTo>
                    <a:pt x="0" y="23342"/>
                  </a:lnTo>
                  <a:lnTo>
                    <a:pt x="46977" y="50279"/>
                  </a:lnTo>
                  <a:lnTo>
                    <a:pt x="87769" y="26936"/>
                  </a:lnTo>
                  <a:lnTo>
                    <a:pt x="4077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1" name="object 3541"/>
            <p:cNvSpPr/>
            <p:nvPr/>
          </p:nvSpPr>
          <p:spPr>
            <a:xfrm>
              <a:off x="3073869" y="5027701"/>
              <a:ext cx="85090" cy="50800"/>
            </a:xfrm>
            <a:custGeom>
              <a:avLst/>
              <a:gdLst/>
              <a:ahLst/>
              <a:cxnLst/>
              <a:rect l="l" t="t" r="r" b="b"/>
              <a:pathLst>
                <a:path w="85089" h="50800">
                  <a:moveTo>
                    <a:pt x="46990" y="48539"/>
                  </a:moveTo>
                  <a:lnTo>
                    <a:pt x="0" y="21602"/>
                  </a:lnTo>
                  <a:lnTo>
                    <a:pt x="0" y="23406"/>
                  </a:lnTo>
                  <a:lnTo>
                    <a:pt x="46990" y="50342"/>
                  </a:lnTo>
                  <a:lnTo>
                    <a:pt x="46990" y="48539"/>
                  </a:lnTo>
                  <a:close/>
                </a:path>
                <a:path w="85089" h="50800">
                  <a:moveTo>
                    <a:pt x="84759" y="25006"/>
                  </a:moveTo>
                  <a:lnTo>
                    <a:pt x="41148" y="0"/>
                  </a:lnTo>
                  <a:lnTo>
                    <a:pt x="3492" y="21818"/>
                  </a:lnTo>
                  <a:lnTo>
                    <a:pt x="47104" y="46812"/>
                  </a:lnTo>
                  <a:lnTo>
                    <a:pt x="84759" y="2500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2" name="object 3542"/>
            <p:cNvSpPr/>
            <p:nvPr/>
          </p:nvSpPr>
          <p:spPr>
            <a:xfrm>
              <a:off x="3120857" y="5052903"/>
              <a:ext cx="41275" cy="25400"/>
            </a:xfrm>
            <a:custGeom>
              <a:avLst/>
              <a:gdLst/>
              <a:ahLst/>
              <a:cxnLst/>
              <a:rect l="l" t="t" r="r" b="b"/>
              <a:pathLst>
                <a:path w="41275" h="25400">
                  <a:moveTo>
                    <a:pt x="40792" y="0"/>
                  </a:moveTo>
                  <a:lnTo>
                    <a:pt x="0" y="23329"/>
                  </a:lnTo>
                  <a:lnTo>
                    <a:pt x="0" y="25145"/>
                  </a:lnTo>
                  <a:lnTo>
                    <a:pt x="40792" y="1803"/>
                  </a:lnTo>
                  <a:lnTo>
                    <a:pt x="407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3" name="object 3543"/>
            <p:cNvSpPr/>
            <p:nvPr/>
          </p:nvSpPr>
          <p:spPr>
            <a:xfrm>
              <a:off x="3079335" y="5027699"/>
              <a:ext cx="79375" cy="46990"/>
            </a:xfrm>
            <a:custGeom>
              <a:avLst/>
              <a:gdLst/>
              <a:ahLst/>
              <a:cxnLst/>
              <a:rect l="l" t="t" r="r" b="b"/>
              <a:pathLst>
                <a:path w="79375" h="46989">
                  <a:moveTo>
                    <a:pt x="35686" y="0"/>
                  </a:moveTo>
                  <a:lnTo>
                    <a:pt x="35966" y="17868"/>
                  </a:lnTo>
                  <a:lnTo>
                    <a:pt x="0" y="22491"/>
                  </a:lnTo>
                  <a:lnTo>
                    <a:pt x="0" y="22948"/>
                  </a:lnTo>
                  <a:lnTo>
                    <a:pt x="41643" y="46812"/>
                  </a:lnTo>
                  <a:lnTo>
                    <a:pt x="79298" y="25006"/>
                  </a:lnTo>
                  <a:lnTo>
                    <a:pt x="3568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4" name="object 3544"/>
            <p:cNvSpPr/>
            <p:nvPr/>
          </p:nvSpPr>
          <p:spPr>
            <a:xfrm>
              <a:off x="3079344" y="5029541"/>
              <a:ext cx="76835" cy="44450"/>
            </a:xfrm>
            <a:custGeom>
              <a:avLst/>
              <a:gdLst/>
              <a:ahLst/>
              <a:cxnLst/>
              <a:rect l="l" t="t" r="r" b="b"/>
              <a:pathLst>
                <a:path w="76835" h="44450">
                  <a:moveTo>
                    <a:pt x="35712" y="0"/>
                  </a:moveTo>
                  <a:lnTo>
                    <a:pt x="0" y="20650"/>
                  </a:lnTo>
                  <a:lnTo>
                    <a:pt x="40817" y="44043"/>
                  </a:lnTo>
                  <a:lnTo>
                    <a:pt x="76517" y="23393"/>
                  </a:lnTo>
                  <a:lnTo>
                    <a:pt x="3571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5" name="object 3545"/>
            <p:cNvSpPr/>
            <p:nvPr/>
          </p:nvSpPr>
          <p:spPr>
            <a:xfrm>
              <a:off x="3084968" y="5045519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9474" y="0"/>
                  </a:moveTo>
                  <a:lnTo>
                    <a:pt x="8801" y="12"/>
                  </a:lnTo>
                  <a:lnTo>
                    <a:pt x="38" y="5067"/>
                  </a:lnTo>
                  <a:lnTo>
                    <a:pt x="0" y="5461"/>
                  </a:lnTo>
                  <a:lnTo>
                    <a:pt x="9537" y="10972"/>
                  </a:lnTo>
                  <a:lnTo>
                    <a:pt x="9931" y="11176"/>
                  </a:lnTo>
                  <a:lnTo>
                    <a:pt x="10604" y="11176"/>
                  </a:lnTo>
                  <a:lnTo>
                    <a:pt x="18948" y="6350"/>
                  </a:lnTo>
                  <a:lnTo>
                    <a:pt x="19342" y="6083"/>
                  </a:lnTo>
                  <a:lnTo>
                    <a:pt x="19380" y="5715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6" name="object 3546"/>
            <p:cNvSpPr/>
            <p:nvPr/>
          </p:nvSpPr>
          <p:spPr>
            <a:xfrm>
              <a:off x="3085565" y="5046472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9016" y="0"/>
                  </a:moveTo>
                  <a:lnTo>
                    <a:pt x="8331" y="38"/>
                  </a:lnTo>
                  <a:lnTo>
                    <a:pt x="0" y="4851"/>
                  </a:lnTo>
                  <a:lnTo>
                    <a:pt x="8940" y="10020"/>
                  </a:lnTo>
                  <a:lnTo>
                    <a:pt x="9334" y="10223"/>
                  </a:lnTo>
                  <a:lnTo>
                    <a:pt x="10007" y="10223"/>
                  </a:lnTo>
                  <a:lnTo>
                    <a:pt x="18351" y="5397"/>
                  </a:lnTo>
                  <a:lnTo>
                    <a:pt x="9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7" name="object 3547"/>
            <p:cNvSpPr/>
            <p:nvPr/>
          </p:nvSpPr>
          <p:spPr>
            <a:xfrm>
              <a:off x="3096812" y="5038434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9474" y="0"/>
                  </a:moveTo>
                  <a:lnTo>
                    <a:pt x="8801" y="25"/>
                  </a:lnTo>
                  <a:lnTo>
                    <a:pt x="50" y="5079"/>
                  </a:lnTo>
                  <a:lnTo>
                    <a:pt x="0" y="5473"/>
                  </a:lnTo>
                  <a:lnTo>
                    <a:pt x="9931" y="11214"/>
                  </a:lnTo>
                  <a:lnTo>
                    <a:pt x="10617" y="11188"/>
                  </a:lnTo>
                  <a:lnTo>
                    <a:pt x="18948" y="6362"/>
                  </a:lnTo>
                  <a:lnTo>
                    <a:pt x="19367" y="6095"/>
                  </a:lnTo>
                  <a:lnTo>
                    <a:pt x="19392" y="5727"/>
                  </a:lnTo>
                  <a:lnTo>
                    <a:pt x="947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8" name="object 3548"/>
            <p:cNvSpPr/>
            <p:nvPr/>
          </p:nvSpPr>
          <p:spPr>
            <a:xfrm>
              <a:off x="3097409" y="5039412"/>
              <a:ext cx="18415" cy="10795"/>
            </a:xfrm>
            <a:custGeom>
              <a:avLst/>
              <a:gdLst/>
              <a:ahLst/>
              <a:cxnLst/>
              <a:rect l="l" t="t" r="r" b="b"/>
              <a:pathLst>
                <a:path w="18414" h="10795">
                  <a:moveTo>
                    <a:pt x="9016" y="0"/>
                  </a:moveTo>
                  <a:lnTo>
                    <a:pt x="8331" y="25"/>
                  </a:lnTo>
                  <a:lnTo>
                    <a:pt x="0" y="4838"/>
                  </a:lnTo>
                  <a:lnTo>
                    <a:pt x="9334" y="10236"/>
                  </a:lnTo>
                  <a:lnTo>
                    <a:pt x="10020" y="10210"/>
                  </a:lnTo>
                  <a:lnTo>
                    <a:pt x="18351" y="5384"/>
                  </a:lnTo>
                  <a:lnTo>
                    <a:pt x="9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9" name="object 3549"/>
            <p:cNvSpPr/>
            <p:nvPr/>
          </p:nvSpPr>
          <p:spPr>
            <a:xfrm>
              <a:off x="3120804" y="5064266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0" name="object 3550"/>
            <p:cNvSpPr/>
            <p:nvPr/>
          </p:nvSpPr>
          <p:spPr>
            <a:xfrm>
              <a:off x="3079508" y="5061127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76"/>
                  </a:moveTo>
                  <a:lnTo>
                    <a:pt x="41287" y="22415"/>
                  </a:lnTo>
                  <a:lnTo>
                    <a:pt x="41287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7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1" name="object 3551"/>
            <p:cNvSpPr/>
            <p:nvPr/>
          </p:nvSpPr>
          <p:spPr>
            <a:xfrm>
              <a:off x="3079516" y="5059652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2" name="object 3552"/>
            <p:cNvSpPr/>
            <p:nvPr/>
          </p:nvSpPr>
          <p:spPr>
            <a:xfrm>
              <a:off x="3120804" y="5087110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3" name="object 3553"/>
            <p:cNvSpPr/>
            <p:nvPr/>
          </p:nvSpPr>
          <p:spPr>
            <a:xfrm>
              <a:off x="3079508" y="5083975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4" name="object 3554"/>
            <p:cNvSpPr/>
            <p:nvPr/>
          </p:nvSpPr>
          <p:spPr>
            <a:xfrm>
              <a:off x="3079516" y="5082495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80"/>
                  </a:lnTo>
                  <a:lnTo>
                    <a:pt x="41287" y="36944"/>
                  </a:lnTo>
                  <a:lnTo>
                    <a:pt x="41287" y="23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5" name="object 3555"/>
            <p:cNvSpPr/>
            <p:nvPr/>
          </p:nvSpPr>
          <p:spPr>
            <a:xfrm>
              <a:off x="3120804" y="5109949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6" name="object 3556"/>
            <p:cNvSpPr/>
            <p:nvPr/>
          </p:nvSpPr>
          <p:spPr>
            <a:xfrm>
              <a:off x="3079508" y="5106809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50"/>
                  </a:lnTo>
                  <a:lnTo>
                    <a:pt x="0" y="0"/>
                  </a:lnTo>
                  <a:lnTo>
                    <a:pt x="0" y="13068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7" name="object 3557"/>
            <p:cNvSpPr/>
            <p:nvPr/>
          </p:nvSpPr>
          <p:spPr>
            <a:xfrm>
              <a:off x="3079516" y="5105351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31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8" name="object 3558"/>
            <p:cNvSpPr/>
            <p:nvPr/>
          </p:nvSpPr>
          <p:spPr>
            <a:xfrm>
              <a:off x="3120804" y="5132791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39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9" name="object 3559"/>
            <p:cNvSpPr/>
            <p:nvPr/>
          </p:nvSpPr>
          <p:spPr>
            <a:xfrm>
              <a:off x="3079508" y="5129656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71"/>
                  </a:lnTo>
                  <a:lnTo>
                    <a:pt x="77177" y="14757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0" name="object 3560"/>
            <p:cNvSpPr/>
            <p:nvPr/>
          </p:nvSpPr>
          <p:spPr>
            <a:xfrm>
              <a:off x="3079516" y="5128194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31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1" name="object 3561"/>
            <p:cNvSpPr/>
            <p:nvPr/>
          </p:nvSpPr>
          <p:spPr>
            <a:xfrm>
              <a:off x="3120804" y="5155635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39"/>
                  </a:lnTo>
                  <a:lnTo>
                    <a:pt x="0" y="33794"/>
                  </a:lnTo>
                  <a:lnTo>
                    <a:pt x="35890" y="13080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2" name="object 3562"/>
            <p:cNvSpPr/>
            <p:nvPr/>
          </p:nvSpPr>
          <p:spPr>
            <a:xfrm>
              <a:off x="3079508" y="5152491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701"/>
                  </a:moveTo>
                  <a:lnTo>
                    <a:pt x="41287" y="22428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96"/>
                  </a:lnTo>
                  <a:lnTo>
                    <a:pt x="77177" y="14770"/>
                  </a:lnTo>
                  <a:lnTo>
                    <a:pt x="77177" y="170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3" name="object 3563"/>
            <p:cNvSpPr/>
            <p:nvPr/>
          </p:nvSpPr>
          <p:spPr>
            <a:xfrm>
              <a:off x="3079516" y="5151037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44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4" name="object 3564"/>
            <p:cNvSpPr/>
            <p:nvPr/>
          </p:nvSpPr>
          <p:spPr>
            <a:xfrm>
              <a:off x="3120804" y="5178490"/>
              <a:ext cx="36195" cy="34290"/>
            </a:xfrm>
            <a:custGeom>
              <a:avLst/>
              <a:gdLst/>
              <a:ahLst/>
              <a:cxnLst/>
              <a:rect l="l" t="t" r="r" b="b"/>
              <a:pathLst>
                <a:path w="36194" h="34289">
                  <a:moveTo>
                    <a:pt x="35890" y="0"/>
                  </a:moveTo>
                  <a:lnTo>
                    <a:pt x="0" y="20726"/>
                  </a:lnTo>
                  <a:lnTo>
                    <a:pt x="0" y="33781"/>
                  </a:lnTo>
                  <a:lnTo>
                    <a:pt x="35890" y="13068"/>
                  </a:lnTo>
                  <a:lnTo>
                    <a:pt x="358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5" name="object 3565"/>
            <p:cNvSpPr/>
            <p:nvPr/>
          </p:nvSpPr>
          <p:spPr>
            <a:xfrm>
              <a:off x="3079508" y="5175338"/>
              <a:ext cx="77470" cy="37465"/>
            </a:xfrm>
            <a:custGeom>
              <a:avLst/>
              <a:gdLst/>
              <a:ahLst/>
              <a:cxnLst/>
              <a:rect l="l" t="t" r="r" b="b"/>
              <a:pathLst>
                <a:path w="77469" h="37464">
                  <a:moveTo>
                    <a:pt x="77177" y="1689"/>
                  </a:moveTo>
                  <a:lnTo>
                    <a:pt x="41287" y="22415"/>
                  </a:lnTo>
                  <a:lnTo>
                    <a:pt x="41287" y="23863"/>
                  </a:lnTo>
                  <a:lnTo>
                    <a:pt x="0" y="0"/>
                  </a:lnTo>
                  <a:lnTo>
                    <a:pt x="0" y="13081"/>
                  </a:lnTo>
                  <a:lnTo>
                    <a:pt x="41287" y="36944"/>
                  </a:lnTo>
                  <a:lnTo>
                    <a:pt x="41287" y="35483"/>
                  </a:lnTo>
                  <a:lnTo>
                    <a:pt x="77177" y="14770"/>
                  </a:lnTo>
                  <a:lnTo>
                    <a:pt x="77177" y="168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6" name="object 3566"/>
            <p:cNvSpPr/>
            <p:nvPr/>
          </p:nvSpPr>
          <p:spPr>
            <a:xfrm>
              <a:off x="3079516" y="5173881"/>
              <a:ext cx="41910" cy="37465"/>
            </a:xfrm>
            <a:custGeom>
              <a:avLst/>
              <a:gdLst/>
              <a:ahLst/>
              <a:cxnLst/>
              <a:rect l="l" t="t" r="r" b="b"/>
              <a:pathLst>
                <a:path w="41910" h="37464">
                  <a:moveTo>
                    <a:pt x="0" y="0"/>
                  </a:moveTo>
                  <a:lnTo>
                    <a:pt x="0" y="13068"/>
                  </a:lnTo>
                  <a:lnTo>
                    <a:pt x="41287" y="36944"/>
                  </a:lnTo>
                  <a:lnTo>
                    <a:pt x="41287" y="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7" name="object 3567"/>
            <p:cNvSpPr/>
            <p:nvPr/>
          </p:nvSpPr>
          <p:spPr>
            <a:xfrm>
              <a:off x="3087745" y="5128443"/>
              <a:ext cx="34290" cy="123189"/>
            </a:xfrm>
            <a:custGeom>
              <a:avLst/>
              <a:gdLst/>
              <a:ahLst/>
              <a:cxnLst/>
              <a:rect l="l" t="t" r="r" b="b"/>
              <a:pathLst>
                <a:path w="34289" h="123189">
                  <a:moveTo>
                    <a:pt x="0" y="0"/>
                  </a:moveTo>
                  <a:lnTo>
                    <a:pt x="0" y="103301"/>
                  </a:lnTo>
                  <a:lnTo>
                    <a:pt x="33743" y="122618"/>
                  </a:lnTo>
                  <a:lnTo>
                    <a:pt x="33743" y="19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8" name="object 3568"/>
            <p:cNvSpPr/>
            <p:nvPr/>
          </p:nvSpPr>
          <p:spPr>
            <a:xfrm>
              <a:off x="3121488" y="5130760"/>
              <a:ext cx="29845" cy="120650"/>
            </a:xfrm>
            <a:custGeom>
              <a:avLst/>
              <a:gdLst/>
              <a:ahLst/>
              <a:cxnLst/>
              <a:rect l="l" t="t" r="r" b="b"/>
              <a:pathLst>
                <a:path w="29844" h="120650">
                  <a:moveTo>
                    <a:pt x="29794" y="0"/>
                  </a:moveTo>
                  <a:lnTo>
                    <a:pt x="0" y="17030"/>
                  </a:lnTo>
                  <a:lnTo>
                    <a:pt x="0" y="120307"/>
                  </a:lnTo>
                  <a:lnTo>
                    <a:pt x="29794" y="103263"/>
                  </a:lnTo>
                  <a:lnTo>
                    <a:pt x="2979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9" name="object 3569"/>
            <p:cNvSpPr/>
            <p:nvPr/>
          </p:nvSpPr>
          <p:spPr>
            <a:xfrm>
              <a:off x="3087744" y="5111437"/>
              <a:ext cx="64135" cy="36830"/>
            </a:xfrm>
            <a:custGeom>
              <a:avLst/>
              <a:gdLst/>
              <a:ahLst/>
              <a:cxnLst/>
              <a:rect l="l" t="t" r="r" b="b"/>
              <a:pathLst>
                <a:path w="64135" h="36829">
                  <a:moveTo>
                    <a:pt x="29730" y="0"/>
                  </a:moveTo>
                  <a:lnTo>
                    <a:pt x="0" y="17018"/>
                  </a:lnTo>
                  <a:lnTo>
                    <a:pt x="33807" y="36334"/>
                  </a:lnTo>
                  <a:lnTo>
                    <a:pt x="63538" y="19316"/>
                  </a:lnTo>
                  <a:lnTo>
                    <a:pt x="2973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0" name="object 3570"/>
            <p:cNvSpPr/>
            <p:nvPr/>
          </p:nvSpPr>
          <p:spPr>
            <a:xfrm>
              <a:off x="3087011" y="5109362"/>
              <a:ext cx="64769" cy="37465"/>
            </a:xfrm>
            <a:custGeom>
              <a:avLst/>
              <a:gdLst/>
              <a:ahLst/>
              <a:cxnLst/>
              <a:rect l="l" t="t" r="r" b="b"/>
              <a:pathLst>
                <a:path w="64769" h="37464">
                  <a:moveTo>
                    <a:pt x="30073" y="0"/>
                  </a:moveTo>
                  <a:lnTo>
                    <a:pt x="0" y="17195"/>
                  </a:lnTo>
                  <a:lnTo>
                    <a:pt x="34645" y="37045"/>
                  </a:lnTo>
                  <a:lnTo>
                    <a:pt x="64719" y="19850"/>
                  </a:lnTo>
                  <a:lnTo>
                    <a:pt x="3007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1" name="object 3571"/>
            <p:cNvSpPr/>
            <p:nvPr/>
          </p:nvSpPr>
          <p:spPr>
            <a:xfrm>
              <a:off x="3087014" y="5110632"/>
              <a:ext cx="62865" cy="37465"/>
            </a:xfrm>
            <a:custGeom>
              <a:avLst/>
              <a:gdLst/>
              <a:ahLst/>
              <a:cxnLst/>
              <a:rect l="l" t="t" r="r" b="b"/>
              <a:pathLst>
                <a:path w="62864" h="37464">
                  <a:moveTo>
                    <a:pt x="34645" y="35788"/>
                  </a:moveTo>
                  <a:lnTo>
                    <a:pt x="0" y="15925"/>
                  </a:lnTo>
                  <a:lnTo>
                    <a:pt x="0" y="17259"/>
                  </a:lnTo>
                  <a:lnTo>
                    <a:pt x="34645" y="37122"/>
                  </a:lnTo>
                  <a:lnTo>
                    <a:pt x="34645" y="35788"/>
                  </a:lnTo>
                  <a:close/>
                </a:path>
                <a:path w="62864" h="37464">
                  <a:moveTo>
                    <a:pt x="62484" y="18427"/>
                  </a:moveTo>
                  <a:lnTo>
                    <a:pt x="30327" y="0"/>
                  </a:lnTo>
                  <a:lnTo>
                    <a:pt x="2565" y="16078"/>
                  </a:lnTo>
                  <a:lnTo>
                    <a:pt x="34709" y="34505"/>
                  </a:lnTo>
                  <a:lnTo>
                    <a:pt x="62484" y="1842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2" name="object 3572"/>
            <p:cNvSpPr/>
            <p:nvPr/>
          </p:nvSpPr>
          <p:spPr>
            <a:xfrm>
              <a:off x="3121657" y="5129206"/>
              <a:ext cx="30480" cy="19050"/>
            </a:xfrm>
            <a:custGeom>
              <a:avLst/>
              <a:gdLst/>
              <a:ahLst/>
              <a:cxnLst/>
              <a:rect l="l" t="t" r="r" b="b"/>
              <a:pathLst>
                <a:path w="30480" h="19050">
                  <a:moveTo>
                    <a:pt x="30073" y="0"/>
                  </a:moveTo>
                  <a:lnTo>
                    <a:pt x="0" y="17208"/>
                  </a:lnTo>
                  <a:lnTo>
                    <a:pt x="0" y="18529"/>
                  </a:lnTo>
                  <a:lnTo>
                    <a:pt x="30073" y="1333"/>
                  </a:lnTo>
                  <a:lnTo>
                    <a:pt x="3007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3" name="object 3573"/>
            <p:cNvSpPr/>
            <p:nvPr/>
          </p:nvSpPr>
          <p:spPr>
            <a:xfrm>
              <a:off x="3091049" y="5110631"/>
              <a:ext cx="59055" cy="34925"/>
            </a:xfrm>
            <a:custGeom>
              <a:avLst/>
              <a:gdLst/>
              <a:ahLst/>
              <a:cxnLst/>
              <a:rect l="l" t="t" r="r" b="b"/>
              <a:pathLst>
                <a:path w="59055" h="34925">
                  <a:moveTo>
                    <a:pt x="26301" y="0"/>
                  </a:moveTo>
                  <a:lnTo>
                    <a:pt x="26517" y="13182"/>
                  </a:lnTo>
                  <a:lnTo>
                    <a:pt x="0" y="16573"/>
                  </a:lnTo>
                  <a:lnTo>
                    <a:pt x="0" y="16916"/>
                  </a:lnTo>
                  <a:lnTo>
                    <a:pt x="30683" y="34505"/>
                  </a:lnTo>
                  <a:lnTo>
                    <a:pt x="58458" y="18427"/>
                  </a:lnTo>
                  <a:lnTo>
                    <a:pt x="2630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4" name="object 3574"/>
            <p:cNvSpPr/>
            <p:nvPr/>
          </p:nvSpPr>
          <p:spPr>
            <a:xfrm>
              <a:off x="3091061" y="5111994"/>
              <a:ext cx="56515" cy="33020"/>
            </a:xfrm>
            <a:custGeom>
              <a:avLst/>
              <a:gdLst/>
              <a:ahLst/>
              <a:cxnLst/>
              <a:rect l="l" t="t" r="r" b="b"/>
              <a:pathLst>
                <a:path w="56514" h="33020">
                  <a:moveTo>
                    <a:pt x="26314" y="0"/>
                  </a:moveTo>
                  <a:lnTo>
                    <a:pt x="0" y="15201"/>
                  </a:lnTo>
                  <a:lnTo>
                    <a:pt x="30073" y="32448"/>
                  </a:lnTo>
                  <a:lnTo>
                    <a:pt x="56400" y="17233"/>
                  </a:lnTo>
                  <a:lnTo>
                    <a:pt x="2631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5" name="object 3575"/>
            <p:cNvSpPr/>
            <p:nvPr/>
          </p:nvSpPr>
          <p:spPr>
            <a:xfrm>
              <a:off x="3095204" y="5123759"/>
              <a:ext cx="14604" cy="8890"/>
            </a:xfrm>
            <a:custGeom>
              <a:avLst/>
              <a:gdLst/>
              <a:ahLst/>
              <a:cxnLst/>
              <a:rect l="l" t="t" r="r" b="b"/>
              <a:pathLst>
                <a:path w="14605" h="8889">
                  <a:moveTo>
                    <a:pt x="6972" y="0"/>
                  </a:moveTo>
                  <a:lnTo>
                    <a:pt x="6464" y="12"/>
                  </a:lnTo>
                  <a:lnTo>
                    <a:pt x="6146" y="215"/>
                  </a:lnTo>
                  <a:lnTo>
                    <a:pt x="12" y="3746"/>
                  </a:lnTo>
                  <a:lnTo>
                    <a:pt x="0" y="4025"/>
                  </a:lnTo>
                  <a:lnTo>
                    <a:pt x="7315" y="8267"/>
                  </a:lnTo>
                  <a:lnTo>
                    <a:pt x="7810" y="8242"/>
                  </a:lnTo>
                  <a:lnTo>
                    <a:pt x="13957" y="4686"/>
                  </a:lnTo>
                  <a:lnTo>
                    <a:pt x="14262" y="4495"/>
                  </a:lnTo>
                  <a:lnTo>
                    <a:pt x="14287" y="4203"/>
                  </a:lnTo>
                  <a:lnTo>
                    <a:pt x="697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6" name="object 3576"/>
            <p:cNvSpPr/>
            <p:nvPr/>
          </p:nvSpPr>
          <p:spPr>
            <a:xfrm>
              <a:off x="3095636" y="51244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6642" y="0"/>
                  </a:moveTo>
                  <a:lnTo>
                    <a:pt x="6134" y="25"/>
                  </a:lnTo>
                  <a:lnTo>
                    <a:pt x="12" y="3555"/>
                  </a:lnTo>
                  <a:lnTo>
                    <a:pt x="6883" y="7556"/>
                  </a:lnTo>
                  <a:lnTo>
                    <a:pt x="7378" y="7531"/>
                  </a:lnTo>
                  <a:lnTo>
                    <a:pt x="13512" y="4000"/>
                  </a:lnTo>
                  <a:lnTo>
                    <a:pt x="6921" y="177"/>
                  </a:lnTo>
                  <a:lnTo>
                    <a:pt x="664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7" name="object 3577"/>
            <p:cNvSpPr/>
            <p:nvPr/>
          </p:nvSpPr>
          <p:spPr>
            <a:xfrm>
              <a:off x="3103929" y="5118538"/>
              <a:ext cx="14604" cy="8890"/>
            </a:xfrm>
            <a:custGeom>
              <a:avLst/>
              <a:gdLst/>
              <a:ahLst/>
              <a:cxnLst/>
              <a:rect l="l" t="t" r="r" b="b"/>
              <a:pathLst>
                <a:path w="14605" h="8889">
                  <a:moveTo>
                    <a:pt x="6984" y="0"/>
                  </a:moveTo>
                  <a:lnTo>
                    <a:pt x="6476" y="25"/>
                  </a:lnTo>
                  <a:lnTo>
                    <a:pt x="25" y="3759"/>
                  </a:lnTo>
                  <a:lnTo>
                    <a:pt x="0" y="4038"/>
                  </a:lnTo>
                  <a:lnTo>
                    <a:pt x="7315" y="8267"/>
                  </a:lnTo>
                  <a:lnTo>
                    <a:pt x="7823" y="8242"/>
                  </a:lnTo>
                  <a:lnTo>
                    <a:pt x="13969" y="4699"/>
                  </a:lnTo>
                  <a:lnTo>
                    <a:pt x="14274" y="4508"/>
                  </a:lnTo>
                  <a:lnTo>
                    <a:pt x="14300" y="4216"/>
                  </a:lnTo>
                  <a:lnTo>
                    <a:pt x="698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8" name="object 3578"/>
            <p:cNvSpPr/>
            <p:nvPr/>
          </p:nvSpPr>
          <p:spPr>
            <a:xfrm>
              <a:off x="3104374" y="5119262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6642" y="0"/>
                  </a:moveTo>
                  <a:lnTo>
                    <a:pt x="6134" y="25"/>
                  </a:lnTo>
                  <a:lnTo>
                    <a:pt x="12" y="3555"/>
                  </a:lnTo>
                  <a:lnTo>
                    <a:pt x="6870" y="7543"/>
                  </a:lnTo>
                  <a:lnTo>
                    <a:pt x="7378" y="7518"/>
                  </a:lnTo>
                  <a:lnTo>
                    <a:pt x="13525" y="3975"/>
                  </a:lnTo>
                  <a:lnTo>
                    <a:pt x="664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9" name="object 3579"/>
            <p:cNvSpPr/>
            <p:nvPr/>
          </p:nvSpPr>
          <p:spPr>
            <a:xfrm>
              <a:off x="3121621" y="5137596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65"/>
                  </a:lnTo>
                  <a:lnTo>
                    <a:pt x="0" y="24904"/>
                  </a:lnTo>
                  <a:lnTo>
                    <a:pt x="26454" y="9626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0" name="object 3580"/>
            <p:cNvSpPr/>
            <p:nvPr/>
          </p:nvSpPr>
          <p:spPr>
            <a:xfrm>
              <a:off x="3091167" y="5135257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602"/>
                  </a:moveTo>
                  <a:lnTo>
                    <a:pt x="0" y="0"/>
                  </a:lnTo>
                  <a:lnTo>
                    <a:pt x="0" y="9652"/>
                  </a:lnTo>
                  <a:lnTo>
                    <a:pt x="30429" y="27241"/>
                  </a:lnTo>
                  <a:lnTo>
                    <a:pt x="30429" y="17602"/>
                  </a:lnTo>
                  <a:close/>
                </a:path>
                <a:path w="57150" h="27304">
                  <a:moveTo>
                    <a:pt x="56908" y="1244"/>
                  </a:moveTo>
                  <a:lnTo>
                    <a:pt x="30454" y="16535"/>
                  </a:lnTo>
                  <a:lnTo>
                    <a:pt x="30454" y="26174"/>
                  </a:lnTo>
                  <a:lnTo>
                    <a:pt x="56908" y="10896"/>
                  </a:lnTo>
                  <a:lnTo>
                    <a:pt x="56908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1" name="object 3581"/>
            <p:cNvSpPr/>
            <p:nvPr/>
          </p:nvSpPr>
          <p:spPr>
            <a:xfrm>
              <a:off x="3091176" y="5134197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26"/>
                  </a:lnTo>
                  <a:lnTo>
                    <a:pt x="30429" y="27216"/>
                  </a:lnTo>
                  <a:lnTo>
                    <a:pt x="30429" y="17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2" name="object 3582"/>
            <p:cNvSpPr/>
            <p:nvPr/>
          </p:nvSpPr>
          <p:spPr>
            <a:xfrm>
              <a:off x="3121621" y="5154415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90"/>
                  </a:lnTo>
                  <a:lnTo>
                    <a:pt x="0" y="24930"/>
                  </a:lnTo>
                  <a:lnTo>
                    <a:pt x="26454" y="9651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3" name="object 3583"/>
            <p:cNvSpPr/>
            <p:nvPr/>
          </p:nvSpPr>
          <p:spPr>
            <a:xfrm>
              <a:off x="3091167" y="5152110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602"/>
                  </a:moveTo>
                  <a:lnTo>
                    <a:pt x="0" y="0"/>
                  </a:lnTo>
                  <a:lnTo>
                    <a:pt x="0" y="9652"/>
                  </a:lnTo>
                  <a:lnTo>
                    <a:pt x="30429" y="27241"/>
                  </a:lnTo>
                  <a:lnTo>
                    <a:pt x="30429" y="17602"/>
                  </a:lnTo>
                  <a:close/>
                </a:path>
                <a:path w="57150" h="27304">
                  <a:moveTo>
                    <a:pt x="56908" y="1257"/>
                  </a:moveTo>
                  <a:lnTo>
                    <a:pt x="30454" y="16522"/>
                  </a:lnTo>
                  <a:lnTo>
                    <a:pt x="30454" y="26162"/>
                  </a:lnTo>
                  <a:lnTo>
                    <a:pt x="56908" y="10883"/>
                  </a:lnTo>
                  <a:lnTo>
                    <a:pt x="56908" y="125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4" name="object 3584"/>
            <p:cNvSpPr/>
            <p:nvPr/>
          </p:nvSpPr>
          <p:spPr>
            <a:xfrm>
              <a:off x="3091176" y="5151017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51"/>
                  </a:lnTo>
                  <a:lnTo>
                    <a:pt x="30429" y="27241"/>
                  </a:lnTo>
                  <a:lnTo>
                    <a:pt x="30429" y="17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5" name="object 3585"/>
            <p:cNvSpPr/>
            <p:nvPr/>
          </p:nvSpPr>
          <p:spPr>
            <a:xfrm>
              <a:off x="3121621" y="5171261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90"/>
                  </a:lnTo>
                  <a:lnTo>
                    <a:pt x="0" y="24930"/>
                  </a:lnTo>
                  <a:lnTo>
                    <a:pt x="26454" y="9651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6" name="object 3586"/>
            <p:cNvSpPr/>
            <p:nvPr/>
          </p:nvSpPr>
          <p:spPr>
            <a:xfrm>
              <a:off x="3091167" y="5168963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589"/>
                  </a:moveTo>
                  <a:lnTo>
                    <a:pt x="0" y="0"/>
                  </a:lnTo>
                  <a:lnTo>
                    <a:pt x="0" y="9626"/>
                  </a:lnTo>
                  <a:lnTo>
                    <a:pt x="30429" y="27216"/>
                  </a:lnTo>
                  <a:lnTo>
                    <a:pt x="30429" y="17589"/>
                  </a:lnTo>
                  <a:close/>
                </a:path>
                <a:path w="57150" h="27304">
                  <a:moveTo>
                    <a:pt x="56908" y="1219"/>
                  </a:moveTo>
                  <a:lnTo>
                    <a:pt x="30454" y="16510"/>
                  </a:lnTo>
                  <a:lnTo>
                    <a:pt x="30454" y="26149"/>
                  </a:lnTo>
                  <a:lnTo>
                    <a:pt x="56908" y="10871"/>
                  </a:lnTo>
                  <a:lnTo>
                    <a:pt x="56908" y="12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7" name="object 3587"/>
            <p:cNvSpPr/>
            <p:nvPr/>
          </p:nvSpPr>
          <p:spPr>
            <a:xfrm>
              <a:off x="3091176" y="5167861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51"/>
                  </a:lnTo>
                  <a:lnTo>
                    <a:pt x="30429" y="27241"/>
                  </a:lnTo>
                  <a:lnTo>
                    <a:pt x="30429" y="17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8" name="object 3588"/>
            <p:cNvSpPr/>
            <p:nvPr/>
          </p:nvSpPr>
          <p:spPr>
            <a:xfrm>
              <a:off x="3121621" y="5188124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65"/>
                  </a:lnTo>
                  <a:lnTo>
                    <a:pt x="0" y="24904"/>
                  </a:lnTo>
                  <a:lnTo>
                    <a:pt x="26454" y="9626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9" name="object 3589"/>
            <p:cNvSpPr/>
            <p:nvPr/>
          </p:nvSpPr>
          <p:spPr>
            <a:xfrm>
              <a:off x="3091167" y="5185790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602"/>
                  </a:moveTo>
                  <a:lnTo>
                    <a:pt x="0" y="0"/>
                  </a:lnTo>
                  <a:lnTo>
                    <a:pt x="0" y="9652"/>
                  </a:lnTo>
                  <a:lnTo>
                    <a:pt x="30429" y="27241"/>
                  </a:lnTo>
                  <a:lnTo>
                    <a:pt x="30429" y="17602"/>
                  </a:lnTo>
                  <a:close/>
                </a:path>
                <a:path w="57150" h="27304">
                  <a:moveTo>
                    <a:pt x="56908" y="1244"/>
                  </a:moveTo>
                  <a:lnTo>
                    <a:pt x="30454" y="16535"/>
                  </a:lnTo>
                  <a:lnTo>
                    <a:pt x="30454" y="26174"/>
                  </a:lnTo>
                  <a:lnTo>
                    <a:pt x="56908" y="10896"/>
                  </a:lnTo>
                  <a:lnTo>
                    <a:pt x="56908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0" name="object 3590"/>
            <p:cNvSpPr/>
            <p:nvPr/>
          </p:nvSpPr>
          <p:spPr>
            <a:xfrm>
              <a:off x="3091176" y="5184724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26"/>
                  </a:lnTo>
                  <a:lnTo>
                    <a:pt x="30429" y="27216"/>
                  </a:lnTo>
                  <a:lnTo>
                    <a:pt x="30429" y="17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1" name="object 3591"/>
            <p:cNvSpPr/>
            <p:nvPr/>
          </p:nvSpPr>
          <p:spPr>
            <a:xfrm>
              <a:off x="3121621" y="5204941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90"/>
                  </a:lnTo>
                  <a:lnTo>
                    <a:pt x="0" y="24930"/>
                  </a:lnTo>
                  <a:lnTo>
                    <a:pt x="26454" y="9651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2" name="object 3592"/>
            <p:cNvSpPr/>
            <p:nvPr/>
          </p:nvSpPr>
          <p:spPr>
            <a:xfrm>
              <a:off x="3091167" y="5202631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602"/>
                  </a:moveTo>
                  <a:lnTo>
                    <a:pt x="0" y="0"/>
                  </a:lnTo>
                  <a:lnTo>
                    <a:pt x="0" y="9652"/>
                  </a:lnTo>
                  <a:lnTo>
                    <a:pt x="30429" y="27241"/>
                  </a:lnTo>
                  <a:lnTo>
                    <a:pt x="30429" y="17602"/>
                  </a:lnTo>
                  <a:close/>
                </a:path>
                <a:path w="57150" h="27304">
                  <a:moveTo>
                    <a:pt x="56908" y="1244"/>
                  </a:moveTo>
                  <a:lnTo>
                    <a:pt x="30454" y="16522"/>
                  </a:lnTo>
                  <a:lnTo>
                    <a:pt x="30454" y="26174"/>
                  </a:lnTo>
                  <a:lnTo>
                    <a:pt x="56908" y="10896"/>
                  </a:lnTo>
                  <a:lnTo>
                    <a:pt x="56908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3" name="object 3593"/>
            <p:cNvSpPr/>
            <p:nvPr/>
          </p:nvSpPr>
          <p:spPr>
            <a:xfrm>
              <a:off x="3091176" y="5201544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80" h="27304">
                  <a:moveTo>
                    <a:pt x="0" y="0"/>
                  </a:moveTo>
                  <a:lnTo>
                    <a:pt x="0" y="9651"/>
                  </a:lnTo>
                  <a:lnTo>
                    <a:pt x="30429" y="27241"/>
                  </a:lnTo>
                  <a:lnTo>
                    <a:pt x="30429" y="17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4" name="object 3594"/>
            <p:cNvSpPr/>
            <p:nvPr/>
          </p:nvSpPr>
          <p:spPr>
            <a:xfrm>
              <a:off x="3121621" y="5221786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69" h="25400">
                  <a:moveTo>
                    <a:pt x="26454" y="0"/>
                  </a:moveTo>
                  <a:lnTo>
                    <a:pt x="0" y="15290"/>
                  </a:lnTo>
                  <a:lnTo>
                    <a:pt x="0" y="24930"/>
                  </a:lnTo>
                  <a:lnTo>
                    <a:pt x="26454" y="9651"/>
                  </a:lnTo>
                  <a:lnTo>
                    <a:pt x="26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5" name="object 3595"/>
            <p:cNvSpPr/>
            <p:nvPr/>
          </p:nvSpPr>
          <p:spPr>
            <a:xfrm>
              <a:off x="3091167" y="5219496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30429" y="17589"/>
                  </a:moveTo>
                  <a:lnTo>
                    <a:pt x="0" y="0"/>
                  </a:lnTo>
                  <a:lnTo>
                    <a:pt x="0" y="9626"/>
                  </a:lnTo>
                  <a:lnTo>
                    <a:pt x="30429" y="27216"/>
                  </a:lnTo>
                  <a:lnTo>
                    <a:pt x="30429" y="17589"/>
                  </a:lnTo>
                  <a:close/>
                </a:path>
                <a:path w="57150" h="27304">
                  <a:moveTo>
                    <a:pt x="56908" y="1244"/>
                  </a:moveTo>
                  <a:lnTo>
                    <a:pt x="30454" y="16510"/>
                  </a:lnTo>
                  <a:lnTo>
                    <a:pt x="30454" y="26149"/>
                  </a:lnTo>
                  <a:lnTo>
                    <a:pt x="56908" y="10871"/>
                  </a:lnTo>
                  <a:lnTo>
                    <a:pt x="56908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6" name="object 3596"/>
            <p:cNvSpPr/>
            <p:nvPr/>
          </p:nvSpPr>
          <p:spPr>
            <a:xfrm>
              <a:off x="3091167" y="4982971"/>
              <a:ext cx="131445" cy="262890"/>
            </a:xfrm>
            <a:custGeom>
              <a:avLst/>
              <a:gdLst/>
              <a:ahLst/>
              <a:cxnLst/>
              <a:rect l="l" t="t" r="r" b="b"/>
              <a:pathLst>
                <a:path w="131444" h="262889">
                  <a:moveTo>
                    <a:pt x="30429" y="253022"/>
                  </a:moveTo>
                  <a:lnTo>
                    <a:pt x="0" y="235419"/>
                  </a:lnTo>
                  <a:lnTo>
                    <a:pt x="0" y="245071"/>
                  </a:lnTo>
                  <a:lnTo>
                    <a:pt x="30429" y="262661"/>
                  </a:lnTo>
                  <a:lnTo>
                    <a:pt x="30429" y="253022"/>
                  </a:lnTo>
                  <a:close/>
                </a:path>
                <a:path w="131444" h="262889">
                  <a:moveTo>
                    <a:pt x="131216" y="32194"/>
                  </a:moveTo>
                  <a:lnTo>
                    <a:pt x="75069" y="0"/>
                  </a:lnTo>
                  <a:lnTo>
                    <a:pt x="75069" y="171856"/>
                  </a:lnTo>
                  <a:lnTo>
                    <a:pt x="131216" y="204038"/>
                  </a:lnTo>
                  <a:lnTo>
                    <a:pt x="131216" y="3219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7" name="object 3597"/>
            <p:cNvSpPr/>
            <p:nvPr/>
          </p:nvSpPr>
          <p:spPr>
            <a:xfrm>
              <a:off x="3222397" y="4997841"/>
              <a:ext cx="30480" cy="189230"/>
            </a:xfrm>
            <a:custGeom>
              <a:avLst/>
              <a:gdLst/>
              <a:ahLst/>
              <a:cxnLst/>
              <a:rect l="l" t="t" r="r" b="b"/>
              <a:pathLst>
                <a:path w="30479" h="189229">
                  <a:moveTo>
                    <a:pt x="29984" y="0"/>
                  </a:moveTo>
                  <a:lnTo>
                    <a:pt x="0" y="17322"/>
                  </a:lnTo>
                  <a:lnTo>
                    <a:pt x="0" y="189179"/>
                  </a:lnTo>
                  <a:lnTo>
                    <a:pt x="29984" y="171856"/>
                  </a:lnTo>
                  <a:lnTo>
                    <a:pt x="299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8" name="object 3598"/>
            <p:cNvSpPr/>
            <p:nvPr/>
          </p:nvSpPr>
          <p:spPr>
            <a:xfrm>
              <a:off x="3166250" y="4965714"/>
              <a:ext cx="86360" cy="49530"/>
            </a:xfrm>
            <a:custGeom>
              <a:avLst/>
              <a:gdLst/>
              <a:ahLst/>
              <a:cxnLst/>
              <a:rect l="l" t="t" r="r" b="b"/>
              <a:pathLst>
                <a:path w="86360" h="49529">
                  <a:moveTo>
                    <a:pt x="29883" y="0"/>
                  </a:moveTo>
                  <a:lnTo>
                    <a:pt x="0" y="17259"/>
                  </a:lnTo>
                  <a:lnTo>
                    <a:pt x="56235" y="49402"/>
                  </a:lnTo>
                  <a:lnTo>
                    <a:pt x="86131" y="32130"/>
                  </a:lnTo>
                  <a:lnTo>
                    <a:pt x="2988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9" name="object 3599"/>
            <p:cNvSpPr/>
            <p:nvPr/>
          </p:nvSpPr>
          <p:spPr>
            <a:xfrm>
              <a:off x="3174987" y="4988585"/>
              <a:ext cx="38100" cy="193675"/>
            </a:xfrm>
            <a:custGeom>
              <a:avLst/>
              <a:gdLst/>
              <a:ahLst/>
              <a:cxnLst/>
              <a:rect l="l" t="t" r="r" b="b"/>
              <a:pathLst>
                <a:path w="38100" h="193675">
                  <a:moveTo>
                    <a:pt x="939" y="0"/>
                  </a:moveTo>
                  <a:lnTo>
                    <a:pt x="0" y="0"/>
                  </a:lnTo>
                  <a:lnTo>
                    <a:pt x="0" y="171323"/>
                  </a:lnTo>
                  <a:lnTo>
                    <a:pt x="939" y="171881"/>
                  </a:lnTo>
                  <a:lnTo>
                    <a:pt x="939" y="0"/>
                  </a:lnTo>
                  <a:close/>
                </a:path>
                <a:path w="38100" h="193675">
                  <a:moveTo>
                    <a:pt x="10172" y="5308"/>
                  </a:moveTo>
                  <a:lnTo>
                    <a:pt x="9232" y="5308"/>
                  </a:lnTo>
                  <a:lnTo>
                    <a:pt x="9232" y="176631"/>
                  </a:lnTo>
                  <a:lnTo>
                    <a:pt x="10172" y="177190"/>
                  </a:lnTo>
                  <a:lnTo>
                    <a:pt x="10172" y="5308"/>
                  </a:lnTo>
                  <a:close/>
                </a:path>
                <a:path w="38100" h="193675">
                  <a:moveTo>
                    <a:pt x="19418" y="10604"/>
                  </a:moveTo>
                  <a:lnTo>
                    <a:pt x="18478" y="10604"/>
                  </a:lnTo>
                  <a:lnTo>
                    <a:pt x="18478" y="181940"/>
                  </a:lnTo>
                  <a:lnTo>
                    <a:pt x="19418" y="182486"/>
                  </a:lnTo>
                  <a:lnTo>
                    <a:pt x="19418" y="10604"/>
                  </a:lnTo>
                  <a:close/>
                </a:path>
                <a:path w="38100" h="193675">
                  <a:moveTo>
                    <a:pt x="28651" y="15900"/>
                  </a:moveTo>
                  <a:lnTo>
                    <a:pt x="27711" y="15900"/>
                  </a:lnTo>
                  <a:lnTo>
                    <a:pt x="27711" y="187223"/>
                  </a:lnTo>
                  <a:lnTo>
                    <a:pt x="28651" y="187782"/>
                  </a:lnTo>
                  <a:lnTo>
                    <a:pt x="28651" y="15900"/>
                  </a:lnTo>
                  <a:close/>
                </a:path>
                <a:path w="38100" h="193675">
                  <a:moveTo>
                    <a:pt x="37896" y="21196"/>
                  </a:moveTo>
                  <a:lnTo>
                    <a:pt x="36957" y="21196"/>
                  </a:lnTo>
                  <a:lnTo>
                    <a:pt x="36957" y="192519"/>
                  </a:lnTo>
                  <a:lnTo>
                    <a:pt x="37896" y="193078"/>
                  </a:lnTo>
                  <a:lnTo>
                    <a:pt x="37896" y="2119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0" name="object 3600"/>
            <p:cNvSpPr/>
            <p:nvPr/>
          </p:nvSpPr>
          <p:spPr>
            <a:xfrm>
              <a:off x="3165034" y="4962244"/>
              <a:ext cx="88265" cy="50800"/>
            </a:xfrm>
            <a:custGeom>
              <a:avLst/>
              <a:gdLst/>
              <a:ahLst/>
              <a:cxnLst/>
              <a:rect l="l" t="t" r="r" b="b"/>
              <a:pathLst>
                <a:path w="88264" h="50800">
                  <a:moveTo>
                    <a:pt x="30454" y="0"/>
                  </a:moveTo>
                  <a:lnTo>
                    <a:pt x="0" y="17576"/>
                  </a:lnTo>
                  <a:lnTo>
                    <a:pt x="57658" y="50622"/>
                  </a:lnTo>
                  <a:lnTo>
                    <a:pt x="88087" y="33045"/>
                  </a:lnTo>
                  <a:lnTo>
                    <a:pt x="3045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1" name="object 3601"/>
            <p:cNvSpPr/>
            <p:nvPr/>
          </p:nvSpPr>
          <p:spPr>
            <a:xfrm>
              <a:off x="3165043" y="4964366"/>
              <a:ext cx="84455" cy="50800"/>
            </a:xfrm>
            <a:custGeom>
              <a:avLst/>
              <a:gdLst/>
              <a:ahLst/>
              <a:cxnLst/>
              <a:rect l="l" t="t" r="r" b="b"/>
              <a:pathLst>
                <a:path w="84455" h="50800">
                  <a:moveTo>
                    <a:pt x="57632" y="48501"/>
                  </a:moveTo>
                  <a:lnTo>
                    <a:pt x="0" y="15455"/>
                  </a:lnTo>
                  <a:lnTo>
                    <a:pt x="0" y="17665"/>
                  </a:lnTo>
                  <a:lnTo>
                    <a:pt x="57632" y="50711"/>
                  </a:lnTo>
                  <a:lnTo>
                    <a:pt x="57632" y="48501"/>
                  </a:lnTo>
                  <a:close/>
                </a:path>
                <a:path w="84455" h="50800">
                  <a:moveTo>
                    <a:pt x="84378" y="30670"/>
                  </a:moveTo>
                  <a:lnTo>
                    <a:pt x="30873" y="0"/>
                  </a:lnTo>
                  <a:lnTo>
                    <a:pt x="4267" y="15709"/>
                  </a:lnTo>
                  <a:lnTo>
                    <a:pt x="57759" y="46380"/>
                  </a:lnTo>
                  <a:lnTo>
                    <a:pt x="84378" y="3067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2" name="object 3602"/>
            <p:cNvSpPr/>
            <p:nvPr/>
          </p:nvSpPr>
          <p:spPr>
            <a:xfrm>
              <a:off x="3222684" y="4995293"/>
              <a:ext cx="30480" cy="20320"/>
            </a:xfrm>
            <a:custGeom>
              <a:avLst/>
              <a:gdLst/>
              <a:ahLst/>
              <a:cxnLst/>
              <a:rect l="l" t="t" r="r" b="b"/>
              <a:pathLst>
                <a:path w="30479" h="20320">
                  <a:moveTo>
                    <a:pt x="30441" y="0"/>
                  </a:moveTo>
                  <a:lnTo>
                    <a:pt x="0" y="17576"/>
                  </a:lnTo>
                  <a:lnTo>
                    <a:pt x="0" y="19786"/>
                  </a:lnTo>
                  <a:lnTo>
                    <a:pt x="30441" y="2197"/>
                  </a:lnTo>
                  <a:lnTo>
                    <a:pt x="3044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3" name="object 3603"/>
            <p:cNvSpPr/>
            <p:nvPr/>
          </p:nvSpPr>
          <p:spPr>
            <a:xfrm>
              <a:off x="3171739" y="4964365"/>
              <a:ext cx="78105" cy="46990"/>
            </a:xfrm>
            <a:custGeom>
              <a:avLst/>
              <a:gdLst/>
              <a:ahLst/>
              <a:cxnLst/>
              <a:rect l="l" t="t" r="r" b="b"/>
              <a:pathLst>
                <a:path w="78105" h="46989">
                  <a:moveTo>
                    <a:pt x="24180" y="0"/>
                  </a:moveTo>
                  <a:lnTo>
                    <a:pt x="24180" y="17208"/>
                  </a:lnTo>
                  <a:lnTo>
                    <a:pt x="0" y="16535"/>
                  </a:lnTo>
                  <a:lnTo>
                    <a:pt x="0" y="17081"/>
                  </a:lnTo>
                  <a:lnTo>
                    <a:pt x="51066" y="46380"/>
                  </a:lnTo>
                  <a:lnTo>
                    <a:pt x="77685" y="30670"/>
                  </a:lnTo>
                  <a:lnTo>
                    <a:pt x="2418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4" name="object 3604"/>
            <p:cNvSpPr/>
            <p:nvPr/>
          </p:nvSpPr>
          <p:spPr>
            <a:xfrm>
              <a:off x="3171741" y="4966618"/>
              <a:ext cx="74295" cy="43180"/>
            </a:xfrm>
            <a:custGeom>
              <a:avLst/>
              <a:gdLst/>
              <a:ahLst/>
              <a:cxnLst/>
              <a:rect l="l" t="t" r="r" b="b"/>
              <a:pathLst>
                <a:path w="74294" h="43179">
                  <a:moveTo>
                    <a:pt x="24206" y="0"/>
                  </a:moveTo>
                  <a:lnTo>
                    <a:pt x="0" y="14287"/>
                  </a:lnTo>
                  <a:lnTo>
                    <a:pt x="50076" y="42989"/>
                  </a:lnTo>
                  <a:lnTo>
                    <a:pt x="74282" y="28701"/>
                  </a:lnTo>
                  <a:lnTo>
                    <a:pt x="2420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5" name="object 3605"/>
            <p:cNvSpPr/>
            <p:nvPr/>
          </p:nvSpPr>
          <p:spPr>
            <a:xfrm>
              <a:off x="3211564" y="4989348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30" h="13970">
                  <a:moveTo>
                    <a:pt x="11607" y="0"/>
                  </a:moveTo>
                  <a:lnTo>
                    <a:pt x="10795" y="38"/>
                  </a:lnTo>
                  <a:lnTo>
                    <a:pt x="50" y="6222"/>
                  </a:lnTo>
                  <a:lnTo>
                    <a:pt x="0" y="6692"/>
                  </a:lnTo>
                  <a:lnTo>
                    <a:pt x="12179" y="13741"/>
                  </a:lnTo>
                  <a:lnTo>
                    <a:pt x="13004" y="13703"/>
                  </a:lnTo>
                  <a:lnTo>
                    <a:pt x="23241" y="7797"/>
                  </a:lnTo>
                  <a:lnTo>
                    <a:pt x="23736" y="7480"/>
                  </a:lnTo>
                  <a:lnTo>
                    <a:pt x="23787" y="7023"/>
                  </a:lnTo>
                  <a:lnTo>
                    <a:pt x="1160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6" name="object 3606"/>
            <p:cNvSpPr/>
            <p:nvPr/>
          </p:nvSpPr>
          <p:spPr>
            <a:xfrm>
              <a:off x="3155022" y="4990541"/>
              <a:ext cx="80010" cy="230504"/>
            </a:xfrm>
            <a:custGeom>
              <a:avLst/>
              <a:gdLst/>
              <a:ahLst/>
              <a:cxnLst/>
              <a:rect l="l" t="t" r="r" b="b"/>
              <a:pathLst>
                <a:path w="80010" h="230504">
                  <a:moveTo>
                    <a:pt x="38392" y="112496"/>
                  </a:moveTo>
                  <a:lnTo>
                    <a:pt x="0" y="90487"/>
                  </a:lnTo>
                  <a:lnTo>
                    <a:pt x="0" y="208000"/>
                  </a:lnTo>
                  <a:lnTo>
                    <a:pt x="38392" y="230022"/>
                  </a:lnTo>
                  <a:lnTo>
                    <a:pt x="38392" y="112496"/>
                  </a:lnTo>
                  <a:close/>
                </a:path>
                <a:path w="80010" h="230504">
                  <a:moveTo>
                    <a:pt x="79781" y="6616"/>
                  </a:moveTo>
                  <a:lnTo>
                    <a:pt x="68326" y="0"/>
                  </a:lnTo>
                  <a:lnTo>
                    <a:pt x="67500" y="38"/>
                  </a:lnTo>
                  <a:lnTo>
                    <a:pt x="57264" y="5956"/>
                  </a:lnTo>
                  <a:lnTo>
                    <a:pt x="68719" y="12560"/>
                  </a:lnTo>
                  <a:lnTo>
                    <a:pt x="69545" y="12522"/>
                  </a:lnTo>
                  <a:lnTo>
                    <a:pt x="79781" y="661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7" name="object 3607"/>
            <p:cNvSpPr/>
            <p:nvPr/>
          </p:nvSpPr>
          <p:spPr>
            <a:xfrm>
              <a:off x="3193418" y="5091197"/>
              <a:ext cx="20955" cy="129539"/>
            </a:xfrm>
            <a:custGeom>
              <a:avLst/>
              <a:gdLst/>
              <a:ahLst/>
              <a:cxnLst/>
              <a:rect l="l" t="t" r="r" b="b"/>
              <a:pathLst>
                <a:path w="20955" h="129539">
                  <a:moveTo>
                    <a:pt x="20510" y="0"/>
                  </a:moveTo>
                  <a:lnTo>
                    <a:pt x="0" y="11849"/>
                  </a:lnTo>
                  <a:lnTo>
                    <a:pt x="0" y="129349"/>
                  </a:lnTo>
                  <a:lnTo>
                    <a:pt x="20510" y="117513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8" name="object 3608"/>
            <p:cNvSpPr/>
            <p:nvPr/>
          </p:nvSpPr>
          <p:spPr>
            <a:xfrm>
              <a:off x="3155026" y="5069212"/>
              <a:ext cx="59055" cy="34290"/>
            </a:xfrm>
            <a:custGeom>
              <a:avLst/>
              <a:gdLst/>
              <a:ahLst/>
              <a:cxnLst/>
              <a:rect l="l" t="t" r="r" b="b"/>
              <a:pathLst>
                <a:path w="59055" h="34289">
                  <a:moveTo>
                    <a:pt x="20434" y="0"/>
                  </a:moveTo>
                  <a:lnTo>
                    <a:pt x="0" y="11810"/>
                  </a:lnTo>
                  <a:lnTo>
                    <a:pt x="38468" y="33794"/>
                  </a:lnTo>
                  <a:lnTo>
                    <a:pt x="58902" y="21983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9" name="object 3609"/>
            <p:cNvSpPr/>
            <p:nvPr/>
          </p:nvSpPr>
          <p:spPr>
            <a:xfrm>
              <a:off x="3160991" y="5084876"/>
              <a:ext cx="26034" cy="132080"/>
            </a:xfrm>
            <a:custGeom>
              <a:avLst/>
              <a:gdLst/>
              <a:ahLst/>
              <a:cxnLst/>
              <a:rect l="l" t="t" r="r" b="b"/>
              <a:pathLst>
                <a:path w="26035" h="132079">
                  <a:moveTo>
                    <a:pt x="647" y="0"/>
                  </a:moveTo>
                  <a:lnTo>
                    <a:pt x="0" y="0"/>
                  </a:lnTo>
                  <a:lnTo>
                    <a:pt x="0" y="117170"/>
                  </a:lnTo>
                  <a:lnTo>
                    <a:pt x="647" y="117525"/>
                  </a:lnTo>
                  <a:lnTo>
                    <a:pt x="647" y="0"/>
                  </a:lnTo>
                  <a:close/>
                </a:path>
                <a:path w="26035" h="132079">
                  <a:moveTo>
                    <a:pt x="6972" y="3619"/>
                  </a:moveTo>
                  <a:lnTo>
                    <a:pt x="6324" y="3619"/>
                  </a:lnTo>
                  <a:lnTo>
                    <a:pt x="6324" y="120789"/>
                  </a:lnTo>
                  <a:lnTo>
                    <a:pt x="6972" y="121145"/>
                  </a:lnTo>
                  <a:lnTo>
                    <a:pt x="6972" y="3619"/>
                  </a:lnTo>
                  <a:close/>
                </a:path>
                <a:path w="26035" h="132079">
                  <a:moveTo>
                    <a:pt x="13284" y="7239"/>
                  </a:moveTo>
                  <a:lnTo>
                    <a:pt x="12636" y="7239"/>
                  </a:lnTo>
                  <a:lnTo>
                    <a:pt x="12636" y="124409"/>
                  </a:lnTo>
                  <a:lnTo>
                    <a:pt x="13284" y="124764"/>
                  </a:lnTo>
                  <a:lnTo>
                    <a:pt x="13284" y="7239"/>
                  </a:lnTo>
                  <a:close/>
                </a:path>
                <a:path w="26035" h="132079">
                  <a:moveTo>
                    <a:pt x="19608" y="10858"/>
                  </a:moveTo>
                  <a:lnTo>
                    <a:pt x="18961" y="10858"/>
                  </a:lnTo>
                  <a:lnTo>
                    <a:pt x="18961" y="128028"/>
                  </a:lnTo>
                  <a:lnTo>
                    <a:pt x="19608" y="128397"/>
                  </a:lnTo>
                  <a:lnTo>
                    <a:pt x="19608" y="10858"/>
                  </a:lnTo>
                  <a:close/>
                </a:path>
                <a:path w="26035" h="132079">
                  <a:moveTo>
                    <a:pt x="25920" y="14490"/>
                  </a:moveTo>
                  <a:lnTo>
                    <a:pt x="25273" y="14490"/>
                  </a:lnTo>
                  <a:lnTo>
                    <a:pt x="25273" y="131660"/>
                  </a:lnTo>
                  <a:lnTo>
                    <a:pt x="25920" y="132016"/>
                  </a:lnTo>
                  <a:lnTo>
                    <a:pt x="25920" y="144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0" name="object 3610"/>
            <p:cNvSpPr/>
            <p:nvPr/>
          </p:nvSpPr>
          <p:spPr>
            <a:xfrm>
              <a:off x="3154202" y="5066853"/>
              <a:ext cx="60325" cy="34925"/>
            </a:xfrm>
            <a:custGeom>
              <a:avLst/>
              <a:gdLst/>
              <a:ahLst/>
              <a:cxnLst/>
              <a:rect l="l" t="t" r="r" b="b"/>
              <a:pathLst>
                <a:path w="60325" h="34925">
                  <a:moveTo>
                    <a:pt x="20815" y="0"/>
                  </a:moveTo>
                  <a:lnTo>
                    <a:pt x="0" y="12014"/>
                  </a:lnTo>
                  <a:lnTo>
                    <a:pt x="39420" y="34607"/>
                  </a:lnTo>
                  <a:lnTo>
                    <a:pt x="60236" y="22593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1" name="object 3611"/>
            <p:cNvSpPr/>
            <p:nvPr/>
          </p:nvSpPr>
          <p:spPr>
            <a:xfrm>
              <a:off x="3154197" y="5068315"/>
              <a:ext cx="57785" cy="34925"/>
            </a:xfrm>
            <a:custGeom>
              <a:avLst/>
              <a:gdLst/>
              <a:ahLst/>
              <a:cxnLst/>
              <a:rect l="l" t="t" r="r" b="b"/>
              <a:pathLst>
                <a:path w="57785" h="34925">
                  <a:moveTo>
                    <a:pt x="39420" y="33159"/>
                  </a:moveTo>
                  <a:lnTo>
                    <a:pt x="0" y="10566"/>
                  </a:lnTo>
                  <a:lnTo>
                    <a:pt x="0" y="12077"/>
                  </a:lnTo>
                  <a:lnTo>
                    <a:pt x="39420" y="34658"/>
                  </a:lnTo>
                  <a:lnTo>
                    <a:pt x="39420" y="33159"/>
                  </a:lnTo>
                  <a:close/>
                </a:path>
                <a:path w="57785" h="34925">
                  <a:moveTo>
                    <a:pt x="57708" y="20955"/>
                  </a:moveTo>
                  <a:lnTo>
                    <a:pt x="21132" y="0"/>
                  </a:lnTo>
                  <a:lnTo>
                    <a:pt x="2921" y="10731"/>
                  </a:lnTo>
                  <a:lnTo>
                    <a:pt x="39509" y="31699"/>
                  </a:lnTo>
                  <a:lnTo>
                    <a:pt x="57708" y="2095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2" name="object 3612"/>
            <p:cNvSpPr/>
            <p:nvPr/>
          </p:nvSpPr>
          <p:spPr>
            <a:xfrm>
              <a:off x="3193623" y="5089451"/>
              <a:ext cx="20955" cy="13970"/>
            </a:xfrm>
            <a:custGeom>
              <a:avLst/>
              <a:gdLst/>
              <a:ahLst/>
              <a:cxnLst/>
              <a:rect l="l" t="t" r="r" b="b"/>
              <a:pathLst>
                <a:path w="20955" h="13970">
                  <a:moveTo>
                    <a:pt x="20815" y="0"/>
                  </a:moveTo>
                  <a:lnTo>
                    <a:pt x="0" y="12014"/>
                  </a:lnTo>
                  <a:lnTo>
                    <a:pt x="0" y="13512"/>
                  </a:lnTo>
                  <a:lnTo>
                    <a:pt x="20815" y="1498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3" name="object 3613"/>
            <p:cNvSpPr/>
            <p:nvPr/>
          </p:nvSpPr>
          <p:spPr>
            <a:xfrm>
              <a:off x="3158795" y="5068316"/>
              <a:ext cx="53340" cy="31750"/>
            </a:xfrm>
            <a:custGeom>
              <a:avLst/>
              <a:gdLst/>
              <a:ahLst/>
              <a:cxnLst/>
              <a:rect l="l" t="t" r="r" b="b"/>
              <a:pathLst>
                <a:path w="53339" h="31750">
                  <a:moveTo>
                    <a:pt x="16535" y="0"/>
                  </a:moveTo>
                  <a:lnTo>
                    <a:pt x="16535" y="11747"/>
                  </a:lnTo>
                  <a:lnTo>
                    <a:pt x="0" y="11290"/>
                  </a:lnTo>
                  <a:lnTo>
                    <a:pt x="0" y="11671"/>
                  </a:lnTo>
                  <a:lnTo>
                    <a:pt x="34912" y="31699"/>
                  </a:lnTo>
                  <a:lnTo>
                    <a:pt x="53111" y="20954"/>
                  </a:lnTo>
                  <a:lnTo>
                    <a:pt x="1653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4" name="object 3614"/>
            <p:cNvSpPr/>
            <p:nvPr/>
          </p:nvSpPr>
          <p:spPr>
            <a:xfrm>
              <a:off x="3158784" y="5069841"/>
              <a:ext cx="50800" cy="29845"/>
            </a:xfrm>
            <a:custGeom>
              <a:avLst/>
              <a:gdLst/>
              <a:ahLst/>
              <a:cxnLst/>
              <a:rect l="l" t="t" r="r" b="b"/>
              <a:pathLst>
                <a:path w="50800" h="29845">
                  <a:moveTo>
                    <a:pt x="16560" y="0"/>
                  </a:moveTo>
                  <a:lnTo>
                    <a:pt x="0" y="9753"/>
                  </a:lnTo>
                  <a:lnTo>
                    <a:pt x="34239" y="29400"/>
                  </a:lnTo>
                  <a:lnTo>
                    <a:pt x="50800" y="19621"/>
                  </a:lnTo>
                  <a:lnTo>
                    <a:pt x="165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5" name="object 3615"/>
            <p:cNvSpPr/>
            <p:nvPr/>
          </p:nvSpPr>
          <p:spPr>
            <a:xfrm>
              <a:off x="3186021" y="5085373"/>
              <a:ext cx="16510" cy="9525"/>
            </a:xfrm>
            <a:custGeom>
              <a:avLst/>
              <a:gdLst/>
              <a:ahLst/>
              <a:cxnLst/>
              <a:rect l="l" t="t" r="r" b="b"/>
              <a:pathLst>
                <a:path w="16510" h="9525">
                  <a:moveTo>
                    <a:pt x="7937" y="0"/>
                  </a:moveTo>
                  <a:lnTo>
                    <a:pt x="7378" y="25"/>
                  </a:lnTo>
                  <a:lnTo>
                    <a:pt x="419" y="4051"/>
                  </a:lnTo>
                  <a:lnTo>
                    <a:pt x="25" y="4254"/>
                  </a:lnTo>
                  <a:lnTo>
                    <a:pt x="0" y="4597"/>
                  </a:lnTo>
                  <a:lnTo>
                    <a:pt x="8001" y="9207"/>
                  </a:lnTo>
                  <a:lnTo>
                    <a:pt x="8318" y="9410"/>
                  </a:lnTo>
                  <a:lnTo>
                    <a:pt x="8902" y="9385"/>
                  </a:lnTo>
                  <a:lnTo>
                    <a:pt x="15887" y="5346"/>
                  </a:lnTo>
                  <a:lnTo>
                    <a:pt x="16230" y="5130"/>
                  </a:lnTo>
                  <a:lnTo>
                    <a:pt x="16256" y="4813"/>
                  </a:lnTo>
                  <a:lnTo>
                    <a:pt x="793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6" name="object 3616"/>
            <p:cNvSpPr/>
            <p:nvPr/>
          </p:nvSpPr>
          <p:spPr>
            <a:xfrm>
              <a:off x="3186516" y="5086199"/>
              <a:ext cx="15875" cy="8890"/>
            </a:xfrm>
            <a:custGeom>
              <a:avLst/>
              <a:gdLst/>
              <a:ahLst/>
              <a:cxnLst/>
              <a:rect l="l" t="t" r="r" b="b"/>
              <a:pathLst>
                <a:path w="15875" h="8889">
                  <a:moveTo>
                    <a:pt x="7556" y="0"/>
                  </a:moveTo>
                  <a:lnTo>
                    <a:pt x="6997" y="25"/>
                  </a:lnTo>
                  <a:lnTo>
                    <a:pt x="0" y="4051"/>
                  </a:lnTo>
                  <a:lnTo>
                    <a:pt x="7505" y="8381"/>
                  </a:lnTo>
                  <a:lnTo>
                    <a:pt x="7823" y="8585"/>
                  </a:lnTo>
                  <a:lnTo>
                    <a:pt x="8407" y="8559"/>
                  </a:lnTo>
                  <a:lnTo>
                    <a:pt x="15392" y="4521"/>
                  </a:lnTo>
                  <a:lnTo>
                    <a:pt x="755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7" name="object 361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39392" y="6300902"/>
              <a:ext cx="689959" cy="689952"/>
            </a:xfrm>
            <a:prstGeom prst="rect">
              <a:avLst/>
            </a:prstGeom>
          </p:spPr>
        </p:pic>
        <p:sp>
          <p:nvSpPr>
            <p:cNvPr id="3618" name="object 3618"/>
            <p:cNvSpPr/>
            <p:nvPr/>
          </p:nvSpPr>
          <p:spPr>
            <a:xfrm>
              <a:off x="1725724" y="6587358"/>
              <a:ext cx="122555" cy="122555"/>
            </a:xfrm>
            <a:custGeom>
              <a:avLst/>
              <a:gdLst/>
              <a:ahLst/>
              <a:cxnLst/>
              <a:rect l="l" t="t" r="r" b="b"/>
              <a:pathLst>
                <a:path w="122555" h="122554">
                  <a:moveTo>
                    <a:pt x="61036" y="0"/>
                  </a:moveTo>
                  <a:lnTo>
                    <a:pt x="37274" y="4797"/>
                  </a:lnTo>
                  <a:lnTo>
                    <a:pt x="17873" y="17878"/>
                  </a:lnTo>
                  <a:lnTo>
                    <a:pt x="4795" y="37279"/>
                  </a:lnTo>
                  <a:lnTo>
                    <a:pt x="0" y="61036"/>
                  </a:lnTo>
                  <a:lnTo>
                    <a:pt x="4795" y="84792"/>
                  </a:lnTo>
                  <a:lnTo>
                    <a:pt x="17873" y="104193"/>
                  </a:lnTo>
                  <a:lnTo>
                    <a:pt x="37274" y="117275"/>
                  </a:lnTo>
                  <a:lnTo>
                    <a:pt x="61036" y="122072"/>
                  </a:lnTo>
                  <a:lnTo>
                    <a:pt x="84792" y="117275"/>
                  </a:lnTo>
                  <a:lnTo>
                    <a:pt x="104193" y="104193"/>
                  </a:lnTo>
                  <a:lnTo>
                    <a:pt x="117275" y="84792"/>
                  </a:lnTo>
                  <a:lnTo>
                    <a:pt x="122072" y="61036"/>
                  </a:lnTo>
                  <a:lnTo>
                    <a:pt x="117275" y="37279"/>
                  </a:lnTo>
                  <a:lnTo>
                    <a:pt x="104193" y="17878"/>
                  </a:lnTo>
                  <a:lnTo>
                    <a:pt x="84792" y="4797"/>
                  </a:lnTo>
                  <a:lnTo>
                    <a:pt x="61036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19" name="object 3619"/>
          <p:cNvSpPr txBox="1"/>
          <p:nvPr/>
        </p:nvSpPr>
        <p:spPr>
          <a:xfrm>
            <a:off x="1852490" y="6606506"/>
            <a:ext cx="50165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Махачкалинская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3620" name="object 3620"/>
          <p:cNvGrpSpPr/>
          <p:nvPr/>
        </p:nvGrpSpPr>
        <p:grpSpPr>
          <a:xfrm>
            <a:off x="1349349" y="5966676"/>
            <a:ext cx="658495" cy="786130"/>
            <a:chOff x="1349349" y="5966676"/>
            <a:chExt cx="658495" cy="786130"/>
          </a:xfrm>
        </p:grpSpPr>
        <p:sp>
          <p:nvSpPr>
            <p:cNvPr id="3621" name="object 3621"/>
            <p:cNvSpPr/>
            <p:nvPr/>
          </p:nvSpPr>
          <p:spPr>
            <a:xfrm>
              <a:off x="1578871" y="6701663"/>
              <a:ext cx="84455" cy="49530"/>
            </a:xfrm>
            <a:custGeom>
              <a:avLst/>
              <a:gdLst/>
              <a:ahLst/>
              <a:cxnLst/>
              <a:rect l="l" t="t" r="r" b="b"/>
              <a:pathLst>
                <a:path w="84455" h="49529">
                  <a:moveTo>
                    <a:pt x="41389" y="0"/>
                  </a:moveTo>
                  <a:lnTo>
                    <a:pt x="40716" y="0"/>
                  </a:lnTo>
                  <a:lnTo>
                    <a:pt x="0" y="23507"/>
                  </a:lnTo>
                  <a:lnTo>
                    <a:pt x="0" y="25196"/>
                  </a:lnTo>
                  <a:lnTo>
                    <a:pt x="42011" y="49453"/>
                  </a:lnTo>
                  <a:lnTo>
                    <a:pt x="43789" y="49453"/>
                  </a:lnTo>
                  <a:lnTo>
                    <a:pt x="45224" y="48628"/>
                  </a:lnTo>
                  <a:lnTo>
                    <a:pt x="83972" y="26263"/>
                  </a:lnTo>
                  <a:lnTo>
                    <a:pt x="83972" y="24574"/>
                  </a:lnTo>
                  <a:lnTo>
                    <a:pt x="41389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2" name="object 3622"/>
            <p:cNvSpPr/>
            <p:nvPr/>
          </p:nvSpPr>
          <p:spPr>
            <a:xfrm>
              <a:off x="1584166" y="6703917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5" h="38734">
                  <a:moveTo>
                    <a:pt x="0" y="0"/>
                  </a:moveTo>
                  <a:lnTo>
                    <a:pt x="0" y="16979"/>
                  </a:lnTo>
                  <a:lnTo>
                    <a:pt x="37109" y="38404"/>
                  </a:lnTo>
                  <a:lnTo>
                    <a:pt x="37109" y="21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3" name="object 3623"/>
            <p:cNvSpPr/>
            <p:nvPr/>
          </p:nvSpPr>
          <p:spPr>
            <a:xfrm>
              <a:off x="1584166" y="6720902"/>
              <a:ext cx="37465" cy="26670"/>
            </a:xfrm>
            <a:custGeom>
              <a:avLst/>
              <a:gdLst/>
              <a:ahLst/>
              <a:cxnLst/>
              <a:rect l="l" t="t" r="r" b="b"/>
              <a:pathLst>
                <a:path w="37465" h="26670">
                  <a:moveTo>
                    <a:pt x="0" y="0"/>
                  </a:moveTo>
                  <a:lnTo>
                    <a:pt x="0" y="4889"/>
                  </a:lnTo>
                  <a:lnTo>
                    <a:pt x="37109" y="26327"/>
                  </a:lnTo>
                  <a:lnTo>
                    <a:pt x="37109" y="21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4" name="object 3624"/>
            <p:cNvSpPr/>
            <p:nvPr/>
          </p:nvSpPr>
          <p:spPr>
            <a:xfrm>
              <a:off x="1621282" y="6703890"/>
              <a:ext cx="37465" cy="38735"/>
            </a:xfrm>
            <a:custGeom>
              <a:avLst/>
              <a:gdLst/>
              <a:ahLst/>
              <a:cxnLst/>
              <a:rect l="l" t="t" r="r" b="b"/>
              <a:pathLst>
                <a:path w="37464" h="38734">
                  <a:moveTo>
                    <a:pt x="37109" y="12"/>
                  </a:moveTo>
                  <a:lnTo>
                    <a:pt x="18554" y="0"/>
                  </a:lnTo>
                  <a:lnTo>
                    <a:pt x="0" y="21450"/>
                  </a:lnTo>
                  <a:lnTo>
                    <a:pt x="0" y="38430"/>
                  </a:lnTo>
                  <a:lnTo>
                    <a:pt x="37109" y="17005"/>
                  </a:lnTo>
                  <a:lnTo>
                    <a:pt x="37109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5" name="object 3625"/>
            <p:cNvSpPr/>
            <p:nvPr/>
          </p:nvSpPr>
          <p:spPr>
            <a:xfrm>
              <a:off x="1621282" y="6720896"/>
              <a:ext cx="37465" cy="26670"/>
            </a:xfrm>
            <a:custGeom>
              <a:avLst/>
              <a:gdLst/>
              <a:ahLst/>
              <a:cxnLst/>
              <a:rect l="l" t="t" r="r" b="b"/>
              <a:pathLst>
                <a:path w="37464" h="26670">
                  <a:moveTo>
                    <a:pt x="37109" y="0"/>
                  </a:moveTo>
                  <a:lnTo>
                    <a:pt x="0" y="21424"/>
                  </a:lnTo>
                  <a:lnTo>
                    <a:pt x="0" y="26327"/>
                  </a:lnTo>
                  <a:lnTo>
                    <a:pt x="37109" y="4889"/>
                  </a:lnTo>
                  <a:lnTo>
                    <a:pt x="3710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6" name="object 3626"/>
            <p:cNvSpPr/>
            <p:nvPr/>
          </p:nvSpPr>
          <p:spPr>
            <a:xfrm>
              <a:off x="1581746" y="6680972"/>
              <a:ext cx="79375" cy="48260"/>
            </a:xfrm>
            <a:custGeom>
              <a:avLst/>
              <a:gdLst/>
              <a:ahLst/>
              <a:cxnLst/>
              <a:rect l="l" t="t" r="r" b="b"/>
              <a:pathLst>
                <a:path w="79375" h="48259">
                  <a:moveTo>
                    <a:pt x="20104" y="0"/>
                  </a:moveTo>
                  <a:lnTo>
                    <a:pt x="0" y="24815"/>
                  </a:lnTo>
                  <a:lnTo>
                    <a:pt x="0" y="25704"/>
                  </a:lnTo>
                  <a:lnTo>
                    <a:pt x="38849" y="48145"/>
                  </a:lnTo>
                  <a:lnTo>
                    <a:pt x="58966" y="22910"/>
                  </a:lnTo>
                  <a:lnTo>
                    <a:pt x="79070" y="24028"/>
                  </a:lnTo>
                  <a:lnTo>
                    <a:pt x="40208" y="1600"/>
                  </a:lnTo>
                  <a:lnTo>
                    <a:pt x="2010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7" name="object 3627"/>
            <p:cNvSpPr/>
            <p:nvPr/>
          </p:nvSpPr>
          <p:spPr>
            <a:xfrm>
              <a:off x="1620605" y="6703408"/>
              <a:ext cx="40640" cy="26034"/>
            </a:xfrm>
            <a:custGeom>
              <a:avLst/>
              <a:gdLst/>
              <a:ahLst/>
              <a:cxnLst/>
              <a:rect l="l" t="t" r="r" b="b"/>
              <a:pathLst>
                <a:path w="40639" h="26034">
                  <a:moveTo>
                    <a:pt x="20104" y="0"/>
                  </a:moveTo>
                  <a:lnTo>
                    <a:pt x="0" y="24815"/>
                  </a:lnTo>
                  <a:lnTo>
                    <a:pt x="0" y="25704"/>
                  </a:lnTo>
                  <a:lnTo>
                    <a:pt x="20104" y="889"/>
                  </a:lnTo>
                  <a:lnTo>
                    <a:pt x="40208" y="2501"/>
                  </a:lnTo>
                  <a:lnTo>
                    <a:pt x="40208" y="1600"/>
                  </a:lnTo>
                  <a:lnTo>
                    <a:pt x="201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8" name="object 3628"/>
            <p:cNvSpPr/>
            <p:nvPr/>
          </p:nvSpPr>
          <p:spPr>
            <a:xfrm>
              <a:off x="1581746" y="6680963"/>
              <a:ext cx="59055" cy="47625"/>
            </a:xfrm>
            <a:custGeom>
              <a:avLst/>
              <a:gdLst/>
              <a:ahLst/>
              <a:cxnLst/>
              <a:rect l="l" t="t" r="r" b="b"/>
              <a:pathLst>
                <a:path w="59055" h="47625">
                  <a:moveTo>
                    <a:pt x="20104" y="0"/>
                  </a:moveTo>
                  <a:lnTo>
                    <a:pt x="0" y="24815"/>
                  </a:lnTo>
                  <a:lnTo>
                    <a:pt x="38849" y="47256"/>
                  </a:lnTo>
                  <a:lnTo>
                    <a:pt x="58966" y="22440"/>
                  </a:lnTo>
                  <a:lnTo>
                    <a:pt x="2010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9" name="object 3629"/>
            <p:cNvSpPr/>
            <p:nvPr/>
          </p:nvSpPr>
          <p:spPr>
            <a:xfrm>
              <a:off x="1582229" y="6680276"/>
              <a:ext cx="57150" cy="47625"/>
            </a:xfrm>
            <a:custGeom>
              <a:avLst/>
              <a:gdLst/>
              <a:ahLst/>
              <a:cxnLst/>
              <a:rect l="l" t="t" r="r" b="b"/>
              <a:pathLst>
                <a:path w="57150" h="47625">
                  <a:moveTo>
                    <a:pt x="56769" y="21628"/>
                  </a:moveTo>
                  <a:lnTo>
                    <a:pt x="56629" y="20281"/>
                  </a:lnTo>
                  <a:lnTo>
                    <a:pt x="54813" y="18808"/>
                  </a:lnTo>
                  <a:lnTo>
                    <a:pt x="53467" y="18935"/>
                  </a:lnTo>
                  <a:lnTo>
                    <a:pt x="53390" y="18402"/>
                  </a:lnTo>
                  <a:lnTo>
                    <a:pt x="51574" y="16929"/>
                  </a:lnTo>
                  <a:lnTo>
                    <a:pt x="50228" y="17056"/>
                  </a:lnTo>
                  <a:lnTo>
                    <a:pt x="50152" y="16510"/>
                  </a:lnTo>
                  <a:lnTo>
                    <a:pt x="48336" y="15049"/>
                  </a:lnTo>
                  <a:lnTo>
                    <a:pt x="47002" y="15176"/>
                  </a:lnTo>
                  <a:lnTo>
                    <a:pt x="46926" y="14630"/>
                  </a:lnTo>
                  <a:lnTo>
                    <a:pt x="45110" y="13169"/>
                  </a:lnTo>
                  <a:lnTo>
                    <a:pt x="43764" y="13296"/>
                  </a:lnTo>
                  <a:lnTo>
                    <a:pt x="43700" y="12750"/>
                  </a:lnTo>
                  <a:lnTo>
                    <a:pt x="41871" y="11277"/>
                  </a:lnTo>
                  <a:lnTo>
                    <a:pt x="40538" y="11404"/>
                  </a:lnTo>
                  <a:lnTo>
                    <a:pt x="40474" y="10871"/>
                  </a:lnTo>
                  <a:lnTo>
                    <a:pt x="38646" y="9398"/>
                  </a:lnTo>
                  <a:lnTo>
                    <a:pt x="37312" y="9525"/>
                  </a:lnTo>
                  <a:lnTo>
                    <a:pt x="37236" y="8978"/>
                  </a:lnTo>
                  <a:lnTo>
                    <a:pt x="35407" y="7518"/>
                  </a:lnTo>
                  <a:lnTo>
                    <a:pt x="34074" y="7645"/>
                  </a:lnTo>
                  <a:lnTo>
                    <a:pt x="34010" y="7099"/>
                  </a:lnTo>
                  <a:lnTo>
                    <a:pt x="32181" y="5638"/>
                  </a:lnTo>
                  <a:lnTo>
                    <a:pt x="30848" y="5765"/>
                  </a:lnTo>
                  <a:lnTo>
                    <a:pt x="30772" y="5232"/>
                  </a:lnTo>
                  <a:lnTo>
                    <a:pt x="28943" y="3771"/>
                  </a:lnTo>
                  <a:lnTo>
                    <a:pt x="27609" y="3898"/>
                  </a:lnTo>
                  <a:lnTo>
                    <a:pt x="27533" y="3352"/>
                  </a:lnTo>
                  <a:lnTo>
                    <a:pt x="25704" y="1879"/>
                  </a:lnTo>
                  <a:lnTo>
                    <a:pt x="24371" y="2006"/>
                  </a:lnTo>
                  <a:lnTo>
                    <a:pt x="24307" y="1473"/>
                  </a:lnTo>
                  <a:lnTo>
                    <a:pt x="22479" y="0"/>
                  </a:lnTo>
                  <a:lnTo>
                    <a:pt x="21145" y="127"/>
                  </a:lnTo>
                  <a:lnTo>
                    <a:pt x="0" y="26162"/>
                  </a:lnTo>
                  <a:lnTo>
                    <a:pt x="127" y="27495"/>
                  </a:lnTo>
                  <a:lnTo>
                    <a:pt x="1435" y="28549"/>
                  </a:lnTo>
                  <a:lnTo>
                    <a:pt x="1892" y="28702"/>
                  </a:lnTo>
                  <a:lnTo>
                    <a:pt x="2374" y="28702"/>
                  </a:lnTo>
                  <a:lnTo>
                    <a:pt x="2997" y="28702"/>
                  </a:lnTo>
                  <a:lnTo>
                    <a:pt x="3276" y="28587"/>
                  </a:lnTo>
                  <a:lnTo>
                    <a:pt x="3352" y="29375"/>
                  </a:lnTo>
                  <a:lnTo>
                    <a:pt x="4660" y="30429"/>
                  </a:lnTo>
                  <a:lnTo>
                    <a:pt x="5118" y="30581"/>
                  </a:lnTo>
                  <a:lnTo>
                    <a:pt x="5600" y="30581"/>
                  </a:lnTo>
                  <a:lnTo>
                    <a:pt x="6223" y="30581"/>
                  </a:lnTo>
                  <a:lnTo>
                    <a:pt x="6502" y="30454"/>
                  </a:lnTo>
                  <a:lnTo>
                    <a:pt x="6591" y="31254"/>
                  </a:lnTo>
                  <a:lnTo>
                    <a:pt x="7899" y="32308"/>
                  </a:lnTo>
                  <a:lnTo>
                    <a:pt x="8356" y="32461"/>
                  </a:lnTo>
                  <a:lnTo>
                    <a:pt x="8839" y="32461"/>
                  </a:lnTo>
                  <a:lnTo>
                    <a:pt x="9461" y="32461"/>
                  </a:lnTo>
                  <a:lnTo>
                    <a:pt x="9740" y="32334"/>
                  </a:lnTo>
                  <a:lnTo>
                    <a:pt x="9829" y="33134"/>
                  </a:lnTo>
                  <a:lnTo>
                    <a:pt x="11137" y="34175"/>
                  </a:lnTo>
                  <a:lnTo>
                    <a:pt x="11595" y="34340"/>
                  </a:lnTo>
                  <a:lnTo>
                    <a:pt x="12077" y="34340"/>
                  </a:lnTo>
                  <a:lnTo>
                    <a:pt x="12700" y="34340"/>
                  </a:lnTo>
                  <a:lnTo>
                    <a:pt x="12979" y="34226"/>
                  </a:lnTo>
                  <a:lnTo>
                    <a:pt x="13055" y="35013"/>
                  </a:lnTo>
                  <a:lnTo>
                    <a:pt x="14363" y="36068"/>
                  </a:lnTo>
                  <a:lnTo>
                    <a:pt x="14820" y="36220"/>
                  </a:lnTo>
                  <a:lnTo>
                    <a:pt x="15303" y="36220"/>
                  </a:lnTo>
                  <a:lnTo>
                    <a:pt x="15925" y="36220"/>
                  </a:lnTo>
                  <a:lnTo>
                    <a:pt x="16205" y="36093"/>
                  </a:lnTo>
                  <a:lnTo>
                    <a:pt x="16294" y="36893"/>
                  </a:lnTo>
                  <a:lnTo>
                    <a:pt x="17602" y="37947"/>
                  </a:lnTo>
                  <a:lnTo>
                    <a:pt x="18072" y="38100"/>
                  </a:lnTo>
                  <a:lnTo>
                    <a:pt x="18542" y="38100"/>
                  </a:lnTo>
                  <a:lnTo>
                    <a:pt x="19164" y="38100"/>
                  </a:lnTo>
                  <a:lnTo>
                    <a:pt x="19443" y="37985"/>
                  </a:lnTo>
                  <a:lnTo>
                    <a:pt x="19519" y="38773"/>
                  </a:lnTo>
                  <a:lnTo>
                    <a:pt x="20828" y="39827"/>
                  </a:lnTo>
                  <a:lnTo>
                    <a:pt x="21297" y="39979"/>
                  </a:lnTo>
                  <a:lnTo>
                    <a:pt x="21767" y="39979"/>
                  </a:lnTo>
                  <a:lnTo>
                    <a:pt x="22390" y="39979"/>
                  </a:lnTo>
                  <a:lnTo>
                    <a:pt x="22669" y="39852"/>
                  </a:lnTo>
                  <a:lnTo>
                    <a:pt x="22758" y="40652"/>
                  </a:lnTo>
                  <a:lnTo>
                    <a:pt x="24066" y="41706"/>
                  </a:lnTo>
                  <a:lnTo>
                    <a:pt x="24536" y="41859"/>
                  </a:lnTo>
                  <a:lnTo>
                    <a:pt x="25006" y="41859"/>
                  </a:lnTo>
                  <a:lnTo>
                    <a:pt x="25615" y="41859"/>
                  </a:lnTo>
                  <a:lnTo>
                    <a:pt x="25895" y="41732"/>
                  </a:lnTo>
                  <a:lnTo>
                    <a:pt x="25984" y="42545"/>
                  </a:lnTo>
                  <a:lnTo>
                    <a:pt x="27292" y="43586"/>
                  </a:lnTo>
                  <a:lnTo>
                    <a:pt x="27749" y="43738"/>
                  </a:lnTo>
                  <a:lnTo>
                    <a:pt x="28232" y="43738"/>
                  </a:lnTo>
                  <a:lnTo>
                    <a:pt x="28854" y="43738"/>
                  </a:lnTo>
                  <a:lnTo>
                    <a:pt x="29133" y="43611"/>
                  </a:lnTo>
                  <a:lnTo>
                    <a:pt x="29222" y="44424"/>
                  </a:lnTo>
                  <a:lnTo>
                    <a:pt x="30530" y="45478"/>
                  </a:lnTo>
                  <a:lnTo>
                    <a:pt x="30988" y="45631"/>
                  </a:lnTo>
                  <a:lnTo>
                    <a:pt x="31470" y="45631"/>
                  </a:lnTo>
                  <a:lnTo>
                    <a:pt x="32080" y="45631"/>
                  </a:lnTo>
                  <a:lnTo>
                    <a:pt x="32372" y="45504"/>
                  </a:lnTo>
                  <a:lnTo>
                    <a:pt x="32461" y="46304"/>
                  </a:lnTo>
                  <a:lnTo>
                    <a:pt x="33769" y="47358"/>
                  </a:lnTo>
                  <a:lnTo>
                    <a:pt x="34226" y="47510"/>
                  </a:lnTo>
                  <a:lnTo>
                    <a:pt x="34709" y="47510"/>
                  </a:lnTo>
                  <a:lnTo>
                    <a:pt x="35318" y="47510"/>
                  </a:lnTo>
                  <a:lnTo>
                    <a:pt x="35928" y="47244"/>
                  </a:lnTo>
                  <a:lnTo>
                    <a:pt x="56769" y="21628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0" name="object 3630"/>
            <p:cNvSpPr/>
            <p:nvPr/>
          </p:nvSpPr>
          <p:spPr>
            <a:xfrm>
              <a:off x="1601952" y="6680111"/>
              <a:ext cx="57785" cy="25400"/>
            </a:xfrm>
            <a:custGeom>
              <a:avLst/>
              <a:gdLst/>
              <a:ahLst/>
              <a:cxnLst/>
              <a:rect l="l" t="t" r="r" b="b"/>
              <a:pathLst>
                <a:path w="57785" h="25400">
                  <a:moveTo>
                    <a:pt x="57492" y="21666"/>
                  </a:moveTo>
                  <a:lnTo>
                    <a:pt x="56629" y="20650"/>
                  </a:lnTo>
                  <a:lnTo>
                    <a:pt x="54140" y="20459"/>
                  </a:lnTo>
                  <a:lnTo>
                    <a:pt x="54203" y="19786"/>
                  </a:lnTo>
                  <a:lnTo>
                    <a:pt x="53327" y="18770"/>
                  </a:lnTo>
                  <a:lnTo>
                    <a:pt x="50838" y="18580"/>
                  </a:lnTo>
                  <a:lnTo>
                    <a:pt x="50901" y="17907"/>
                  </a:lnTo>
                  <a:lnTo>
                    <a:pt x="50038" y="16891"/>
                  </a:lnTo>
                  <a:lnTo>
                    <a:pt x="47536" y="16700"/>
                  </a:lnTo>
                  <a:lnTo>
                    <a:pt x="47599" y="16014"/>
                  </a:lnTo>
                  <a:lnTo>
                    <a:pt x="46736" y="14998"/>
                  </a:lnTo>
                  <a:lnTo>
                    <a:pt x="44246" y="14808"/>
                  </a:lnTo>
                  <a:lnTo>
                    <a:pt x="44310" y="14135"/>
                  </a:lnTo>
                  <a:lnTo>
                    <a:pt x="43434" y="13119"/>
                  </a:lnTo>
                  <a:lnTo>
                    <a:pt x="40932" y="12928"/>
                  </a:lnTo>
                  <a:lnTo>
                    <a:pt x="40995" y="12255"/>
                  </a:lnTo>
                  <a:lnTo>
                    <a:pt x="40132" y="11239"/>
                  </a:lnTo>
                  <a:lnTo>
                    <a:pt x="37630" y="11049"/>
                  </a:lnTo>
                  <a:lnTo>
                    <a:pt x="37693" y="10363"/>
                  </a:lnTo>
                  <a:lnTo>
                    <a:pt x="36830" y="9347"/>
                  </a:lnTo>
                  <a:lnTo>
                    <a:pt x="34328" y="9156"/>
                  </a:lnTo>
                  <a:lnTo>
                    <a:pt x="34391" y="8483"/>
                  </a:lnTo>
                  <a:lnTo>
                    <a:pt x="33528" y="7467"/>
                  </a:lnTo>
                  <a:lnTo>
                    <a:pt x="31026" y="7277"/>
                  </a:lnTo>
                  <a:lnTo>
                    <a:pt x="31089" y="6604"/>
                  </a:lnTo>
                  <a:lnTo>
                    <a:pt x="30226" y="5588"/>
                  </a:lnTo>
                  <a:lnTo>
                    <a:pt x="27724" y="5397"/>
                  </a:lnTo>
                  <a:lnTo>
                    <a:pt x="27787" y="4724"/>
                  </a:lnTo>
                  <a:lnTo>
                    <a:pt x="26924" y="3708"/>
                  </a:lnTo>
                  <a:lnTo>
                    <a:pt x="24434" y="3517"/>
                  </a:lnTo>
                  <a:lnTo>
                    <a:pt x="24498" y="2832"/>
                  </a:lnTo>
                  <a:lnTo>
                    <a:pt x="23634" y="1816"/>
                  </a:lnTo>
                  <a:lnTo>
                    <a:pt x="1181" y="0"/>
                  </a:lnTo>
                  <a:lnTo>
                    <a:pt x="177" y="876"/>
                  </a:lnTo>
                  <a:lnTo>
                    <a:pt x="0" y="3213"/>
                  </a:lnTo>
                  <a:lnTo>
                    <a:pt x="863" y="4241"/>
                  </a:lnTo>
                  <a:lnTo>
                    <a:pt x="3327" y="4445"/>
                  </a:lnTo>
                  <a:lnTo>
                    <a:pt x="3276" y="5105"/>
                  </a:lnTo>
                  <a:lnTo>
                    <a:pt x="4152" y="6121"/>
                  </a:lnTo>
                  <a:lnTo>
                    <a:pt x="6629" y="6324"/>
                  </a:lnTo>
                  <a:lnTo>
                    <a:pt x="6591" y="6985"/>
                  </a:lnTo>
                  <a:lnTo>
                    <a:pt x="7454" y="8013"/>
                  </a:lnTo>
                  <a:lnTo>
                    <a:pt x="9931" y="8216"/>
                  </a:lnTo>
                  <a:lnTo>
                    <a:pt x="9880" y="8864"/>
                  </a:lnTo>
                  <a:lnTo>
                    <a:pt x="10756" y="9893"/>
                  </a:lnTo>
                  <a:lnTo>
                    <a:pt x="13246" y="10096"/>
                  </a:lnTo>
                  <a:lnTo>
                    <a:pt x="13195" y="10744"/>
                  </a:lnTo>
                  <a:lnTo>
                    <a:pt x="14058" y="11772"/>
                  </a:lnTo>
                  <a:lnTo>
                    <a:pt x="16548" y="11976"/>
                  </a:lnTo>
                  <a:lnTo>
                    <a:pt x="16497" y="12636"/>
                  </a:lnTo>
                  <a:lnTo>
                    <a:pt x="17360" y="13665"/>
                  </a:lnTo>
                  <a:lnTo>
                    <a:pt x="19850" y="13868"/>
                  </a:lnTo>
                  <a:lnTo>
                    <a:pt x="19799" y="14516"/>
                  </a:lnTo>
                  <a:lnTo>
                    <a:pt x="20662" y="15532"/>
                  </a:lnTo>
                  <a:lnTo>
                    <a:pt x="23152" y="15735"/>
                  </a:lnTo>
                  <a:lnTo>
                    <a:pt x="23101" y="16395"/>
                  </a:lnTo>
                  <a:lnTo>
                    <a:pt x="23964" y="17424"/>
                  </a:lnTo>
                  <a:lnTo>
                    <a:pt x="26441" y="17627"/>
                  </a:lnTo>
                  <a:lnTo>
                    <a:pt x="26390" y="18288"/>
                  </a:lnTo>
                  <a:lnTo>
                    <a:pt x="27266" y="19316"/>
                  </a:lnTo>
                  <a:lnTo>
                    <a:pt x="29743" y="19519"/>
                  </a:lnTo>
                  <a:lnTo>
                    <a:pt x="29692" y="20167"/>
                  </a:lnTo>
                  <a:lnTo>
                    <a:pt x="30556" y="21183"/>
                  </a:lnTo>
                  <a:lnTo>
                    <a:pt x="33032" y="21386"/>
                  </a:lnTo>
                  <a:lnTo>
                    <a:pt x="32981" y="22047"/>
                  </a:lnTo>
                  <a:lnTo>
                    <a:pt x="33858" y="23075"/>
                  </a:lnTo>
                  <a:lnTo>
                    <a:pt x="55295" y="24777"/>
                  </a:lnTo>
                  <a:lnTo>
                    <a:pt x="56388" y="24777"/>
                  </a:lnTo>
                  <a:lnTo>
                    <a:pt x="57302" y="23939"/>
                  </a:lnTo>
                  <a:lnTo>
                    <a:pt x="57492" y="21666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1" name="object 3631"/>
            <p:cNvSpPr/>
            <p:nvPr/>
          </p:nvSpPr>
          <p:spPr>
            <a:xfrm>
              <a:off x="1612962" y="6728302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91"/>
                  </a:lnTo>
                  <a:lnTo>
                    <a:pt x="5930" y="8407"/>
                  </a:lnTo>
                  <a:lnTo>
                    <a:pt x="5930" y="3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2" name="object 3632"/>
            <p:cNvSpPr/>
            <p:nvPr/>
          </p:nvSpPr>
          <p:spPr>
            <a:xfrm>
              <a:off x="1614995" y="6729590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1549" y="5651"/>
                  </a:moveTo>
                  <a:lnTo>
                    <a:pt x="457" y="292"/>
                  </a:lnTo>
                  <a:lnTo>
                    <a:pt x="0" y="0"/>
                  </a:lnTo>
                  <a:lnTo>
                    <a:pt x="1066" y="5372"/>
                  </a:lnTo>
                  <a:lnTo>
                    <a:pt x="1549" y="5651"/>
                  </a:lnTo>
                  <a:close/>
                </a:path>
                <a:path w="3175" h="6984">
                  <a:moveTo>
                    <a:pt x="3124" y="6565"/>
                  </a:moveTo>
                  <a:lnTo>
                    <a:pt x="2032" y="1206"/>
                  </a:lnTo>
                  <a:lnTo>
                    <a:pt x="635" y="381"/>
                  </a:lnTo>
                  <a:lnTo>
                    <a:pt x="1701" y="5765"/>
                  </a:lnTo>
                  <a:lnTo>
                    <a:pt x="3124" y="656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3" name="object 3633"/>
            <p:cNvSpPr/>
            <p:nvPr/>
          </p:nvSpPr>
          <p:spPr>
            <a:xfrm>
              <a:off x="1613060" y="6728373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65"/>
                  </a:lnTo>
                  <a:lnTo>
                    <a:pt x="5981" y="8407"/>
                  </a:lnTo>
                  <a:lnTo>
                    <a:pt x="5981" y="8001"/>
                  </a:lnTo>
                  <a:lnTo>
                    <a:pt x="5715" y="8001"/>
                  </a:lnTo>
                  <a:lnTo>
                    <a:pt x="266" y="4851"/>
                  </a:lnTo>
                  <a:lnTo>
                    <a:pt x="266" y="393"/>
                  </a:lnTo>
                  <a:lnTo>
                    <a:pt x="684" y="393"/>
                  </a:lnTo>
                  <a:lnTo>
                    <a:pt x="0" y="0"/>
                  </a:lnTo>
                  <a:close/>
                </a:path>
                <a:path w="6350" h="8890">
                  <a:moveTo>
                    <a:pt x="684" y="393"/>
                  </a:moveTo>
                  <a:lnTo>
                    <a:pt x="266" y="393"/>
                  </a:lnTo>
                  <a:lnTo>
                    <a:pt x="5715" y="3530"/>
                  </a:lnTo>
                  <a:lnTo>
                    <a:pt x="5715" y="8001"/>
                  </a:lnTo>
                  <a:lnTo>
                    <a:pt x="5981" y="8001"/>
                  </a:lnTo>
                  <a:lnTo>
                    <a:pt x="5981" y="3441"/>
                  </a:lnTo>
                  <a:lnTo>
                    <a:pt x="684" y="3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4" name="object 3634"/>
            <p:cNvSpPr/>
            <p:nvPr/>
          </p:nvSpPr>
          <p:spPr>
            <a:xfrm>
              <a:off x="1612952" y="6728434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65"/>
                  </a:lnTo>
                  <a:lnTo>
                    <a:pt x="5981" y="8407"/>
                  </a:lnTo>
                  <a:lnTo>
                    <a:pt x="5981" y="8001"/>
                  </a:lnTo>
                  <a:lnTo>
                    <a:pt x="5715" y="8001"/>
                  </a:lnTo>
                  <a:lnTo>
                    <a:pt x="266" y="4851"/>
                  </a:lnTo>
                  <a:lnTo>
                    <a:pt x="266" y="393"/>
                  </a:lnTo>
                  <a:lnTo>
                    <a:pt x="684" y="393"/>
                  </a:lnTo>
                  <a:lnTo>
                    <a:pt x="0" y="0"/>
                  </a:lnTo>
                  <a:close/>
                </a:path>
                <a:path w="6350" h="8890">
                  <a:moveTo>
                    <a:pt x="684" y="393"/>
                  </a:moveTo>
                  <a:lnTo>
                    <a:pt x="266" y="393"/>
                  </a:lnTo>
                  <a:lnTo>
                    <a:pt x="5715" y="3530"/>
                  </a:lnTo>
                  <a:lnTo>
                    <a:pt x="5715" y="8001"/>
                  </a:lnTo>
                  <a:lnTo>
                    <a:pt x="5981" y="8001"/>
                  </a:lnTo>
                  <a:lnTo>
                    <a:pt x="5981" y="3441"/>
                  </a:lnTo>
                  <a:lnTo>
                    <a:pt x="684" y="39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5" name="object 3635"/>
            <p:cNvSpPr/>
            <p:nvPr/>
          </p:nvSpPr>
          <p:spPr>
            <a:xfrm>
              <a:off x="1614777" y="6729349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304" y="5156"/>
                  </a:lnTo>
                  <a:lnTo>
                    <a:pt x="317" y="4902"/>
                  </a:lnTo>
                  <a:lnTo>
                    <a:pt x="253" y="393"/>
                  </a:lnTo>
                  <a:lnTo>
                    <a:pt x="444" y="507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6" name="object 3636"/>
            <p:cNvSpPr/>
            <p:nvPr/>
          </p:nvSpPr>
          <p:spPr>
            <a:xfrm>
              <a:off x="1614671" y="672940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419" y="5219"/>
                  </a:lnTo>
                  <a:lnTo>
                    <a:pt x="419" y="4965"/>
                  </a:lnTo>
                  <a:lnTo>
                    <a:pt x="254" y="4876"/>
                  </a:lnTo>
                  <a:lnTo>
                    <a:pt x="254" y="406"/>
                  </a:lnTo>
                  <a:lnTo>
                    <a:pt x="546" y="571"/>
                  </a:lnTo>
                  <a:lnTo>
                    <a:pt x="558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7" name="object 3637"/>
            <p:cNvSpPr/>
            <p:nvPr/>
          </p:nvSpPr>
          <p:spPr>
            <a:xfrm>
              <a:off x="1617074" y="6730675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304" y="5156"/>
                  </a:lnTo>
                  <a:lnTo>
                    <a:pt x="317" y="4902"/>
                  </a:lnTo>
                  <a:lnTo>
                    <a:pt x="253" y="393"/>
                  </a:lnTo>
                  <a:lnTo>
                    <a:pt x="444" y="508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8" name="object 3638"/>
            <p:cNvSpPr/>
            <p:nvPr/>
          </p:nvSpPr>
          <p:spPr>
            <a:xfrm>
              <a:off x="1616969" y="6730734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406" y="5219"/>
                  </a:lnTo>
                  <a:lnTo>
                    <a:pt x="419" y="4965"/>
                  </a:lnTo>
                  <a:lnTo>
                    <a:pt x="254" y="4876"/>
                  </a:lnTo>
                  <a:lnTo>
                    <a:pt x="254" y="406"/>
                  </a:lnTo>
                  <a:lnTo>
                    <a:pt x="546" y="571"/>
                  </a:lnTo>
                  <a:lnTo>
                    <a:pt x="558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9" name="object 3639"/>
            <p:cNvSpPr/>
            <p:nvPr/>
          </p:nvSpPr>
          <p:spPr>
            <a:xfrm>
              <a:off x="1612507" y="6728013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4" h="9525">
                  <a:moveTo>
                    <a:pt x="203" y="0"/>
                  </a:moveTo>
                  <a:lnTo>
                    <a:pt x="0" y="101"/>
                  </a:lnTo>
                  <a:lnTo>
                    <a:pt x="203" y="5232"/>
                  </a:lnTo>
                  <a:lnTo>
                    <a:pt x="266" y="5486"/>
                  </a:lnTo>
                  <a:lnTo>
                    <a:pt x="457" y="5384"/>
                  </a:lnTo>
                  <a:lnTo>
                    <a:pt x="457" y="406"/>
                  </a:lnTo>
                  <a:lnTo>
                    <a:pt x="6413" y="3860"/>
                  </a:lnTo>
                  <a:lnTo>
                    <a:pt x="6413" y="8826"/>
                  </a:lnTo>
                  <a:lnTo>
                    <a:pt x="6502" y="9093"/>
                  </a:lnTo>
                  <a:lnTo>
                    <a:pt x="6680" y="8978"/>
                  </a:lnTo>
                  <a:lnTo>
                    <a:pt x="6680" y="37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0" name="object 3640"/>
            <p:cNvSpPr/>
            <p:nvPr/>
          </p:nvSpPr>
          <p:spPr>
            <a:xfrm>
              <a:off x="1612506" y="6728142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4" h="9525">
                  <a:moveTo>
                    <a:pt x="6489" y="3733"/>
                  </a:moveTo>
                  <a:lnTo>
                    <a:pt x="4305" y="2463"/>
                  </a:lnTo>
                  <a:lnTo>
                    <a:pt x="0" y="0"/>
                  </a:lnTo>
                  <a:lnTo>
                    <a:pt x="0" y="5219"/>
                  </a:lnTo>
                  <a:lnTo>
                    <a:pt x="266" y="5372"/>
                  </a:lnTo>
                  <a:lnTo>
                    <a:pt x="266" y="393"/>
                  </a:lnTo>
                  <a:lnTo>
                    <a:pt x="4292" y="2730"/>
                  </a:lnTo>
                  <a:lnTo>
                    <a:pt x="6223" y="3848"/>
                  </a:lnTo>
                  <a:lnTo>
                    <a:pt x="6223" y="8826"/>
                  </a:lnTo>
                  <a:lnTo>
                    <a:pt x="6489" y="8966"/>
                  </a:lnTo>
                  <a:lnTo>
                    <a:pt x="6489" y="373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1" name="object 3641"/>
            <p:cNvSpPr/>
            <p:nvPr/>
          </p:nvSpPr>
          <p:spPr>
            <a:xfrm>
              <a:off x="1603938" y="6723094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91"/>
                  </a:lnTo>
                  <a:lnTo>
                    <a:pt x="5943" y="8407"/>
                  </a:lnTo>
                  <a:lnTo>
                    <a:pt x="5943" y="3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2" name="object 3642"/>
            <p:cNvSpPr/>
            <p:nvPr/>
          </p:nvSpPr>
          <p:spPr>
            <a:xfrm>
              <a:off x="1605965" y="6724383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1549" y="5651"/>
                  </a:moveTo>
                  <a:lnTo>
                    <a:pt x="457" y="292"/>
                  </a:lnTo>
                  <a:lnTo>
                    <a:pt x="0" y="0"/>
                  </a:lnTo>
                  <a:lnTo>
                    <a:pt x="1066" y="5372"/>
                  </a:lnTo>
                  <a:lnTo>
                    <a:pt x="1549" y="5651"/>
                  </a:lnTo>
                  <a:close/>
                </a:path>
                <a:path w="3175" h="6984">
                  <a:moveTo>
                    <a:pt x="3136" y="6565"/>
                  </a:moveTo>
                  <a:lnTo>
                    <a:pt x="2044" y="1206"/>
                  </a:lnTo>
                  <a:lnTo>
                    <a:pt x="647" y="381"/>
                  </a:lnTo>
                  <a:lnTo>
                    <a:pt x="1714" y="5765"/>
                  </a:lnTo>
                  <a:lnTo>
                    <a:pt x="3136" y="656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3" name="object 3643"/>
            <p:cNvSpPr/>
            <p:nvPr/>
          </p:nvSpPr>
          <p:spPr>
            <a:xfrm>
              <a:off x="1604035" y="6723152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65"/>
                  </a:lnTo>
                  <a:lnTo>
                    <a:pt x="5981" y="8432"/>
                  </a:lnTo>
                  <a:lnTo>
                    <a:pt x="5981" y="8013"/>
                  </a:lnTo>
                  <a:lnTo>
                    <a:pt x="5715" y="8013"/>
                  </a:lnTo>
                  <a:lnTo>
                    <a:pt x="266" y="4864"/>
                  </a:lnTo>
                  <a:lnTo>
                    <a:pt x="266" y="406"/>
                  </a:lnTo>
                  <a:lnTo>
                    <a:pt x="703" y="406"/>
                  </a:lnTo>
                  <a:lnTo>
                    <a:pt x="0" y="0"/>
                  </a:lnTo>
                  <a:close/>
                </a:path>
                <a:path w="6350" h="8890">
                  <a:moveTo>
                    <a:pt x="703" y="406"/>
                  </a:moveTo>
                  <a:lnTo>
                    <a:pt x="266" y="406"/>
                  </a:lnTo>
                  <a:lnTo>
                    <a:pt x="5715" y="3556"/>
                  </a:lnTo>
                  <a:lnTo>
                    <a:pt x="5715" y="8013"/>
                  </a:lnTo>
                  <a:lnTo>
                    <a:pt x="5981" y="8013"/>
                  </a:lnTo>
                  <a:lnTo>
                    <a:pt x="5981" y="3454"/>
                  </a:lnTo>
                  <a:lnTo>
                    <a:pt x="703" y="4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4" name="object 3644"/>
            <p:cNvSpPr/>
            <p:nvPr/>
          </p:nvSpPr>
          <p:spPr>
            <a:xfrm>
              <a:off x="1603928" y="6723213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65"/>
                  </a:lnTo>
                  <a:lnTo>
                    <a:pt x="5981" y="8420"/>
                  </a:lnTo>
                  <a:lnTo>
                    <a:pt x="5981" y="8013"/>
                  </a:lnTo>
                  <a:lnTo>
                    <a:pt x="5715" y="8013"/>
                  </a:lnTo>
                  <a:lnTo>
                    <a:pt x="266" y="4864"/>
                  </a:lnTo>
                  <a:lnTo>
                    <a:pt x="266" y="406"/>
                  </a:lnTo>
                  <a:lnTo>
                    <a:pt x="703" y="406"/>
                  </a:lnTo>
                  <a:lnTo>
                    <a:pt x="0" y="0"/>
                  </a:lnTo>
                  <a:close/>
                </a:path>
                <a:path w="6350" h="8890">
                  <a:moveTo>
                    <a:pt x="703" y="406"/>
                  </a:moveTo>
                  <a:lnTo>
                    <a:pt x="266" y="406"/>
                  </a:lnTo>
                  <a:lnTo>
                    <a:pt x="5715" y="3555"/>
                  </a:lnTo>
                  <a:lnTo>
                    <a:pt x="5715" y="8013"/>
                  </a:lnTo>
                  <a:lnTo>
                    <a:pt x="5981" y="8013"/>
                  </a:lnTo>
                  <a:lnTo>
                    <a:pt x="5981" y="3454"/>
                  </a:lnTo>
                  <a:lnTo>
                    <a:pt x="703" y="4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5" name="object 3645"/>
            <p:cNvSpPr/>
            <p:nvPr/>
          </p:nvSpPr>
          <p:spPr>
            <a:xfrm>
              <a:off x="1605752" y="6724140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304" y="5156"/>
                  </a:lnTo>
                  <a:lnTo>
                    <a:pt x="317" y="4902"/>
                  </a:lnTo>
                  <a:lnTo>
                    <a:pt x="253" y="393"/>
                  </a:lnTo>
                  <a:lnTo>
                    <a:pt x="444" y="508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6" name="object 3646"/>
            <p:cNvSpPr/>
            <p:nvPr/>
          </p:nvSpPr>
          <p:spPr>
            <a:xfrm>
              <a:off x="1605647" y="6724199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406" y="5219"/>
                  </a:lnTo>
                  <a:lnTo>
                    <a:pt x="419" y="4965"/>
                  </a:lnTo>
                  <a:lnTo>
                    <a:pt x="254" y="4864"/>
                  </a:lnTo>
                  <a:lnTo>
                    <a:pt x="254" y="406"/>
                  </a:lnTo>
                  <a:lnTo>
                    <a:pt x="546" y="571"/>
                  </a:lnTo>
                  <a:lnTo>
                    <a:pt x="558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7" name="object 3647"/>
            <p:cNvSpPr/>
            <p:nvPr/>
          </p:nvSpPr>
          <p:spPr>
            <a:xfrm>
              <a:off x="1608048" y="6725468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304" y="5156"/>
                  </a:lnTo>
                  <a:lnTo>
                    <a:pt x="317" y="4902"/>
                  </a:lnTo>
                  <a:lnTo>
                    <a:pt x="253" y="393"/>
                  </a:lnTo>
                  <a:lnTo>
                    <a:pt x="444" y="508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8" name="object 3648"/>
            <p:cNvSpPr/>
            <p:nvPr/>
          </p:nvSpPr>
          <p:spPr>
            <a:xfrm>
              <a:off x="1607944" y="6725526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406" y="5219"/>
                  </a:lnTo>
                  <a:lnTo>
                    <a:pt x="419" y="4965"/>
                  </a:lnTo>
                  <a:lnTo>
                    <a:pt x="254" y="4864"/>
                  </a:lnTo>
                  <a:lnTo>
                    <a:pt x="254" y="406"/>
                  </a:lnTo>
                  <a:lnTo>
                    <a:pt x="546" y="571"/>
                  </a:lnTo>
                  <a:lnTo>
                    <a:pt x="558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9" name="object 3649"/>
            <p:cNvSpPr/>
            <p:nvPr/>
          </p:nvSpPr>
          <p:spPr>
            <a:xfrm>
              <a:off x="1603481" y="6722804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4" h="9525">
                  <a:moveTo>
                    <a:pt x="203" y="0"/>
                  </a:moveTo>
                  <a:lnTo>
                    <a:pt x="0" y="101"/>
                  </a:lnTo>
                  <a:lnTo>
                    <a:pt x="203" y="5232"/>
                  </a:lnTo>
                  <a:lnTo>
                    <a:pt x="266" y="5486"/>
                  </a:lnTo>
                  <a:lnTo>
                    <a:pt x="457" y="5384"/>
                  </a:lnTo>
                  <a:lnTo>
                    <a:pt x="457" y="406"/>
                  </a:lnTo>
                  <a:lnTo>
                    <a:pt x="6413" y="3860"/>
                  </a:lnTo>
                  <a:lnTo>
                    <a:pt x="6413" y="8826"/>
                  </a:lnTo>
                  <a:lnTo>
                    <a:pt x="6502" y="9093"/>
                  </a:lnTo>
                  <a:lnTo>
                    <a:pt x="6680" y="8978"/>
                  </a:lnTo>
                  <a:lnTo>
                    <a:pt x="6680" y="37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0" name="object 3650"/>
            <p:cNvSpPr/>
            <p:nvPr/>
          </p:nvSpPr>
          <p:spPr>
            <a:xfrm>
              <a:off x="1603476" y="6722935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4" h="9525">
                  <a:moveTo>
                    <a:pt x="4292" y="2476"/>
                  </a:moveTo>
                  <a:lnTo>
                    <a:pt x="0" y="0"/>
                  </a:lnTo>
                  <a:lnTo>
                    <a:pt x="0" y="5219"/>
                  </a:lnTo>
                  <a:lnTo>
                    <a:pt x="266" y="5372"/>
                  </a:lnTo>
                  <a:lnTo>
                    <a:pt x="266" y="393"/>
                  </a:lnTo>
                  <a:lnTo>
                    <a:pt x="4292" y="2730"/>
                  </a:lnTo>
                  <a:lnTo>
                    <a:pt x="4292" y="2476"/>
                  </a:lnTo>
                  <a:close/>
                </a:path>
                <a:path w="6984" h="9525">
                  <a:moveTo>
                    <a:pt x="6502" y="3733"/>
                  </a:moveTo>
                  <a:lnTo>
                    <a:pt x="4318" y="2463"/>
                  </a:lnTo>
                  <a:lnTo>
                    <a:pt x="4305" y="2717"/>
                  </a:lnTo>
                  <a:lnTo>
                    <a:pt x="6235" y="3848"/>
                  </a:lnTo>
                  <a:lnTo>
                    <a:pt x="6235" y="8826"/>
                  </a:lnTo>
                  <a:lnTo>
                    <a:pt x="6502" y="8966"/>
                  </a:lnTo>
                  <a:lnTo>
                    <a:pt x="6502" y="373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1" name="object 3651"/>
            <p:cNvSpPr/>
            <p:nvPr/>
          </p:nvSpPr>
          <p:spPr>
            <a:xfrm>
              <a:off x="1594912" y="6717886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91"/>
                  </a:lnTo>
                  <a:lnTo>
                    <a:pt x="5930" y="8407"/>
                  </a:lnTo>
                  <a:lnTo>
                    <a:pt x="5930" y="3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2" name="object 3652"/>
            <p:cNvSpPr/>
            <p:nvPr/>
          </p:nvSpPr>
          <p:spPr>
            <a:xfrm>
              <a:off x="1596948" y="6719176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1549" y="5651"/>
                  </a:moveTo>
                  <a:lnTo>
                    <a:pt x="457" y="292"/>
                  </a:lnTo>
                  <a:lnTo>
                    <a:pt x="0" y="0"/>
                  </a:lnTo>
                  <a:lnTo>
                    <a:pt x="1066" y="5372"/>
                  </a:lnTo>
                  <a:lnTo>
                    <a:pt x="1549" y="5651"/>
                  </a:lnTo>
                  <a:close/>
                </a:path>
                <a:path w="3175" h="6984">
                  <a:moveTo>
                    <a:pt x="3124" y="6565"/>
                  </a:moveTo>
                  <a:lnTo>
                    <a:pt x="2032" y="1206"/>
                  </a:lnTo>
                  <a:lnTo>
                    <a:pt x="635" y="381"/>
                  </a:lnTo>
                  <a:lnTo>
                    <a:pt x="1701" y="5765"/>
                  </a:lnTo>
                  <a:lnTo>
                    <a:pt x="3124" y="656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3" name="object 3653"/>
            <p:cNvSpPr/>
            <p:nvPr/>
          </p:nvSpPr>
          <p:spPr>
            <a:xfrm>
              <a:off x="1595009" y="6717958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52"/>
                  </a:lnTo>
                  <a:lnTo>
                    <a:pt x="5981" y="8407"/>
                  </a:lnTo>
                  <a:lnTo>
                    <a:pt x="5981" y="8000"/>
                  </a:lnTo>
                  <a:lnTo>
                    <a:pt x="5715" y="8000"/>
                  </a:lnTo>
                  <a:lnTo>
                    <a:pt x="266" y="4851"/>
                  </a:lnTo>
                  <a:lnTo>
                    <a:pt x="266" y="393"/>
                  </a:lnTo>
                  <a:lnTo>
                    <a:pt x="684" y="393"/>
                  </a:lnTo>
                  <a:lnTo>
                    <a:pt x="0" y="0"/>
                  </a:lnTo>
                  <a:close/>
                </a:path>
                <a:path w="6350" h="8890">
                  <a:moveTo>
                    <a:pt x="684" y="393"/>
                  </a:moveTo>
                  <a:lnTo>
                    <a:pt x="266" y="393"/>
                  </a:lnTo>
                  <a:lnTo>
                    <a:pt x="5715" y="3530"/>
                  </a:lnTo>
                  <a:lnTo>
                    <a:pt x="5715" y="8000"/>
                  </a:lnTo>
                  <a:lnTo>
                    <a:pt x="5981" y="8000"/>
                  </a:lnTo>
                  <a:lnTo>
                    <a:pt x="5981" y="3441"/>
                  </a:lnTo>
                  <a:lnTo>
                    <a:pt x="684" y="3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4" name="object 3654"/>
            <p:cNvSpPr/>
            <p:nvPr/>
          </p:nvSpPr>
          <p:spPr>
            <a:xfrm>
              <a:off x="1594902" y="6718006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65"/>
                  </a:lnTo>
                  <a:lnTo>
                    <a:pt x="5981" y="8432"/>
                  </a:lnTo>
                  <a:lnTo>
                    <a:pt x="5981" y="8013"/>
                  </a:lnTo>
                  <a:lnTo>
                    <a:pt x="5715" y="8013"/>
                  </a:lnTo>
                  <a:lnTo>
                    <a:pt x="266" y="4864"/>
                  </a:lnTo>
                  <a:lnTo>
                    <a:pt x="266" y="406"/>
                  </a:lnTo>
                  <a:lnTo>
                    <a:pt x="703" y="406"/>
                  </a:lnTo>
                  <a:lnTo>
                    <a:pt x="0" y="0"/>
                  </a:lnTo>
                  <a:close/>
                </a:path>
                <a:path w="6350" h="8890">
                  <a:moveTo>
                    <a:pt x="703" y="406"/>
                  </a:moveTo>
                  <a:lnTo>
                    <a:pt x="266" y="406"/>
                  </a:lnTo>
                  <a:lnTo>
                    <a:pt x="5715" y="3555"/>
                  </a:lnTo>
                  <a:lnTo>
                    <a:pt x="5715" y="8013"/>
                  </a:lnTo>
                  <a:lnTo>
                    <a:pt x="5981" y="8013"/>
                  </a:lnTo>
                  <a:lnTo>
                    <a:pt x="5981" y="3454"/>
                  </a:lnTo>
                  <a:lnTo>
                    <a:pt x="703" y="4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5" name="object 3655"/>
            <p:cNvSpPr/>
            <p:nvPr/>
          </p:nvSpPr>
          <p:spPr>
            <a:xfrm>
              <a:off x="1596727" y="6718932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304" y="5156"/>
                  </a:lnTo>
                  <a:lnTo>
                    <a:pt x="317" y="4902"/>
                  </a:lnTo>
                  <a:lnTo>
                    <a:pt x="253" y="393"/>
                  </a:lnTo>
                  <a:lnTo>
                    <a:pt x="444" y="508"/>
                  </a:lnTo>
                  <a:lnTo>
                    <a:pt x="444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6" name="object 3656"/>
            <p:cNvSpPr/>
            <p:nvPr/>
          </p:nvSpPr>
          <p:spPr>
            <a:xfrm>
              <a:off x="1596622" y="6718978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91"/>
                  </a:lnTo>
                  <a:lnTo>
                    <a:pt x="406" y="5232"/>
                  </a:lnTo>
                  <a:lnTo>
                    <a:pt x="419" y="4978"/>
                  </a:lnTo>
                  <a:lnTo>
                    <a:pt x="254" y="4876"/>
                  </a:lnTo>
                  <a:lnTo>
                    <a:pt x="254" y="419"/>
                  </a:lnTo>
                  <a:lnTo>
                    <a:pt x="546" y="584"/>
                  </a:lnTo>
                  <a:lnTo>
                    <a:pt x="558" y="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7" name="object 3657"/>
            <p:cNvSpPr/>
            <p:nvPr/>
          </p:nvSpPr>
          <p:spPr>
            <a:xfrm>
              <a:off x="1599021" y="6720259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317" y="5156"/>
                  </a:lnTo>
                  <a:lnTo>
                    <a:pt x="317" y="4902"/>
                  </a:lnTo>
                  <a:lnTo>
                    <a:pt x="266" y="393"/>
                  </a:lnTo>
                  <a:lnTo>
                    <a:pt x="444" y="507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8" name="object 3658"/>
            <p:cNvSpPr/>
            <p:nvPr/>
          </p:nvSpPr>
          <p:spPr>
            <a:xfrm>
              <a:off x="1598919" y="6720318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406" y="5219"/>
                  </a:lnTo>
                  <a:lnTo>
                    <a:pt x="419" y="4965"/>
                  </a:lnTo>
                  <a:lnTo>
                    <a:pt x="254" y="4876"/>
                  </a:lnTo>
                  <a:lnTo>
                    <a:pt x="254" y="406"/>
                  </a:lnTo>
                  <a:lnTo>
                    <a:pt x="546" y="571"/>
                  </a:lnTo>
                  <a:lnTo>
                    <a:pt x="546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9" name="object 3659"/>
            <p:cNvSpPr/>
            <p:nvPr/>
          </p:nvSpPr>
          <p:spPr>
            <a:xfrm>
              <a:off x="1594458" y="6717596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4" h="9525">
                  <a:moveTo>
                    <a:pt x="203" y="0"/>
                  </a:moveTo>
                  <a:lnTo>
                    <a:pt x="0" y="101"/>
                  </a:lnTo>
                  <a:lnTo>
                    <a:pt x="203" y="5232"/>
                  </a:lnTo>
                  <a:lnTo>
                    <a:pt x="266" y="5486"/>
                  </a:lnTo>
                  <a:lnTo>
                    <a:pt x="457" y="5384"/>
                  </a:lnTo>
                  <a:lnTo>
                    <a:pt x="457" y="406"/>
                  </a:lnTo>
                  <a:lnTo>
                    <a:pt x="6413" y="3860"/>
                  </a:lnTo>
                  <a:lnTo>
                    <a:pt x="6413" y="8826"/>
                  </a:lnTo>
                  <a:lnTo>
                    <a:pt x="6502" y="9093"/>
                  </a:lnTo>
                  <a:lnTo>
                    <a:pt x="6680" y="8978"/>
                  </a:lnTo>
                  <a:lnTo>
                    <a:pt x="6680" y="37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0" name="object 3660"/>
            <p:cNvSpPr/>
            <p:nvPr/>
          </p:nvSpPr>
          <p:spPr>
            <a:xfrm>
              <a:off x="1594446" y="6717728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4" h="9525">
                  <a:moveTo>
                    <a:pt x="4292" y="2476"/>
                  </a:moveTo>
                  <a:lnTo>
                    <a:pt x="0" y="0"/>
                  </a:lnTo>
                  <a:lnTo>
                    <a:pt x="0" y="5219"/>
                  </a:lnTo>
                  <a:lnTo>
                    <a:pt x="266" y="5372"/>
                  </a:lnTo>
                  <a:lnTo>
                    <a:pt x="266" y="393"/>
                  </a:lnTo>
                  <a:lnTo>
                    <a:pt x="4292" y="2730"/>
                  </a:lnTo>
                  <a:lnTo>
                    <a:pt x="4292" y="2476"/>
                  </a:lnTo>
                  <a:close/>
                </a:path>
                <a:path w="6984" h="9525">
                  <a:moveTo>
                    <a:pt x="6502" y="3721"/>
                  </a:moveTo>
                  <a:lnTo>
                    <a:pt x="4318" y="2451"/>
                  </a:lnTo>
                  <a:lnTo>
                    <a:pt x="4305" y="2705"/>
                  </a:lnTo>
                  <a:lnTo>
                    <a:pt x="6235" y="3835"/>
                  </a:lnTo>
                  <a:lnTo>
                    <a:pt x="6235" y="8813"/>
                  </a:lnTo>
                  <a:lnTo>
                    <a:pt x="6502" y="8953"/>
                  </a:lnTo>
                  <a:lnTo>
                    <a:pt x="6502" y="372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1" name="object 3661"/>
            <p:cNvSpPr/>
            <p:nvPr/>
          </p:nvSpPr>
          <p:spPr>
            <a:xfrm>
              <a:off x="1585888" y="6712676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91"/>
                  </a:lnTo>
                  <a:lnTo>
                    <a:pt x="5930" y="8407"/>
                  </a:lnTo>
                  <a:lnTo>
                    <a:pt x="5930" y="3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2" name="object 3662"/>
            <p:cNvSpPr/>
            <p:nvPr/>
          </p:nvSpPr>
          <p:spPr>
            <a:xfrm>
              <a:off x="1587919" y="6713969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1549" y="5651"/>
                  </a:moveTo>
                  <a:lnTo>
                    <a:pt x="457" y="292"/>
                  </a:lnTo>
                  <a:lnTo>
                    <a:pt x="0" y="0"/>
                  </a:lnTo>
                  <a:lnTo>
                    <a:pt x="1066" y="5372"/>
                  </a:lnTo>
                  <a:lnTo>
                    <a:pt x="1549" y="5651"/>
                  </a:lnTo>
                  <a:close/>
                </a:path>
                <a:path w="3175" h="6984">
                  <a:moveTo>
                    <a:pt x="3124" y="6565"/>
                  </a:moveTo>
                  <a:lnTo>
                    <a:pt x="2032" y="1206"/>
                  </a:lnTo>
                  <a:lnTo>
                    <a:pt x="635" y="381"/>
                  </a:lnTo>
                  <a:lnTo>
                    <a:pt x="1701" y="5753"/>
                  </a:lnTo>
                  <a:lnTo>
                    <a:pt x="3124" y="656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3" name="object 3663"/>
            <p:cNvSpPr/>
            <p:nvPr/>
          </p:nvSpPr>
          <p:spPr>
            <a:xfrm>
              <a:off x="1585982" y="6712736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65"/>
                  </a:lnTo>
                  <a:lnTo>
                    <a:pt x="5981" y="8420"/>
                  </a:lnTo>
                  <a:lnTo>
                    <a:pt x="5981" y="8013"/>
                  </a:lnTo>
                  <a:lnTo>
                    <a:pt x="5715" y="8013"/>
                  </a:lnTo>
                  <a:lnTo>
                    <a:pt x="266" y="4864"/>
                  </a:lnTo>
                  <a:lnTo>
                    <a:pt x="266" y="406"/>
                  </a:lnTo>
                  <a:lnTo>
                    <a:pt x="703" y="406"/>
                  </a:lnTo>
                  <a:lnTo>
                    <a:pt x="0" y="0"/>
                  </a:lnTo>
                  <a:close/>
                </a:path>
                <a:path w="6350" h="8890">
                  <a:moveTo>
                    <a:pt x="703" y="406"/>
                  </a:moveTo>
                  <a:lnTo>
                    <a:pt x="266" y="406"/>
                  </a:lnTo>
                  <a:lnTo>
                    <a:pt x="5715" y="3555"/>
                  </a:lnTo>
                  <a:lnTo>
                    <a:pt x="5715" y="8013"/>
                  </a:lnTo>
                  <a:lnTo>
                    <a:pt x="5981" y="8013"/>
                  </a:lnTo>
                  <a:lnTo>
                    <a:pt x="5981" y="3454"/>
                  </a:lnTo>
                  <a:lnTo>
                    <a:pt x="703" y="4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4" name="object 3664"/>
            <p:cNvSpPr/>
            <p:nvPr/>
          </p:nvSpPr>
          <p:spPr>
            <a:xfrm>
              <a:off x="1585878" y="6712811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0" y="0"/>
                  </a:moveTo>
                  <a:lnTo>
                    <a:pt x="0" y="4953"/>
                  </a:lnTo>
                  <a:lnTo>
                    <a:pt x="5981" y="8407"/>
                  </a:lnTo>
                  <a:lnTo>
                    <a:pt x="5981" y="8001"/>
                  </a:lnTo>
                  <a:lnTo>
                    <a:pt x="5715" y="8001"/>
                  </a:lnTo>
                  <a:lnTo>
                    <a:pt x="266" y="4851"/>
                  </a:lnTo>
                  <a:lnTo>
                    <a:pt x="266" y="393"/>
                  </a:lnTo>
                  <a:lnTo>
                    <a:pt x="684" y="393"/>
                  </a:lnTo>
                  <a:lnTo>
                    <a:pt x="0" y="0"/>
                  </a:lnTo>
                  <a:close/>
                </a:path>
                <a:path w="6350" h="8890">
                  <a:moveTo>
                    <a:pt x="684" y="393"/>
                  </a:moveTo>
                  <a:lnTo>
                    <a:pt x="266" y="393"/>
                  </a:lnTo>
                  <a:lnTo>
                    <a:pt x="5715" y="3543"/>
                  </a:lnTo>
                  <a:lnTo>
                    <a:pt x="5715" y="8001"/>
                  </a:lnTo>
                  <a:lnTo>
                    <a:pt x="5981" y="8001"/>
                  </a:lnTo>
                  <a:lnTo>
                    <a:pt x="5981" y="3441"/>
                  </a:lnTo>
                  <a:lnTo>
                    <a:pt x="684" y="39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5" name="object 3665"/>
            <p:cNvSpPr/>
            <p:nvPr/>
          </p:nvSpPr>
          <p:spPr>
            <a:xfrm>
              <a:off x="1587699" y="6713724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317" y="5156"/>
                  </a:lnTo>
                  <a:lnTo>
                    <a:pt x="317" y="4902"/>
                  </a:lnTo>
                  <a:lnTo>
                    <a:pt x="266" y="393"/>
                  </a:lnTo>
                  <a:lnTo>
                    <a:pt x="444" y="508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6" name="object 3666"/>
            <p:cNvSpPr/>
            <p:nvPr/>
          </p:nvSpPr>
          <p:spPr>
            <a:xfrm>
              <a:off x="1587597" y="6713784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406" y="5219"/>
                  </a:lnTo>
                  <a:lnTo>
                    <a:pt x="419" y="4965"/>
                  </a:lnTo>
                  <a:lnTo>
                    <a:pt x="254" y="4864"/>
                  </a:lnTo>
                  <a:lnTo>
                    <a:pt x="254" y="406"/>
                  </a:lnTo>
                  <a:lnTo>
                    <a:pt x="546" y="571"/>
                  </a:lnTo>
                  <a:lnTo>
                    <a:pt x="546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7" name="object 3667"/>
            <p:cNvSpPr/>
            <p:nvPr/>
          </p:nvSpPr>
          <p:spPr>
            <a:xfrm>
              <a:off x="1589996" y="6715050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317" y="5156"/>
                  </a:lnTo>
                  <a:lnTo>
                    <a:pt x="317" y="4902"/>
                  </a:lnTo>
                  <a:lnTo>
                    <a:pt x="266" y="393"/>
                  </a:lnTo>
                  <a:lnTo>
                    <a:pt x="444" y="507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8" name="object 3668"/>
            <p:cNvSpPr/>
            <p:nvPr/>
          </p:nvSpPr>
          <p:spPr>
            <a:xfrm>
              <a:off x="1589891" y="6715109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0" y="0"/>
                  </a:moveTo>
                  <a:lnTo>
                    <a:pt x="0" y="4978"/>
                  </a:lnTo>
                  <a:lnTo>
                    <a:pt x="419" y="5219"/>
                  </a:lnTo>
                  <a:lnTo>
                    <a:pt x="419" y="4965"/>
                  </a:lnTo>
                  <a:lnTo>
                    <a:pt x="254" y="4864"/>
                  </a:lnTo>
                  <a:lnTo>
                    <a:pt x="254" y="406"/>
                  </a:lnTo>
                  <a:lnTo>
                    <a:pt x="546" y="571"/>
                  </a:lnTo>
                  <a:lnTo>
                    <a:pt x="558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9" name="object 3669"/>
            <p:cNvSpPr/>
            <p:nvPr/>
          </p:nvSpPr>
          <p:spPr>
            <a:xfrm>
              <a:off x="1585432" y="6712388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4" h="9525">
                  <a:moveTo>
                    <a:pt x="203" y="0"/>
                  </a:moveTo>
                  <a:lnTo>
                    <a:pt x="0" y="101"/>
                  </a:lnTo>
                  <a:lnTo>
                    <a:pt x="203" y="5232"/>
                  </a:lnTo>
                  <a:lnTo>
                    <a:pt x="266" y="5486"/>
                  </a:lnTo>
                  <a:lnTo>
                    <a:pt x="457" y="5384"/>
                  </a:lnTo>
                  <a:lnTo>
                    <a:pt x="457" y="406"/>
                  </a:lnTo>
                  <a:lnTo>
                    <a:pt x="6413" y="3860"/>
                  </a:lnTo>
                  <a:lnTo>
                    <a:pt x="6413" y="8826"/>
                  </a:lnTo>
                  <a:lnTo>
                    <a:pt x="6502" y="9093"/>
                  </a:lnTo>
                  <a:lnTo>
                    <a:pt x="6680" y="8978"/>
                  </a:lnTo>
                  <a:lnTo>
                    <a:pt x="6680" y="37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0" name="object 3670"/>
            <p:cNvSpPr/>
            <p:nvPr/>
          </p:nvSpPr>
          <p:spPr>
            <a:xfrm>
              <a:off x="1585429" y="6712521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4" h="9525">
                  <a:moveTo>
                    <a:pt x="6489" y="3721"/>
                  </a:moveTo>
                  <a:lnTo>
                    <a:pt x="4305" y="2451"/>
                  </a:lnTo>
                  <a:lnTo>
                    <a:pt x="0" y="0"/>
                  </a:lnTo>
                  <a:lnTo>
                    <a:pt x="0" y="5219"/>
                  </a:lnTo>
                  <a:lnTo>
                    <a:pt x="266" y="5372"/>
                  </a:lnTo>
                  <a:lnTo>
                    <a:pt x="266" y="393"/>
                  </a:lnTo>
                  <a:lnTo>
                    <a:pt x="4292" y="2730"/>
                  </a:lnTo>
                  <a:lnTo>
                    <a:pt x="6223" y="3835"/>
                  </a:lnTo>
                  <a:lnTo>
                    <a:pt x="6223" y="8813"/>
                  </a:lnTo>
                  <a:lnTo>
                    <a:pt x="6489" y="8953"/>
                  </a:lnTo>
                  <a:lnTo>
                    <a:pt x="6489" y="372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1" name="object 3671"/>
            <p:cNvSpPr/>
            <p:nvPr/>
          </p:nvSpPr>
          <p:spPr>
            <a:xfrm>
              <a:off x="1623446" y="6728395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30" y="0"/>
                  </a:moveTo>
                  <a:lnTo>
                    <a:pt x="0" y="3441"/>
                  </a:lnTo>
                  <a:lnTo>
                    <a:pt x="0" y="8420"/>
                  </a:lnTo>
                  <a:lnTo>
                    <a:pt x="5930" y="4991"/>
                  </a:lnTo>
                  <a:lnTo>
                    <a:pt x="593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2" name="object 3672"/>
            <p:cNvSpPr/>
            <p:nvPr/>
          </p:nvSpPr>
          <p:spPr>
            <a:xfrm>
              <a:off x="1624215" y="6729679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489" y="393"/>
                  </a:moveTo>
                  <a:lnTo>
                    <a:pt x="1092" y="1219"/>
                  </a:lnTo>
                  <a:lnTo>
                    <a:pt x="0" y="6578"/>
                  </a:lnTo>
                  <a:lnTo>
                    <a:pt x="1422" y="5765"/>
                  </a:lnTo>
                  <a:lnTo>
                    <a:pt x="2489" y="393"/>
                  </a:lnTo>
                  <a:close/>
                </a:path>
                <a:path w="3175" h="6984">
                  <a:moveTo>
                    <a:pt x="3124" y="0"/>
                  </a:moveTo>
                  <a:lnTo>
                    <a:pt x="2654" y="292"/>
                  </a:lnTo>
                  <a:lnTo>
                    <a:pt x="1562" y="5651"/>
                  </a:lnTo>
                  <a:lnTo>
                    <a:pt x="2044" y="5372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3" name="object 3673"/>
            <p:cNvSpPr/>
            <p:nvPr/>
          </p:nvSpPr>
          <p:spPr>
            <a:xfrm>
              <a:off x="1623301" y="6728460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28"/>
                  </a:lnTo>
                  <a:lnTo>
                    <a:pt x="0" y="8420"/>
                  </a:lnTo>
                  <a:lnTo>
                    <a:pt x="706" y="8013"/>
                  </a:lnTo>
                  <a:lnTo>
                    <a:pt x="266" y="8013"/>
                  </a:lnTo>
                  <a:lnTo>
                    <a:pt x="266" y="3555"/>
                  </a:lnTo>
                  <a:lnTo>
                    <a:pt x="5715" y="393"/>
                  </a:lnTo>
                  <a:lnTo>
                    <a:pt x="5981" y="393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393"/>
                  </a:moveTo>
                  <a:lnTo>
                    <a:pt x="5715" y="393"/>
                  </a:lnTo>
                  <a:lnTo>
                    <a:pt x="5715" y="4864"/>
                  </a:lnTo>
                  <a:lnTo>
                    <a:pt x="266" y="8013"/>
                  </a:lnTo>
                  <a:lnTo>
                    <a:pt x="706" y="8013"/>
                  </a:lnTo>
                  <a:lnTo>
                    <a:pt x="5981" y="4978"/>
                  </a:lnTo>
                  <a:lnTo>
                    <a:pt x="5981" y="3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4" name="object 3674"/>
            <p:cNvSpPr/>
            <p:nvPr/>
          </p:nvSpPr>
          <p:spPr>
            <a:xfrm>
              <a:off x="1623405" y="6728522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29"/>
                  </a:lnTo>
                  <a:lnTo>
                    <a:pt x="0" y="8420"/>
                  </a:lnTo>
                  <a:lnTo>
                    <a:pt x="706" y="8013"/>
                  </a:lnTo>
                  <a:lnTo>
                    <a:pt x="266" y="8013"/>
                  </a:lnTo>
                  <a:lnTo>
                    <a:pt x="266" y="3556"/>
                  </a:lnTo>
                  <a:lnTo>
                    <a:pt x="5715" y="393"/>
                  </a:lnTo>
                  <a:lnTo>
                    <a:pt x="5981" y="393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393"/>
                  </a:moveTo>
                  <a:lnTo>
                    <a:pt x="5715" y="393"/>
                  </a:lnTo>
                  <a:lnTo>
                    <a:pt x="5715" y="4864"/>
                  </a:lnTo>
                  <a:lnTo>
                    <a:pt x="266" y="8013"/>
                  </a:lnTo>
                  <a:lnTo>
                    <a:pt x="706" y="8013"/>
                  </a:lnTo>
                  <a:lnTo>
                    <a:pt x="5981" y="4978"/>
                  </a:lnTo>
                  <a:lnTo>
                    <a:pt x="5981" y="39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5" name="object 3675"/>
            <p:cNvSpPr/>
            <p:nvPr/>
          </p:nvSpPr>
          <p:spPr>
            <a:xfrm>
              <a:off x="1627110" y="6729449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44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190" y="393"/>
                  </a:lnTo>
                  <a:lnTo>
                    <a:pt x="190" y="4864"/>
                  </a:lnTo>
                  <a:lnTo>
                    <a:pt x="139" y="5156"/>
                  </a:lnTo>
                  <a:lnTo>
                    <a:pt x="444" y="497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6" name="object 3676"/>
            <p:cNvSpPr/>
            <p:nvPr/>
          </p:nvSpPr>
          <p:spPr>
            <a:xfrm>
              <a:off x="1627112" y="6729500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76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7" name="object 3677"/>
            <p:cNvSpPr/>
            <p:nvPr/>
          </p:nvSpPr>
          <p:spPr>
            <a:xfrm>
              <a:off x="1624811" y="6730775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444" y="0"/>
                  </a:moveTo>
                  <a:lnTo>
                    <a:pt x="0" y="266"/>
                  </a:lnTo>
                  <a:lnTo>
                    <a:pt x="12" y="507"/>
                  </a:lnTo>
                  <a:lnTo>
                    <a:pt x="190" y="393"/>
                  </a:lnTo>
                  <a:lnTo>
                    <a:pt x="190" y="4864"/>
                  </a:lnTo>
                  <a:lnTo>
                    <a:pt x="139" y="5156"/>
                  </a:lnTo>
                  <a:lnTo>
                    <a:pt x="444" y="496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8" name="object 3678"/>
            <p:cNvSpPr/>
            <p:nvPr/>
          </p:nvSpPr>
          <p:spPr>
            <a:xfrm>
              <a:off x="1624816" y="673082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4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9" name="object 3679"/>
            <p:cNvSpPr/>
            <p:nvPr/>
          </p:nvSpPr>
          <p:spPr>
            <a:xfrm>
              <a:off x="1623152" y="6728104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77" y="0"/>
                  </a:moveTo>
                  <a:lnTo>
                    <a:pt x="0" y="3746"/>
                  </a:lnTo>
                  <a:lnTo>
                    <a:pt x="0" y="8978"/>
                  </a:lnTo>
                  <a:lnTo>
                    <a:pt x="177" y="9093"/>
                  </a:lnTo>
                  <a:lnTo>
                    <a:pt x="266" y="8826"/>
                  </a:lnTo>
                  <a:lnTo>
                    <a:pt x="266" y="3860"/>
                  </a:lnTo>
                  <a:lnTo>
                    <a:pt x="6223" y="406"/>
                  </a:lnTo>
                  <a:lnTo>
                    <a:pt x="6223" y="5384"/>
                  </a:lnTo>
                  <a:lnTo>
                    <a:pt x="6413" y="5499"/>
                  </a:lnTo>
                  <a:lnTo>
                    <a:pt x="6477" y="5232"/>
                  </a:lnTo>
                  <a:lnTo>
                    <a:pt x="6667" y="101"/>
                  </a:lnTo>
                  <a:lnTo>
                    <a:pt x="647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0" name="object 3680"/>
            <p:cNvSpPr/>
            <p:nvPr/>
          </p:nvSpPr>
          <p:spPr>
            <a:xfrm>
              <a:off x="1623326" y="6728218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2197" y="2730"/>
                  </a:moveTo>
                  <a:lnTo>
                    <a:pt x="2184" y="2476"/>
                  </a:lnTo>
                  <a:lnTo>
                    <a:pt x="0" y="3746"/>
                  </a:lnTo>
                  <a:lnTo>
                    <a:pt x="0" y="8978"/>
                  </a:lnTo>
                  <a:lnTo>
                    <a:pt x="266" y="8839"/>
                  </a:lnTo>
                  <a:lnTo>
                    <a:pt x="266" y="3860"/>
                  </a:lnTo>
                  <a:lnTo>
                    <a:pt x="2197" y="2730"/>
                  </a:lnTo>
                  <a:close/>
                </a:path>
                <a:path w="6985" h="9525">
                  <a:moveTo>
                    <a:pt x="6502" y="0"/>
                  </a:moveTo>
                  <a:lnTo>
                    <a:pt x="2197" y="2489"/>
                  </a:lnTo>
                  <a:lnTo>
                    <a:pt x="2197" y="2730"/>
                  </a:lnTo>
                  <a:lnTo>
                    <a:pt x="6235" y="406"/>
                  </a:lnTo>
                  <a:lnTo>
                    <a:pt x="6235" y="5384"/>
                  </a:lnTo>
                  <a:lnTo>
                    <a:pt x="6502" y="5232"/>
                  </a:lnTo>
                  <a:lnTo>
                    <a:pt x="650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1" name="object 3681"/>
            <p:cNvSpPr/>
            <p:nvPr/>
          </p:nvSpPr>
          <p:spPr>
            <a:xfrm>
              <a:off x="1632461" y="6723185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43" y="0"/>
                  </a:moveTo>
                  <a:lnTo>
                    <a:pt x="0" y="3441"/>
                  </a:lnTo>
                  <a:lnTo>
                    <a:pt x="0" y="8420"/>
                  </a:lnTo>
                  <a:lnTo>
                    <a:pt x="5943" y="4991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2" name="object 3682"/>
            <p:cNvSpPr/>
            <p:nvPr/>
          </p:nvSpPr>
          <p:spPr>
            <a:xfrm>
              <a:off x="1633232" y="6724472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489" y="393"/>
                  </a:moveTo>
                  <a:lnTo>
                    <a:pt x="1092" y="1219"/>
                  </a:lnTo>
                  <a:lnTo>
                    <a:pt x="0" y="6578"/>
                  </a:lnTo>
                  <a:lnTo>
                    <a:pt x="1422" y="5765"/>
                  </a:lnTo>
                  <a:lnTo>
                    <a:pt x="2489" y="393"/>
                  </a:lnTo>
                  <a:close/>
                </a:path>
                <a:path w="3175" h="6984">
                  <a:moveTo>
                    <a:pt x="3136" y="0"/>
                  </a:moveTo>
                  <a:lnTo>
                    <a:pt x="2667" y="292"/>
                  </a:lnTo>
                  <a:lnTo>
                    <a:pt x="1574" y="5651"/>
                  </a:lnTo>
                  <a:lnTo>
                    <a:pt x="2057" y="5372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3" name="object 3683"/>
            <p:cNvSpPr/>
            <p:nvPr/>
          </p:nvSpPr>
          <p:spPr>
            <a:xfrm>
              <a:off x="1632327" y="6723251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28"/>
                  </a:lnTo>
                  <a:lnTo>
                    <a:pt x="0" y="8420"/>
                  </a:lnTo>
                  <a:lnTo>
                    <a:pt x="728" y="8000"/>
                  </a:lnTo>
                  <a:lnTo>
                    <a:pt x="266" y="8000"/>
                  </a:lnTo>
                  <a:lnTo>
                    <a:pt x="266" y="3555"/>
                  </a:lnTo>
                  <a:lnTo>
                    <a:pt x="5714" y="393"/>
                  </a:lnTo>
                  <a:lnTo>
                    <a:pt x="5981" y="393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393"/>
                  </a:moveTo>
                  <a:lnTo>
                    <a:pt x="5714" y="393"/>
                  </a:lnTo>
                  <a:lnTo>
                    <a:pt x="5714" y="4864"/>
                  </a:lnTo>
                  <a:lnTo>
                    <a:pt x="266" y="8000"/>
                  </a:lnTo>
                  <a:lnTo>
                    <a:pt x="728" y="8000"/>
                  </a:lnTo>
                  <a:lnTo>
                    <a:pt x="5981" y="4978"/>
                  </a:lnTo>
                  <a:lnTo>
                    <a:pt x="5981" y="3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4" name="object 3684"/>
            <p:cNvSpPr/>
            <p:nvPr/>
          </p:nvSpPr>
          <p:spPr>
            <a:xfrm>
              <a:off x="1632430" y="6723312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29"/>
                  </a:lnTo>
                  <a:lnTo>
                    <a:pt x="0" y="8420"/>
                  </a:lnTo>
                  <a:lnTo>
                    <a:pt x="706" y="8013"/>
                  </a:lnTo>
                  <a:lnTo>
                    <a:pt x="266" y="8013"/>
                  </a:lnTo>
                  <a:lnTo>
                    <a:pt x="266" y="3556"/>
                  </a:lnTo>
                  <a:lnTo>
                    <a:pt x="5714" y="393"/>
                  </a:lnTo>
                  <a:lnTo>
                    <a:pt x="5981" y="393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393"/>
                  </a:moveTo>
                  <a:lnTo>
                    <a:pt x="5714" y="393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6" y="8013"/>
                  </a:lnTo>
                  <a:lnTo>
                    <a:pt x="5981" y="4978"/>
                  </a:lnTo>
                  <a:lnTo>
                    <a:pt x="5981" y="39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5" name="object 3685"/>
            <p:cNvSpPr/>
            <p:nvPr/>
          </p:nvSpPr>
          <p:spPr>
            <a:xfrm>
              <a:off x="1636133" y="6724241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44" y="0"/>
                  </a:moveTo>
                  <a:lnTo>
                    <a:pt x="0" y="266"/>
                  </a:lnTo>
                  <a:lnTo>
                    <a:pt x="12" y="507"/>
                  </a:lnTo>
                  <a:lnTo>
                    <a:pt x="190" y="393"/>
                  </a:lnTo>
                  <a:lnTo>
                    <a:pt x="190" y="4864"/>
                  </a:lnTo>
                  <a:lnTo>
                    <a:pt x="139" y="5156"/>
                  </a:lnTo>
                  <a:lnTo>
                    <a:pt x="444" y="496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6" name="object 3686"/>
            <p:cNvSpPr/>
            <p:nvPr/>
          </p:nvSpPr>
          <p:spPr>
            <a:xfrm>
              <a:off x="1636138" y="6724293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7" name="object 3687"/>
            <p:cNvSpPr/>
            <p:nvPr/>
          </p:nvSpPr>
          <p:spPr>
            <a:xfrm>
              <a:off x="1633837" y="672556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44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190" y="393"/>
                  </a:lnTo>
                  <a:lnTo>
                    <a:pt x="190" y="4864"/>
                  </a:lnTo>
                  <a:lnTo>
                    <a:pt x="139" y="5156"/>
                  </a:lnTo>
                  <a:lnTo>
                    <a:pt x="444" y="496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8" name="object 3688"/>
            <p:cNvSpPr/>
            <p:nvPr/>
          </p:nvSpPr>
          <p:spPr>
            <a:xfrm>
              <a:off x="1633841" y="6725619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9" name="object 3689"/>
            <p:cNvSpPr/>
            <p:nvPr/>
          </p:nvSpPr>
          <p:spPr>
            <a:xfrm>
              <a:off x="1632177" y="6722896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0" y="3746"/>
                  </a:lnTo>
                  <a:lnTo>
                    <a:pt x="0" y="8978"/>
                  </a:lnTo>
                  <a:lnTo>
                    <a:pt x="190" y="9093"/>
                  </a:lnTo>
                  <a:lnTo>
                    <a:pt x="266" y="8826"/>
                  </a:lnTo>
                  <a:lnTo>
                    <a:pt x="266" y="3860"/>
                  </a:lnTo>
                  <a:lnTo>
                    <a:pt x="6235" y="406"/>
                  </a:lnTo>
                  <a:lnTo>
                    <a:pt x="6235" y="5384"/>
                  </a:lnTo>
                  <a:lnTo>
                    <a:pt x="6413" y="5499"/>
                  </a:lnTo>
                  <a:lnTo>
                    <a:pt x="6489" y="5232"/>
                  </a:lnTo>
                  <a:lnTo>
                    <a:pt x="6667" y="101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0" name="object 3690"/>
            <p:cNvSpPr/>
            <p:nvPr/>
          </p:nvSpPr>
          <p:spPr>
            <a:xfrm>
              <a:off x="1632356" y="6723024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2184" y="2476"/>
                  </a:lnTo>
                  <a:lnTo>
                    <a:pt x="0" y="3733"/>
                  </a:lnTo>
                  <a:lnTo>
                    <a:pt x="0" y="8966"/>
                  </a:lnTo>
                  <a:lnTo>
                    <a:pt x="266" y="8826"/>
                  </a:lnTo>
                  <a:lnTo>
                    <a:pt x="266" y="3848"/>
                  </a:lnTo>
                  <a:lnTo>
                    <a:pt x="2184" y="2717"/>
                  </a:lnTo>
                  <a:lnTo>
                    <a:pt x="6223" y="393"/>
                  </a:lnTo>
                  <a:lnTo>
                    <a:pt x="6223" y="5372"/>
                  </a:lnTo>
                  <a:lnTo>
                    <a:pt x="6489" y="5219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1" name="object 3691"/>
            <p:cNvSpPr/>
            <p:nvPr/>
          </p:nvSpPr>
          <p:spPr>
            <a:xfrm>
              <a:off x="1641495" y="6717976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30" y="0"/>
                  </a:moveTo>
                  <a:lnTo>
                    <a:pt x="0" y="3441"/>
                  </a:lnTo>
                  <a:lnTo>
                    <a:pt x="0" y="8420"/>
                  </a:lnTo>
                  <a:lnTo>
                    <a:pt x="5930" y="4991"/>
                  </a:lnTo>
                  <a:lnTo>
                    <a:pt x="593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2" name="object 3692"/>
            <p:cNvSpPr/>
            <p:nvPr/>
          </p:nvSpPr>
          <p:spPr>
            <a:xfrm>
              <a:off x="1642262" y="6719265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489" y="393"/>
                  </a:moveTo>
                  <a:lnTo>
                    <a:pt x="1092" y="1219"/>
                  </a:lnTo>
                  <a:lnTo>
                    <a:pt x="0" y="6578"/>
                  </a:lnTo>
                  <a:lnTo>
                    <a:pt x="1422" y="5765"/>
                  </a:lnTo>
                  <a:lnTo>
                    <a:pt x="2489" y="393"/>
                  </a:lnTo>
                  <a:close/>
                </a:path>
                <a:path w="3175" h="6984">
                  <a:moveTo>
                    <a:pt x="3124" y="0"/>
                  </a:moveTo>
                  <a:lnTo>
                    <a:pt x="2667" y="292"/>
                  </a:lnTo>
                  <a:lnTo>
                    <a:pt x="1574" y="5651"/>
                  </a:lnTo>
                  <a:lnTo>
                    <a:pt x="2044" y="5372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3" name="object 3693"/>
            <p:cNvSpPr/>
            <p:nvPr/>
          </p:nvSpPr>
          <p:spPr>
            <a:xfrm>
              <a:off x="1641351" y="6718042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28"/>
                  </a:lnTo>
                  <a:lnTo>
                    <a:pt x="0" y="8420"/>
                  </a:lnTo>
                  <a:lnTo>
                    <a:pt x="706" y="8013"/>
                  </a:lnTo>
                  <a:lnTo>
                    <a:pt x="266" y="8013"/>
                  </a:lnTo>
                  <a:lnTo>
                    <a:pt x="266" y="3555"/>
                  </a:lnTo>
                  <a:lnTo>
                    <a:pt x="5714" y="393"/>
                  </a:lnTo>
                  <a:lnTo>
                    <a:pt x="5981" y="393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393"/>
                  </a:moveTo>
                  <a:lnTo>
                    <a:pt x="5714" y="393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6" y="8013"/>
                  </a:lnTo>
                  <a:lnTo>
                    <a:pt x="5981" y="4978"/>
                  </a:lnTo>
                  <a:lnTo>
                    <a:pt x="5981" y="3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4" name="object 3694"/>
            <p:cNvSpPr/>
            <p:nvPr/>
          </p:nvSpPr>
          <p:spPr>
            <a:xfrm>
              <a:off x="1641458" y="6718103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56" y="0"/>
                  </a:moveTo>
                  <a:lnTo>
                    <a:pt x="0" y="3428"/>
                  </a:lnTo>
                  <a:lnTo>
                    <a:pt x="0" y="8420"/>
                  </a:lnTo>
                  <a:lnTo>
                    <a:pt x="703" y="8013"/>
                  </a:lnTo>
                  <a:lnTo>
                    <a:pt x="266" y="8013"/>
                  </a:lnTo>
                  <a:lnTo>
                    <a:pt x="266" y="3555"/>
                  </a:lnTo>
                  <a:lnTo>
                    <a:pt x="5714" y="393"/>
                  </a:lnTo>
                  <a:lnTo>
                    <a:pt x="5956" y="393"/>
                  </a:lnTo>
                  <a:lnTo>
                    <a:pt x="5956" y="0"/>
                  </a:lnTo>
                  <a:close/>
                </a:path>
                <a:path w="6350" h="8890">
                  <a:moveTo>
                    <a:pt x="5956" y="393"/>
                  </a:moveTo>
                  <a:lnTo>
                    <a:pt x="5714" y="393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3" y="8013"/>
                  </a:lnTo>
                  <a:lnTo>
                    <a:pt x="5956" y="4978"/>
                  </a:lnTo>
                  <a:lnTo>
                    <a:pt x="5956" y="39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5" name="object 3695"/>
            <p:cNvSpPr/>
            <p:nvPr/>
          </p:nvSpPr>
          <p:spPr>
            <a:xfrm>
              <a:off x="1645158" y="6719031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57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190" y="393"/>
                  </a:lnTo>
                  <a:lnTo>
                    <a:pt x="190" y="4864"/>
                  </a:lnTo>
                  <a:lnTo>
                    <a:pt x="139" y="5156"/>
                  </a:lnTo>
                  <a:lnTo>
                    <a:pt x="457" y="496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6" name="object 3696"/>
            <p:cNvSpPr/>
            <p:nvPr/>
          </p:nvSpPr>
          <p:spPr>
            <a:xfrm>
              <a:off x="1645163" y="6719083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76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7" name="object 3697"/>
            <p:cNvSpPr/>
            <p:nvPr/>
          </p:nvSpPr>
          <p:spPr>
            <a:xfrm>
              <a:off x="1642861" y="6720358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57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190" y="381"/>
                  </a:lnTo>
                  <a:lnTo>
                    <a:pt x="190" y="4864"/>
                  </a:lnTo>
                  <a:lnTo>
                    <a:pt x="139" y="5143"/>
                  </a:lnTo>
                  <a:lnTo>
                    <a:pt x="457" y="496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8" name="object 3698"/>
            <p:cNvSpPr/>
            <p:nvPr/>
          </p:nvSpPr>
          <p:spPr>
            <a:xfrm>
              <a:off x="1642864" y="6720410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76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9" name="object 3699"/>
            <p:cNvSpPr/>
            <p:nvPr/>
          </p:nvSpPr>
          <p:spPr>
            <a:xfrm>
              <a:off x="1641201" y="6717688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0" y="3746"/>
                  </a:lnTo>
                  <a:lnTo>
                    <a:pt x="0" y="8978"/>
                  </a:lnTo>
                  <a:lnTo>
                    <a:pt x="190" y="9093"/>
                  </a:lnTo>
                  <a:lnTo>
                    <a:pt x="266" y="8826"/>
                  </a:lnTo>
                  <a:lnTo>
                    <a:pt x="266" y="3860"/>
                  </a:lnTo>
                  <a:lnTo>
                    <a:pt x="6223" y="406"/>
                  </a:lnTo>
                  <a:lnTo>
                    <a:pt x="6223" y="5384"/>
                  </a:lnTo>
                  <a:lnTo>
                    <a:pt x="6413" y="5499"/>
                  </a:lnTo>
                  <a:lnTo>
                    <a:pt x="6489" y="5232"/>
                  </a:lnTo>
                  <a:lnTo>
                    <a:pt x="6667" y="101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0" name="object 3700"/>
            <p:cNvSpPr/>
            <p:nvPr/>
          </p:nvSpPr>
          <p:spPr>
            <a:xfrm>
              <a:off x="1641386" y="6717817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2184" y="2476"/>
                  </a:lnTo>
                  <a:lnTo>
                    <a:pt x="0" y="3733"/>
                  </a:lnTo>
                  <a:lnTo>
                    <a:pt x="0" y="8966"/>
                  </a:lnTo>
                  <a:lnTo>
                    <a:pt x="266" y="8826"/>
                  </a:lnTo>
                  <a:lnTo>
                    <a:pt x="266" y="3848"/>
                  </a:lnTo>
                  <a:lnTo>
                    <a:pt x="2184" y="2717"/>
                  </a:lnTo>
                  <a:lnTo>
                    <a:pt x="6223" y="393"/>
                  </a:lnTo>
                  <a:lnTo>
                    <a:pt x="6223" y="5372"/>
                  </a:lnTo>
                  <a:lnTo>
                    <a:pt x="6489" y="5219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1" name="object 3701"/>
            <p:cNvSpPr/>
            <p:nvPr/>
          </p:nvSpPr>
          <p:spPr>
            <a:xfrm>
              <a:off x="1650511" y="6712769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43" y="0"/>
                  </a:moveTo>
                  <a:lnTo>
                    <a:pt x="0" y="3441"/>
                  </a:lnTo>
                  <a:lnTo>
                    <a:pt x="0" y="8420"/>
                  </a:lnTo>
                  <a:lnTo>
                    <a:pt x="5943" y="4991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2" name="object 3702"/>
            <p:cNvSpPr/>
            <p:nvPr/>
          </p:nvSpPr>
          <p:spPr>
            <a:xfrm>
              <a:off x="1651279" y="6714058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489" y="393"/>
                  </a:moveTo>
                  <a:lnTo>
                    <a:pt x="1092" y="1219"/>
                  </a:lnTo>
                  <a:lnTo>
                    <a:pt x="0" y="6578"/>
                  </a:lnTo>
                  <a:lnTo>
                    <a:pt x="1422" y="5765"/>
                  </a:lnTo>
                  <a:lnTo>
                    <a:pt x="2489" y="393"/>
                  </a:lnTo>
                  <a:close/>
                </a:path>
                <a:path w="3175" h="6984">
                  <a:moveTo>
                    <a:pt x="3124" y="0"/>
                  </a:moveTo>
                  <a:lnTo>
                    <a:pt x="2667" y="292"/>
                  </a:lnTo>
                  <a:lnTo>
                    <a:pt x="1574" y="5651"/>
                  </a:lnTo>
                  <a:lnTo>
                    <a:pt x="2057" y="5372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3" name="object 3703"/>
            <p:cNvSpPr/>
            <p:nvPr/>
          </p:nvSpPr>
          <p:spPr>
            <a:xfrm>
              <a:off x="1650375" y="6712834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29"/>
                  </a:lnTo>
                  <a:lnTo>
                    <a:pt x="0" y="8420"/>
                  </a:lnTo>
                  <a:lnTo>
                    <a:pt x="706" y="8013"/>
                  </a:lnTo>
                  <a:lnTo>
                    <a:pt x="266" y="8013"/>
                  </a:lnTo>
                  <a:lnTo>
                    <a:pt x="266" y="3543"/>
                  </a:lnTo>
                  <a:lnTo>
                    <a:pt x="5714" y="393"/>
                  </a:lnTo>
                  <a:lnTo>
                    <a:pt x="5981" y="393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393"/>
                  </a:moveTo>
                  <a:lnTo>
                    <a:pt x="5714" y="393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6" y="8013"/>
                  </a:lnTo>
                  <a:lnTo>
                    <a:pt x="5981" y="4978"/>
                  </a:lnTo>
                  <a:lnTo>
                    <a:pt x="5981" y="39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4" name="object 3704"/>
            <p:cNvSpPr/>
            <p:nvPr/>
          </p:nvSpPr>
          <p:spPr>
            <a:xfrm>
              <a:off x="1650483" y="6712896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28"/>
                  </a:lnTo>
                  <a:lnTo>
                    <a:pt x="0" y="8420"/>
                  </a:lnTo>
                  <a:lnTo>
                    <a:pt x="706" y="8013"/>
                  </a:lnTo>
                  <a:lnTo>
                    <a:pt x="266" y="8013"/>
                  </a:lnTo>
                  <a:lnTo>
                    <a:pt x="266" y="3543"/>
                  </a:lnTo>
                  <a:lnTo>
                    <a:pt x="5714" y="393"/>
                  </a:lnTo>
                  <a:lnTo>
                    <a:pt x="5981" y="393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393"/>
                  </a:moveTo>
                  <a:lnTo>
                    <a:pt x="5714" y="393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6" y="8013"/>
                  </a:lnTo>
                  <a:lnTo>
                    <a:pt x="5981" y="4978"/>
                  </a:lnTo>
                  <a:lnTo>
                    <a:pt x="5981" y="39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5" name="object 3705"/>
            <p:cNvSpPr/>
            <p:nvPr/>
          </p:nvSpPr>
          <p:spPr>
            <a:xfrm>
              <a:off x="1654182" y="6713823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57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190" y="393"/>
                  </a:lnTo>
                  <a:lnTo>
                    <a:pt x="190" y="4864"/>
                  </a:lnTo>
                  <a:lnTo>
                    <a:pt x="139" y="5156"/>
                  </a:lnTo>
                  <a:lnTo>
                    <a:pt x="457" y="496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6" name="object 3706"/>
            <p:cNvSpPr/>
            <p:nvPr/>
          </p:nvSpPr>
          <p:spPr>
            <a:xfrm>
              <a:off x="1654187" y="6713874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7" name="object 3707"/>
            <p:cNvSpPr/>
            <p:nvPr/>
          </p:nvSpPr>
          <p:spPr>
            <a:xfrm>
              <a:off x="1651885" y="6715142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57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203" y="393"/>
                  </a:lnTo>
                  <a:lnTo>
                    <a:pt x="203" y="4876"/>
                  </a:lnTo>
                  <a:lnTo>
                    <a:pt x="139" y="5156"/>
                  </a:lnTo>
                  <a:lnTo>
                    <a:pt x="457" y="4978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8" name="object 3708"/>
            <p:cNvSpPr/>
            <p:nvPr/>
          </p:nvSpPr>
          <p:spPr>
            <a:xfrm>
              <a:off x="1651890" y="6715202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9" name="object 3709"/>
            <p:cNvSpPr/>
            <p:nvPr/>
          </p:nvSpPr>
          <p:spPr>
            <a:xfrm>
              <a:off x="1650226" y="6712479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0" y="3746"/>
                  </a:lnTo>
                  <a:lnTo>
                    <a:pt x="0" y="8978"/>
                  </a:lnTo>
                  <a:lnTo>
                    <a:pt x="190" y="9093"/>
                  </a:lnTo>
                  <a:lnTo>
                    <a:pt x="266" y="8826"/>
                  </a:lnTo>
                  <a:lnTo>
                    <a:pt x="266" y="3860"/>
                  </a:lnTo>
                  <a:lnTo>
                    <a:pt x="6235" y="406"/>
                  </a:lnTo>
                  <a:lnTo>
                    <a:pt x="6235" y="5384"/>
                  </a:lnTo>
                  <a:lnTo>
                    <a:pt x="6413" y="5499"/>
                  </a:lnTo>
                  <a:lnTo>
                    <a:pt x="6489" y="5232"/>
                  </a:lnTo>
                  <a:lnTo>
                    <a:pt x="6667" y="101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0" name="object 3710"/>
            <p:cNvSpPr/>
            <p:nvPr/>
          </p:nvSpPr>
          <p:spPr>
            <a:xfrm>
              <a:off x="1650403" y="6712610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2184" y="2476"/>
                  </a:lnTo>
                  <a:lnTo>
                    <a:pt x="0" y="3733"/>
                  </a:lnTo>
                  <a:lnTo>
                    <a:pt x="0" y="8966"/>
                  </a:lnTo>
                  <a:lnTo>
                    <a:pt x="266" y="8826"/>
                  </a:lnTo>
                  <a:lnTo>
                    <a:pt x="266" y="3848"/>
                  </a:lnTo>
                  <a:lnTo>
                    <a:pt x="2184" y="2730"/>
                  </a:lnTo>
                  <a:lnTo>
                    <a:pt x="6223" y="393"/>
                  </a:lnTo>
                  <a:lnTo>
                    <a:pt x="6223" y="5372"/>
                  </a:lnTo>
                  <a:lnTo>
                    <a:pt x="6489" y="5219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1" name="object 3711"/>
            <p:cNvSpPr/>
            <p:nvPr/>
          </p:nvSpPr>
          <p:spPr>
            <a:xfrm>
              <a:off x="1632461" y="6714372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43" y="0"/>
                  </a:moveTo>
                  <a:lnTo>
                    <a:pt x="0" y="3441"/>
                  </a:lnTo>
                  <a:lnTo>
                    <a:pt x="0" y="8407"/>
                  </a:lnTo>
                  <a:lnTo>
                    <a:pt x="5943" y="4991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2" name="object 3712"/>
            <p:cNvSpPr/>
            <p:nvPr/>
          </p:nvSpPr>
          <p:spPr>
            <a:xfrm>
              <a:off x="1633232" y="6715658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489" y="381"/>
                  </a:moveTo>
                  <a:lnTo>
                    <a:pt x="1092" y="1206"/>
                  </a:lnTo>
                  <a:lnTo>
                    <a:pt x="0" y="6565"/>
                  </a:lnTo>
                  <a:lnTo>
                    <a:pt x="1422" y="5765"/>
                  </a:lnTo>
                  <a:lnTo>
                    <a:pt x="2489" y="381"/>
                  </a:lnTo>
                  <a:close/>
                </a:path>
                <a:path w="3175" h="6984">
                  <a:moveTo>
                    <a:pt x="3136" y="0"/>
                  </a:moveTo>
                  <a:lnTo>
                    <a:pt x="2667" y="292"/>
                  </a:lnTo>
                  <a:lnTo>
                    <a:pt x="1574" y="5651"/>
                  </a:lnTo>
                  <a:lnTo>
                    <a:pt x="2057" y="5372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3" name="object 3713"/>
            <p:cNvSpPr/>
            <p:nvPr/>
          </p:nvSpPr>
          <p:spPr>
            <a:xfrm>
              <a:off x="1632327" y="6714430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41"/>
                  </a:lnTo>
                  <a:lnTo>
                    <a:pt x="0" y="8420"/>
                  </a:lnTo>
                  <a:lnTo>
                    <a:pt x="708" y="8013"/>
                  </a:lnTo>
                  <a:lnTo>
                    <a:pt x="266" y="8013"/>
                  </a:lnTo>
                  <a:lnTo>
                    <a:pt x="266" y="3556"/>
                  </a:lnTo>
                  <a:lnTo>
                    <a:pt x="5714" y="406"/>
                  </a:lnTo>
                  <a:lnTo>
                    <a:pt x="5981" y="406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406"/>
                  </a:moveTo>
                  <a:lnTo>
                    <a:pt x="5714" y="406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8" y="8013"/>
                  </a:lnTo>
                  <a:lnTo>
                    <a:pt x="5981" y="4991"/>
                  </a:lnTo>
                  <a:lnTo>
                    <a:pt x="5981" y="4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4" name="object 3714"/>
            <p:cNvSpPr/>
            <p:nvPr/>
          </p:nvSpPr>
          <p:spPr>
            <a:xfrm>
              <a:off x="1632430" y="6714491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41"/>
                  </a:lnTo>
                  <a:lnTo>
                    <a:pt x="0" y="8420"/>
                  </a:lnTo>
                  <a:lnTo>
                    <a:pt x="708" y="8013"/>
                  </a:lnTo>
                  <a:lnTo>
                    <a:pt x="266" y="8013"/>
                  </a:lnTo>
                  <a:lnTo>
                    <a:pt x="266" y="3555"/>
                  </a:lnTo>
                  <a:lnTo>
                    <a:pt x="5714" y="406"/>
                  </a:lnTo>
                  <a:lnTo>
                    <a:pt x="5981" y="406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406"/>
                  </a:moveTo>
                  <a:lnTo>
                    <a:pt x="5714" y="406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8" y="8013"/>
                  </a:lnTo>
                  <a:lnTo>
                    <a:pt x="5981" y="4991"/>
                  </a:lnTo>
                  <a:lnTo>
                    <a:pt x="5981" y="4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5" name="object 3715"/>
            <p:cNvSpPr/>
            <p:nvPr/>
          </p:nvSpPr>
          <p:spPr>
            <a:xfrm>
              <a:off x="1636133" y="6715426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44" y="0"/>
                  </a:moveTo>
                  <a:lnTo>
                    <a:pt x="0" y="241"/>
                  </a:lnTo>
                  <a:lnTo>
                    <a:pt x="12" y="508"/>
                  </a:lnTo>
                  <a:lnTo>
                    <a:pt x="190" y="393"/>
                  </a:lnTo>
                  <a:lnTo>
                    <a:pt x="190" y="4864"/>
                  </a:lnTo>
                  <a:lnTo>
                    <a:pt x="139" y="5143"/>
                  </a:lnTo>
                  <a:lnTo>
                    <a:pt x="444" y="496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6" name="object 3716"/>
            <p:cNvSpPr/>
            <p:nvPr/>
          </p:nvSpPr>
          <p:spPr>
            <a:xfrm>
              <a:off x="1636138" y="6715478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7" name="object 3717"/>
            <p:cNvSpPr/>
            <p:nvPr/>
          </p:nvSpPr>
          <p:spPr>
            <a:xfrm>
              <a:off x="1633837" y="6716745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44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190" y="393"/>
                  </a:lnTo>
                  <a:lnTo>
                    <a:pt x="190" y="4876"/>
                  </a:lnTo>
                  <a:lnTo>
                    <a:pt x="139" y="5156"/>
                  </a:lnTo>
                  <a:lnTo>
                    <a:pt x="444" y="497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8" name="object 3718"/>
            <p:cNvSpPr/>
            <p:nvPr/>
          </p:nvSpPr>
          <p:spPr>
            <a:xfrm>
              <a:off x="1633841" y="6716805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9" name="object 3719"/>
            <p:cNvSpPr/>
            <p:nvPr/>
          </p:nvSpPr>
          <p:spPr>
            <a:xfrm>
              <a:off x="1632177" y="6714082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0" y="3746"/>
                  </a:lnTo>
                  <a:lnTo>
                    <a:pt x="0" y="8978"/>
                  </a:lnTo>
                  <a:lnTo>
                    <a:pt x="190" y="9093"/>
                  </a:lnTo>
                  <a:lnTo>
                    <a:pt x="266" y="8826"/>
                  </a:lnTo>
                  <a:lnTo>
                    <a:pt x="266" y="3860"/>
                  </a:lnTo>
                  <a:lnTo>
                    <a:pt x="6235" y="406"/>
                  </a:lnTo>
                  <a:lnTo>
                    <a:pt x="6235" y="5384"/>
                  </a:lnTo>
                  <a:lnTo>
                    <a:pt x="6413" y="5499"/>
                  </a:lnTo>
                  <a:lnTo>
                    <a:pt x="6489" y="5232"/>
                  </a:lnTo>
                  <a:lnTo>
                    <a:pt x="6667" y="101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0" name="object 3720"/>
            <p:cNvSpPr/>
            <p:nvPr/>
          </p:nvSpPr>
          <p:spPr>
            <a:xfrm>
              <a:off x="1632356" y="6714210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2184" y="2476"/>
                  </a:lnTo>
                  <a:lnTo>
                    <a:pt x="0" y="3733"/>
                  </a:lnTo>
                  <a:lnTo>
                    <a:pt x="0" y="8966"/>
                  </a:lnTo>
                  <a:lnTo>
                    <a:pt x="266" y="8826"/>
                  </a:lnTo>
                  <a:lnTo>
                    <a:pt x="266" y="3848"/>
                  </a:lnTo>
                  <a:lnTo>
                    <a:pt x="2184" y="2717"/>
                  </a:lnTo>
                  <a:lnTo>
                    <a:pt x="6223" y="393"/>
                  </a:lnTo>
                  <a:lnTo>
                    <a:pt x="6223" y="5372"/>
                  </a:lnTo>
                  <a:lnTo>
                    <a:pt x="6489" y="5219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1" name="object 3721"/>
            <p:cNvSpPr/>
            <p:nvPr/>
          </p:nvSpPr>
          <p:spPr>
            <a:xfrm>
              <a:off x="1641495" y="6709163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30" y="0"/>
                  </a:moveTo>
                  <a:lnTo>
                    <a:pt x="0" y="3441"/>
                  </a:lnTo>
                  <a:lnTo>
                    <a:pt x="0" y="8407"/>
                  </a:lnTo>
                  <a:lnTo>
                    <a:pt x="5930" y="4991"/>
                  </a:lnTo>
                  <a:lnTo>
                    <a:pt x="593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2" name="object 3722"/>
            <p:cNvSpPr/>
            <p:nvPr/>
          </p:nvSpPr>
          <p:spPr>
            <a:xfrm>
              <a:off x="1642262" y="6710451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489" y="381"/>
                  </a:moveTo>
                  <a:lnTo>
                    <a:pt x="1092" y="1206"/>
                  </a:lnTo>
                  <a:lnTo>
                    <a:pt x="0" y="6565"/>
                  </a:lnTo>
                  <a:lnTo>
                    <a:pt x="1422" y="5765"/>
                  </a:lnTo>
                  <a:lnTo>
                    <a:pt x="2489" y="381"/>
                  </a:lnTo>
                  <a:close/>
                </a:path>
                <a:path w="3175" h="6984">
                  <a:moveTo>
                    <a:pt x="3124" y="0"/>
                  </a:moveTo>
                  <a:lnTo>
                    <a:pt x="2667" y="292"/>
                  </a:lnTo>
                  <a:lnTo>
                    <a:pt x="1574" y="5651"/>
                  </a:lnTo>
                  <a:lnTo>
                    <a:pt x="2044" y="5372"/>
                  </a:lnTo>
                  <a:lnTo>
                    <a:pt x="312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3" name="object 3723"/>
            <p:cNvSpPr/>
            <p:nvPr/>
          </p:nvSpPr>
          <p:spPr>
            <a:xfrm>
              <a:off x="1641351" y="6709222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81" y="0"/>
                  </a:moveTo>
                  <a:lnTo>
                    <a:pt x="0" y="3441"/>
                  </a:lnTo>
                  <a:lnTo>
                    <a:pt x="0" y="8420"/>
                  </a:lnTo>
                  <a:lnTo>
                    <a:pt x="708" y="8013"/>
                  </a:lnTo>
                  <a:lnTo>
                    <a:pt x="266" y="8013"/>
                  </a:lnTo>
                  <a:lnTo>
                    <a:pt x="266" y="3555"/>
                  </a:lnTo>
                  <a:lnTo>
                    <a:pt x="5714" y="406"/>
                  </a:lnTo>
                  <a:lnTo>
                    <a:pt x="5981" y="406"/>
                  </a:lnTo>
                  <a:lnTo>
                    <a:pt x="5981" y="0"/>
                  </a:lnTo>
                  <a:close/>
                </a:path>
                <a:path w="6350" h="8890">
                  <a:moveTo>
                    <a:pt x="5981" y="406"/>
                  </a:moveTo>
                  <a:lnTo>
                    <a:pt x="5714" y="406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8" y="8013"/>
                  </a:lnTo>
                  <a:lnTo>
                    <a:pt x="5981" y="4991"/>
                  </a:lnTo>
                  <a:lnTo>
                    <a:pt x="5981" y="40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4" name="object 3724"/>
            <p:cNvSpPr/>
            <p:nvPr/>
          </p:nvSpPr>
          <p:spPr>
            <a:xfrm>
              <a:off x="1641458" y="6709283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90">
                  <a:moveTo>
                    <a:pt x="5956" y="0"/>
                  </a:moveTo>
                  <a:lnTo>
                    <a:pt x="0" y="3441"/>
                  </a:lnTo>
                  <a:lnTo>
                    <a:pt x="0" y="8420"/>
                  </a:lnTo>
                  <a:lnTo>
                    <a:pt x="705" y="8013"/>
                  </a:lnTo>
                  <a:lnTo>
                    <a:pt x="266" y="8013"/>
                  </a:lnTo>
                  <a:lnTo>
                    <a:pt x="266" y="3555"/>
                  </a:lnTo>
                  <a:lnTo>
                    <a:pt x="5714" y="406"/>
                  </a:lnTo>
                  <a:lnTo>
                    <a:pt x="5956" y="406"/>
                  </a:lnTo>
                  <a:lnTo>
                    <a:pt x="5956" y="0"/>
                  </a:lnTo>
                  <a:close/>
                </a:path>
                <a:path w="6350" h="8890">
                  <a:moveTo>
                    <a:pt x="5956" y="406"/>
                  </a:moveTo>
                  <a:lnTo>
                    <a:pt x="5714" y="406"/>
                  </a:lnTo>
                  <a:lnTo>
                    <a:pt x="5714" y="4864"/>
                  </a:lnTo>
                  <a:lnTo>
                    <a:pt x="266" y="8013"/>
                  </a:lnTo>
                  <a:lnTo>
                    <a:pt x="705" y="8013"/>
                  </a:lnTo>
                  <a:lnTo>
                    <a:pt x="5956" y="4991"/>
                  </a:lnTo>
                  <a:lnTo>
                    <a:pt x="5956" y="4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5" name="object 3725"/>
            <p:cNvSpPr/>
            <p:nvPr/>
          </p:nvSpPr>
          <p:spPr>
            <a:xfrm>
              <a:off x="1645158" y="6710210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57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190" y="406"/>
                  </a:lnTo>
                  <a:lnTo>
                    <a:pt x="190" y="4876"/>
                  </a:lnTo>
                  <a:lnTo>
                    <a:pt x="139" y="5156"/>
                  </a:lnTo>
                  <a:lnTo>
                    <a:pt x="457" y="4978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6" name="object 3726"/>
            <p:cNvSpPr/>
            <p:nvPr/>
          </p:nvSpPr>
          <p:spPr>
            <a:xfrm>
              <a:off x="1645163" y="6710270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7" name="object 3727"/>
            <p:cNvSpPr/>
            <p:nvPr/>
          </p:nvSpPr>
          <p:spPr>
            <a:xfrm>
              <a:off x="1642861" y="671153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457" y="0"/>
                  </a:moveTo>
                  <a:lnTo>
                    <a:pt x="0" y="266"/>
                  </a:lnTo>
                  <a:lnTo>
                    <a:pt x="12" y="508"/>
                  </a:lnTo>
                  <a:lnTo>
                    <a:pt x="190" y="393"/>
                  </a:lnTo>
                  <a:lnTo>
                    <a:pt x="190" y="4876"/>
                  </a:lnTo>
                  <a:lnTo>
                    <a:pt x="139" y="5156"/>
                  </a:lnTo>
                  <a:lnTo>
                    <a:pt x="457" y="4978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8" name="object 3728"/>
            <p:cNvSpPr/>
            <p:nvPr/>
          </p:nvSpPr>
          <p:spPr>
            <a:xfrm>
              <a:off x="1642864" y="6711597"/>
              <a:ext cx="635" cy="5715"/>
            </a:xfrm>
            <a:custGeom>
              <a:avLst/>
              <a:gdLst/>
              <a:ahLst/>
              <a:cxnLst/>
              <a:rect l="l" t="t" r="r" b="b"/>
              <a:pathLst>
                <a:path w="635" h="5715">
                  <a:moveTo>
                    <a:pt x="558" y="0"/>
                  </a:moveTo>
                  <a:lnTo>
                    <a:pt x="0" y="330"/>
                  </a:lnTo>
                  <a:lnTo>
                    <a:pt x="12" y="571"/>
                  </a:lnTo>
                  <a:lnTo>
                    <a:pt x="304" y="406"/>
                  </a:lnTo>
                  <a:lnTo>
                    <a:pt x="304" y="4864"/>
                  </a:lnTo>
                  <a:lnTo>
                    <a:pt x="139" y="4965"/>
                  </a:lnTo>
                  <a:lnTo>
                    <a:pt x="139" y="5219"/>
                  </a:lnTo>
                  <a:lnTo>
                    <a:pt x="558" y="4978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9" name="object 3729"/>
            <p:cNvSpPr/>
            <p:nvPr/>
          </p:nvSpPr>
          <p:spPr>
            <a:xfrm>
              <a:off x="1641201" y="6708874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0" y="3746"/>
                  </a:lnTo>
                  <a:lnTo>
                    <a:pt x="0" y="8978"/>
                  </a:lnTo>
                  <a:lnTo>
                    <a:pt x="190" y="9093"/>
                  </a:lnTo>
                  <a:lnTo>
                    <a:pt x="266" y="8826"/>
                  </a:lnTo>
                  <a:lnTo>
                    <a:pt x="266" y="3860"/>
                  </a:lnTo>
                  <a:lnTo>
                    <a:pt x="6223" y="406"/>
                  </a:lnTo>
                  <a:lnTo>
                    <a:pt x="6223" y="5384"/>
                  </a:lnTo>
                  <a:lnTo>
                    <a:pt x="6413" y="5499"/>
                  </a:lnTo>
                  <a:lnTo>
                    <a:pt x="6489" y="5232"/>
                  </a:lnTo>
                  <a:lnTo>
                    <a:pt x="6667" y="101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0" name="object 3730"/>
            <p:cNvSpPr/>
            <p:nvPr/>
          </p:nvSpPr>
          <p:spPr>
            <a:xfrm>
              <a:off x="1641386" y="6708990"/>
              <a:ext cx="6985" cy="9525"/>
            </a:xfrm>
            <a:custGeom>
              <a:avLst/>
              <a:gdLst/>
              <a:ahLst/>
              <a:cxnLst/>
              <a:rect l="l" t="t" r="r" b="b"/>
              <a:pathLst>
                <a:path w="6985" h="9525">
                  <a:moveTo>
                    <a:pt x="6489" y="0"/>
                  </a:moveTo>
                  <a:lnTo>
                    <a:pt x="2184" y="2489"/>
                  </a:lnTo>
                  <a:lnTo>
                    <a:pt x="0" y="3746"/>
                  </a:lnTo>
                  <a:lnTo>
                    <a:pt x="0" y="8978"/>
                  </a:lnTo>
                  <a:lnTo>
                    <a:pt x="266" y="8839"/>
                  </a:lnTo>
                  <a:lnTo>
                    <a:pt x="266" y="3860"/>
                  </a:lnTo>
                  <a:lnTo>
                    <a:pt x="2184" y="2730"/>
                  </a:lnTo>
                  <a:lnTo>
                    <a:pt x="6223" y="406"/>
                  </a:lnTo>
                  <a:lnTo>
                    <a:pt x="6223" y="5384"/>
                  </a:lnTo>
                  <a:lnTo>
                    <a:pt x="6489" y="5232"/>
                  </a:lnTo>
                  <a:lnTo>
                    <a:pt x="64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1" name="object 3731"/>
            <p:cNvSpPr/>
            <p:nvPr/>
          </p:nvSpPr>
          <p:spPr>
            <a:xfrm>
              <a:off x="1633613" y="6552330"/>
              <a:ext cx="43815" cy="158750"/>
            </a:xfrm>
            <a:custGeom>
              <a:avLst/>
              <a:gdLst/>
              <a:ahLst/>
              <a:cxnLst/>
              <a:rect l="l" t="t" r="r" b="b"/>
              <a:pathLst>
                <a:path w="43814" h="158750">
                  <a:moveTo>
                    <a:pt x="0" y="0"/>
                  </a:moveTo>
                  <a:lnTo>
                    <a:pt x="0" y="133565"/>
                  </a:lnTo>
                  <a:lnTo>
                    <a:pt x="43637" y="158572"/>
                  </a:lnTo>
                  <a:lnTo>
                    <a:pt x="43637" y="250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2" name="object 3732"/>
            <p:cNvSpPr/>
            <p:nvPr/>
          </p:nvSpPr>
          <p:spPr>
            <a:xfrm>
              <a:off x="1677250" y="6555310"/>
              <a:ext cx="38735" cy="156210"/>
            </a:xfrm>
            <a:custGeom>
              <a:avLst/>
              <a:gdLst/>
              <a:ahLst/>
              <a:cxnLst/>
              <a:rect l="l" t="t" r="r" b="b"/>
              <a:pathLst>
                <a:path w="38735" h="156209">
                  <a:moveTo>
                    <a:pt x="38531" y="0"/>
                  </a:moveTo>
                  <a:lnTo>
                    <a:pt x="0" y="22047"/>
                  </a:lnTo>
                  <a:lnTo>
                    <a:pt x="0" y="155600"/>
                  </a:lnTo>
                  <a:lnTo>
                    <a:pt x="38531" y="133553"/>
                  </a:lnTo>
                  <a:lnTo>
                    <a:pt x="3853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3" name="object 3733"/>
            <p:cNvSpPr/>
            <p:nvPr/>
          </p:nvSpPr>
          <p:spPr>
            <a:xfrm>
              <a:off x="1633613" y="6530309"/>
              <a:ext cx="82550" cy="47625"/>
            </a:xfrm>
            <a:custGeom>
              <a:avLst/>
              <a:gdLst/>
              <a:ahLst/>
              <a:cxnLst/>
              <a:rect l="l" t="t" r="r" b="b"/>
              <a:pathLst>
                <a:path w="82550" h="47625">
                  <a:moveTo>
                    <a:pt x="38442" y="0"/>
                  </a:moveTo>
                  <a:lnTo>
                    <a:pt x="0" y="22021"/>
                  </a:lnTo>
                  <a:lnTo>
                    <a:pt x="43713" y="47002"/>
                  </a:lnTo>
                  <a:lnTo>
                    <a:pt x="82168" y="24993"/>
                  </a:lnTo>
                  <a:lnTo>
                    <a:pt x="3844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4" name="object 3734"/>
            <p:cNvSpPr/>
            <p:nvPr/>
          </p:nvSpPr>
          <p:spPr>
            <a:xfrm>
              <a:off x="1632677" y="6527624"/>
              <a:ext cx="83820" cy="48260"/>
            </a:xfrm>
            <a:custGeom>
              <a:avLst/>
              <a:gdLst/>
              <a:ahLst/>
              <a:cxnLst/>
              <a:rect l="l" t="t" r="r" b="b"/>
              <a:pathLst>
                <a:path w="83819" h="48259">
                  <a:moveTo>
                    <a:pt x="38887" y="0"/>
                  </a:moveTo>
                  <a:lnTo>
                    <a:pt x="0" y="22263"/>
                  </a:lnTo>
                  <a:lnTo>
                    <a:pt x="44805" y="47929"/>
                  </a:lnTo>
                  <a:lnTo>
                    <a:pt x="83680" y="25692"/>
                  </a:lnTo>
                  <a:lnTo>
                    <a:pt x="3888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5" name="object 3735"/>
            <p:cNvSpPr/>
            <p:nvPr/>
          </p:nvSpPr>
          <p:spPr>
            <a:xfrm>
              <a:off x="1632673" y="6529285"/>
              <a:ext cx="81280" cy="48260"/>
            </a:xfrm>
            <a:custGeom>
              <a:avLst/>
              <a:gdLst/>
              <a:ahLst/>
              <a:cxnLst/>
              <a:rect l="l" t="t" r="r" b="b"/>
              <a:pathLst>
                <a:path w="81280" h="48259">
                  <a:moveTo>
                    <a:pt x="44792" y="46278"/>
                  </a:moveTo>
                  <a:lnTo>
                    <a:pt x="0" y="20586"/>
                  </a:lnTo>
                  <a:lnTo>
                    <a:pt x="0" y="22313"/>
                  </a:lnTo>
                  <a:lnTo>
                    <a:pt x="44792" y="48006"/>
                  </a:lnTo>
                  <a:lnTo>
                    <a:pt x="44792" y="46278"/>
                  </a:lnTo>
                  <a:close/>
                </a:path>
                <a:path w="81280" h="48259">
                  <a:moveTo>
                    <a:pt x="80810" y="23837"/>
                  </a:moveTo>
                  <a:lnTo>
                    <a:pt x="39230" y="0"/>
                  </a:lnTo>
                  <a:lnTo>
                    <a:pt x="3327" y="20789"/>
                  </a:lnTo>
                  <a:lnTo>
                    <a:pt x="44894" y="44627"/>
                  </a:lnTo>
                  <a:lnTo>
                    <a:pt x="80810" y="2383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6" name="object 3736"/>
            <p:cNvSpPr/>
            <p:nvPr/>
          </p:nvSpPr>
          <p:spPr>
            <a:xfrm>
              <a:off x="1677474" y="6553311"/>
              <a:ext cx="39370" cy="24130"/>
            </a:xfrm>
            <a:custGeom>
              <a:avLst/>
              <a:gdLst/>
              <a:ahLst/>
              <a:cxnLst/>
              <a:rect l="l" t="t" r="r" b="b"/>
              <a:pathLst>
                <a:path w="39369" h="24129">
                  <a:moveTo>
                    <a:pt x="38887" y="0"/>
                  </a:moveTo>
                  <a:lnTo>
                    <a:pt x="0" y="22237"/>
                  </a:lnTo>
                  <a:lnTo>
                    <a:pt x="0" y="23977"/>
                  </a:lnTo>
                  <a:lnTo>
                    <a:pt x="38887" y="1714"/>
                  </a:lnTo>
                  <a:lnTo>
                    <a:pt x="3888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7" name="object 3737"/>
            <p:cNvSpPr/>
            <p:nvPr/>
          </p:nvSpPr>
          <p:spPr>
            <a:xfrm>
              <a:off x="1637883" y="6529278"/>
              <a:ext cx="76200" cy="45085"/>
            </a:xfrm>
            <a:custGeom>
              <a:avLst/>
              <a:gdLst/>
              <a:ahLst/>
              <a:cxnLst/>
              <a:rect l="l" t="t" r="r" b="b"/>
              <a:pathLst>
                <a:path w="76200" h="45084">
                  <a:moveTo>
                    <a:pt x="34023" y="0"/>
                  </a:moveTo>
                  <a:lnTo>
                    <a:pt x="34290" y="17056"/>
                  </a:lnTo>
                  <a:lnTo>
                    <a:pt x="0" y="21437"/>
                  </a:lnTo>
                  <a:lnTo>
                    <a:pt x="0" y="21882"/>
                  </a:lnTo>
                  <a:lnTo>
                    <a:pt x="39687" y="44627"/>
                  </a:lnTo>
                  <a:lnTo>
                    <a:pt x="75603" y="23837"/>
                  </a:lnTo>
                  <a:lnTo>
                    <a:pt x="3402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8" name="object 3738"/>
            <p:cNvSpPr/>
            <p:nvPr/>
          </p:nvSpPr>
          <p:spPr>
            <a:xfrm>
              <a:off x="1637882" y="6531038"/>
              <a:ext cx="73025" cy="42545"/>
            </a:xfrm>
            <a:custGeom>
              <a:avLst/>
              <a:gdLst/>
              <a:ahLst/>
              <a:cxnLst/>
              <a:rect l="l" t="t" r="r" b="b"/>
              <a:pathLst>
                <a:path w="73025" h="42545">
                  <a:moveTo>
                    <a:pt x="34036" y="0"/>
                  </a:moveTo>
                  <a:lnTo>
                    <a:pt x="0" y="19684"/>
                  </a:lnTo>
                  <a:lnTo>
                    <a:pt x="38912" y="41998"/>
                  </a:lnTo>
                  <a:lnTo>
                    <a:pt x="72961" y="22301"/>
                  </a:lnTo>
                  <a:lnTo>
                    <a:pt x="3403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9" name="object 3739"/>
            <p:cNvSpPr/>
            <p:nvPr/>
          </p:nvSpPr>
          <p:spPr>
            <a:xfrm>
              <a:off x="1643239" y="6546255"/>
              <a:ext cx="19050" cy="10795"/>
            </a:xfrm>
            <a:custGeom>
              <a:avLst/>
              <a:gdLst/>
              <a:ahLst/>
              <a:cxnLst/>
              <a:rect l="l" t="t" r="r" b="b"/>
              <a:pathLst>
                <a:path w="19050" h="10795">
                  <a:moveTo>
                    <a:pt x="9042" y="0"/>
                  </a:moveTo>
                  <a:lnTo>
                    <a:pt x="8382" y="25"/>
                  </a:lnTo>
                  <a:lnTo>
                    <a:pt x="50" y="4851"/>
                  </a:lnTo>
                  <a:lnTo>
                    <a:pt x="0" y="5232"/>
                  </a:lnTo>
                  <a:lnTo>
                    <a:pt x="9474" y="10693"/>
                  </a:lnTo>
                  <a:lnTo>
                    <a:pt x="10121" y="10655"/>
                  </a:lnTo>
                  <a:lnTo>
                    <a:pt x="18072" y="6070"/>
                  </a:lnTo>
                  <a:lnTo>
                    <a:pt x="18465" y="5829"/>
                  </a:lnTo>
                  <a:lnTo>
                    <a:pt x="18491" y="5473"/>
                  </a:lnTo>
                  <a:lnTo>
                    <a:pt x="18135" y="5245"/>
                  </a:lnTo>
                  <a:lnTo>
                    <a:pt x="90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0" name="object 3740"/>
            <p:cNvSpPr/>
            <p:nvPr/>
          </p:nvSpPr>
          <p:spPr>
            <a:xfrm>
              <a:off x="1643810" y="6547195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80" h="10159">
                  <a:moveTo>
                    <a:pt x="8597" y="0"/>
                  </a:moveTo>
                  <a:lnTo>
                    <a:pt x="7950" y="25"/>
                  </a:lnTo>
                  <a:lnTo>
                    <a:pt x="0" y="4610"/>
                  </a:lnTo>
                  <a:lnTo>
                    <a:pt x="8902" y="9753"/>
                  </a:lnTo>
                  <a:lnTo>
                    <a:pt x="9550" y="9715"/>
                  </a:lnTo>
                  <a:lnTo>
                    <a:pt x="17500" y="5130"/>
                  </a:lnTo>
                  <a:lnTo>
                    <a:pt x="859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1" name="object 3741"/>
            <p:cNvSpPr/>
            <p:nvPr/>
          </p:nvSpPr>
          <p:spPr>
            <a:xfrm>
              <a:off x="1654533" y="6539513"/>
              <a:ext cx="19050" cy="10795"/>
            </a:xfrm>
            <a:custGeom>
              <a:avLst/>
              <a:gdLst/>
              <a:ahLst/>
              <a:cxnLst/>
              <a:rect l="l" t="t" r="r" b="b"/>
              <a:pathLst>
                <a:path w="19050" h="10795">
                  <a:moveTo>
                    <a:pt x="9029" y="0"/>
                  </a:moveTo>
                  <a:lnTo>
                    <a:pt x="8382" y="25"/>
                  </a:lnTo>
                  <a:lnTo>
                    <a:pt x="50" y="4851"/>
                  </a:lnTo>
                  <a:lnTo>
                    <a:pt x="0" y="5232"/>
                  </a:lnTo>
                  <a:lnTo>
                    <a:pt x="393" y="5435"/>
                  </a:lnTo>
                  <a:lnTo>
                    <a:pt x="9474" y="10693"/>
                  </a:lnTo>
                  <a:lnTo>
                    <a:pt x="10121" y="10655"/>
                  </a:lnTo>
                  <a:lnTo>
                    <a:pt x="18072" y="6070"/>
                  </a:lnTo>
                  <a:lnTo>
                    <a:pt x="18465" y="5829"/>
                  </a:lnTo>
                  <a:lnTo>
                    <a:pt x="18491" y="5473"/>
                  </a:lnTo>
                  <a:lnTo>
                    <a:pt x="18135" y="5245"/>
                  </a:lnTo>
                  <a:lnTo>
                    <a:pt x="902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2" name="object 3742"/>
            <p:cNvSpPr/>
            <p:nvPr/>
          </p:nvSpPr>
          <p:spPr>
            <a:xfrm>
              <a:off x="1655104" y="6540453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80" h="10159">
                  <a:moveTo>
                    <a:pt x="8597" y="0"/>
                  </a:moveTo>
                  <a:lnTo>
                    <a:pt x="7950" y="25"/>
                  </a:lnTo>
                  <a:lnTo>
                    <a:pt x="0" y="4610"/>
                  </a:lnTo>
                  <a:lnTo>
                    <a:pt x="8902" y="9753"/>
                  </a:lnTo>
                  <a:lnTo>
                    <a:pt x="9550" y="9715"/>
                  </a:lnTo>
                  <a:lnTo>
                    <a:pt x="17500" y="5130"/>
                  </a:lnTo>
                  <a:lnTo>
                    <a:pt x="859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3" name="object 3743"/>
            <p:cNvSpPr/>
            <p:nvPr/>
          </p:nvSpPr>
          <p:spPr>
            <a:xfrm>
              <a:off x="1677407" y="6564146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89" h="32384">
                  <a:moveTo>
                    <a:pt x="34226" y="0"/>
                  </a:moveTo>
                  <a:lnTo>
                    <a:pt x="0" y="19761"/>
                  </a:lnTo>
                  <a:lnTo>
                    <a:pt x="0" y="32219"/>
                  </a:lnTo>
                  <a:lnTo>
                    <a:pt x="34226" y="12458"/>
                  </a:lnTo>
                  <a:lnTo>
                    <a:pt x="3422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4" name="object 3744"/>
            <p:cNvSpPr/>
            <p:nvPr/>
          </p:nvSpPr>
          <p:spPr>
            <a:xfrm>
              <a:off x="1638046" y="6561150"/>
              <a:ext cx="73660" cy="35560"/>
            </a:xfrm>
            <a:custGeom>
              <a:avLst/>
              <a:gdLst/>
              <a:ahLst/>
              <a:cxnLst/>
              <a:rect l="l" t="t" r="r" b="b"/>
              <a:pathLst>
                <a:path w="73660" h="35559">
                  <a:moveTo>
                    <a:pt x="73583" y="1612"/>
                  </a:moveTo>
                  <a:lnTo>
                    <a:pt x="39357" y="21361"/>
                  </a:lnTo>
                  <a:lnTo>
                    <a:pt x="39357" y="22758"/>
                  </a:lnTo>
                  <a:lnTo>
                    <a:pt x="0" y="0"/>
                  </a:lnTo>
                  <a:lnTo>
                    <a:pt x="0" y="12458"/>
                  </a:lnTo>
                  <a:lnTo>
                    <a:pt x="39370" y="35204"/>
                  </a:lnTo>
                  <a:lnTo>
                    <a:pt x="39370" y="33820"/>
                  </a:lnTo>
                  <a:lnTo>
                    <a:pt x="73583" y="14071"/>
                  </a:lnTo>
                  <a:lnTo>
                    <a:pt x="73583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5" name="object 3745"/>
            <p:cNvSpPr/>
            <p:nvPr/>
          </p:nvSpPr>
          <p:spPr>
            <a:xfrm>
              <a:off x="1638048" y="6559758"/>
              <a:ext cx="39370" cy="35560"/>
            </a:xfrm>
            <a:custGeom>
              <a:avLst/>
              <a:gdLst/>
              <a:ahLst/>
              <a:cxnLst/>
              <a:rect l="l" t="t" r="r" b="b"/>
              <a:pathLst>
                <a:path w="39369" h="35559">
                  <a:moveTo>
                    <a:pt x="0" y="0"/>
                  </a:moveTo>
                  <a:lnTo>
                    <a:pt x="0" y="12458"/>
                  </a:lnTo>
                  <a:lnTo>
                    <a:pt x="39370" y="35204"/>
                  </a:lnTo>
                  <a:lnTo>
                    <a:pt x="39370" y="22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6" name="object 3746"/>
            <p:cNvSpPr/>
            <p:nvPr/>
          </p:nvSpPr>
          <p:spPr>
            <a:xfrm>
              <a:off x="1677407" y="6585930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89" h="32384">
                  <a:moveTo>
                    <a:pt x="34226" y="0"/>
                  </a:moveTo>
                  <a:lnTo>
                    <a:pt x="0" y="19761"/>
                  </a:lnTo>
                  <a:lnTo>
                    <a:pt x="0" y="32219"/>
                  </a:lnTo>
                  <a:lnTo>
                    <a:pt x="34226" y="12458"/>
                  </a:lnTo>
                  <a:lnTo>
                    <a:pt x="3422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7" name="object 3747"/>
            <p:cNvSpPr/>
            <p:nvPr/>
          </p:nvSpPr>
          <p:spPr>
            <a:xfrm>
              <a:off x="1638046" y="6582943"/>
              <a:ext cx="73660" cy="35560"/>
            </a:xfrm>
            <a:custGeom>
              <a:avLst/>
              <a:gdLst/>
              <a:ahLst/>
              <a:cxnLst/>
              <a:rect l="l" t="t" r="r" b="b"/>
              <a:pathLst>
                <a:path w="73660" h="35559">
                  <a:moveTo>
                    <a:pt x="73583" y="1600"/>
                  </a:moveTo>
                  <a:lnTo>
                    <a:pt x="39357" y="21361"/>
                  </a:lnTo>
                  <a:lnTo>
                    <a:pt x="39357" y="22758"/>
                  </a:lnTo>
                  <a:lnTo>
                    <a:pt x="0" y="0"/>
                  </a:lnTo>
                  <a:lnTo>
                    <a:pt x="0" y="12458"/>
                  </a:lnTo>
                  <a:lnTo>
                    <a:pt x="39370" y="35204"/>
                  </a:lnTo>
                  <a:lnTo>
                    <a:pt x="39370" y="33820"/>
                  </a:lnTo>
                  <a:lnTo>
                    <a:pt x="73583" y="14058"/>
                  </a:lnTo>
                  <a:lnTo>
                    <a:pt x="73583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8" name="object 3748"/>
            <p:cNvSpPr/>
            <p:nvPr/>
          </p:nvSpPr>
          <p:spPr>
            <a:xfrm>
              <a:off x="1638048" y="6581535"/>
              <a:ext cx="39370" cy="35560"/>
            </a:xfrm>
            <a:custGeom>
              <a:avLst/>
              <a:gdLst/>
              <a:ahLst/>
              <a:cxnLst/>
              <a:rect l="l" t="t" r="r" b="b"/>
              <a:pathLst>
                <a:path w="39369" h="35559">
                  <a:moveTo>
                    <a:pt x="0" y="0"/>
                  </a:moveTo>
                  <a:lnTo>
                    <a:pt x="0" y="12458"/>
                  </a:lnTo>
                  <a:lnTo>
                    <a:pt x="39370" y="35204"/>
                  </a:lnTo>
                  <a:lnTo>
                    <a:pt x="39370" y="2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9" name="object 3749"/>
            <p:cNvSpPr/>
            <p:nvPr/>
          </p:nvSpPr>
          <p:spPr>
            <a:xfrm>
              <a:off x="1677407" y="6607714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89" h="32384">
                  <a:moveTo>
                    <a:pt x="34226" y="0"/>
                  </a:moveTo>
                  <a:lnTo>
                    <a:pt x="0" y="19748"/>
                  </a:lnTo>
                  <a:lnTo>
                    <a:pt x="0" y="32207"/>
                  </a:lnTo>
                  <a:lnTo>
                    <a:pt x="34226" y="12458"/>
                  </a:lnTo>
                  <a:lnTo>
                    <a:pt x="3422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0" name="object 3750"/>
            <p:cNvSpPr/>
            <p:nvPr/>
          </p:nvSpPr>
          <p:spPr>
            <a:xfrm>
              <a:off x="1638046" y="6604723"/>
              <a:ext cx="73660" cy="35560"/>
            </a:xfrm>
            <a:custGeom>
              <a:avLst/>
              <a:gdLst/>
              <a:ahLst/>
              <a:cxnLst/>
              <a:rect l="l" t="t" r="r" b="b"/>
              <a:pathLst>
                <a:path w="73660" h="35559">
                  <a:moveTo>
                    <a:pt x="73583" y="1600"/>
                  </a:moveTo>
                  <a:lnTo>
                    <a:pt x="39357" y="21361"/>
                  </a:lnTo>
                  <a:lnTo>
                    <a:pt x="39357" y="22745"/>
                  </a:lnTo>
                  <a:lnTo>
                    <a:pt x="0" y="0"/>
                  </a:lnTo>
                  <a:lnTo>
                    <a:pt x="0" y="12458"/>
                  </a:lnTo>
                  <a:lnTo>
                    <a:pt x="39370" y="35204"/>
                  </a:lnTo>
                  <a:lnTo>
                    <a:pt x="39370" y="33820"/>
                  </a:lnTo>
                  <a:lnTo>
                    <a:pt x="73583" y="14058"/>
                  </a:lnTo>
                  <a:lnTo>
                    <a:pt x="73583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1" name="object 3751"/>
            <p:cNvSpPr/>
            <p:nvPr/>
          </p:nvSpPr>
          <p:spPr>
            <a:xfrm>
              <a:off x="1638048" y="6603320"/>
              <a:ext cx="39370" cy="35560"/>
            </a:xfrm>
            <a:custGeom>
              <a:avLst/>
              <a:gdLst/>
              <a:ahLst/>
              <a:cxnLst/>
              <a:rect l="l" t="t" r="r" b="b"/>
              <a:pathLst>
                <a:path w="39369" h="35559">
                  <a:moveTo>
                    <a:pt x="0" y="0"/>
                  </a:moveTo>
                  <a:lnTo>
                    <a:pt x="0" y="12458"/>
                  </a:lnTo>
                  <a:lnTo>
                    <a:pt x="39370" y="35204"/>
                  </a:lnTo>
                  <a:lnTo>
                    <a:pt x="39370" y="2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2" name="object 3752"/>
            <p:cNvSpPr/>
            <p:nvPr/>
          </p:nvSpPr>
          <p:spPr>
            <a:xfrm>
              <a:off x="1677407" y="6629491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89" h="32384">
                  <a:moveTo>
                    <a:pt x="34226" y="0"/>
                  </a:moveTo>
                  <a:lnTo>
                    <a:pt x="0" y="19761"/>
                  </a:lnTo>
                  <a:lnTo>
                    <a:pt x="0" y="32219"/>
                  </a:lnTo>
                  <a:lnTo>
                    <a:pt x="34226" y="12458"/>
                  </a:lnTo>
                  <a:lnTo>
                    <a:pt x="3422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3" name="object 3753"/>
            <p:cNvSpPr/>
            <p:nvPr/>
          </p:nvSpPr>
          <p:spPr>
            <a:xfrm>
              <a:off x="1638046" y="6626504"/>
              <a:ext cx="73660" cy="35560"/>
            </a:xfrm>
            <a:custGeom>
              <a:avLst/>
              <a:gdLst/>
              <a:ahLst/>
              <a:cxnLst/>
              <a:rect l="l" t="t" r="r" b="b"/>
              <a:pathLst>
                <a:path w="73660" h="35559">
                  <a:moveTo>
                    <a:pt x="73583" y="1600"/>
                  </a:moveTo>
                  <a:lnTo>
                    <a:pt x="39357" y="21348"/>
                  </a:lnTo>
                  <a:lnTo>
                    <a:pt x="39357" y="22758"/>
                  </a:lnTo>
                  <a:lnTo>
                    <a:pt x="0" y="0"/>
                  </a:lnTo>
                  <a:lnTo>
                    <a:pt x="0" y="12458"/>
                  </a:lnTo>
                  <a:lnTo>
                    <a:pt x="39370" y="35204"/>
                  </a:lnTo>
                  <a:lnTo>
                    <a:pt x="39370" y="33807"/>
                  </a:lnTo>
                  <a:lnTo>
                    <a:pt x="73583" y="14058"/>
                  </a:lnTo>
                  <a:lnTo>
                    <a:pt x="73583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4" name="object 3754"/>
            <p:cNvSpPr/>
            <p:nvPr/>
          </p:nvSpPr>
          <p:spPr>
            <a:xfrm>
              <a:off x="1638048" y="6625103"/>
              <a:ext cx="39370" cy="35560"/>
            </a:xfrm>
            <a:custGeom>
              <a:avLst/>
              <a:gdLst/>
              <a:ahLst/>
              <a:cxnLst/>
              <a:rect l="l" t="t" r="r" b="b"/>
              <a:pathLst>
                <a:path w="39369" h="35559">
                  <a:moveTo>
                    <a:pt x="0" y="0"/>
                  </a:moveTo>
                  <a:lnTo>
                    <a:pt x="0" y="12458"/>
                  </a:lnTo>
                  <a:lnTo>
                    <a:pt x="39370" y="35204"/>
                  </a:lnTo>
                  <a:lnTo>
                    <a:pt x="39370" y="22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5" name="object 3755"/>
            <p:cNvSpPr/>
            <p:nvPr/>
          </p:nvSpPr>
          <p:spPr>
            <a:xfrm>
              <a:off x="1677407" y="6651277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89" h="32384">
                  <a:moveTo>
                    <a:pt x="34226" y="0"/>
                  </a:moveTo>
                  <a:lnTo>
                    <a:pt x="0" y="19748"/>
                  </a:lnTo>
                  <a:lnTo>
                    <a:pt x="0" y="32219"/>
                  </a:lnTo>
                  <a:lnTo>
                    <a:pt x="34226" y="12458"/>
                  </a:lnTo>
                  <a:lnTo>
                    <a:pt x="3422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6" name="object 3756"/>
            <p:cNvSpPr/>
            <p:nvPr/>
          </p:nvSpPr>
          <p:spPr>
            <a:xfrm>
              <a:off x="1638046" y="6648284"/>
              <a:ext cx="73660" cy="35560"/>
            </a:xfrm>
            <a:custGeom>
              <a:avLst/>
              <a:gdLst/>
              <a:ahLst/>
              <a:cxnLst/>
              <a:rect l="l" t="t" r="r" b="b"/>
              <a:pathLst>
                <a:path w="73660" h="35559">
                  <a:moveTo>
                    <a:pt x="73583" y="1600"/>
                  </a:moveTo>
                  <a:lnTo>
                    <a:pt x="39357" y="21361"/>
                  </a:lnTo>
                  <a:lnTo>
                    <a:pt x="39357" y="22745"/>
                  </a:lnTo>
                  <a:lnTo>
                    <a:pt x="0" y="0"/>
                  </a:lnTo>
                  <a:lnTo>
                    <a:pt x="0" y="12458"/>
                  </a:lnTo>
                  <a:lnTo>
                    <a:pt x="39370" y="35204"/>
                  </a:lnTo>
                  <a:lnTo>
                    <a:pt x="39370" y="33820"/>
                  </a:lnTo>
                  <a:lnTo>
                    <a:pt x="73583" y="14058"/>
                  </a:lnTo>
                  <a:lnTo>
                    <a:pt x="73583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7" name="object 3757"/>
            <p:cNvSpPr/>
            <p:nvPr/>
          </p:nvSpPr>
          <p:spPr>
            <a:xfrm>
              <a:off x="1638048" y="6646881"/>
              <a:ext cx="39370" cy="35560"/>
            </a:xfrm>
            <a:custGeom>
              <a:avLst/>
              <a:gdLst/>
              <a:ahLst/>
              <a:cxnLst/>
              <a:rect l="l" t="t" r="r" b="b"/>
              <a:pathLst>
                <a:path w="39369" h="35559">
                  <a:moveTo>
                    <a:pt x="0" y="0"/>
                  </a:moveTo>
                  <a:lnTo>
                    <a:pt x="0" y="12458"/>
                  </a:lnTo>
                  <a:lnTo>
                    <a:pt x="39370" y="35204"/>
                  </a:lnTo>
                  <a:lnTo>
                    <a:pt x="39370" y="2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8" name="object 3758"/>
            <p:cNvSpPr/>
            <p:nvPr/>
          </p:nvSpPr>
          <p:spPr>
            <a:xfrm>
              <a:off x="1677407" y="6673061"/>
              <a:ext cx="34290" cy="32384"/>
            </a:xfrm>
            <a:custGeom>
              <a:avLst/>
              <a:gdLst/>
              <a:ahLst/>
              <a:cxnLst/>
              <a:rect l="l" t="t" r="r" b="b"/>
              <a:pathLst>
                <a:path w="34289" h="32384">
                  <a:moveTo>
                    <a:pt x="34226" y="0"/>
                  </a:moveTo>
                  <a:lnTo>
                    <a:pt x="0" y="19748"/>
                  </a:lnTo>
                  <a:lnTo>
                    <a:pt x="0" y="32207"/>
                  </a:lnTo>
                  <a:lnTo>
                    <a:pt x="34226" y="12458"/>
                  </a:lnTo>
                  <a:lnTo>
                    <a:pt x="3422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9" name="object 3759"/>
            <p:cNvSpPr/>
            <p:nvPr/>
          </p:nvSpPr>
          <p:spPr>
            <a:xfrm>
              <a:off x="1638046" y="6670052"/>
              <a:ext cx="73660" cy="35560"/>
            </a:xfrm>
            <a:custGeom>
              <a:avLst/>
              <a:gdLst/>
              <a:ahLst/>
              <a:cxnLst/>
              <a:rect l="l" t="t" r="r" b="b"/>
              <a:pathLst>
                <a:path w="73660" h="35559">
                  <a:moveTo>
                    <a:pt x="73583" y="1612"/>
                  </a:moveTo>
                  <a:lnTo>
                    <a:pt x="39357" y="21361"/>
                  </a:lnTo>
                  <a:lnTo>
                    <a:pt x="39357" y="22758"/>
                  </a:lnTo>
                  <a:lnTo>
                    <a:pt x="0" y="0"/>
                  </a:lnTo>
                  <a:lnTo>
                    <a:pt x="0" y="12471"/>
                  </a:lnTo>
                  <a:lnTo>
                    <a:pt x="39370" y="35217"/>
                  </a:lnTo>
                  <a:lnTo>
                    <a:pt x="39370" y="33832"/>
                  </a:lnTo>
                  <a:lnTo>
                    <a:pt x="73583" y="14071"/>
                  </a:lnTo>
                  <a:lnTo>
                    <a:pt x="73583" y="16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0" name="object 3760"/>
            <p:cNvSpPr/>
            <p:nvPr/>
          </p:nvSpPr>
          <p:spPr>
            <a:xfrm>
              <a:off x="1638046" y="6606235"/>
              <a:ext cx="116205" cy="133350"/>
            </a:xfrm>
            <a:custGeom>
              <a:avLst/>
              <a:gdLst/>
              <a:ahLst/>
              <a:cxnLst/>
              <a:rect l="l" t="t" r="r" b="b"/>
              <a:pathLst>
                <a:path w="116205" h="133350">
                  <a:moveTo>
                    <a:pt x="39370" y="85178"/>
                  </a:moveTo>
                  <a:lnTo>
                    <a:pt x="0" y="62433"/>
                  </a:lnTo>
                  <a:lnTo>
                    <a:pt x="0" y="74891"/>
                  </a:lnTo>
                  <a:lnTo>
                    <a:pt x="39370" y="97637"/>
                  </a:lnTo>
                  <a:lnTo>
                    <a:pt x="39370" y="85178"/>
                  </a:lnTo>
                  <a:close/>
                </a:path>
                <a:path w="116205" h="133350">
                  <a:moveTo>
                    <a:pt x="115709" y="20980"/>
                  </a:moveTo>
                  <a:lnTo>
                    <a:pt x="79095" y="0"/>
                  </a:lnTo>
                  <a:lnTo>
                    <a:pt x="79095" y="112039"/>
                  </a:lnTo>
                  <a:lnTo>
                    <a:pt x="115709" y="133019"/>
                  </a:lnTo>
                  <a:lnTo>
                    <a:pt x="115709" y="2098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1" name="object 3761"/>
            <p:cNvSpPr/>
            <p:nvPr/>
          </p:nvSpPr>
          <p:spPr>
            <a:xfrm>
              <a:off x="1753763" y="6615925"/>
              <a:ext cx="19685" cy="123825"/>
            </a:xfrm>
            <a:custGeom>
              <a:avLst/>
              <a:gdLst/>
              <a:ahLst/>
              <a:cxnLst/>
              <a:rect l="l" t="t" r="r" b="b"/>
              <a:pathLst>
                <a:path w="19685" h="123825">
                  <a:moveTo>
                    <a:pt x="19545" y="0"/>
                  </a:moveTo>
                  <a:lnTo>
                    <a:pt x="0" y="11290"/>
                  </a:lnTo>
                  <a:lnTo>
                    <a:pt x="0" y="123342"/>
                  </a:lnTo>
                  <a:lnTo>
                    <a:pt x="19545" y="112052"/>
                  </a:lnTo>
                  <a:lnTo>
                    <a:pt x="1954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2" name="object 3762"/>
            <p:cNvSpPr/>
            <p:nvPr/>
          </p:nvSpPr>
          <p:spPr>
            <a:xfrm>
              <a:off x="1717149" y="6594970"/>
              <a:ext cx="56515" cy="32384"/>
            </a:xfrm>
            <a:custGeom>
              <a:avLst/>
              <a:gdLst/>
              <a:ahLst/>
              <a:cxnLst/>
              <a:rect l="l" t="t" r="r" b="b"/>
              <a:pathLst>
                <a:path w="56514" h="32384">
                  <a:moveTo>
                    <a:pt x="19481" y="0"/>
                  </a:moveTo>
                  <a:lnTo>
                    <a:pt x="0" y="11252"/>
                  </a:lnTo>
                  <a:lnTo>
                    <a:pt x="36664" y="32219"/>
                  </a:lnTo>
                  <a:lnTo>
                    <a:pt x="56159" y="20954"/>
                  </a:lnTo>
                  <a:lnTo>
                    <a:pt x="1948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3" name="object 3763"/>
            <p:cNvSpPr/>
            <p:nvPr/>
          </p:nvSpPr>
          <p:spPr>
            <a:xfrm>
              <a:off x="1722843" y="6609892"/>
              <a:ext cx="24765" cy="126364"/>
            </a:xfrm>
            <a:custGeom>
              <a:avLst/>
              <a:gdLst/>
              <a:ahLst/>
              <a:cxnLst/>
              <a:rect l="l" t="t" r="r" b="b"/>
              <a:pathLst>
                <a:path w="24764" h="126365">
                  <a:moveTo>
                    <a:pt x="609" y="0"/>
                  </a:moveTo>
                  <a:lnTo>
                    <a:pt x="0" y="0"/>
                  </a:lnTo>
                  <a:lnTo>
                    <a:pt x="0" y="111709"/>
                  </a:lnTo>
                  <a:lnTo>
                    <a:pt x="609" y="112064"/>
                  </a:lnTo>
                  <a:lnTo>
                    <a:pt x="609" y="0"/>
                  </a:lnTo>
                  <a:close/>
                </a:path>
                <a:path w="24764" h="126365">
                  <a:moveTo>
                    <a:pt x="6642" y="3454"/>
                  </a:moveTo>
                  <a:lnTo>
                    <a:pt x="6019" y="3454"/>
                  </a:lnTo>
                  <a:lnTo>
                    <a:pt x="6019" y="115163"/>
                  </a:lnTo>
                  <a:lnTo>
                    <a:pt x="6642" y="115519"/>
                  </a:lnTo>
                  <a:lnTo>
                    <a:pt x="6642" y="3454"/>
                  </a:lnTo>
                  <a:close/>
                </a:path>
                <a:path w="24764" h="126365">
                  <a:moveTo>
                    <a:pt x="12661" y="6908"/>
                  </a:moveTo>
                  <a:lnTo>
                    <a:pt x="12052" y="6908"/>
                  </a:lnTo>
                  <a:lnTo>
                    <a:pt x="12052" y="118618"/>
                  </a:lnTo>
                  <a:lnTo>
                    <a:pt x="12661" y="118973"/>
                  </a:lnTo>
                  <a:lnTo>
                    <a:pt x="12661" y="6908"/>
                  </a:lnTo>
                  <a:close/>
                </a:path>
                <a:path w="24764" h="126365">
                  <a:moveTo>
                    <a:pt x="18681" y="10363"/>
                  </a:moveTo>
                  <a:lnTo>
                    <a:pt x="18072" y="10363"/>
                  </a:lnTo>
                  <a:lnTo>
                    <a:pt x="18072" y="122072"/>
                  </a:lnTo>
                  <a:lnTo>
                    <a:pt x="18681" y="122428"/>
                  </a:lnTo>
                  <a:lnTo>
                    <a:pt x="18681" y="10363"/>
                  </a:lnTo>
                  <a:close/>
                </a:path>
                <a:path w="24764" h="126365">
                  <a:moveTo>
                    <a:pt x="24714" y="13817"/>
                  </a:moveTo>
                  <a:lnTo>
                    <a:pt x="24091" y="13817"/>
                  </a:lnTo>
                  <a:lnTo>
                    <a:pt x="24091" y="125526"/>
                  </a:lnTo>
                  <a:lnTo>
                    <a:pt x="24714" y="125882"/>
                  </a:lnTo>
                  <a:lnTo>
                    <a:pt x="24714" y="138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4" name="object 3764"/>
            <p:cNvSpPr/>
            <p:nvPr/>
          </p:nvSpPr>
          <p:spPr>
            <a:xfrm>
              <a:off x="1716351" y="6592713"/>
              <a:ext cx="57785" cy="33020"/>
            </a:xfrm>
            <a:custGeom>
              <a:avLst/>
              <a:gdLst/>
              <a:ahLst/>
              <a:cxnLst/>
              <a:rect l="l" t="t" r="r" b="b"/>
              <a:pathLst>
                <a:path w="57785" h="33020">
                  <a:moveTo>
                    <a:pt x="19850" y="0"/>
                  </a:moveTo>
                  <a:lnTo>
                    <a:pt x="0" y="11468"/>
                  </a:lnTo>
                  <a:lnTo>
                    <a:pt x="37591" y="33007"/>
                  </a:lnTo>
                  <a:lnTo>
                    <a:pt x="57442" y="21539"/>
                  </a:lnTo>
                  <a:lnTo>
                    <a:pt x="1985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5" name="object 3765"/>
            <p:cNvSpPr/>
            <p:nvPr/>
          </p:nvSpPr>
          <p:spPr>
            <a:xfrm>
              <a:off x="1716341" y="6594106"/>
              <a:ext cx="55244" cy="33655"/>
            </a:xfrm>
            <a:custGeom>
              <a:avLst/>
              <a:gdLst/>
              <a:ahLst/>
              <a:cxnLst/>
              <a:rect l="l" t="t" r="r" b="b"/>
              <a:pathLst>
                <a:path w="55244" h="33654">
                  <a:moveTo>
                    <a:pt x="37592" y="31623"/>
                  </a:moveTo>
                  <a:lnTo>
                    <a:pt x="0" y="10083"/>
                  </a:lnTo>
                  <a:lnTo>
                    <a:pt x="0" y="11506"/>
                  </a:lnTo>
                  <a:lnTo>
                    <a:pt x="37592" y="33058"/>
                  </a:lnTo>
                  <a:lnTo>
                    <a:pt x="37592" y="31623"/>
                  </a:lnTo>
                  <a:close/>
                </a:path>
                <a:path w="55244" h="33654">
                  <a:moveTo>
                    <a:pt x="55029" y="19989"/>
                  </a:moveTo>
                  <a:lnTo>
                    <a:pt x="20154" y="0"/>
                  </a:lnTo>
                  <a:lnTo>
                    <a:pt x="2794" y="10236"/>
                  </a:lnTo>
                  <a:lnTo>
                    <a:pt x="37680" y="30226"/>
                  </a:lnTo>
                  <a:lnTo>
                    <a:pt x="55029" y="1998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6" name="object 3766"/>
            <p:cNvSpPr/>
            <p:nvPr/>
          </p:nvSpPr>
          <p:spPr>
            <a:xfrm>
              <a:off x="1753946" y="6614246"/>
              <a:ext cx="20320" cy="13335"/>
            </a:xfrm>
            <a:custGeom>
              <a:avLst/>
              <a:gdLst/>
              <a:ahLst/>
              <a:cxnLst/>
              <a:rect l="l" t="t" r="r" b="b"/>
              <a:pathLst>
                <a:path w="20319" h="13334">
                  <a:moveTo>
                    <a:pt x="19850" y="0"/>
                  </a:moveTo>
                  <a:lnTo>
                    <a:pt x="0" y="11468"/>
                  </a:lnTo>
                  <a:lnTo>
                    <a:pt x="0" y="12915"/>
                  </a:lnTo>
                  <a:lnTo>
                    <a:pt x="19850" y="1447"/>
                  </a:lnTo>
                  <a:lnTo>
                    <a:pt x="1985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7" name="object 3767"/>
            <p:cNvSpPr/>
            <p:nvPr/>
          </p:nvSpPr>
          <p:spPr>
            <a:xfrm>
              <a:off x="1720731" y="6594101"/>
              <a:ext cx="50800" cy="30480"/>
            </a:xfrm>
            <a:custGeom>
              <a:avLst/>
              <a:gdLst/>
              <a:ahLst/>
              <a:cxnLst/>
              <a:rect l="l" t="t" r="r" b="b"/>
              <a:pathLst>
                <a:path w="50800" h="30479">
                  <a:moveTo>
                    <a:pt x="15773" y="0"/>
                  </a:moveTo>
                  <a:lnTo>
                    <a:pt x="15773" y="11214"/>
                  </a:lnTo>
                  <a:lnTo>
                    <a:pt x="0" y="10769"/>
                  </a:lnTo>
                  <a:lnTo>
                    <a:pt x="0" y="11137"/>
                  </a:lnTo>
                  <a:lnTo>
                    <a:pt x="33299" y="30226"/>
                  </a:lnTo>
                  <a:lnTo>
                    <a:pt x="50647" y="19989"/>
                  </a:lnTo>
                  <a:lnTo>
                    <a:pt x="157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8" name="object 3768"/>
            <p:cNvSpPr/>
            <p:nvPr/>
          </p:nvSpPr>
          <p:spPr>
            <a:xfrm>
              <a:off x="1720725" y="6595555"/>
              <a:ext cx="48895" cy="28575"/>
            </a:xfrm>
            <a:custGeom>
              <a:avLst/>
              <a:gdLst/>
              <a:ahLst/>
              <a:cxnLst/>
              <a:rect l="l" t="t" r="r" b="b"/>
              <a:pathLst>
                <a:path w="48894" h="28575">
                  <a:moveTo>
                    <a:pt x="15786" y="0"/>
                  </a:moveTo>
                  <a:lnTo>
                    <a:pt x="0" y="9309"/>
                  </a:lnTo>
                  <a:lnTo>
                    <a:pt x="32651" y="28041"/>
                  </a:lnTo>
                  <a:lnTo>
                    <a:pt x="48437" y="18719"/>
                  </a:lnTo>
                  <a:lnTo>
                    <a:pt x="1578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9" name="object 3769"/>
            <p:cNvSpPr/>
            <p:nvPr/>
          </p:nvSpPr>
          <p:spPr>
            <a:xfrm>
              <a:off x="1746686" y="6610384"/>
              <a:ext cx="15875" cy="9525"/>
            </a:xfrm>
            <a:custGeom>
              <a:avLst/>
              <a:gdLst/>
              <a:ahLst/>
              <a:cxnLst/>
              <a:rect l="l" t="t" r="r" b="b"/>
              <a:pathLst>
                <a:path w="15875" h="9525">
                  <a:moveTo>
                    <a:pt x="7581" y="0"/>
                  </a:moveTo>
                  <a:lnTo>
                    <a:pt x="7035" y="12"/>
                  </a:lnTo>
                  <a:lnTo>
                    <a:pt x="50" y="4063"/>
                  </a:lnTo>
                  <a:lnTo>
                    <a:pt x="0" y="4356"/>
                  </a:lnTo>
                  <a:lnTo>
                    <a:pt x="317" y="4559"/>
                  </a:lnTo>
                  <a:lnTo>
                    <a:pt x="7950" y="8953"/>
                  </a:lnTo>
                  <a:lnTo>
                    <a:pt x="8483" y="8928"/>
                  </a:lnTo>
                  <a:lnTo>
                    <a:pt x="15163" y="5079"/>
                  </a:lnTo>
                  <a:lnTo>
                    <a:pt x="15493" y="4864"/>
                  </a:lnTo>
                  <a:lnTo>
                    <a:pt x="15519" y="4571"/>
                  </a:lnTo>
                  <a:lnTo>
                    <a:pt x="758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0" name="object 3770"/>
            <p:cNvSpPr/>
            <p:nvPr/>
          </p:nvSpPr>
          <p:spPr>
            <a:xfrm>
              <a:off x="1747182" y="6611159"/>
              <a:ext cx="15240" cy="8255"/>
            </a:xfrm>
            <a:custGeom>
              <a:avLst/>
              <a:gdLst/>
              <a:ahLst/>
              <a:cxnLst/>
              <a:rect l="l" t="t" r="r" b="b"/>
              <a:pathLst>
                <a:path w="15239" h="8254">
                  <a:moveTo>
                    <a:pt x="7188" y="0"/>
                  </a:moveTo>
                  <a:lnTo>
                    <a:pt x="6654" y="25"/>
                  </a:lnTo>
                  <a:lnTo>
                    <a:pt x="12" y="3848"/>
                  </a:lnTo>
                  <a:lnTo>
                    <a:pt x="7454" y="8178"/>
                  </a:lnTo>
                  <a:lnTo>
                    <a:pt x="7988" y="8153"/>
                  </a:lnTo>
                  <a:lnTo>
                    <a:pt x="14668" y="4305"/>
                  </a:lnTo>
                  <a:lnTo>
                    <a:pt x="718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1" name="object 3771"/>
            <p:cNvSpPr/>
            <p:nvPr/>
          </p:nvSpPr>
          <p:spPr>
            <a:xfrm>
              <a:off x="1664369" y="6635456"/>
              <a:ext cx="32384" cy="117475"/>
            </a:xfrm>
            <a:custGeom>
              <a:avLst/>
              <a:gdLst/>
              <a:ahLst/>
              <a:cxnLst/>
              <a:rect l="l" t="t" r="r" b="b"/>
              <a:pathLst>
                <a:path w="32385" h="117475">
                  <a:moveTo>
                    <a:pt x="0" y="0"/>
                  </a:moveTo>
                  <a:lnTo>
                    <a:pt x="0" y="98475"/>
                  </a:lnTo>
                  <a:lnTo>
                    <a:pt x="32169" y="116928"/>
                  </a:lnTo>
                  <a:lnTo>
                    <a:pt x="32169" y="18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2" name="object 3772"/>
            <p:cNvSpPr/>
            <p:nvPr/>
          </p:nvSpPr>
          <p:spPr>
            <a:xfrm>
              <a:off x="1696548" y="6637648"/>
              <a:ext cx="28575" cy="114935"/>
            </a:xfrm>
            <a:custGeom>
              <a:avLst/>
              <a:gdLst/>
              <a:ahLst/>
              <a:cxnLst/>
              <a:rect l="l" t="t" r="r" b="b"/>
              <a:pathLst>
                <a:path w="28575" h="114934">
                  <a:moveTo>
                    <a:pt x="28397" y="0"/>
                  </a:moveTo>
                  <a:lnTo>
                    <a:pt x="0" y="16256"/>
                  </a:lnTo>
                  <a:lnTo>
                    <a:pt x="0" y="114731"/>
                  </a:lnTo>
                  <a:lnTo>
                    <a:pt x="28397" y="98475"/>
                  </a:lnTo>
                  <a:lnTo>
                    <a:pt x="2839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3" name="object 3773"/>
            <p:cNvSpPr/>
            <p:nvPr/>
          </p:nvSpPr>
          <p:spPr>
            <a:xfrm>
              <a:off x="1664366" y="6619240"/>
              <a:ext cx="60960" cy="34925"/>
            </a:xfrm>
            <a:custGeom>
              <a:avLst/>
              <a:gdLst/>
              <a:ahLst/>
              <a:cxnLst/>
              <a:rect l="l" t="t" r="r" b="b"/>
              <a:pathLst>
                <a:path w="60960" h="34925">
                  <a:moveTo>
                    <a:pt x="28346" y="0"/>
                  </a:moveTo>
                  <a:lnTo>
                    <a:pt x="0" y="16230"/>
                  </a:lnTo>
                  <a:lnTo>
                    <a:pt x="32232" y="34632"/>
                  </a:lnTo>
                  <a:lnTo>
                    <a:pt x="60579" y="18415"/>
                  </a:lnTo>
                  <a:lnTo>
                    <a:pt x="2834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4" name="object 3774"/>
            <p:cNvSpPr/>
            <p:nvPr/>
          </p:nvSpPr>
          <p:spPr>
            <a:xfrm>
              <a:off x="1663674" y="6617255"/>
              <a:ext cx="62230" cy="35560"/>
            </a:xfrm>
            <a:custGeom>
              <a:avLst/>
              <a:gdLst/>
              <a:ahLst/>
              <a:cxnLst/>
              <a:rect l="l" t="t" r="r" b="b"/>
              <a:pathLst>
                <a:path w="62230" h="35559">
                  <a:moveTo>
                    <a:pt x="28663" y="0"/>
                  </a:moveTo>
                  <a:lnTo>
                    <a:pt x="0" y="16408"/>
                  </a:lnTo>
                  <a:lnTo>
                    <a:pt x="33032" y="35344"/>
                  </a:lnTo>
                  <a:lnTo>
                    <a:pt x="61696" y="18935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5" name="object 3775"/>
            <p:cNvSpPr/>
            <p:nvPr/>
          </p:nvSpPr>
          <p:spPr>
            <a:xfrm>
              <a:off x="1663674" y="6618478"/>
              <a:ext cx="59690" cy="35560"/>
            </a:xfrm>
            <a:custGeom>
              <a:avLst/>
              <a:gdLst/>
              <a:ahLst/>
              <a:cxnLst/>
              <a:rect l="l" t="t" r="r" b="b"/>
              <a:pathLst>
                <a:path w="59689" h="35559">
                  <a:moveTo>
                    <a:pt x="33032" y="34112"/>
                  </a:moveTo>
                  <a:lnTo>
                    <a:pt x="0" y="15189"/>
                  </a:lnTo>
                  <a:lnTo>
                    <a:pt x="0" y="16433"/>
                  </a:lnTo>
                  <a:lnTo>
                    <a:pt x="33032" y="35382"/>
                  </a:lnTo>
                  <a:lnTo>
                    <a:pt x="33032" y="34112"/>
                  </a:lnTo>
                  <a:close/>
                </a:path>
                <a:path w="59689" h="35559">
                  <a:moveTo>
                    <a:pt x="59575" y="17576"/>
                  </a:moveTo>
                  <a:lnTo>
                    <a:pt x="28930" y="0"/>
                  </a:lnTo>
                  <a:lnTo>
                    <a:pt x="2451" y="15328"/>
                  </a:lnTo>
                  <a:lnTo>
                    <a:pt x="33096" y="32905"/>
                  </a:lnTo>
                  <a:lnTo>
                    <a:pt x="59575" y="1757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6" name="object 3776"/>
            <p:cNvSpPr/>
            <p:nvPr/>
          </p:nvSpPr>
          <p:spPr>
            <a:xfrm>
              <a:off x="1696707" y="6636190"/>
              <a:ext cx="29209" cy="17780"/>
            </a:xfrm>
            <a:custGeom>
              <a:avLst/>
              <a:gdLst/>
              <a:ahLst/>
              <a:cxnLst/>
              <a:rect l="l" t="t" r="r" b="b"/>
              <a:pathLst>
                <a:path w="29210" h="17779">
                  <a:moveTo>
                    <a:pt x="28663" y="0"/>
                  </a:moveTo>
                  <a:lnTo>
                    <a:pt x="0" y="16408"/>
                  </a:lnTo>
                  <a:lnTo>
                    <a:pt x="0" y="17665"/>
                  </a:lnTo>
                  <a:lnTo>
                    <a:pt x="28663" y="125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7" name="object 3777"/>
            <p:cNvSpPr/>
            <p:nvPr/>
          </p:nvSpPr>
          <p:spPr>
            <a:xfrm>
              <a:off x="1667515" y="6618468"/>
              <a:ext cx="55880" cy="33020"/>
            </a:xfrm>
            <a:custGeom>
              <a:avLst/>
              <a:gdLst/>
              <a:ahLst/>
              <a:cxnLst/>
              <a:rect l="l" t="t" r="r" b="b"/>
              <a:pathLst>
                <a:path w="55880" h="33020">
                  <a:moveTo>
                    <a:pt x="25095" y="0"/>
                  </a:moveTo>
                  <a:lnTo>
                    <a:pt x="25285" y="12573"/>
                  </a:lnTo>
                  <a:lnTo>
                    <a:pt x="0" y="15798"/>
                  </a:lnTo>
                  <a:lnTo>
                    <a:pt x="0" y="16116"/>
                  </a:lnTo>
                  <a:lnTo>
                    <a:pt x="29260" y="32905"/>
                  </a:lnTo>
                  <a:lnTo>
                    <a:pt x="55740" y="17576"/>
                  </a:lnTo>
                  <a:lnTo>
                    <a:pt x="2509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8" name="object 3778"/>
            <p:cNvSpPr/>
            <p:nvPr/>
          </p:nvSpPr>
          <p:spPr>
            <a:xfrm>
              <a:off x="1667521" y="6619759"/>
              <a:ext cx="53975" cy="31115"/>
            </a:xfrm>
            <a:custGeom>
              <a:avLst/>
              <a:gdLst/>
              <a:ahLst/>
              <a:cxnLst/>
              <a:rect l="l" t="t" r="r" b="b"/>
              <a:pathLst>
                <a:path w="53975" h="31115">
                  <a:moveTo>
                    <a:pt x="25095" y="0"/>
                  </a:moveTo>
                  <a:lnTo>
                    <a:pt x="0" y="14516"/>
                  </a:lnTo>
                  <a:lnTo>
                    <a:pt x="28689" y="30962"/>
                  </a:lnTo>
                  <a:lnTo>
                    <a:pt x="53784" y="16446"/>
                  </a:lnTo>
                  <a:lnTo>
                    <a:pt x="250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9" name="object 3779"/>
            <p:cNvSpPr/>
            <p:nvPr/>
          </p:nvSpPr>
          <p:spPr>
            <a:xfrm>
              <a:off x="1671450" y="6630983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69" h="8254">
                  <a:moveTo>
                    <a:pt x="6680" y="0"/>
                  </a:moveTo>
                  <a:lnTo>
                    <a:pt x="6197" y="25"/>
                  </a:lnTo>
                  <a:lnTo>
                    <a:pt x="368" y="3378"/>
                  </a:lnTo>
                  <a:lnTo>
                    <a:pt x="50" y="3581"/>
                  </a:lnTo>
                  <a:lnTo>
                    <a:pt x="0" y="3835"/>
                  </a:lnTo>
                  <a:lnTo>
                    <a:pt x="6997" y="7874"/>
                  </a:lnTo>
                  <a:lnTo>
                    <a:pt x="7467" y="7861"/>
                  </a:lnTo>
                  <a:lnTo>
                    <a:pt x="13335" y="4470"/>
                  </a:lnTo>
                  <a:lnTo>
                    <a:pt x="13627" y="4292"/>
                  </a:lnTo>
                  <a:lnTo>
                    <a:pt x="13639" y="4025"/>
                  </a:lnTo>
                  <a:lnTo>
                    <a:pt x="668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0" name="object 3780"/>
            <p:cNvSpPr/>
            <p:nvPr/>
          </p:nvSpPr>
          <p:spPr>
            <a:xfrm>
              <a:off x="1671895" y="6631669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6337" y="0"/>
                  </a:moveTo>
                  <a:lnTo>
                    <a:pt x="5841" y="12"/>
                  </a:lnTo>
                  <a:lnTo>
                    <a:pt x="0" y="3390"/>
                  </a:lnTo>
                  <a:lnTo>
                    <a:pt x="6553" y="7188"/>
                  </a:lnTo>
                  <a:lnTo>
                    <a:pt x="7023" y="7175"/>
                  </a:lnTo>
                  <a:lnTo>
                    <a:pt x="12890" y="3784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1" name="object 3781"/>
            <p:cNvSpPr/>
            <p:nvPr/>
          </p:nvSpPr>
          <p:spPr>
            <a:xfrm>
              <a:off x="1679778" y="6626013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69" h="8254">
                  <a:moveTo>
                    <a:pt x="6680" y="0"/>
                  </a:moveTo>
                  <a:lnTo>
                    <a:pt x="6197" y="25"/>
                  </a:lnTo>
                  <a:lnTo>
                    <a:pt x="368" y="3378"/>
                  </a:lnTo>
                  <a:lnTo>
                    <a:pt x="50" y="3581"/>
                  </a:lnTo>
                  <a:lnTo>
                    <a:pt x="0" y="3848"/>
                  </a:lnTo>
                  <a:lnTo>
                    <a:pt x="345" y="4025"/>
                  </a:lnTo>
                  <a:lnTo>
                    <a:pt x="6997" y="7886"/>
                  </a:lnTo>
                  <a:lnTo>
                    <a:pt x="7467" y="7873"/>
                  </a:lnTo>
                  <a:lnTo>
                    <a:pt x="13627" y="4292"/>
                  </a:lnTo>
                  <a:lnTo>
                    <a:pt x="13573" y="3987"/>
                  </a:lnTo>
                  <a:lnTo>
                    <a:pt x="668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2" name="object 3782"/>
            <p:cNvSpPr/>
            <p:nvPr/>
          </p:nvSpPr>
          <p:spPr>
            <a:xfrm>
              <a:off x="1680222" y="6626698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6337" y="0"/>
                  </a:moveTo>
                  <a:lnTo>
                    <a:pt x="5841" y="25"/>
                  </a:lnTo>
                  <a:lnTo>
                    <a:pt x="0" y="3390"/>
                  </a:lnTo>
                  <a:lnTo>
                    <a:pt x="6553" y="7200"/>
                  </a:lnTo>
                  <a:lnTo>
                    <a:pt x="7023" y="7188"/>
                  </a:lnTo>
                  <a:lnTo>
                    <a:pt x="12890" y="3784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3" name="object 3783"/>
            <p:cNvSpPr/>
            <p:nvPr/>
          </p:nvSpPr>
          <p:spPr>
            <a:xfrm>
              <a:off x="1696653" y="6644162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34" y="0"/>
                  </a:moveTo>
                  <a:lnTo>
                    <a:pt x="0" y="14566"/>
                  </a:lnTo>
                  <a:lnTo>
                    <a:pt x="0" y="23761"/>
                  </a:lnTo>
                  <a:lnTo>
                    <a:pt x="25234" y="9194"/>
                  </a:lnTo>
                  <a:lnTo>
                    <a:pt x="252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4" name="object 3784"/>
            <p:cNvSpPr/>
            <p:nvPr/>
          </p:nvSpPr>
          <p:spPr>
            <a:xfrm>
              <a:off x="1667624" y="6641960"/>
              <a:ext cx="54610" cy="26034"/>
            </a:xfrm>
            <a:custGeom>
              <a:avLst/>
              <a:gdLst/>
              <a:ahLst/>
              <a:cxnLst/>
              <a:rect l="l" t="t" r="r" b="b"/>
              <a:pathLst>
                <a:path w="54610" h="26034">
                  <a:moveTo>
                    <a:pt x="54254" y="1181"/>
                  </a:moveTo>
                  <a:lnTo>
                    <a:pt x="29019" y="15748"/>
                  </a:lnTo>
                  <a:lnTo>
                    <a:pt x="29019" y="16776"/>
                  </a:lnTo>
                  <a:lnTo>
                    <a:pt x="0" y="0"/>
                  </a:lnTo>
                  <a:lnTo>
                    <a:pt x="0" y="9194"/>
                  </a:lnTo>
                  <a:lnTo>
                    <a:pt x="29019" y="25971"/>
                  </a:lnTo>
                  <a:lnTo>
                    <a:pt x="29019" y="24942"/>
                  </a:lnTo>
                  <a:lnTo>
                    <a:pt x="54254" y="10375"/>
                  </a:lnTo>
                  <a:lnTo>
                    <a:pt x="54254" y="11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5" name="object 3785"/>
            <p:cNvSpPr/>
            <p:nvPr/>
          </p:nvSpPr>
          <p:spPr>
            <a:xfrm>
              <a:off x="1667634" y="6640925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10" h="26034">
                  <a:moveTo>
                    <a:pt x="0" y="0"/>
                  </a:moveTo>
                  <a:lnTo>
                    <a:pt x="0" y="9194"/>
                  </a:lnTo>
                  <a:lnTo>
                    <a:pt x="29019" y="25971"/>
                  </a:lnTo>
                  <a:lnTo>
                    <a:pt x="29019" y="16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6" name="object 3786"/>
            <p:cNvSpPr/>
            <p:nvPr/>
          </p:nvSpPr>
          <p:spPr>
            <a:xfrm>
              <a:off x="1696653" y="6660225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34" y="0"/>
                  </a:moveTo>
                  <a:lnTo>
                    <a:pt x="0" y="14566"/>
                  </a:lnTo>
                  <a:lnTo>
                    <a:pt x="0" y="23761"/>
                  </a:lnTo>
                  <a:lnTo>
                    <a:pt x="25234" y="9194"/>
                  </a:lnTo>
                  <a:lnTo>
                    <a:pt x="252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7" name="object 3787"/>
            <p:cNvSpPr/>
            <p:nvPr/>
          </p:nvSpPr>
          <p:spPr>
            <a:xfrm>
              <a:off x="1667624" y="6658025"/>
              <a:ext cx="54610" cy="26034"/>
            </a:xfrm>
            <a:custGeom>
              <a:avLst/>
              <a:gdLst/>
              <a:ahLst/>
              <a:cxnLst/>
              <a:rect l="l" t="t" r="r" b="b"/>
              <a:pathLst>
                <a:path w="54610" h="26034">
                  <a:moveTo>
                    <a:pt x="54254" y="1181"/>
                  </a:moveTo>
                  <a:lnTo>
                    <a:pt x="29019" y="15748"/>
                  </a:lnTo>
                  <a:lnTo>
                    <a:pt x="29019" y="16776"/>
                  </a:lnTo>
                  <a:lnTo>
                    <a:pt x="0" y="0"/>
                  </a:lnTo>
                  <a:lnTo>
                    <a:pt x="0" y="9194"/>
                  </a:lnTo>
                  <a:lnTo>
                    <a:pt x="29019" y="25971"/>
                  </a:lnTo>
                  <a:lnTo>
                    <a:pt x="29019" y="24942"/>
                  </a:lnTo>
                  <a:lnTo>
                    <a:pt x="54254" y="10375"/>
                  </a:lnTo>
                  <a:lnTo>
                    <a:pt x="54254" y="11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8" name="object 3788"/>
            <p:cNvSpPr/>
            <p:nvPr/>
          </p:nvSpPr>
          <p:spPr>
            <a:xfrm>
              <a:off x="1667634" y="6656987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10" h="26034">
                  <a:moveTo>
                    <a:pt x="0" y="0"/>
                  </a:moveTo>
                  <a:lnTo>
                    <a:pt x="0" y="9194"/>
                  </a:lnTo>
                  <a:lnTo>
                    <a:pt x="29019" y="25971"/>
                  </a:lnTo>
                  <a:lnTo>
                    <a:pt x="29019" y="16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9" name="object 3789"/>
            <p:cNvSpPr/>
            <p:nvPr/>
          </p:nvSpPr>
          <p:spPr>
            <a:xfrm>
              <a:off x="1696653" y="6676287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34" y="0"/>
                  </a:moveTo>
                  <a:lnTo>
                    <a:pt x="0" y="14566"/>
                  </a:lnTo>
                  <a:lnTo>
                    <a:pt x="0" y="23761"/>
                  </a:lnTo>
                  <a:lnTo>
                    <a:pt x="25234" y="9194"/>
                  </a:lnTo>
                  <a:lnTo>
                    <a:pt x="252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0" name="object 3790"/>
            <p:cNvSpPr/>
            <p:nvPr/>
          </p:nvSpPr>
          <p:spPr>
            <a:xfrm>
              <a:off x="1667624" y="6674078"/>
              <a:ext cx="54610" cy="26034"/>
            </a:xfrm>
            <a:custGeom>
              <a:avLst/>
              <a:gdLst/>
              <a:ahLst/>
              <a:cxnLst/>
              <a:rect l="l" t="t" r="r" b="b"/>
              <a:pathLst>
                <a:path w="54610" h="26034">
                  <a:moveTo>
                    <a:pt x="54254" y="1181"/>
                  </a:moveTo>
                  <a:lnTo>
                    <a:pt x="29019" y="15748"/>
                  </a:lnTo>
                  <a:lnTo>
                    <a:pt x="29019" y="16776"/>
                  </a:lnTo>
                  <a:lnTo>
                    <a:pt x="0" y="0"/>
                  </a:lnTo>
                  <a:lnTo>
                    <a:pt x="0" y="9194"/>
                  </a:lnTo>
                  <a:lnTo>
                    <a:pt x="29019" y="25984"/>
                  </a:lnTo>
                  <a:lnTo>
                    <a:pt x="29019" y="24942"/>
                  </a:lnTo>
                  <a:lnTo>
                    <a:pt x="54254" y="10375"/>
                  </a:lnTo>
                  <a:lnTo>
                    <a:pt x="54254" y="11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1" name="object 3791"/>
            <p:cNvSpPr/>
            <p:nvPr/>
          </p:nvSpPr>
          <p:spPr>
            <a:xfrm>
              <a:off x="1667634" y="6673042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10" h="26034">
                  <a:moveTo>
                    <a:pt x="0" y="0"/>
                  </a:moveTo>
                  <a:lnTo>
                    <a:pt x="0" y="9194"/>
                  </a:lnTo>
                  <a:lnTo>
                    <a:pt x="29019" y="25984"/>
                  </a:lnTo>
                  <a:lnTo>
                    <a:pt x="29019" y="16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2" name="object 3792"/>
            <p:cNvSpPr/>
            <p:nvPr/>
          </p:nvSpPr>
          <p:spPr>
            <a:xfrm>
              <a:off x="1696653" y="6692342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34" y="0"/>
                  </a:moveTo>
                  <a:lnTo>
                    <a:pt x="0" y="14566"/>
                  </a:lnTo>
                  <a:lnTo>
                    <a:pt x="0" y="23761"/>
                  </a:lnTo>
                  <a:lnTo>
                    <a:pt x="25234" y="9194"/>
                  </a:lnTo>
                  <a:lnTo>
                    <a:pt x="252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3" name="object 3793"/>
            <p:cNvSpPr/>
            <p:nvPr/>
          </p:nvSpPr>
          <p:spPr>
            <a:xfrm>
              <a:off x="1667624" y="6690144"/>
              <a:ext cx="54610" cy="26034"/>
            </a:xfrm>
            <a:custGeom>
              <a:avLst/>
              <a:gdLst/>
              <a:ahLst/>
              <a:cxnLst/>
              <a:rect l="l" t="t" r="r" b="b"/>
              <a:pathLst>
                <a:path w="54610" h="26034">
                  <a:moveTo>
                    <a:pt x="54254" y="1181"/>
                  </a:moveTo>
                  <a:lnTo>
                    <a:pt x="29019" y="15748"/>
                  </a:lnTo>
                  <a:lnTo>
                    <a:pt x="29019" y="16776"/>
                  </a:lnTo>
                  <a:lnTo>
                    <a:pt x="0" y="0"/>
                  </a:lnTo>
                  <a:lnTo>
                    <a:pt x="0" y="9194"/>
                  </a:lnTo>
                  <a:lnTo>
                    <a:pt x="29019" y="25971"/>
                  </a:lnTo>
                  <a:lnTo>
                    <a:pt x="29019" y="24942"/>
                  </a:lnTo>
                  <a:lnTo>
                    <a:pt x="54254" y="10375"/>
                  </a:lnTo>
                  <a:lnTo>
                    <a:pt x="54254" y="11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4" name="object 3794"/>
            <p:cNvSpPr/>
            <p:nvPr/>
          </p:nvSpPr>
          <p:spPr>
            <a:xfrm>
              <a:off x="1667634" y="6689105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10" h="26034">
                  <a:moveTo>
                    <a:pt x="0" y="0"/>
                  </a:moveTo>
                  <a:lnTo>
                    <a:pt x="0" y="9194"/>
                  </a:lnTo>
                  <a:lnTo>
                    <a:pt x="29019" y="25971"/>
                  </a:lnTo>
                  <a:lnTo>
                    <a:pt x="29019" y="16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5" name="object 3795"/>
            <p:cNvSpPr/>
            <p:nvPr/>
          </p:nvSpPr>
          <p:spPr>
            <a:xfrm>
              <a:off x="1696653" y="6708403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34" y="0"/>
                  </a:moveTo>
                  <a:lnTo>
                    <a:pt x="0" y="14566"/>
                  </a:lnTo>
                  <a:lnTo>
                    <a:pt x="0" y="23761"/>
                  </a:lnTo>
                  <a:lnTo>
                    <a:pt x="25234" y="9194"/>
                  </a:lnTo>
                  <a:lnTo>
                    <a:pt x="252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6" name="object 3796"/>
            <p:cNvSpPr/>
            <p:nvPr/>
          </p:nvSpPr>
          <p:spPr>
            <a:xfrm>
              <a:off x="1667624" y="6706196"/>
              <a:ext cx="54610" cy="26034"/>
            </a:xfrm>
            <a:custGeom>
              <a:avLst/>
              <a:gdLst/>
              <a:ahLst/>
              <a:cxnLst/>
              <a:rect l="l" t="t" r="r" b="b"/>
              <a:pathLst>
                <a:path w="54610" h="26034">
                  <a:moveTo>
                    <a:pt x="54254" y="1181"/>
                  </a:moveTo>
                  <a:lnTo>
                    <a:pt x="29019" y="15748"/>
                  </a:lnTo>
                  <a:lnTo>
                    <a:pt x="29019" y="16776"/>
                  </a:lnTo>
                  <a:lnTo>
                    <a:pt x="0" y="0"/>
                  </a:lnTo>
                  <a:lnTo>
                    <a:pt x="0" y="9194"/>
                  </a:lnTo>
                  <a:lnTo>
                    <a:pt x="29019" y="25984"/>
                  </a:lnTo>
                  <a:lnTo>
                    <a:pt x="29019" y="24942"/>
                  </a:lnTo>
                  <a:lnTo>
                    <a:pt x="54254" y="10375"/>
                  </a:lnTo>
                  <a:lnTo>
                    <a:pt x="54254" y="11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7" name="object 3797"/>
            <p:cNvSpPr/>
            <p:nvPr/>
          </p:nvSpPr>
          <p:spPr>
            <a:xfrm>
              <a:off x="1667634" y="6705160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10" h="26034">
                  <a:moveTo>
                    <a:pt x="0" y="0"/>
                  </a:moveTo>
                  <a:lnTo>
                    <a:pt x="0" y="9194"/>
                  </a:lnTo>
                  <a:lnTo>
                    <a:pt x="29019" y="25984"/>
                  </a:lnTo>
                  <a:lnTo>
                    <a:pt x="29019" y="16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8" name="object 3798"/>
            <p:cNvSpPr/>
            <p:nvPr/>
          </p:nvSpPr>
          <p:spPr>
            <a:xfrm>
              <a:off x="1696653" y="6724458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25234" y="0"/>
                  </a:moveTo>
                  <a:lnTo>
                    <a:pt x="0" y="14566"/>
                  </a:lnTo>
                  <a:lnTo>
                    <a:pt x="0" y="23761"/>
                  </a:lnTo>
                  <a:lnTo>
                    <a:pt x="25234" y="9194"/>
                  </a:lnTo>
                  <a:lnTo>
                    <a:pt x="2523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9" name="object 3799"/>
            <p:cNvSpPr/>
            <p:nvPr/>
          </p:nvSpPr>
          <p:spPr>
            <a:xfrm>
              <a:off x="1667624" y="6722249"/>
              <a:ext cx="54610" cy="26034"/>
            </a:xfrm>
            <a:custGeom>
              <a:avLst/>
              <a:gdLst/>
              <a:ahLst/>
              <a:cxnLst/>
              <a:rect l="l" t="t" r="r" b="b"/>
              <a:pathLst>
                <a:path w="54610" h="26034">
                  <a:moveTo>
                    <a:pt x="54254" y="1181"/>
                  </a:moveTo>
                  <a:lnTo>
                    <a:pt x="29019" y="15748"/>
                  </a:lnTo>
                  <a:lnTo>
                    <a:pt x="29019" y="16776"/>
                  </a:lnTo>
                  <a:lnTo>
                    <a:pt x="0" y="0"/>
                  </a:lnTo>
                  <a:lnTo>
                    <a:pt x="0" y="9194"/>
                  </a:lnTo>
                  <a:lnTo>
                    <a:pt x="29019" y="25971"/>
                  </a:lnTo>
                  <a:lnTo>
                    <a:pt x="29019" y="24942"/>
                  </a:lnTo>
                  <a:lnTo>
                    <a:pt x="54254" y="10375"/>
                  </a:lnTo>
                  <a:lnTo>
                    <a:pt x="54254" y="118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0" name="object 3800"/>
            <p:cNvSpPr/>
            <p:nvPr/>
          </p:nvSpPr>
          <p:spPr>
            <a:xfrm>
              <a:off x="1667634" y="6721222"/>
              <a:ext cx="29209" cy="26034"/>
            </a:xfrm>
            <a:custGeom>
              <a:avLst/>
              <a:gdLst/>
              <a:ahLst/>
              <a:cxnLst/>
              <a:rect l="l" t="t" r="r" b="b"/>
              <a:pathLst>
                <a:path w="29210" h="26034">
                  <a:moveTo>
                    <a:pt x="0" y="0"/>
                  </a:moveTo>
                  <a:lnTo>
                    <a:pt x="0" y="9194"/>
                  </a:lnTo>
                  <a:lnTo>
                    <a:pt x="29019" y="25971"/>
                  </a:lnTo>
                  <a:lnTo>
                    <a:pt x="29019" y="16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01" name="object 380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49349" y="5966676"/>
              <a:ext cx="657894" cy="657898"/>
            </a:xfrm>
            <a:prstGeom prst="rect">
              <a:avLst/>
            </a:prstGeom>
          </p:spPr>
        </p:pic>
        <p:sp>
          <p:nvSpPr>
            <p:cNvPr id="3802" name="object 3802"/>
            <p:cNvSpPr/>
            <p:nvPr/>
          </p:nvSpPr>
          <p:spPr>
            <a:xfrm>
              <a:off x="1635166" y="6251895"/>
              <a:ext cx="90170" cy="90170"/>
            </a:xfrm>
            <a:custGeom>
              <a:avLst/>
              <a:gdLst/>
              <a:ahLst/>
              <a:cxnLst/>
              <a:rect l="l" t="t" r="r" b="b"/>
              <a:pathLst>
                <a:path w="90169" h="90170">
                  <a:moveTo>
                    <a:pt x="44983" y="0"/>
                  </a:moveTo>
                  <a:lnTo>
                    <a:pt x="27474" y="3533"/>
                  </a:lnTo>
                  <a:lnTo>
                    <a:pt x="13176" y="13171"/>
                  </a:lnTo>
                  <a:lnTo>
                    <a:pt x="3535" y="27469"/>
                  </a:lnTo>
                  <a:lnTo>
                    <a:pt x="0" y="44983"/>
                  </a:lnTo>
                  <a:lnTo>
                    <a:pt x="3535" y="62491"/>
                  </a:lnTo>
                  <a:lnTo>
                    <a:pt x="13176" y="76790"/>
                  </a:lnTo>
                  <a:lnTo>
                    <a:pt x="27474" y="86431"/>
                  </a:lnTo>
                  <a:lnTo>
                    <a:pt x="44983" y="89966"/>
                  </a:lnTo>
                  <a:lnTo>
                    <a:pt x="62491" y="86431"/>
                  </a:lnTo>
                  <a:lnTo>
                    <a:pt x="76790" y="76790"/>
                  </a:lnTo>
                  <a:lnTo>
                    <a:pt x="86431" y="62491"/>
                  </a:lnTo>
                  <a:lnTo>
                    <a:pt x="89966" y="44983"/>
                  </a:lnTo>
                  <a:lnTo>
                    <a:pt x="86431" y="27469"/>
                  </a:lnTo>
                  <a:lnTo>
                    <a:pt x="76790" y="13171"/>
                  </a:lnTo>
                  <a:lnTo>
                    <a:pt x="62491" y="3533"/>
                  </a:lnTo>
                  <a:lnTo>
                    <a:pt x="44983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03" name="object 3803"/>
          <p:cNvSpPr txBox="1"/>
          <p:nvPr/>
        </p:nvSpPr>
        <p:spPr>
          <a:xfrm>
            <a:off x="1417782" y="6326148"/>
            <a:ext cx="46609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Кавминводская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3804" name="object 3804"/>
          <p:cNvGrpSpPr/>
          <p:nvPr/>
        </p:nvGrpSpPr>
        <p:grpSpPr>
          <a:xfrm>
            <a:off x="1706326" y="5635142"/>
            <a:ext cx="1393825" cy="694055"/>
            <a:chOff x="1706326" y="5635142"/>
            <a:chExt cx="1393825" cy="694055"/>
          </a:xfrm>
        </p:grpSpPr>
        <p:sp>
          <p:nvSpPr>
            <p:cNvPr id="3805" name="object 3805"/>
            <p:cNvSpPr/>
            <p:nvPr/>
          </p:nvSpPr>
          <p:spPr>
            <a:xfrm>
              <a:off x="1706326" y="6293483"/>
              <a:ext cx="59055" cy="34925"/>
            </a:xfrm>
            <a:custGeom>
              <a:avLst/>
              <a:gdLst/>
              <a:ahLst/>
              <a:cxnLst/>
              <a:rect l="l" t="t" r="r" b="b"/>
              <a:pathLst>
                <a:path w="59055" h="34925">
                  <a:moveTo>
                    <a:pt x="28879" y="0"/>
                  </a:moveTo>
                  <a:lnTo>
                    <a:pt x="28409" y="0"/>
                  </a:lnTo>
                  <a:lnTo>
                    <a:pt x="0" y="16421"/>
                  </a:lnTo>
                  <a:lnTo>
                    <a:pt x="0" y="17602"/>
                  </a:lnTo>
                  <a:lnTo>
                    <a:pt x="29311" y="34518"/>
                  </a:lnTo>
                  <a:lnTo>
                    <a:pt x="30556" y="34518"/>
                  </a:lnTo>
                  <a:lnTo>
                    <a:pt x="31559" y="33947"/>
                  </a:lnTo>
                  <a:lnTo>
                    <a:pt x="58585" y="18338"/>
                  </a:lnTo>
                  <a:lnTo>
                    <a:pt x="58585" y="17157"/>
                  </a:lnTo>
                  <a:lnTo>
                    <a:pt x="28879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6" name="object 3806"/>
            <p:cNvSpPr/>
            <p:nvPr/>
          </p:nvSpPr>
          <p:spPr>
            <a:xfrm>
              <a:off x="1710027" y="6295062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5" h="27304">
                  <a:moveTo>
                    <a:pt x="0" y="0"/>
                  </a:moveTo>
                  <a:lnTo>
                    <a:pt x="0" y="11849"/>
                  </a:lnTo>
                  <a:lnTo>
                    <a:pt x="25908" y="26796"/>
                  </a:lnTo>
                  <a:lnTo>
                    <a:pt x="25908" y="149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7" name="object 3807"/>
            <p:cNvSpPr/>
            <p:nvPr/>
          </p:nvSpPr>
          <p:spPr>
            <a:xfrm>
              <a:off x="1710027" y="6306916"/>
              <a:ext cx="26034" cy="18415"/>
            </a:xfrm>
            <a:custGeom>
              <a:avLst/>
              <a:gdLst/>
              <a:ahLst/>
              <a:cxnLst/>
              <a:rect l="l" t="t" r="r" b="b"/>
              <a:pathLst>
                <a:path w="26035" h="18414">
                  <a:moveTo>
                    <a:pt x="0" y="0"/>
                  </a:moveTo>
                  <a:lnTo>
                    <a:pt x="0" y="3416"/>
                  </a:lnTo>
                  <a:lnTo>
                    <a:pt x="25908" y="18364"/>
                  </a:lnTo>
                  <a:lnTo>
                    <a:pt x="25908" y="14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8" name="object 3808"/>
            <p:cNvSpPr/>
            <p:nvPr/>
          </p:nvSpPr>
          <p:spPr>
            <a:xfrm>
              <a:off x="1735922" y="6295059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5" h="27304">
                  <a:moveTo>
                    <a:pt x="25908" y="0"/>
                  </a:moveTo>
                  <a:lnTo>
                    <a:pt x="12941" y="0"/>
                  </a:lnTo>
                  <a:lnTo>
                    <a:pt x="0" y="14947"/>
                  </a:lnTo>
                  <a:lnTo>
                    <a:pt x="0" y="26809"/>
                  </a:lnTo>
                  <a:lnTo>
                    <a:pt x="25908" y="11861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9" name="object 3809"/>
            <p:cNvSpPr/>
            <p:nvPr/>
          </p:nvSpPr>
          <p:spPr>
            <a:xfrm>
              <a:off x="1735922" y="6306906"/>
              <a:ext cx="26034" cy="18415"/>
            </a:xfrm>
            <a:custGeom>
              <a:avLst/>
              <a:gdLst/>
              <a:ahLst/>
              <a:cxnLst/>
              <a:rect l="l" t="t" r="r" b="b"/>
              <a:pathLst>
                <a:path w="26035" h="18414">
                  <a:moveTo>
                    <a:pt x="25908" y="0"/>
                  </a:moveTo>
                  <a:lnTo>
                    <a:pt x="0" y="14960"/>
                  </a:lnTo>
                  <a:lnTo>
                    <a:pt x="0" y="18376"/>
                  </a:lnTo>
                  <a:lnTo>
                    <a:pt x="25908" y="3429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0" name="object 3810"/>
            <p:cNvSpPr/>
            <p:nvPr/>
          </p:nvSpPr>
          <p:spPr>
            <a:xfrm>
              <a:off x="1708335" y="6279049"/>
              <a:ext cx="55244" cy="33655"/>
            </a:xfrm>
            <a:custGeom>
              <a:avLst/>
              <a:gdLst/>
              <a:ahLst/>
              <a:cxnLst/>
              <a:rect l="l" t="t" r="r" b="b"/>
              <a:pathLst>
                <a:path w="55244" h="33654">
                  <a:moveTo>
                    <a:pt x="14033" y="0"/>
                  </a:moveTo>
                  <a:lnTo>
                    <a:pt x="0" y="17322"/>
                  </a:lnTo>
                  <a:lnTo>
                    <a:pt x="0" y="17945"/>
                  </a:lnTo>
                  <a:lnTo>
                    <a:pt x="27127" y="33591"/>
                  </a:lnTo>
                  <a:lnTo>
                    <a:pt x="41148" y="16002"/>
                  </a:lnTo>
                  <a:lnTo>
                    <a:pt x="55168" y="16789"/>
                  </a:lnTo>
                  <a:lnTo>
                    <a:pt x="28054" y="1117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1" name="object 3811"/>
            <p:cNvSpPr/>
            <p:nvPr/>
          </p:nvSpPr>
          <p:spPr>
            <a:xfrm>
              <a:off x="1735454" y="6294704"/>
              <a:ext cx="28575" cy="18415"/>
            </a:xfrm>
            <a:custGeom>
              <a:avLst/>
              <a:gdLst/>
              <a:ahLst/>
              <a:cxnLst/>
              <a:rect l="l" t="t" r="r" b="b"/>
              <a:pathLst>
                <a:path w="28575" h="18414">
                  <a:moveTo>
                    <a:pt x="14033" y="0"/>
                  </a:moveTo>
                  <a:lnTo>
                    <a:pt x="0" y="17322"/>
                  </a:lnTo>
                  <a:lnTo>
                    <a:pt x="0" y="17945"/>
                  </a:lnTo>
                  <a:lnTo>
                    <a:pt x="14033" y="622"/>
                  </a:lnTo>
                  <a:lnTo>
                    <a:pt x="28054" y="1739"/>
                  </a:lnTo>
                  <a:lnTo>
                    <a:pt x="28054" y="1117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2" name="object 3812"/>
            <p:cNvSpPr/>
            <p:nvPr/>
          </p:nvSpPr>
          <p:spPr>
            <a:xfrm>
              <a:off x="1708335" y="6279050"/>
              <a:ext cx="41275" cy="33020"/>
            </a:xfrm>
            <a:custGeom>
              <a:avLst/>
              <a:gdLst/>
              <a:ahLst/>
              <a:cxnLst/>
              <a:rect l="l" t="t" r="r" b="b"/>
              <a:pathLst>
                <a:path w="41275" h="33020">
                  <a:moveTo>
                    <a:pt x="14033" y="0"/>
                  </a:moveTo>
                  <a:lnTo>
                    <a:pt x="0" y="17322"/>
                  </a:lnTo>
                  <a:lnTo>
                    <a:pt x="27127" y="32969"/>
                  </a:lnTo>
                  <a:lnTo>
                    <a:pt x="41148" y="15659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3" name="object 3813"/>
            <p:cNvSpPr/>
            <p:nvPr/>
          </p:nvSpPr>
          <p:spPr>
            <a:xfrm>
              <a:off x="1708658" y="6278575"/>
              <a:ext cx="40005" cy="33655"/>
            </a:xfrm>
            <a:custGeom>
              <a:avLst/>
              <a:gdLst/>
              <a:ahLst/>
              <a:cxnLst/>
              <a:rect l="l" t="t" r="r" b="b"/>
              <a:pathLst>
                <a:path w="40005" h="33654">
                  <a:moveTo>
                    <a:pt x="39611" y="15074"/>
                  </a:moveTo>
                  <a:lnTo>
                    <a:pt x="39522" y="14147"/>
                  </a:lnTo>
                  <a:lnTo>
                    <a:pt x="38265" y="13119"/>
                  </a:lnTo>
                  <a:lnTo>
                    <a:pt x="37325" y="13220"/>
                  </a:lnTo>
                  <a:lnTo>
                    <a:pt x="37261" y="12827"/>
                  </a:lnTo>
                  <a:lnTo>
                    <a:pt x="36004" y="11811"/>
                  </a:lnTo>
                  <a:lnTo>
                    <a:pt x="35064" y="11899"/>
                  </a:lnTo>
                  <a:lnTo>
                    <a:pt x="35013" y="11518"/>
                  </a:lnTo>
                  <a:lnTo>
                    <a:pt x="33756" y="10502"/>
                  </a:lnTo>
                  <a:lnTo>
                    <a:pt x="32816" y="10591"/>
                  </a:lnTo>
                  <a:lnTo>
                    <a:pt x="32753" y="10210"/>
                  </a:lnTo>
                  <a:lnTo>
                    <a:pt x="31496" y="9182"/>
                  </a:lnTo>
                  <a:lnTo>
                    <a:pt x="30556" y="9283"/>
                  </a:lnTo>
                  <a:lnTo>
                    <a:pt x="30492" y="8902"/>
                  </a:lnTo>
                  <a:lnTo>
                    <a:pt x="29235" y="7874"/>
                  </a:lnTo>
                  <a:lnTo>
                    <a:pt x="28295" y="7975"/>
                  </a:lnTo>
                  <a:lnTo>
                    <a:pt x="28244" y="7581"/>
                  </a:lnTo>
                  <a:lnTo>
                    <a:pt x="26987" y="6553"/>
                  </a:lnTo>
                  <a:lnTo>
                    <a:pt x="26047" y="6654"/>
                  </a:lnTo>
                  <a:lnTo>
                    <a:pt x="25984" y="6273"/>
                  </a:lnTo>
                  <a:lnTo>
                    <a:pt x="24726" y="5245"/>
                  </a:lnTo>
                  <a:lnTo>
                    <a:pt x="23787" y="5346"/>
                  </a:lnTo>
                  <a:lnTo>
                    <a:pt x="23723" y="4965"/>
                  </a:lnTo>
                  <a:lnTo>
                    <a:pt x="22466" y="3937"/>
                  </a:lnTo>
                  <a:lnTo>
                    <a:pt x="21526" y="4038"/>
                  </a:lnTo>
                  <a:lnTo>
                    <a:pt x="21475" y="3657"/>
                  </a:lnTo>
                  <a:lnTo>
                    <a:pt x="20218" y="2628"/>
                  </a:lnTo>
                  <a:lnTo>
                    <a:pt x="19278" y="2730"/>
                  </a:lnTo>
                  <a:lnTo>
                    <a:pt x="19215" y="2336"/>
                  </a:lnTo>
                  <a:lnTo>
                    <a:pt x="17957" y="1308"/>
                  </a:lnTo>
                  <a:lnTo>
                    <a:pt x="17018" y="1409"/>
                  </a:lnTo>
                  <a:lnTo>
                    <a:pt x="16954" y="1028"/>
                  </a:lnTo>
                  <a:lnTo>
                    <a:pt x="15697" y="0"/>
                  </a:lnTo>
                  <a:lnTo>
                    <a:pt x="14757" y="101"/>
                  </a:lnTo>
                  <a:lnTo>
                    <a:pt x="0" y="18237"/>
                  </a:lnTo>
                  <a:lnTo>
                    <a:pt x="114" y="19189"/>
                  </a:lnTo>
                  <a:lnTo>
                    <a:pt x="1016" y="19900"/>
                  </a:lnTo>
                  <a:lnTo>
                    <a:pt x="1333" y="20027"/>
                  </a:lnTo>
                  <a:lnTo>
                    <a:pt x="1663" y="20027"/>
                  </a:lnTo>
                  <a:lnTo>
                    <a:pt x="2095" y="20027"/>
                  </a:lnTo>
                  <a:lnTo>
                    <a:pt x="2298" y="19939"/>
                  </a:lnTo>
                  <a:lnTo>
                    <a:pt x="2374" y="20497"/>
                  </a:lnTo>
                  <a:lnTo>
                    <a:pt x="3263" y="21221"/>
                  </a:lnTo>
                  <a:lnTo>
                    <a:pt x="3594" y="21336"/>
                  </a:lnTo>
                  <a:lnTo>
                    <a:pt x="3924" y="21336"/>
                  </a:lnTo>
                  <a:lnTo>
                    <a:pt x="4356" y="21336"/>
                  </a:lnTo>
                  <a:lnTo>
                    <a:pt x="4559" y="21247"/>
                  </a:lnTo>
                  <a:lnTo>
                    <a:pt x="4635" y="21818"/>
                  </a:lnTo>
                  <a:lnTo>
                    <a:pt x="5524" y="22542"/>
                  </a:lnTo>
                  <a:lnTo>
                    <a:pt x="5854" y="22656"/>
                  </a:lnTo>
                  <a:lnTo>
                    <a:pt x="6184" y="22656"/>
                  </a:lnTo>
                  <a:lnTo>
                    <a:pt x="6616" y="22656"/>
                  </a:lnTo>
                  <a:lnTo>
                    <a:pt x="6807" y="22580"/>
                  </a:lnTo>
                  <a:lnTo>
                    <a:pt x="6883" y="23126"/>
                  </a:lnTo>
                  <a:lnTo>
                    <a:pt x="7785" y="23850"/>
                  </a:lnTo>
                  <a:lnTo>
                    <a:pt x="8102" y="23964"/>
                  </a:lnTo>
                  <a:lnTo>
                    <a:pt x="8432" y="23964"/>
                  </a:lnTo>
                  <a:lnTo>
                    <a:pt x="8864" y="23964"/>
                  </a:lnTo>
                  <a:lnTo>
                    <a:pt x="9067" y="23876"/>
                  </a:lnTo>
                  <a:lnTo>
                    <a:pt x="9144" y="24434"/>
                  </a:lnTo>
                  <a:lnTo>
                    <a:pt x="10045" y="25158"/>
                  </a:lnTo>
                  <a:lnTo>
                    <a:pt x="10363" y="25273"/>
                  </a:lnTo>
                  <a:lnTo>
                    <a:pt x="10693" y="25273"/>
                  </a:lnTo>
                  <a:lnTo>
                    <a:pt x="11125" y="25273"/>
                  </a:lnTo>
                  <a:lnTo>
                    <a:pt x="11328" y="25184"/>
                  </a:lnTo>
                  <a:lnTo>
                    <a:pt x="11404" y="25742"/>
                  </a:lnTo>
                  <a:lnTo>
                    <a:pt x="12293" y="26466"/>
                  </a:lnTo>
                  <a:lnTo>
                    <a:pt x="12623" y="26581"/>
                  </a:lnTo>
                  <a:lnTo>
                    <a:pt x="12954" y="26581"/>
                  </a:lnTo>
                  <a:lnTo>
                    <a:pt x="13385" y="26581"/>
                  </a:lnTo>
                  <a:lnTo>
                    <a:pt x="13576" y="26504"/>
                  </a:lnTo>
                  <a:lnTo>
                    <a:pt x="13652" y="27063"/>
                  </a:lnTo>
                  <a:lnTo>
                    <a:pt x="14541" y="27787"/>
                  </a:lnTo>
                  <a:lnTo>
                    <a:pt x="14871" y="27901"/>
                  </a:lnTo>
                  <a:lnTo>
                    <a:pt x="15201" y="27901"/>
                  </a:lnTo>
                  <a:lnTo>
                    <a:pt x="15633" y="27901"/>
                  </a:lnTo>
                  <a:lnTo>
                    <a:pt x="15836" y="27813"/>
                  </a:lnTo>
                  <a:lnTo>
                    <a:pt x="15913" y="28371"/>
                  </a:lnTo>
                  <a:lnTo>
                    <a:pt x="16814" y="29095"/>
                  </a:lnTo>
                  <a:lnTo>
                    <a:pt x="17132" y="29210"/>
                  </a:lnTo>
                  <a:lnTo>
                    <a:pt x="17462" y="29210"/>
                  </a:lnTo>
                  <a:lnTo>
                    <a:pt x="17894" y="29210"/>
                  </a:lnTo>
                  <a:lnTo>
                    <a:pt x="18097" y="29121"/>
                  </a:lnTo>
                  <a:lnTo>
                    <a:pt x="18173" y="29679"/>
                  </a:lnTo>
                  <a:lnTo>
                    <a:pt x="19075" y="30403"/>
                  </a:lnTo>
                  <a:lnTo>
                    <a:pt x="19392" y="30518"/>
                  </a:lnTo>
                  <a:lnTo>
                    <a:pt x="19723" y="30518"/>
                  </a:lnTo>
                  <a:lnTo>
                    <a:pt x="20154" y="30518"/>
                  </a:lnTo>
                  <a:lnTo>
                    <a:pt x="20345" y="30441"/>
                  </a:lnTo>
                  <a:lnTo>
                    <a:pt x="20421" y="30988"/>
                  </a:lnTo>
                  <a:lnTo>
                    <a:pt x="21310" y="31711"/>
                  </a:lnTo>
                  <a:lnTo>
                    <a:pt x="21640" y="31826"/>
                  </a:lnTo>
                  <a:lnTo>
                    <a:pt x="21971" y="31826"/>
                  </a:lnTo>
                  <a:lnTo>
                    <a:pt x="22402" y="31826"/>
                  </a:lnTo>
                  <a:lnTo>
                    <a:pt x="22606" y="31737"/>
                  </a:lnTo>
                  <a:lnTo>
                    <a:pt x="22682" y="32308"/>
                  </a:lnTo>
                  <a:lnTo>
                    <a:pt x="23583" y="33020"/>
                  </a:lnTo>
                  <a:lnTo>
                    <a:pt x="23901" y="33147"/>
                  </a:lnTo>
                  <a:lnTo>
                    <a:pt x="24231" y="33147"/>
                  </a:lnTo>
                  <a:lnTo>
                    <a:pt x="24663" y="33147"/>
                  </a:lnTo>
                  <a:lnTo>
                    <a:pt x="25082" y="32956"/>
                  </a:lnTo>
                  <a:lnTo>
                    <a:pt x="39611" y="15074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4" name="object 3814"/>
            <p:cNvSpPr/>
            <p:nvPr/>
          </p:nvSpPr>
          <p:spPr>
            <a:xfrm>
              <a:off x="1722424" y="6278486"/>
              <a:ext cx="40640" cy="17780"/>
            </a:xfrm>
            <a:custGeom>
              <a:avLst/>
              <a:gdLst/>
              <a:ahLst/>
              <a:cxnLst/>
              <a:rect l="l" t="t" r="r" b="b"/>
              <a:pathLst>
                <a:path w="40639" h="17779">
                  <a:moveTo>
                    <a:pt x="40144" y="15100"/>
                  </a:moveTo>
                  <a:lnTo>
                    <a:pt x="39522" y="14389"/>
                  </a:lnTo>
                  <a:lnTo>
                    <a:pt x="37782" y="14249"/>
                  </a:lnTo>
                  <a:lnTo>
                    <a:pt x="37833" y="13779"/>
                  </a:lnTo>
                  <a:lnTo>
                    <a:pt x="37223" y="13068"/>
                  </a:lnTo>
                  <a:lnTo>
                    <a:pt x="35483" y="12941"/>
                  </a:lnTo>
                  <a:lnTo>
                    <a:pt x="35534" y="12471"/>
                  </a:lnTo>
                  <a:lnTo>
                    <a:pt x="34925" y="11760"/>
                  </a:lnTo>
                  <a:lnTo>
                    <a:pt x="33172" y="11620"/>
                  </a:lnTo>
                  <a:lnTo>
                    <a:pt x="33235" y="11150"/>
                  </a:lnTo>
                  <a:lnTo>
                    <a:pt x="32613" y="10439"/>
                  </a:lnTo>
                  <a:lnTo>
                    <a:pt x="30886" y="10312"/>
                  </a:lnTo>
                  <a:lnTo>
                    <a:pt x="30937" y="9842"/>
                  </a:lnTo>
                  <a:lnTo>
                    <a:pt x="30314" y="9131"/>
                  </a:lnTo>
                  <a:lnTo>
                    <a:pt x="28562" y="8991"/>
                  </a:lnTo>
                  <a:lnTo>
                    <a:pt x="28625" y="8521"/>
                  </a:lnTo>
                  <a:lnTo>
                    <a:pt x="28003" y="7810"/>
                  </a:lnTo>
                  <a:lnTo>
                    <a:pt x="26263" y="7670"/>
                  </a:lnTo>
                  <a:lnTo>
                    <a:pt x="26314" y="7200"/>
                  </a:lnTo>
                  <a:lnTo>
                    <a:pt x="25704" y="6489"/>
                  </a:lnTo>
                  <a:lnTo>
                    <a:pt x="23977" y="6362"/>
                  </a:lnTo>
                  <a:lnTo>
                    <a:pt x="24028" y="5892"/>
                  </a:lnTo>
                  <a:lnTo>
                    <a:pt x="23406" y="5181"/>
                  </a:lnTo>
                  <a:lnTo>
                    <a:pt x="21653" y="5054"/>
                  </a:lnTo>
                  <a:lnTo>
                    <a:pt x="21704" y="4584"/>
                  </a:lnTo>
                  <a:lnTo>
                    <a:pt x="21094" y="3873"/>
                  </a:lnTo>
                  <a:lnTo>
                    <a:pt x="19354" y="3733"/>
                  </a:lnTo>
                  <a:lnTo>
                    <a:pt x="19418" y="3263"/>
                  </a:lnTo>
                  <a:lnTo>
                    <a:pt x="18796" y="2552"/>
                  </a:lnTo>
                  <a:lnTo>
                    <a:pt x="17056" y="2425"/>
                  </a:lnTo>
                  <a:lnTo>
                    <a:pt x="17106" y="1955"/>
                  </a:lnTo>
                  <a:lnTo>
                    <a:pt x="16497" y="1244"/>
                  </a:lnTo>
                  <a:lnTo>
                    <a:pt x="825" y="0"/>
                  </a:lnTo>
                  <a:lnTo>
                    <a:pt x="139" y="609"/>
                  </a:lnTo>
                  <a:lnTo>
                    <a:pt x="0" y="2222"/>
                  </a:lnTo>
                  <a:lnTo>
                    <a:pt x="609" y="2933"/>
                  </a:lnTo>
                  <a:lnTo>
                    <a:pt x="2336" y="3073"/>
                  </a:lnTo>
                  <a:lnTo>
                    <a:pt x="2298" y="3530"/>
                  </a:lnTo>
                  <a:lnTo>
                    <a:pt x="2921" y="4241"/>
                  </a:lnTo>
                  <a:lnTo>
                    <a:pt x="4635" y="4381"/>
                  </a:lnTo>
                  <a:lnTo>
                    <a:pt x="4597" y="4851"/>
                  </a:lnTo>
                  <a:lnTo>
                    <a:pt x="5207" y="5562"/>
                  </a:lnTo>
                  <a:lnTo>
                    <a:pt x="6946" y="5702"/>
                  </a:lnTo>
                  <a:lnTo>
                    <a:pt x="6908" y="6159"/>
                  </a:lnTo>
                  <a:lnTo>
                    <a:pt x="7531" y="6870"/>
                  </a:lnTo>
                  <a:lnTo>
                    <a:pt x="9245" y="7010"/>
                  </a:lnTo>
                  <a:lnTo>
                    <a:pt x="9207" y="7467"/>
                  </a:lnTo>
                  <a:lnTo>
                    <a:pt x="9817" y="8178"/>
                  </a:lnTo>
                  <a:lnTo>
                    <a:pt x="11544" y="8331"/>
                  </a:lnTo>
                  <a:lnTo>
                    <a:pt x="11518" y="8788"/>
                  </a:lnTo>
                  <a:lnTo>
                    <a:pt x="12128" y="9499"/>
                  </a:lnTo>
                  <a:lnTo>
                    <a:pt x="13855" y="9639"/>
                  </a:lnTo>
                  <a:lnTo>
                    <a:pt x="13817" y="10109"/>
                  </a:lnTo>
                  <a:lnTo>
                    <a:pt x="14427" y="10820"/>
                  </a:lnTo>
                  <a:lnTo>
                    <a:pt x="16154" y="10960"/>
                  </a:lnTo>
                  <a:lnTo>
                    <a:pt x="16129" y="11417"/>
                  </a:lnTo>
                  <a:lnTo>
                    <a:pt x="16738" y="12128"/>
                  </a:lnTo>
                  <a:lnTo>
                    <a:pt x="18465" y="12268"/>
                  </a:lnTo>
                  <a:lnTo>
                    <a:pt x="18427" y="12738"/>
                  </a:lnTo>
                  <a:lnTo>
                    <a:pt x="19037" y="13449"/>
                  </a:lnTo>
                  <a:lnTo>
                    <a:pt x="20751" y="13589"/>
                  </a:lnTo>
                  <a:lnTo>
                    <a:pt x="20726" y="14046"/>
                  </a:lnTo>
                  <a:lnTo>
                    <a:pt x="21336" y="14757"/>
                  </a:lnTo>
                  <a:lnTo>
                    <a:pt x="23063" y="14897"/>
                  </a:lnTo>
                  <a:lnTo>
                    <a:pt x="23025" y="15367"/>
                  </a:lnTo>
                  <a:lnTo>
                    <a:pt x="23634" y="16078"/>
                  </a:lnTo>
                  <a:lnTo>
                    <a:pt x="38595" y="17272"/>
                  </a:lnTo>
                  <a:lnTo>
                    <a:pt x="39357" y="17272"/>
                  </a:lnTo>
                  <a:lnTo>
                    <a:pt x="40017" y="16687"/>
                  </a:lnTo>
                  <a:lnTo>
                    <a:pt x="40055" y="15900"/>
                  </a:lnTo>
                  <a:lnTo>
                    <a:pt x="40144" y="1510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5" name="object 3815"/>
            <p:cNvSpPr/>
            <p:nvPr/>
          </p:nvSpPr>
          <p:spPr>
            <a:xfrm>
              <a:off x="1730119" y="631208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79"/>
                  </a:lnTo>
                  <a:lnTo>
                    <a:pt x="4127" y="5880"/>
                  </a:lnTo>
                  <a:lnTo>
                    <a:pt x="4127" y="2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6" name="object 3816"/>
            <p:cNvSpPr/>
            <p:nvPr/>
          </p:nvSpPr>
          <p:spPr>
            <a:xfrm>
              <a:off x="1731543" y="631299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079" y="3937"/>
                  </a:moveTo>
                  <a:lnTo>
                    <a:pt x="317" y="190"/>
                  </a:lnTo>
                  <a:lnTo>
                    <a:pt x="0" y="0"/>
                  </a:lnTo>
                  <a:lnTo>
                    <a:pt x="749" y="3746"/>
                  </a:lnTo>
                  <a:lnTo>
                    <a:pt x="1079" y="3937"/>
                  </a:lnTo>
                  <a:close/>
                </a:path>
                <a:path w="2539" h="5079">
                  <a:moveTo>
                    <a:pt x="2171" y="4584"/>
                  </a:moveTo>
                  <a:lnTo>
                    <a:pt x="1409" y="838"/>
                  </a:lnTo>
                  <a:lnTo>
                    <a:pt x="431" y="266"/>
                  </a:lnTo>
                  <a:lnTo>
                    <a:pt x="1181" y="4000"/>
                  </a:lnTo>
                  <a:lnTo>
                    <a:pt x="2171" y="45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7" name="object 3817"/>
            <p:cNvSpPr/>
            <p:nvPr/>
          </p:nvSpPr>
          <p:spPr>
            <a:xfrm>
              <a:off x="1730194" y="63121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52" y="5880"/>
                  </a:lnTo>
                  <a:lnTo>
                    <a:pt x="4152" y="5600"/>
                  </a:lnTo>
                  <a:lnTo>
                    <a:pt x="3975" y="5600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0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0" y="279"/>
                  </a:moveTo>
                  <a:lnTo>
                    <a:pt x="177" y="279"/>
                  </a:lnTo>
                  <a:lnTo>
                    <a:pt x="3865" y="2412"/>
                  </a:lnTo>
                  <a:lnTo>
                    <a:pt x="3975" y="5600"/>
                  </a:lnTo>
                  <a:lnTo>
                    <a:pt x="4152" y="5600"/>
                  </a:lnTo>
                  <a:lnTo>
                    <a:pt x="4152" y="2412"/>
                  </a:lnTo>
                  <a:lnTo>
                    <a:pt x="480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8" name="object 3818"/>
            <p:cNvSpPr/>
            <p:nvPr/>
          </p:nvSpPr>
          <p:spPr>
            <a:xfrm>
              <a:off x="1730123" y="631217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52" y="5867"/>
                  </a:lnTo>
                  <a:lnTo>
                    <a:pt x="4152" y="5587"/>
                  </a:lnTo>
                  <a:lnTo>
                    <a:pt x="3975" y="5587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0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0" y="279"/>
                  </a:moveTo>
                  <a:lnTo>
                    <a:pt x="177" y="279"/>
                  </a:lnTo>
                  <a:lnTo>
                    <a:pt x="3886" y="2412"/>
                  </a:lnTo>
                  <a:lnTo>
                    <a:pt x="3975" y="5587"/>
                  </a:lnTo>
                  <a:lnTo>
                    <a:pt x="4152" y="5587"/>
                  </a:lnTo>
                  <a:lnTo>
                    <a:pt x="4152" y="2412"/>
                  </a:lnTo>
                  <a:lnTo>
                    <a:pt x="480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9" name="object 3819"/>
            <p:cNvSpPr/>
            <p:nvPr/>
          </p:nvSpPr>
          <p:spPr>
            <a:xfrm>
              <a:off x="1731390" y="631280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15" y="3606"/>
                  </a:lnTo>
                  <a:lnTo>
                    <a:pt x="215" y="3428"/>
                  </a:lnTo>
                  <a:lnTo>
                    <a:pt x="17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0" name="object 3820"/>
            <p:cNvSpPr/>
            <p:nvPr/>
          </p:nvSpPr>
          <p:spPr>
            <a:xfrm>
              <a:off x="1731312" y="631286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54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81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1" name="object 3821"/>
            <p:cNvSpPr/>
            <p:nvPr/>
          </p:nvSpPr>
          <p:spPr>
            <a:xfrm>
              <a:off x="1732993" y="631373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15" y="3606"/>
                  </a:lnTo>
                  <a:lnTo>
                    <a:pt x="215" y="3428"/>
                  </a:lnTo>
                  <a:lnTo>
                    <a:pt x="17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2" name="object 3822"/>
            <p:cNvSpPr/>
            <p:nvPr/>
          </p:nvSpPr>
          <p:spPr>
            <a:xfrm>
              <a:off x="1732913" y="631379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54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81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3" name="object 3823"/>
            <p:cNvSpPr/>
            <p:nvPr/>
          </p:nvSpPr>
          <p:spPr>
            <a:xfrm>
              <a:off x="1729817" y="631188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27" y="0"/>
                  </a:moveTo>
                  <a:lnTo>
                    <a:pt x="0" y="76"/>
                  </a:lnTo>
                  <a:lnTo>
                    <a:pt x="127" y="3644"/>
                  </a:lnTo>
                  <a:lnTo>
                    <a:pt x="177" y="3822"/>
                  </a:lnTo>
                  <a:lnTo>
                    <a:pt x="304" y="279"/>
                  </a:lnTo>
                  <a:lnTo>
                    <a:pt x="4470" y="2692"/>
                  </a:lnTo>
                  <a:lnTo>
                    <a:pt x="4470" y="6159"/>
                  </a:lnTo>
                  <a:lnTo>
                    <a:pt x="4521" y="6337"/>
                  </a:lnTo>
                  <a:lnTo>
                    <a:pt x="4648" y="6273"/>
                  </a:lnTo>
                  <a:lnTo>
                    <a:pt x="4648" y="261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4" name="object 3824"/>
            <p:cNvSpPr/>
            <p:nvPr/>
          </p:nvSpPr>
          <p:spPr>
            <a:xfrm>
              <a:off x="1729803" y="631197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2590"/>
                  </a:moveTo>
                  <a:lnTo>
                    <a:pt x="2984" y="1727"/>
                  </a:lnTo>
                  <a:lnTo>
                    <a:pt x="0" y="0"/>
                  </a:lnTo>
                  <a:lnTo>
                    <a:pt x="0" y="3644"/>
                  </a:lnTo>
                  <a:lnTo>
                    <a:pt x="177" y="3746"/>
                  </a:lnTo>
                  <a:lnTo>
                    <a:pt x="177" y="279"/>
                  </a:lnTo>
                  <a:lnTo>
                    <a:pt x="2984" y="1905"/>
                  </a:lnTo>
                  <a:lnTo>
                    <a:pt x="4343" y="2667"/>
                  </a:lnTo>
                  <a:lnTo>
                    <a:pt x="4343" y="6146"/>
                  </a:lnTo>
                  <a:lnTo>
                    <a:pt x="4521" y="6248"/>
                  </a:lnTo>
                  <a:lnTo>
                    <a:pt x="4521" y="259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5" name="object 3825"/>
            <p:cNvSpPr/>
            <p:nvPr/>
          </p:nvSpPr>
          <p:spPr>
            <a:xfrm>
              <a:off x="1723823" y="630846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27" y="5867"/>
                  </a:lnTo>
                  <a:lnTo>
                    <a:pt x="4127" y="2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6" name="object 3826"/>
            <p:cNvSpPr/>
            <p:nvPr/>
          </p:nvSpPr>
          <p:spPr>
            <a:xfrm>
              <a:off x="1725244" y="630933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079" y="3962"/>
                  </a:moveTo>
                  <a:lnTo>
                    <a:pt x="317" y="215"/>
                  </a:lnTo>
                  <a:lnTo>
                    <a:pt x="0" y="0"/>
                  </a:lnTo>
                  <a:lnTo>
                    <a:pt x="749" y="3759"/>
                  </a:lnTo>
                  <a:lnTo>
                    <a:pt x="1079" y="3962"/>
                  </a:lnTo>
                  <a:close/>
                </a:path>
                <a:path w="2539" h="5079">
                  <a:moveTo>
                    <a:pt x="2171" y="4610"/>
                  </a:moveTo>
                  <a:lnTo>
                    <a:pt x="1409" y="863"/>
                  </a:lnTo>
                  <a:lnTo>
                    <a:pt x="431" y="292"/>
                  </a:lnTo>
                  <a:lnTo>
                    <a:pt x="1181" y="4038"/>
                  </a:lnTo>
                  <a:lnTo>
                    <a:pt x="2171" y="461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7" name="object 3827"/>
            <p:cNvSpPr/>
            <p:nvPr/>
          </p:nvSpPr>
          <p:spPr>
            <a:xfrm>
              <a:off x="1723897" y="630849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52" y="5867"/>
                  </a:lnTo>
                  <a:lnTo>
                    <a:pt x="4152" y="5587"/>
                  </a:lnTo>
                  <a:lnTo>
                    <a:pt x="3975" y="5587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3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3" y="279"/>
                  </a:moveTo>
                  <a:lnTo>
                    <a:pt x="177" y="279"/>
                  </a:lnTo>
                  <a:lnTo>
                    <a:pt x="3864" y="2400"/>
                  </a:lnTo>
                  <a:lnTo>
                    <a:pt x="3975" y="5587"/>
                  </a:lnTo>
                  <a:lnTo>
                    <a:pt x="4152" y="5587"/>
                  </a:lnTo>
                  <a:lnTo>
                    <a:pt x="4152" y="2400"/>
                  </a:lnTo>
                  <a:lnTo>
                    <a:pt x="483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8" name="object 3828"/>
            <p:cNvSpPr/>
            <p:nvPr/>
          </p:nvSpPr>
          <p:spPr>
            <a:xfrm>
              <a:off x="1723825" y="630853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52" y="5867"/>
                  </a:lnTo>
                  <a:lnTo>
                    <a:pt x="4152" y="5587"/>
                  </a:lnTo>
                  <a:lnTo>
                    <a:pt x="3975" y="5587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0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0" y="279"/>
                  </a:moveTo>
                  <a:lnTo>
                    <a:pt x="177" y="279"/>
                  </a:lnTo>
                  <a:lnTo>
                    <a:pt x="3865" y="2412"/>
                  </a:lnTo>
                  <a:lnTo>
                    <a:pt x="3975" y="5587"/>
                  </a:lnTo>
                  <a:lnTo>
                    <a:pt x="4152" y="5587"/>
                  </a:lnTo>
                  <a:lnTo>
                    <a:pt x="4152" y="2412"/>
                  </a:lnTo>
                  <a:lnTo>
                    <a:pt x="480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9" name="object 3829"/>
            <p:cNvSpPr/>
            <p:nvPr/>
          </p:nvSpPr>
          <p:spPr>
            <a:xfrm>
              <a:off x="1725094" y="630916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15" y="3606"/>
                  </a:lnTo>
                  <a:lnTo>
                    <a:pt x="215" y="3428"/>
                  </a:lnTo>
                  <a:lnTo>
                    <a:pt x="17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0" name="object 3830"/>
            <p:cNvSpPr/>
            <p:nvPr/>
          </p:nvSpPr>
          <p:spPr>
            <a:xfrm>
              <a:off x="1725013" y="630922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81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1" name="object 3831"/>
            <p:cNvSpPr/>
            <p:nvPr/>
          </p:nvSpPr>
          <p:spPr>
            <a:xfrm>
              <a:off x="1726693" y="631009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15" y="3606"/>
                  </a:lnTo>
                  <a:lnTo>
                    <a:pt x="215" y="3428"/>
                  </a:lnTo>
                  <a:lnTo>
                    <a:pt x="177" y="292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2" name="object 3832"/>
            <p:cNvSpPr/>
            <p:nvPr/>
          </p:nvSpPr>
          <p:spPr>
            <a:xfrm>
              <a:off x="1726617" y="631015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54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65" y="3390"/>
                  </a:lnTo>
                  <a:lnTo>
                    <a:pt x="165" y="266"/>
                  </a:lnTo>
                  <a:lnTo>
                    <a:pt x="381" y="393"/>
                  </a:lnTo>
                  <a:lnTo>
                    <a:pt x="381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3" name="object 3833"/>
            <p:cNvSpPr/>
            <p:nvPr/>
          </p:nvSpPr>
          <p:spPr>
            <a:xfrm>
              <a:off x="1723519" y="630824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27" y="0"/>
                  </a:moveTo>
                  <a:lnTo>
                    <a:pt x="0" y="76"/>
                  </a:lnTo>
                  <a:lnTo>
                    <a:pt x="127" y="3644"/>
                  </a:lnTo>
                  <a:lnTo>
                    <a:pt x="177" y="3835"/>
                  </a:lnTo>
                  <a:lnTo>
                    <a:pt x="304" y="279"/>
                  </a:lnTo>
                  <a:lnTo>
                    <a:pt x="4470" y="2692"/>
                  </a:lnTo>
                  <a:lnTo>
                    <a:pt x="4470" y="6159"/>
                  </a:lnTo>
                  <a:lnTo>
                    <a:pt x="4521" y="6350"/>
                  </a:lnTo>
                  <a:lnTo>
                    <a:pt x="4648" y="6273"/>
                  </a:lnTo>
                  <a:lnTo>
                    <a:pt x="4648" y="261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4" name="object 3834"/>
            <p:cNvSpPr/>
            <p:nvPr/>
          </p:nvSpPr>
          <p:spPr>
            <a:xfrm>
              <a:off x="1723504" y="630833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2603"/>
                  </a:moveTo>
                  <a:lnTo>
                    <a:pt x="2984" y="1727"/>
                  </a:lnTo>
                  <a:lnTo>
                    <a:pt x="0" y="0"/>
                  </a:lnTo>
                  <a:lnTo>
                    <a:pt x="0" y="3644"/>
                  </a:lnTo>
                  <a:lnTo>
                    <a:pt x="177" y="3746"/>
                  </a:lnTo>
                  <a:lnTo>
                    <a:pt x="177" y="279"/>
                  </a:lnTo>
                  <a:lnTo>
                    <a:pt x="2984" y="1917"/>
                  </a:lnTo>
                  <a:lnTo>
                    <a:pt x="4343" y="2679"/>
                  </a:lnTo>
                  <a:lnTo>
                    <a:pt x="4343" y="6146"/>
                  </a:lnTo>
                  <a:lnTo>
                    <a:pt x="4521" y="6261"/>
                  </a:lnTo>
                  <a:lnTo>
                    <a:pt x="4521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5" name="object 3835"/>
            <p:cNvSpPr/>
            <p:nvPr/>
          </p:nvSpPr>
          <p:spPr>
            <a:xfrm>
              <a:off x="1717525" y="63048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27" y="5867"/>
                  </a:lnTo>
                  <a:lnTo>
                    <a:pt x="4127" y="2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6" name="object 3836"/>
            <p:cNvSpPr/>
            <p:nvPr/>
          </p:nvSpPr>
          <p:spPr>
            <a:xfrm>
              <a:off x="1718945" y="630572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079" y="3937"/>
                  </a:moveTo>
                  <a:lnTo>
                    <a:pt x="317" y="190"/>
                  </a:lnTo>
                  <a:lnTo>
                    <a:pt x="0" y="0"/>
                  </a:lnTo>
                  <a:lnTo>
                    <a:pt x="749" y="3733"/>
                  </a:lnTo>
                  <a:lnTo>
                    <a:pt x="1079" y="3937"/>
                  </a:lnTo>
                  <a:close/>
                </a:path>
                <a:path w="2539" h="5079">
                  <a:moveTo>
                    <a:pt x="2171" y="4572"/>
                  </a:moveTo>
                  <a:lnTo>
                    <a:pt x="1409" y="825"/>
                  </a:lnTo>
                  <a:lnTo>
                    <a:pt x="431" y="254"/>
                  </a:lnTo>
                  <a:lnTo>
                    <a:pt x="1181" y="3987"/>
                  </a:lnTo>
                  <a:lnTo>
                    <a:pt x="2171" y="457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7" name="object 3837"/>
            <p:cNvSpPr/>
            <p:nvPr/>
          </p:nvSpPr>
          <p:spPr>
            <a:xfrm>
              <a:off x="1717598" y="630486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52" y="5867"/>
                  </a:lnTo>
                  <a:lnTo>
                    <a:pt x="4152" y="5587"/>
                  </a:lnTo>
                  <a:lnTo>
                    <a:pt x="3975" y="5587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3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3" y="279"/>
                  </a:moveTo>
                  <a:lnTo>
                    <a:pt x="177" y="279"/>
                  </a:lnTo>
                  <a:lnTo>
                    <a:pt x="3864" y="2400"/>
                  </a:lnTo>
                  <a:lnTo>
                    <a:pt x="3975" y="5587"/>
                  </a:lnTo>
                  <a:lnTo>
                    <a:pt x="4152" y="5587"/>
                  </a:lnTo>
                  <a:lnTo>
                    <a:pt x="4152" y="2400"/>
                  </a:lnTo>
                  <a:lnTo>
                    <a:pt x="483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8" name="object 3838"/>
            <p:cNvSpPr/>
            <p:nvPr/>
          </p:nvSpPr>
          <p:spPr>
            <a:xfrm>
              <a:off x="1717526" y="630489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52" y="5880"/>
                  </a:lnTo>
                  <a:lnTo>
                    <a:pt x="4152" y="5600"/>
                  </a:lnTo>
                  <a:lnTo>
                    <a:pt x="3975" y="5600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0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0" y="279"/>
                  </a:moveTo>
                  <a:lnTo>
                    <a:pt x="177" y="279"/>
                  </a:lnTo>
                  <a:lnTo>
                    <a:pt x="3865" y="2412"/>
                  </a:lnTo>
                  <a:lnTo>
                    <a:pt x="3975" y="5600"/>
                  </a:lnTo>
                  <a:lnTo>
                    <a:pt x="4152" y="5600"/>
                  </a:lnTo>
                  <a:lnTo>
                    <a:pt x="4152" y="2412"/>
                  </a:lnTo>
                  <a:lnTo>
                    <a:pt x="480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9" name="object 3839"/>
            <p:cNvSpPr/>
            <p:nvPr/>
          </p:nvSpPr>
          <p:spPr>
            <a:xfrm>
              <a:off x="1718796" y="630554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15" y="3594"/>
                  </a:lnTo>
                  <a:lnTo>
                    <a:pt x="215" y="3416"/>
                  </a:lnTo>
                  <a:lnTo>
                    <a:pt x="17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0" name="object 3840"/>
            <p:cNvSpPr/>
            <p:nvPr/>
          </p:nvSpPr>
          <p:spPr>
            <a:xfrm>
              <a:off x="1718715" y="630558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81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1" name="object 3841"/>
            <p:cNvSpPr/>
            <p:nvPr/>
          </p:nvSpPr>
          <p:spPr>
            <a:xfrm>
              <a:off x="1720386" y="630645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28" y="3606"/>
                  </a:lnTo>
                  <a:lnTo>
                    <a:pt x="228" y="3428"/>
                  </a:lnTo>
                  <a:lnTo>
                    <a:pt x="19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2" name="object 3842"/>
            <p:cNvSpPr/>
            <p:nvPr/>
          </p:nvSpPr>
          <p:spPr>
            <a:xfrm>
              <a:off x="1720319" y="630651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54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81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3" name="object 3843"/>
            <p:cNvSpPr/>
            <p:nvPr/>
          </p:nvSpPr>
          <p:spPr>
            <a:xfrm>
              <a:off x="1717221" y="630461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27" y="0"/>
                  </a:moveTo>
                  <a:lnTo>
                    <a:pt x="0" y="76"/>
                  </a:lnTo>
                  <a:lnTo>
                    <a:pt x="127" y="3657"/>
                  </a:lnTo>
                  <a:lnTo>
                    <a:pt x="177" y="3835"/>
                  </a:lnTo>
                  <a:lnTo>
                    <a:pt x="304" y="279"/>
                  </a:lnTo>
                  <a:lnTo>
                    <a:pt x="4470" y="2692"/>
                  </a:lnTo>
                  <a:lnTo>
                    <a:pt x="4470" y="6172"/>
                  </a:lnTo>
                  <a:lnTo>
                    <a:pt x="4521" y="6350"/>
                  </a:lnTo>
                  <a:lnTo>
                    <a:pt x="4648" y="6273"/>
                  </a:lnTo>
                  <a:lnTo>
                    <a:pt x="4648" y="261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4" name="object 3844"/>
            <p:cNvSpPr/>
            <p:nvPr/>
          </p:nvSpPr>
          <p:spPr>
            <a:xfrm>
              <a:off x="1717205" y="630469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2984" y="1739"/>
                  </a:moveTo>
                  <a:lnTo>
                    <a:pt x="0" y="0"/>
                  </a:lnTo>
                  <a:lnTo>
                    <a:pt x="0" y="3644"/>
                  </a:lnTo>
                  <a:lnTo>
                    <a:pt x="177" y="3746"/>
                  </a:lnTo>
                  <a:lnTo>
                    <a:pt x="177" y="279"/>
                  </a:lnTo>
                  <a:lnTo>
                    <a:pt x="2984" y="1917"/>
                  </a:lnTo>
                  <a:lnTo>
                    <a:pt x="2984" y="1739"/>
                  </a:lnTo>
                  <a:close/>
                </a:path>
                <a:path w="5080" h="6350">
                  <a:moveTo>
                    <a:pt x="4533" y="2603"/>
                  </a:moveTo>
                  <a:lnTo>
                    <a:pt x="2997" y="1727"/>
                  </a:lnTo>
                  <a:lnTo>
                    <a:pt x="2997" y="1892"/>
                  </a:lnTo>
                  <a:lnTo>
                    <a:pt x="4356" y="2679"/>
                  </a:lnTo>
                  <a:lnTo>
                    <a:pt x="4356" y="6146"/>
                  </a:lnTo>
                  <a:lnTo>
                    <a:pt x="4533" y="6261"/>
                  </a:lnTo>
                  <a:lnTo>
                    <a:pt x="4533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5" name="object 3845"/>
            <p:cNvSpPr/>
            <p:nvPr/>
          </p:nvSpPr>
          <p:spPr>
            <a:xfrm>
              <a:off x="1711227" y="630118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79"/>
                  </a:lnTo>
                  <a:lnTo>
                    <a:pt x="4127" y="5867"/>
                  </a:lnTo>
                  <a:lnTo>
                    <a:pt x="4127" y="2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6" name="object 3846"/>
            <p:cNvSpPr/>
            <p:nvPr/>
          </p:nvSpPr>
          <p:spPr>
            <a:xfrm>
              <a:off x="1712645" y="630209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079" y="3937"/>
                  </a:moveTo>
                  <a:lnTo>
                    <a:pt x="317" y="190"/>
                  </a:lnTo>
                  <a:lnTo>
                    <a:pt x="0" y="0"/>
                  </a:lnTo>
                  <a:lnTo>
                    <a:pt x="749" y="3733"/>
                  </a:lnTo>
                  <a:lnTo>
                    <a:pt x="1079" y="3937"/>
                  </a:lnTo>
                  <a:close/>
                </a:path>
                <a:path w="2539" h="5079">
                  <a:moveTo>
                    <a:pt x="2184" y="4584"/>
                  </a:moveTo>
                  <a:lnTo>
                    <a:pt x="1422" y="838"/>
                  </a:lnTo>
                  <a:lnTo>
                    <a:pt x="444" y="266"/>
                  </a:lnTo>
                  <a:lnTo>
                    <a:pt x="1193" y="4000"/>
                  </a:lnTo>
                  <a:lnTo>
                    <a:pt x="2184" y="45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7" name="object 3847"/>
            <p:cNvSpPr/>
            <p:nvPr/>
          </p:nvSpPr>
          <p:spPr>
            <a:xfrm>
              <a:off x="1711302" y="63012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52" y="5867"/>
                  </a:lnTo>
                  <a:lnTo>
                    <a:pt x="4152" y="5587"/>
                  </a:lnTo>
                  <a:lnTo>
                    <a:pt x="3975" y="5587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3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3" y="279"/>
                  </a:moveTo>
                  <a:lnTo>
                    <a:pt x="177" y="279"/>
                  </a:lnTo>
                  <a:lnTo>
                    <a:pt x="3864" y="2400"/>
                  </a:lnTo>
                  <a:lnTo>
                    <a:pt x="3975" y="5587"/>
                  </a:lnTo>
                  <a:lnTo>
                    <a:pt x="4152" y="5587"/>
                  </a:lnTo>
                  <a:lnTo>
                    <a:pt x="4152" y="2400"/>
                  </a:lnTo>
                  <a:lnTo>
                    <a:pt x="483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8" name="object 3848"/>
            <p:cNvSpPr/>
            <p:nvPr/>
          </p:nvSpPr>
          <p:spPr>
            <a:xfrm>
              <a:off x="1711228" y="630127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52" y="5867"/>
                  </a:lnTo>
                  <a:lnTo>
                    <a:pt x="4152" y="5587"/>
                  </a:lnTo>
                  <a:lnTo>
                    <a:pt x="3975" y="5587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3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3" y="279"/>
                  </a:moveTo>
                  <a:lnTo>
                    <a:pt x="177" y="279"/>
                  </a:lnTo>
                  <a:lnTo>
                    <a:pt x="3864" y="2400"/>
                  </a:lnTo>
                  <a:lnTo>
                    <a:pt x="3975" y="5587"/>
                  </a:lnTo>
                  <a:lnTo>
                    <a:pt x="4152" y="5587"/>
                  </a:lnTo>
                  <a:lnTo>
                    <a:pt x="4152" y="2400"/>
                  </a:lnTo>
                  <a:lnTo>
                    <a:pt x="483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9" name="object 3849"/>
            <p:cNvSpPr/>
            <p:nvPr/>
          </p:nvSpPr>
          <p:spPr>
            <a:xfrm>
              <a:off x="1712499" y="630190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15" y="3594"/>
                  </a:lnTo>
                  <a:lnTo>
                    <a:pt x="215" y="3416"/>
                  </a:lnTo>
                  <a:lnTo>
                    <a:pt x="17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0" name="object 3850"/>
            <p:cNvSpPr/>
            <p:nvPr/>
          </p:nvSpPr>
          <p:spPr>
            <a:xfrm>
              <a:off x="1712418" y="630195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93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1" name="object 3851"/>
            <p:cNvSpPr/>
            <p:nvPr/>
          </p:nvSpPr>
          <p:spPr>
            <a:xfrm>
              <a:off x="1714102" y="630282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15" y="3606"/>
                  </a:lnTo>
                  <a:lnTo>
                    <a:pt x="215" y="3428"/>
                  </a:lnTo>
                  <a:lnTo>
                    <a:pt x="17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2" name="object 3852"/>
            <p:cNvSpPr/>
            <p:nvPr/>
          </p:nvSpPr>
          <p:spPr>
            <a:xfrm>
              <a:off x="1714021" y="630288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81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3" name="object 3853"/>
            <p:cNvSpPr/>
            <p:nvPr/>
          </p:nvSpPr>
          <p:spPr>
            <a:xfrm>
              <a:off x="1710924" y="630097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27" y="0"/>
                  </a:moveTo>
                  <a:lnTo>
                    <a:pt x="0" y="76"/>
                  </a:lnTo>
                  <a:lnTo>
                    <a:pt x="127" y="3657"/>
                  </a:lnTo>
                  <a:lnTo>
                    <a:pt x="177" y="3835"/>
                  </a:lnTo>
                  <a:lnTo>
                    <a:pt x="304" y="279"/>
                  </a:lnTo>
                  <a:lnTo>
                    <a:pt x="4470" y="2692"/>
                  </a:lnTo>
                  <a:lnTo>
                    <a:pt x="4470" y="6172"/>
                  </a:lnTo>
                  <a:lnTo>
                    <a:pt x="4521" y="6350"/>
                  </a:lnTo>
                  <a:lnTo>
                    <a:pt x="4648" y="6273"/>
                  </a:lnTo>
                  <a:lnTo>
                    <a:pt x="4648" y="261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4" name="object 3854"/>
            <p:cNvSpPr/>
            <p:nvPr/>
          </p:nvSpPr>
          <p:spPr>
            <a:xfrm>
              <a:off x="1710918" y="630106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2603"/>
                  </a:moveTo>
                  <a:lnTo>
                    <a:pt x="2984" y="1739"/>
                  </a:lnTo>
                  <a:lnTo>
                    <a:pt x="0" y="0"/>
                  </a:lnTo>
                  <a:lnTo>
                    <a:pt x="0" y="3644"/>
                  </a:lnTo>
                  <a:lnTo>
                    <a:pt x="177" y="3746"/>
                  </a:lnTo>
                  <a:lnTo>
                    <a:pt x="177" y="279"/>
                  </a:lnTo>
                  <a:lnTo>
                    <a:pt x="2984" y="1917"/>
                  </a:lnTo>
                  <a:lnTo>
                    <a:pt x="4343" y="2679"/>
                  </a:lnTo>
                  <a:lnTo>
                    <a:pt x="4343" y="6146"/>
                  </a:lnTo>
                  <a:lnTo>
                    <a:pt x="4521" y="6261"/>
                  </a:lnTo>
                  <a:lnTo>
                    <a:pt x="4521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5" name="object 3855"/>
            <p:cNvSpPr/>
            <p:nvPr/>
          </p:nvSpPr>
          <p:spPr>
            <a:xfrm>
              <a:off x="1737423" y="631215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387"/>
                  </a:lnTo>
                  <a:lnTo>
                    <a:pt x="0" y="5867"/>
                  </a:lnTo>
                  <a:lnTo>
                    <a:pt x="4152" y="3479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6" name="object 3856"/>
            <p:cNvSpPr/>
            <p:nvPr/>
          </p:nvSpPr>
          <p:spPr>
            <a:xfrm>
              <a:off x="1737969" y="631306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54"/>
                  </a:moveTo>
                  <a:lnTo>
                    <a:pt x="762" y="825"/>
                  </a:lnTo>
                  <a:lnTo>
                    <a:pt x="0" y="4572"/>
                  </a:lnTo>
                  <a:lnTo>
                    <a:pt x="977" y="3987"/>
                  </a:lnTo>
                  <a:lnTo>
                    <a:pt x="1739" y="254"/>
                  </a:lnTo>
                  <a:close/>
                </a:path>
                <a:path w="2539" h="5079">
                  <a:moveTo>
                    <a:pt x="2171" y="0"/>
                  </a:moveTo>
                  <a:lnTo>
                    <a:pt x="1854" y="190"/>
                  </a:lnTo>
                  <a:lnTo>
                    <a:pt x="1092" y="3937"/>
                  </a:lnTo>
                  <a:lnTo>
                    <a:pt x="1422" y="3733"/>
                  </a:lnTo>
                  <a:lnTo>
                    <a:pt x="217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7" name="object 3857"/>
            <p:cNvSpPr/>
            <p:nvPr/>
          </p:nvSpPr>
          <p:spPr>
            <a:xfrm>
              <a:off x="1737343" y="631218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80"/>
                  </a:lnTo>
                  <a:lnTo>
                    <a:pt x="505" y="5587"/>
                  </a:lnTo>
                  <a:lnTo>
                    <a:pt x="177" y="5587"/>
                  </a:lnTo>
                  <a:lnTo>
                    <a:pt x="177" y="2489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77" y="5587"/>
                  </a:lnTo>
                  <a:lnTo>
                    <a:pt x="505" y="5587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8" name="object 3858"/>
            <p:cNvSpPr/>
            <p:nvPr/>
          </p:nvSpPr>
          <p:spPr>
            <a:xfrm>
              <a:off x="1737420" y="63122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2" y="5600"/>
                  </a:lnTo>
                  <a:lnTo>
                    <a:pt x="165" y="5600"/>
                  </a:lnTo>
                  <a:lnTo>
                    <a:pt x="165" y="2489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65" y="5600"/>
                  </a:lnTo>
                  <a:lnTo>
                    <a:pt x="502" y="5600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9" name="object 3859"/>
            <p:cNvSpPr/>
            <p:nvPr/>
          </p:nvSpPr>
          <p:spPr>
            <a:xfrm>
              <a:off x="1739986" y="631287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0" name="object 3860"/>
            <p:cNvSpPr/>
            <p:nvPr/>
          </p:nvSpPr>
          <p:spPr>
            <a:xfrm>
              <a:off x="1739999" y="631291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28"/>
                  </a:lnTo>
                  <a:lnTo>
                    <a:pt x="0" y="406"/>
                  </a:lnTo>
                  <a:lnTo>
                    <a:pt x="215" y="279"/>
                  </a:lnTo>
                  <a:lnTo>
                    <a:pt x="215" y="3403"/>
                  </a:lnTo>
                  <a:lnTo>
                    <a:pt x="88" y="3467"/>
                  </a:lnTo>
                  <a:lnTo>
                    <a:pt x="88" y="3644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1" name="object 3861"/>
            <p:cNvSpPr/>
            <p:nvPr/>
          </p:nvSpPr>
          <p:spPr>
            <a:xfrm>
              <a:off x="1738396" y="631379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04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04" y="3479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2" name="object 3862"/>
            <p:cNvSpPr/>
            <p:nvPr/>
          </p:nvSpPr>
          <p:spPr>
            <a:xfrm>
              <a:off x="1738387" y="631385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12" y="393"/>
                  </a:lnTo>
                  <a:lnTo>
                    <a:pt x="203" y="266"/>
                  </a:lnTo>
                  <a:lnTo>
                    <a:pt x="203" y="3390"/>
                  </a:lnTo>
                  <a:lnTo>
                    <a:pt x="101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3" name="object 3863"/>
            <p:cNvSpPr/>
            <p:nvPr/>
          </p:nvSpPr>
          <p:spPr>
            <a:xfrm>
              <a:off x="1737230" y="631194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0" y="2616"/>
                  </a:lnTo>
                  <a:lnTo>
                    <a:pt x="0" y="6273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4343" y="279"/>
                  </a:lnTo>
                  <a:lnTo>
                    <a:pt x="4343" y="3759"/>
                  </a:lnTo>
                  <a:lnTo>
                    <a:pt x="4521" y="3657"/>
                  </a:lnTo>
                  <a:lnTo>
                    <a:pt x="4648" y="88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4" name="object 3864"/>
            <p:cNvSpPr/>
            <p:nvPr/>
          </p:nvSpPr>
          <p:spPr>
            <a:xfrm>
              <a:off x="1737360" y="631202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536" y="1892"/>
                  </a:moveTo>
                  <a:lnTo>
                    <a:pt x="1524" y="1727"/>
                  </a:lnTo>
                  <a:lnTo>
                    <a:pt x="0" y="2603"/>
                  </a:lnTo>
                  <a:lnTo>
                    <a:pt x="0" y="6261"/>
                  </a:lnTo>
                  <a:lnTo>
                    <a:pt x="177" y="6159"/>
                  </a:lnTo>
                  <a:lnTo>
                    <a:pt x="177" y="2679"/>
                  </a:lnTo>
                  <a:lnTo>
                    <a:pt x="1536" y="1892"/>
                  </a:lnTo>
                  <a:close/>
                </a:path>
                <a:path w="5080" h="6350">
                  <a:moveTo>
                    <a:pt x="4521" y="0"/>
                  </a:moveTo>
                  <a:lnTo>
                    <a:pt x="1536" y="1739"/>
                  </a:lnTo>
                  <a:lnTo>
                    <a:pt x="1536" y="1892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57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5" name="object 3865"/>
            <p:cNvSpPr/>
            <p:nvPr/>
          </p:nvSpPr>
          <p:spPr>
            <a:xfrm>
              <a:off x="1743730" y="630851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40" y="0"/>
                  </a:moveTo>
                  <a:lnTo>
                    <a:pt x="0" y="2387"/>
                  </a:lnTo>
                  <a:lnTo>
                    <a:pt x="0" y="5867"/>
                  </a:lnTo>
                  <a:lnTo>
                    <a:pt x="4140" y="3479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6" name="object 3866"/>
            <p:cNvSpPr/>
            <p:nvPr/>
          </p:nvSpPr>
          <p:spPr>
            <a:xfrm>
              <a:off x="1744256" y="630942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66"/>
                  </a:moveTo>
                  <a:lnTo>
                    <a:pt x="762" y="838"/>
                  </a:lnTo>
                  <a:lnTo>
                    <a:pt x="0" y="4584"/>
                  </a:lnTo>
                  <a:lnTo>
                    <a:pt x="977" y="4000"/>
                  </a:lnTo>
                  <a:lnTo>
                    <a:pt x="1739" y="266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37"/>
                  </a:lnTo>
                  <a:lnTo>
                    <a:pt x="1447" y="3733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7" name="object 3867"/>
            <p:cNvSpPr/>
            <p:nvPr/>
          </p:nvSpPr>
          <p:spPr>
            <a:xfrm>
              <a:off x="1743641" y="630854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80"/>
                  </a:lnTo>
                  <a:lnTo>
                    <a:pt x="505" y="5587"/>
                  </a:lnTo>
                  <a:lnTo>
                    <a:pt x="177" y="5587"/>
                  </a:lnTo>
                  <a:lnTo>
                    <a:pt x="177" y="2489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77" y="5587"/>
                  </a:lnTo>
                  <a:lnTo>
                    <a:pt x="505" y="5587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8" name="object 3868"/>
            <p:cNvSpPr/>
            <p:nvPr/>
          </p:nvSpPr>
          <p:spPr>
            <a:xfrm>
              <a:off x="1743717" y="630859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00"/>
                  </a:lnTo>
                  <a:lnTo>
                    <a:pt x="0" y="5880"/>
                  </a:lnTo>
                  <a:lnTo>
                    <a:pt x="502" y="5587"/>
                  </a:lnTo>
                  <a:lnTo>
                    <a:pt x="165" y="5587"/>
                  </a:lnTo>
                  <a:lnTo>
                    <a:pt x="165" y="2476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864" y="3467"/>
                  </a:lnTo>
                  <a:lnTo>
                    <a:pt x="165" y="5587"/>
                  </a:lnTo>
                  <a:lnTo>
                    <a:pt x="502" y="5587"/>
                  </a:lnTo>
                  <a:lnTo>
                    <a:pt x="4152" y="3467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9" name="object 3869"/>
            <p:cNvSpPr/>
            <p:nvPr/>
          </p:nvSpPr>
          <p:spPr>
            <a:xfrm>
              <a:off x="1746285" y="630923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30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30" y="3479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0" name="object 3870"/>
            <p:cNvSpPr/>
            <p:nvPr/>
          </p:nvSpPr>
          <p:spPr>
            <a:xfrm>
              <a:off x="1746298" y="630929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54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1" name="object 3871"/>
            <p:cNvSpPr/>
            <p:nvPr/>
          </p:nvSpPr>
          <p:spPr>
            <a:xfrm>
              <a:off x="1744681" y="631016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77"/>
                  </a:lnTo>
                  <a:lnTo>
                    <a:pt x="12" y="355"/>
                  </a:lnTo>
                  <a:lnTo>
                    <a:pt x="139" y="3403"/>
                  </a:lnTo>
                  <a:lnTo>
                    <a:pt x="101" y="3594"/>
                  </a:lnTo>
                  <a:lnTo>
                    <a:pt x="317" y="346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2" name="object 3872"/>
            <p:cNvSpPr/>
            <p:nvPr/>
          </p:nvSpPr>
          <p:spPr>
            <a:xfrm>
              <a:off x="1744694" y="631021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3" name="object 3873"/>
            <p:cNvSpPr/>
            <p:nvPr/>
          </p:nvSpPr>
          <p:spPr>
            <a:xfrm>
              <a:off x="1743528" y="630830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0" y="2616"/>
                  </a:lnTo>
                  <a:lnTo>
                    <a:pt x="0" y="6273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4343" y="279"/>
                  </a:lnTo>
                  <a:lnTo>
                    <a:pt x="4343" y="3759"/>
                  </a:lnTo>
                  <a:lnTo>
                    <a:pt x="4521" y="3657"/>
                  </a:lnTo>
                  <a:lnTo>
                    <a:pt x="4648" y="88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4" name="object 3874"/>
            <p:cNvSpPr/>
            <p:nvPr/>
          </p:nvSpPr>
          <p:spPr>
            <a:xfrm>
              <a:off x="1743646" y="630840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1536" y="1727"/>
                  </a:lnTo>
                  <a:lnTo>
                    <a:pt x="0" y="2590"/>
                  </a:lnTo>
                  <a:lnTo>
                    <a:pt x="0" y="6248"/>
                  </a:lnTo>
                  <a:lnTo>
                    <a:pt x="177" y="6146"/>
                  </a:lnTo>
                  <a:lnTo>
                    <a:pt x="177" y="2667"/>
                  </a:lnTo>
                  <a:lnTo>
                    <a:pt x="1536" y="1879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44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5" name="object 3875"/>
            <p:cNvSpPr/>
            <p:nvPr/>
          </p:nvSpPr>
          <p:spPr>
            <a:xfrm>
              <a:off x="1750026" y="630488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40" y="0"/>
                  </a:moveTo>
                  <a:lnTo>
                    <a:pt x="0" y="2387"/>
                  </a:lnTo>
                  <a:lnTo>
                    <a:pt x="0" y="5880"/>
                  </a:lnTo>
                  <a:lnTo>
                    <a:pt x="4140" y="3479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6" name="object 3876"/>
            <p:cNvSpPr/>
            <p:nvPr/>
          </p:nvSpPr>
          <p:spPr>
            <a:xfrm>
              <a:off x="1750555" y="630579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66"/>
                  </a:moveTo>
                  <a:lnTo>
                    <a:pt x="762" y="838"/>
                  </a:lnTo>
                  <a:lnTo>
                    <a:pt x="0" y="4584"/>
                  </a:lnTo>
                  <a:lnTo>
                    <a:pt x="977" y="4000"/>
                  </a:lnTo>
                  <a:lnTo>
                    <a:pt x="1739" y="266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37"/>
                  </a:lnTo>
                  <a:lnTo>
                    <a:pt x="1435" y="374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7" name="object 3877"/>
            <p:cNvSpPr/>
            <p:nvPr/>
          </p:nvSpPr>
          <p:spPr>
            <a:xfrm>
              <a:off x="1749939" y="630491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2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77" y="5600"/>
                  </a:lnTo>
                  <a:lnTo>
                    <a:pt x="502" y="5600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8" name="object 3878"/>
            <p:cNvSpPr/>
            <p:nvPr/>
          </p:nvSpPr>
          <p:spPr>
            <a:xfrm>
              <a:off x="1750013" y="630495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80"/>
                  </a:lnTo>
                  <a:lnTo>
                    <a:pt x="505" y="5587"/>
                  </a:lnTo>
                  <a:lnTo>
                    <a:pt x="177" y="5587"/>
                  </a:lnTo>
                  <a:lnTo>
                    <a:pt x="288" y="2412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77" y="5587"/>
                  </a:lnTo>
                  <a:lnTo>
                    <a:pt x="505" y="5587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9" name="object 3879"/>
            <p:cNvSpPr/>
            <p:nvPr/>
          </p:nvSpPr>
          <p:spPr>
            <a:xfrm>
              <a:off x="1752591" y="630560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0" name="object 3880"/>
            <p:cNvSpPr/>
            <p:nvPr/>
          </p:nvSpPr>
          <p:spPr>
            <a:xfrm>
              <a:off x="1752594" y="630565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81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81" y="3454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1" name="object 3881"/>
            <p:cNvSpPr/>
            <p:nvPr/>
          </p:nvSpPr>
          <p:spPr>
            <a:xfrm>
              <a:off x="1750978" y="630652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2" name="object 3882"/>
            <p:cNvSpPr/>
            <p:nvPr/>
          </p:nvSpPr>
          <p:spPr>
            <a:xfrm>
              <a:off x="1750990" y="630658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54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3" name="object 3883"/>
            <p:cNvSpPr/>
            <p:nvPr/>
          </p:nvSpPr>
          <p:spPr>
            <a:xfrm>
              <a:off x="1749826" y="6304678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0" y="2616"/>
                  </a:lnTo>
                  <a:lnTo>
                    <a:pt x="0" y="6273"/>
                  </a:lnTo>
                  <a:lnTo>
                    <a:pt x="177" y="6159"/>
                  </a:lnTo>
                  <a:lnTo>
                    <a:pt x="177" y="2692"/>
                  </a:lnTo>
                  <a:lnTo>
                    <a:pt x="4343" y="279"/>
                  </a:lnTo>
                  <a:lnTo>
                    <a:pt x="4343" y="3759"/>
                  </a:lnTo>
                  <a:lnTo>
                    <a:pt x="4521" y="3644"/>
                  </a:lnTo>
                  <a:lnTo>
                    <a:pt x="4648" y="76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4" name="object 3884"/>
            <p:cNvSpPr/>
            <p:nvPr/>
          </p:nvSpPr>
          <p:spPr>
            <a:xfrm>
              <a:off x="1749945" y="630476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536" y="1892"/>
                  </a:moveTo>
                  <a:lnTo>
                    <a:pt x="1524" y="1727"/>
                  </a:lnTo>
                  <a:lnTo>
                    <a:pt x="0" y="2603"/>
                  </a:lnTo>
                  <a:lnTo>
                    <a:pt x="0" y="6261"/>
                  </a:lnTo>
                  <a:lnTo>
                    <a:pt x="177" y="6159"/>
                  </a:lnTo>
                  <a:lnTo>
                    <a:pt x="177" y="2679"/>
                  </a:lnTo>
                  <a:lnTo>
                    <a:pt x="1536" y="1892"/>
                  </a:lnTo>
                  <a:close/>
                </a:path>
                <a:path w="5080" h="6350">
                  <a:moveTo>
                    <a:pt x="4521" y="0"/>
                  </a:moveTo>
                  <a:lnTo>
                    <a:pt x="1536" y="1727"/>
                  </a:lnTo>
                  <a:lnTo>
                    <a:pt x="1536" y="1892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44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5" name="object 3885"/>
            <p:cNvSpPr/>
            <p:nvPr/>
          </p:nvSpPr>
          <p:spPr>
            <a:xfrm>
              <a:off x="1756324" y="630125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40" y="0"/>
                  </a:moveTo>
                  <a:lnTo>
                    <a:pt x="0" y="2374"/>
                  </a:lnTo>
                  <a:lnTo>
                    <a:pt x="0" y="5867"/>
                  </a:lnTo>
                  <a:lnTo>
                    <a:pt x="4140" y="3467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6" name="object 3886"/>
            <p:cNvSpPr/>
            <p:nvPr/>
          </p:nvSpPr>
          <p:spPr>
            <a:xfrm>
              <a:off x="1756854" y="6302133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79"/>
                  </a:moveTo>
                  <a:lnTo>
                    <a:pt x="762" y="850"/>
                  </a:lnTo>
                  <a:lnTo>
                    <a:pt x="0" y="4597"/>
                  </a:lnTo>
                  <a:lnTo>
                    <a:pt x="977" y="4013"/>
                  </a:lnTo>
                  <a:lnTo>
                    <a:pt x="1739" y="279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215"/>
                  </a:lnTo>
                  <a:lnTo>
                    <a:pt x="1104" y="3962"/>
                  </a:lnTo>
                  <a:lnTo>
                    <a:pt x="1435" y="3759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7" name="object 3887"/>
            <p:cNvSpPr/>
            <p:nvPr/>
          </p:nvSpPr>
          <p:spPr>
            <a:xfrm>
              <a:off x="1756237" y="630127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2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77" y="5600"/>
                  </a:lnTo>
                  <a:lnTo>
                    <a:pt x="502" y="5600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8" name="object 3888"/>
            <p:cNvSpPr/>
            <p:nvPr/>
          </p:nvSpPr>
          <p:spPr>
            <a:xfrm>
              <a:off x="1756300" y="630132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2"/>
                  </a:lnTo>
                  <a:lnTo>
                    <a:pt x="0" y="5880"/>
                  </a:lnTo>
                  <a:lnTo>
                    <a:pt x="506" y="5587"/>
                  </a:lnTo>
                  <a:lnTo>
                    <a:pt x="177" y="5587"/>
                  </a:lnTo>
                  <a:lnTo>
                    <a:pt x="177" y="2489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03"/>
                  </a:lnTo>
                  <a:lnTo>
                    <a:pt x="177" y="5587"/>
                  </a:lnTo>
                  <a:lnTo>
                    <a:pt x="506" y="5587"/>
                  </a:lnTo>
                  <a:lnTo>
                    <a:pt x="4165" y="3479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9" name="object 3889"/>
            <p:cNvSpPr/>
            <p:nvPr/>
          </p:nvSpPr>
          <p:spPr>
            <a:xfrm>
              <a:off x="1758880" y="630196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0" name="object 3890"/>
            <p:cNvSpPr/>
            <p:nvPr/>
          </p:nvSpPr>
          <p:spPr>
            <a:xfrm>
              <a:off x="1758892" y="630202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81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81" y="3467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1" name="object 3891"/>
            <p:cNvSpPr/>
            <p:nvPr/>
          </p:nvSpPr>
          <p:spPr>
            <a:xfrm>
              <a:off x="1757276" y="630289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2" name="object 3892"/>
            <p:cNvSpPr/>
            <p:nvPr/>
          </p:nvSpPr>
          <p:spPr>
            <a:xfrm>
              <a:off x="1757288" y="630295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54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3" name="object 3893"/>
            <p:cNvSpPr/>
            <p:nvPr/>
          </p:nvSpPr>
          <p:spPr>
            <a:xfrm>
              <a:off x="1756124" y="630104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0" y="2616"/>
                  </a:lnTo>
                  <a:lnTo>
                    <a:pt x="0" y="6273"/>
                  </a:lnTo>
                  <a:lnTo>
                    <a:pt x="177" y="6159"/>
                  </a:lnTo>
                  <a:lnTo>
                    <a:pt x="177" y="2692"/>
                  </a:lnTo>
                  <a:lnTo>
                    <a:pt x="4343" y="279"/>
                  </a:lnTo>
                  <a:lnTo>
                    <a:pt x="4343" y="3759"/>
                  </a:lnTo>
                  <a:lnTo>
                    <a:pt x="4521" y="3644"/>
                  </a:lnTo>
                  <a:lnTo>
                    <a:pt x="4648" y="76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4" name="object 3894"/>
            <p:cNvSpPr/>
            <p:nvPr/>
          </p:nvSpPr>
          <p:spPr>
            <a:xfrm>
              <a:off x="1756244" y="630113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1536" y="1727"/>
                  </a:lnTo>
                  <a:lnTo>
                    <a:pt x="0" y="2603"/>
                  </a:lnTo>
                  <a:lnTo>
                    <a:pt x="0" y="6261"/>
                  </a:lnTo>
                  <a:lnTo>
                    <a:pt x="177" y="6146"/>
                  </a:lnTo>
                  <a:lnTo>
                    <a:pt x="177" y="2679"/>
                  </a:lnTo>
                  <a:lnTo>
                    <a:pt x="1536" y="1892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44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5" name="object 3895"/>
            <p:cNvSpPr/>
            <p:nvPr/>
          </p:nvSpPr>
          <p:spPr>
            <a:xfrm>
              <a:off x="1743730" y="630236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40" y="0"/>
                  </a:moveTo>
                  <a:lnTo>
                    <a:pt x="0" y="2387"/>
                  </a:lnTo>
                  <a:lnTo>
                    <a:pt x="0" y="5880"/>
                  </a:lnTo>
                  <a:lnTo>
                    <a:pt x="4140" y="3479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6" name="object 3896"/>
            <p:cNvSpPr/>
            <p:nvPr/>
          </p:nvSpPr>
          <p:spPr>
            <a:xfrm>
              <a:off x="1744256" y="630327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66"/>
                  </a:moveTo>
                  <a:lnTo>
                    <a:pt x="762" y="838"/>
                  </a:lnTo>
                  <a:lnTo>
                    <a:pt x="0" y="4584"/>
                  </a:lnTo>
                  <a:lnTo>
                    <a:pt x="977" y="4000"/>
                  </a:lnTo>
                  <a:lnTo>
                    <a:pt x="1739" y="266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37"/>
                  </a:lnTo>
                  <a:lnTo>
                    <a:pt x="1447" y="3733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7" name="object 3897"/>
            <p:cNvSpPr/>
            <p:nvPr/>
          </p:nvSpPr>
          <p:spPr>
            <a:xfrm>
              <a:off x="1743641" y="630239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2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77" y="5600"/>
                  </a:lnTo>
                  <a:lnTo>
                    <a:pt x="502" y="5600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8" name="object 3898"/>
            <p:cNvSpPr/>
            <p:nvPr/>
          </p:nvSpPr>
          <p:spPr>
            <a:xfrm>
              <a:off x="1743717" y="630244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00"/>
                  </a:lnTo>
                  <a:lnTo>
                    <a:pt x="0" y="5880"/>
                  </a:lnTo>
                  <a:lnTo>
                    <a:pt x="505" y="5587"/>
                  </a:lnTo>
                  <a:lnTo>
                    <a:pt x="165" y="5587"/>
                  </a:lnTo>
                  <a:lnTo>
                    <a:pt x="165" y="2476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65" y="5587"/>
                  </a:lnTo>
                  <a:lnTo>
                    <a:pt x="505" y="5587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9" name="object 3899"/>
            <p:cNvSpPr/>
            <p:nvPr/>
          </p:nvSpPr>
          <p:spPr>
            <a:xfrm>
              <a:off x="1746285" y="630308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30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30" y="3479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0" name="object 3900"/>
            <p:cNvSpPr/>
            <p:nvPr/>
          </p:nvSpPr>
          <p:spPr>
            <a:xfrm>
              <a:off x="1746298" y="630314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54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1" name="object 3901"/>
            <p:cNvSpPr/>
            <p:nvPr/>
          </p:nvSpPr>
          <p:spPr>
            <a:xfrm>
              <a:off x="1744681" y="630401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55"/>
                  </a:lnTo>
                  <a:lnTo>
                    <a:pt x="139" y="3403"/>
                  </a:lnTo>
                  <a:lnTo>
                    <a:pt x="101" y="3594"/>
                  </a:lnTo>
                  <a:lnTo>
                    <a:pt x="317" y="346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2" name="object 3902"/>
            <p:cNvSpPr/>
            <p:nvPr/>
          </p:nvSpPr>
          <p:spPr>
            <a:xfrm>
              <a:off x="1744694" y="630406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3" name="object 3903"/>
            <p:cNvSpPr/>
            <p:nvPr/>
          </p:nvSpPr>
          <p:spPr>
            <a:xfrm>
              <a:off x="1743528" y="630216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0" y="2616"/>
                  </a:lnTo>
                  <a:lnTo>
                    <a:pt x="0" y="6273"/>
                  </a:lnTo>
                  <a:lnTo>
                    <a:pt x="177" y="6159"/>
                  </a:lnTo>
                  <a:lnTo>
                    <a:pt x="177" y="2679"/>
                  </a:lnTo>
                  <a:lnTo>
                    <a:pt x="4343" y="279"/>
                  </a:lnTo>
                  <a:lnTo>
                    <a:pt x="4343" y="3759"/>
                  </a:lnTo>
                  <a:lnTo>
                    <a:pt x="4521" y="3644"/>
                  </a:lnTo>
                  <a:lnTo>
                    <a:pt x="4648" y="76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4" name="object 3904"/>
            <p:cNvSpPr/>
            <p:nvPr/>
          </p:nvSpPr>
          <p:spPr>
            <a:xfrm>
              <a:off x="1743646" y="630224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1536" y="1727"/>
                  </a:lnTo>
                  <a:lnTo>
                    <a:pt x="0" y="2603"/>
                  </a:lnTo>
                  <a:lnTo>
                    <a:pt x="0" y="6261"/>
                  </a:lnTo>
                  <a:lnTo>
                    <a:pt x="177" y="6159"/>
                  </a:lnTo>
                  <a:lnTo>
                    <a:pt x="177" y="2679"/>
                  </a:lnTo>
                  <a:lnTo>
                    <a:pt x="1536" y="1892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44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5" name="object 3905"/>
            <p:cNvSpPr/>
            <p:nvPr/>
          </p:nvSpPr>
          <p:spPr>
            <a:xfrm>
              <a:off x="1750026" y="629873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40" y="0"/>
                  </a:moveTo>
                  <a:lnTo>
                    <a:pt x="0" y="2387"/>
                  </a:lnTo>
                  <a:lnTo>
                    <a:pt x="0" y="5880"/>
                  </a:lnTo>
                  <a:lnTo>
                    <a:pt x="4140" y="3479"/>
                  </a:lnTo>
                  <a:lnTo>
                    <a:pt x="414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6" name="object 3906"/>
            <p:cNvSpPr/>
            <p:nvPr/>
          </p:nvSpPr>
          <p:spPr>
            <a:xfrm>
              <a:off x="1750555" y="6299618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79"/>
                  </a:moveTo>
                  <a:lnTo>
                    <a:pt x="762" y="850"/>
                  </a:lnTo>
                  <a:lnTo>
                    <a:pt x="0" y="4597"/>
                  </a:lnTo>
                  <a:lnTo>
                    <a:pt x="977" y="4013"/>
                  </a:lnTo>
                  <a:lnTo>
                    <a:pt x="1739" y="279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215"/>
                  </a:lnTo>
                  <a:lnTo>
                    <a:pt x="1104" y="3962"/>
                  </a:lnTo>
                  <a:lnTo>
                    <a:pt x="1435" y="3759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7" name="object 3907"/>
            <p:cNvSpPr/>
            <p:nvPr/>
          </p:nvSpPr>
          <p:spPr>
            <a:xfrm>
              <a:off x="1749939" y="6298760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2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77" y="5600"/>
                  </a:lnTo>
                  <a:lnTo>
                    <a:pt x="502" y="5600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8" name="object 3908"/>
            <p:cNvSpPr/>
            <p:nvPr/>
          </p:nvSpPr>
          <p:spPr>
            <a:xfrm>
              <a:off x="1750013" y="629880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12"/>
                  </a:lnTo>
                  <a:lnTo>
                    <a:pt x="0" y="5880"/>
                  </a:lnTo>
                  <a:lnTo>
                    <a:pt x="505" y="5587"/>
                  </a:lnTo>
                  <a:lnTo>
                    <a:pt x="177" y="5587"/>
                  </a:lnTo>
                  <a:lnTo>
                    <a:pt x="177" y="2489"/>
                  </a:lnTo>
                  <a:lnTo>
                    <a:pt x="3975" y="292"/>
                  </a:lnTo>
                  <a:lnTo>
                    <a:pt x="4152" y="292"/>
                  </a:lnTo>
                  <a:lnTo>
                    <a:pt x="4152" y="0"/>
                  </a:lnTo>
                  <a:close/>
                </a:path>
                <a:path w="4444" h="6350">
                  <a:moveTo>
                    <a:pt x="4152" y="292"/>
                  </a:moveTo>
                  <a:lnTo>
                    <a:pt x="3975" y="292"/>
                  </a:lnTo>
                  <a:lnTo>
                    <a:pt x="3975" y="3403"/>
                  </a:lnTo>
                  <a:lnTo>
                    <a:pt x="177" y="5587"/>
                  </a:lnTo>
                  <a:lnTo>
                    <a:pt x="505" y="5587"/>
                  </a:lnTo>
                  <a:lnTo>
                    <a:pt x="4152" y="3479"/>
                  </a:lnTo>
                  <a:lnTo>
                    <a:pt x="4152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9" name="object 3909"/>
            <p:cNvSpPr/>
            <p:nvPr/>
          </p:nvSpPr>
          <p:spPr>
            <a:xfrm>
              <a:off x="1752591" y="629944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0" name="object 3910"/>
            <p:cNvSpPr/>
            <p:nvPr/>
          </p:nvSpPr>
          <p:spPr>
            <a:xfrm>
              <a:off x="1752594" y="629950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81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81" y="3467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1" name="object 3911"/>
            <p:cNvSpPr/>
            <p:nvPr/>
          </p:nvSpPr>
          <p:spPr>
            <a:xfrm>
              <a:off x="1750978" y="630037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2" name="object 3912"/>
            <p:cNvSpPr/>
            <p:nvPr/>
          </p:nvSpPr>
          <p:spPr>
            <a:xfrm>
              <a:off x="1750990" y="630043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54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3" name="object 3913"/>
            <p:cNvSpPr/>
            <p:nvPr/>
          </p:nvSpPr>
          <p:spPr>
            <a:xfrm>
              <a:off x="1749826" y="629852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0" y="2616"/>
                  </a:lnTo>
                  <a:lnTo>
                    <a:pt x="0" y="6273"/>
                  </a:lnTo>
                  <a:lnTo>
                    <a:pt x="177" y="6159"/>
                  </a:lnTo>
                  <a:lnTo>
                    <a:pt x="177" y="2692"/>
                  </a:lnTo>
                  <a:lnTo>
                    <a:pt x="4343" y="279"/>
                  </a:lnTo>
                  <a:lnTo>
                    <a:pt x="4343" y="3759"/>
                  </a:lnTo>
                  <a:lnTo>
                    <a:pt x="4521" y="3644"/>
                  </a:lnTo>
                  <a:lnTo>
                    <a:pt x="4648" y="76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4" name="object 3914"/>
            <p:cNvSpPr/>
            <p:nvPr/>
          </p:nvSpPr>
          <p:spPr>
            <a:xfrm>
              <a:off x="1749945" y="629861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536" y="1892"/>
                  </a:moveTo>
                  <a:lnTo>
                    <a:pt x="1524" y="1727"/>
                  </a:lnTo>
                  <a:lnTo>
                    <a:pt x="0" y="2603"/>
                  </a:lnTo>
                  <a:lnTo>
                    <a:pt x="0" y="6261"/>
                  </a:lnTo>
                  <a:lnTo>
                    <a:pt x="177" y="6146"/>
                  </a:lnTo>
                  <a:lnTo>
                    <a:pt x="177" y="2679"/>
                  </a:lnTo>
                  <a:lnTo>
                    <a:pt x="1536" y="1892"/>
                  </a:lnTo>
                  <a:close/>
                </a:path>
                <a:path w="5080" h="6350">
                  <a:moveTo>
                    <a:pt x="4521" y="0"/>
                  </a:moveTo>
                  <a:lnTo>
                    <a:pt x="1536" y="1727"/>
                  </a:lnTo>
                  <a:lnTo>
                    <a:pt x="1536" y="1892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44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5" name="object 3915"/>
            <p:cNvSpPr/>
            <p:nvPr/>
          </p:nvSpPr>
          <p:spPr>
            <a:xfrm>
              <a:off x="1744535" y="6189292"/>
              <a:ext cx="30480" cy="111125"/>
            </a:xfrm>
            <a:custGeom>
              <a:avLst/>
              <a:gdLst/>
              <a:ahLst/>
              <a:cxnLst/>
              <a:rect l="l" t="t" r="r" b="b"/>
              <a:pathLst>
                <a:path w="30480" h="111125">
                  <a:moveTo>
                    <a:pt x="0" y="0"/>
                  </a:moveTo>
                  <a:lnTo>
                    <a:pt x="0" y="93205"/>
                  </a:lnTo>
                  <a:lnTo>
                    <a:pt x="30441" y="110642"/>
                  </a:lnTo>
                  <a:lnTo>
                    <a:pt x="30441" y="174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6" name="object 3916"/>
            <p:cNvSpPr/>
            <p:nvPr/>
          </p:nvSpPr>
          <p:spPr>
            <a:xfrm>
              <a:off x="1774977" y="6191374"/>
              <a:ext cx="27305" cy="108585"/>
            </a:xfrm>
            <a:custGeom>
              <a:avLst/>
              <a:gdLst/>
              <a:ahLst/>
              <a:cxnLst/>
              <a:rect l="l" t="t" r="r" b="b"/>
              <a:pathLst>
                <a:path w="27305" h="108585">
                  <a:moveTo>
                    <a:pt x="26885" y="0"/>
                  </a:moveTo>
                  <a:lnTo>
                    <a:pt x="0" y="15379"/>
                  </a:lnTo>
                  <a:lnTo>
                    <a:pt x="0" y="108572"/>
                  </a:lnTo>
                  <a:lnTo>
                    <a:pt x="26885" y="93192"/>
                  </a:lnTo>
                  <a:lnTo>
                    <a:pt x="2688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7" name="object 3917"/>
            <p:cNvSpPr/>
            <p:nvPr/>
          </p:nvSpPr>
          <p:spPr>
            <a:xfrm>
              <a:off x="1744522" y="6173943"/>
              <a:ext cx="57785" cy="33020"/>
            </a:xfrm>
            <a:custGeom>
              <a:avLst/>
              <a:gdLst/>
              <a:ahLst/>
              <a:cxnLst/>
              <a:rect l="l" t="t" r="r" b="b"/>
              <a:pathLst>
                <a:path w="57785" h="33020">
                  <a:moveTo>
                    <a:pt x="26822" y="0"/>
                  </a:moveTo>
                  <a:lnTo>
                    <a:pt x="0" y="15341"/>
                  </a:lnTo>
                  <a:lnTo>
                    <a:pt x="30518" y="32791"/>
                  </a:lnTo>
                  <a:lnTo>
                    <a:pt x="57340" y="17424"/>
                  </a:lnTo>
                  <a:lnTo>
                    <a:pt x="2682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8" name="object 3918"/>
            <p:cNvSpPr/>
            <p:nvPr/>
          </p:nvSpPr>
          <p:spPr>
            <a:xfrm>
              <a:off x="1743872" y="6172074"/>
              <a:ext cx="58419" cy="33655"/>
            </a:xfrm>
            <a:custGeom>
              <a:avLst/>
              <a:gdLst/>
              <a:ahLst/>
              <a:cxnLst/>
              <a:rect l="l" t="t" r="r" b="b"/>
              <a:pathLst>
                <a:path w="58419" h="33654">
                  <a:moveTo>
                    <a:pt x="27139" y="0"/>
                  </a:moveTo>
                  <a:lnTo>
                    <a:pt x="0" y="15506"/>
                  </a:lnTo>
                  <a:lnTo>
                    <a:pt x="31267" y="33439"/>
                  </a:lnTo>
                  <a:lnTo>
                    <a:pt x="58394" y="17907"/>
                  </a:lnTo>
                  <a:lnTo>
                    <a:pt x="2713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9" name="object 3919"/>
            <p:cNvSpPr/>
            <p:nvPr/>
          </p:nvSpPr>
          <p:spPr>
            <a:xfrm>
              <a:off x="1743875" y="6173228"/>
              <a:ext cx="56515" cy="33655"/>
            </a:xfrm>
            <a:custGeom>
              <a:avLst/>
              <a:gdLst/>
              <a:ahLst/>
              <a:cxnLst/>
              <a:rect l="l" t="t" r="r" b="b"/>
              <a:pathLst>
                <a:path w="56514" h="33654">
                  <a:moveTo>
                    <a:pt x="31254" y="32283"/>
                  </a:moveTo>
                  <a:lnTo>
                    <a:pt x="0" y="14363"/>
                  </a:lnTo>
                  <a:lnTo>
                    <a:pt x="0" y="15557"/>
                  </a:lnTo>
                  <a:lnTo>
                    <a:pt x="31254" y="33477"/>
                  </a:lnTo>
                  <a:lnTo>
                    <a:pt x="31254" y="32283"/>
                  </a:lnTo>
                  <a:close/>
                </a:path>
                <a:path w="56514" h="33654">
                  <a:moveTo>
                    <a:pt x="56375" y="16624"/>
                  </a:moveTo>
                  <a:lnTo>
                    <a:pt x="27368" y="0"/>
                  </a:lnTo>
                  <a:lnTo>
                    <a:pt x="2311" y="14490"/>
                  </a:lnTo>
                  <a:lnTo>
                    <a:pt x="31318" y="31127"/>
                  </a:lnTo>
                  <a:lnTo>
                    <a:pt x="56375" y="1662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0" name="object 3920"/>
            <p:cNvSpPr/>
            <p:nvPr/>
          </p:nvSpPr>
          <p:spPr>
            <a:xfrm>
              <a:off x="1775139" y="6189983"/>
              <a:ext cx="27305" cy="17145"/>
            </a:xfrm>
            <a:custGeom>
              <a:avLst/>
              <a:gdLst/>
              <a:ahLst/>
              <a:cxnLst/>
              <a:rect l="l" t="t" r="r" b="b"/>
              <a:pathLst>
                <a:path w="27305" h="17145">
                  <a:moveTo>
                    <a:pt x="27127" y="0"/>
                  </a:moveTo>
                  <a:lnTo>
                    <a:pt x="0" y="15519"/>
                  </a:lnTo>
                  <a:lnTo>
                    <a:pt x="0" y="16725"/>
                  </a:lnTo>
                  <a:lnTo>
                    <a:pt x="27127" y="1193"/>
                  </a:lnTo>
                  <a:lnTo>
                    <a:pt x="271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1" name="object 3921"/>
            <p:cNvSpPr/>
            <p:nvPr/>
          </p:nvSpPr>
          <p:spPr>
            <a:xfrm>
              <a:off x="1747504" y="6173226"/>
              <a:ext cx="53340" cy="31750"/>
            </a:xfrm>
            <a:custGeom>
              <a:avLst/>
              <a:gdLst/>
              <a:ahLst/>
              <a:cxnLst/>
              <a:rect l="l" t="t" r="r" b="b"/>
              <a:pathLst>
                <a:path w="53339" h="31750">
                  <a:moveTo>
                    <a:pt x="23748" y="0"/>
                  </a:moveTo>
                  <a:lnTo>
                    <a:pt x="23926" y="11887"/>
                  </a:lnTo>
                  <a:lnTo>
                    <a:pt x="0" y="14947"/>
                  </a:lnTo>
                  <a:lnTo>
                    <a:pt x="0" y="15252"/>
                  </a:lnTo>
                  <a:lnTo>
                    <a:pt x="27698" y="31127"/>
                  </a:lnTo>
                  <a:lnTo>
                    <a:pt x="52755" y="16624"/>
                  </a:lnTo>
                  <a:lnTo>
                    <a:pt x="2374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2" name="object 3922"/>
            <p:cNvSpPr/>
            <p:nvPr/>
          </p:nvSpPr>
          <p:spPr>
            <a:xfrm>
              <a:off x="1747513" y="6174432"/>
              <a:ext cx="51435" cy="29845"/>
            </a:xfrm>
            <a:custGeom>
              <a:avLst/>
              <a:gdLst/>
              <a:ahLst/>
              <a:cxnLst/>
              <a:rect l="l" t="t" r="r" b="b"/>
              <a:pathLst>
                <a:path w="51435" h="29845">
                  <a:moveTo>
                    <a:pt x="23749" y="0"/>
                  </a:moveTo>
                  <a:lnTo>
                    <a:pt x="0" y="13741"/>
                  </a:lnTo>
                  <a:lnTo>
                    <a:pt x="27152" y="29311"/>
                  </a:lnTo>
                  <a:lnTo>
                    <a:pt x="50901" y="15570"/>
                  </a:lnTo>
                  <a:lnTo>
                    <a:pt x="2374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3" name="object 3923"/>
            <p:cNvSpPr/>
            <p:nvPr/>
          </p:nvSpPr>
          <p:spPr>
            <a:xfrm>
              <a:off x="1751243" y="6185074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6299" y="0"/>
                  </a:moveTo>
                  <a:lnTo>
                    <a:pt x="5854" y="12"/>
                  </a:lnTo>
                  <a:lnTo>
                    <a:pt x="38" y="3378"/>
                  </a:lnTo>
                  <a:lnTo>
                    <a:pt x="0" y="3632"/>
                  </a:lnTo>
                  <a:lnTo>
                    <a:pt x="6603" y="7442"/>
                  </a:lnTo>
                  <a:lnTo>
                    <a:pt x="7073" y="7429"/>
                  </a:lnTo>
                  <a:lnTo>
                    <a:pt x="7353" y="7251"/>
                  </a:lnTo>
                  <a:lnTo>
                    <a:pt x="12611" y="4216"/>
                  </a:lnTo>
                  <a:lnTo>
                    <a:pt x="12890" y="4051"/>
                  </a:lnTo>
                  <a:lnTo>
                    <a:pt x="12915" y="3797"/>
                  </a:lnTo>
                  <a:lnTo>
                    <a:pt x="629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4" name="object 3924"/>
            <p:cNvSpPr/>
            <p:nvPr/>
          </p:nvSpPr>
          <p:spPr>
            <a:xfrm>
              <a:off x="1751650" y="6185709"/>
              <a:ext cx="12700" cy="6985"/>
            </a:xfrm>
            <a:custGeom>
              <a:avLst/>
              <a:gdLst/>
              <a:ahLst/>
              <a:cxnLst/>
              <a:rect l="l" t="t" r="r" b="b"/>
              <a:pathLst>
                <a:path w="12700" h="6985">
                  <a:moveTo>
                    <a:pt x="5981" y="0"/>
                  </a:moveTo>
                  <a:lnTo>
                    <a:pt x="5537" y="12"/>
                  </a:lnTo>
                  <a:lnTo>
                    <a:pt x="0" y="3213"/>
                  </a:lnTo>
                  <a:lnTo>
                    <a:pt x="6197" y="6807"/>
                  </a:lnTo>
                  <a:lnTo>
                    <a:pt x="6667" y="6794"/>
                  </a:lnTo>
                  <a:lnTo>
                    <a:pt x="6946" y="6616"/>
                  </a:lnTo>
                  <a:lnTo>
                    <a:pt x="12204" y="358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5" name="object 3925"/>
            <p:cNvSpPr/>
            <p:nvPr/>
          </p:nvSpPr>
          <p:spPr>
            <a:xfrm>
              <a:off x="1759126" y="6180358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6299" y="0"/>
                  </a:moveTo>
                  <a:lnTo>
                    <a:pt x="5854" y="25"/>
                  </a:lnTo>
                  <a:lnTo>
                    <a:pt x="38" y="3390"/>
                  </a:lnTo>
                  <a:lnTo>
                    <a:pt x="0" y="3644"/>
                  </a:lnTo>
                  <a:lnTo>
                    <a:pt x="6349" y="7289"/>
                  </a:lnTo>
                  <a:lnTo>
                    <a:pt x="6603" y="7454"/>
                  </a:lnTo>
                  <a:lnTo>
                    <a:pt x="7073" y="7442"/>
                  </a:lnTo>
                  <a:lnTo>
                    <a:pt x="7353" y="7264"/>
                  </a:lnTo>
                  <a:lnTo>
                    <a:pt x="12611" y="4229"/>
                  </a:lnTo>
                  <a:lnTo>
                    <a:pt x="12890" y="4051"/>
                  </a:lnTo>
                  <a:lnTo>
                    <a:pt x="12903" y="3810"/>
                  </a:lnTo>
                  <a:lnTo>
                    <a:pt x="629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6" name="object 3926"/>
            <p:cNvSpPr/>
            <p:nvPr/>
          </p:nvSpPr>
          <p:spPr>
            <a:xfrm>
              <a:off x="1759532" y="6181006"/>
              <a:ext cx="12700" cy="6985"/>
            </a:xfrm>
            <a:custGeom>
              <a:avLst/>
              <a:gdLst/>
              <a:ahLst/>
              <a:cxnLst/>
              <a:rect l="l" t="t" r="r" b="b"/>
              <a:pathLst>
                <a:path w="12700" h="6985">
                  <a:moveTo>
                    <a:pt x="5981" y="0"/>
                  </a:moveTo>
                  <a:lnTo>
                    <a:pt x="5549" y="12"/>
                  </a:lnTo>
                  <a:lnTo>
                    <a:pt x="0" y="3213"/>
                  </a:lnTo>
                  <a:lnTo>
                    <a:pt x="5943" y="6642"/>
                  </a:lnTo>
                  <a:lnTo>
                    <a:pt x="6197" y="6807"/>
                  </a:lnTo>
                  <a:lnTo>
                    <a:pt x="6667" y="6794"/>
                  </a:lnTo>
                  <a:lnTo>
                    <a:pt x="6946" y="6616"/>
                  </a:lnTo>
                  <a:lnTo>
                    <a:pt x="12204" y="358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7" name="object 3927"/>
            <p:cNvSpPr/>
            <p:nvPr/>
          </p:nvSpPr>
          <p:spPr>
            <a:xfrm>
              <a:off x="1775091" y="6197535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875" y="0"/>
                  </a:moveTo>
                  <a:lnTo>
                    <a:pt x="0" y="13792"/>
                  </a:lnTo>
                  <a:lnTo>
                    <a:pt x="0" y="22491"/>
                  </a:lnTo>
                  <a:lnTo>
                    <a:pt x="23875" y="8699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8" name="object 3928"/>
            <p:cNvSpPr/>
            <p:nvPr/>
          </p:nvSpPr>
          <p:spPr>
            <a:xfrm>
              <a:off x="1747621" y="6195440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51346" y="1130"/>
                  </a:moveTo>
                  <a:lnTo>
                    <a:pt x="27470" y="14909"/>
                  </a:lnTo>
                  <a:lnTo>
                    <a:pt x="27470" y="15887"/>
                  </a:lnTo>
                  <a:lnTo>
                    <a:pt x="0" y="0"/>
                  </a:lnTo>
                  <a:lnTo>
                    <a:pt x="0" y="8699"/>
                  </a:lnTo>
                  <a:lnTo>
                    <a:pt x="27470" y="24587"/>
                  </a:lnTo>
                  <a:lnTo>
                    <a:pt x="27470" y="23609"/>
                  </a:lnTo>
                  <a:lnTo>
                    <a:pt x="51346" y="9829"/>
                  </a:lnTo>
                  <a:lnTo>
                    <a:pt x="51346" y="11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9" name="object 3929"/>
            <p:cNvSpPr/>
            <p:nvPr/>
          </p:nvSpPr>
          <p:spPr>
            <a:xfrm>
              <a:off x="1747624" y="6194475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699"/>
                  </a:lnTo>
                  <a:lnTo>
                    <a:pt x="27470" y="24574"/>
                  </a:lnTo>
                  <a:lnTo>
                    <a:pt x="27470" y="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0" name="object 3930"/>
            <p:cNvSpPr/>
            <p:nvPr/>
          </p:nvSpPr>
          <p:spPr>
            <a:xfrm>
              <a:off x="1775091" y="6212738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875" y="0"/>
                  </a:moveTo>
                  <a:lnTo>
                    <a:pt x="0" y="13779"/>
                  </a:lnTo>
                  <a:lnTo>
                    <a:pt x="0" y="22479"/>
                  </a:lnTo>
                  <a:lnTo>
                    <a:pt x="23875" y="8699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1" name="object 3931"/>
            <p:cNvSpPr/>
            <p:nvPr/>
          </p:nvSpPr>
          <p:spPr>
            <a:xfrm>
              <a:off x="1747621" y="6210655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51346" y="1117"/>
                  </a:moveTo>
                  <a:lnTo>
                    <a:pt x="27470" y="14897"/>
                  </a:lnTo>
                  <a:lnTo>
                    <a:pt x="27470" y="15875"/>
                  </a:lnTo>
                  <a:lnTo>
                    <a:pt x="0" y="0"/>
                  </a:lnTo>
                  <a:lnTo>
                    <a:pt x="0" y="8699"/>
                  </a:lnTo>
                  <a:lnTo>
                    <a:pt x="27470" y="24574"/>
                  </a:lnTo>
                  <a:lnTo>
                    <a:pt x="27470" y="23596"/>
                  </a:lnTo>
                  <a:lnTo>
                    <a:pt x="51346" y="9817"/>
                  </a:lnTo>
                  <a:lnTo>
                    <a:pt x="51346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2" name="object 3932"/>
            <p:cNvSpPr/>
            <p:nvPr/>
          </p:nvSpPr>
          <p:spPr>
            <a:xfrm>
              <a:off x="1747624" y="6209670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699"/>
                  </a:lnTo>
                  <a:lnTo>
                    <a:pt x="27470" y="24574"/>
                  </a:lnTo>
                  <a:lnTo>
                    <a:pt x="27470" y="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3" name="object 3933"/>
            <p:cNvSpPr/>
            <p:nvPr/>
          </p:nvSpPr>
          <p:spPr>
            <a:xfrm>
              <a:off x="1775091" y="6227934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875" y="0"/>
                  </a:moveTo>
                  <a:lnTo>
                    <a:pt x="0" y="13779"/>
                  </a:lnTo>
                  <a:lnTo>
                    <a:pt x="0" y="22479"/>
                  </a:lnTo>
                  <a:lnTo>
                    <a:pt x="23875" y="8699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4" name="object 3934"/>
            <p:cNvSpPr/>
            <p:nvPr/>
          </p:nvSpPr>
          <p:spPr>
            <a:xfrm>
              <a:off x="1747621" y="6225844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51346" y="1117"/>
                  </a:moveTo>
                  <a:lnTo>
                    <a:pt x="27470" y="14909"/>
                  </a:lnTo>
                  <a:lnTo>
                    <a:pt x="27470" y="15875"/>
                  </a:lnTo>
                  <a:lnTo>
                    <a:pt x="0" y="0"/>
                  </a:lnTo>
                  <a:lnTo>
                    <a:pt x="0" y="8699"/>
                  </a:lnTo>
                  <a:lnTo>
                    <a:pt x="27470" y="24574"/>
                  </a:lnTo>
                  <a:lnTo>
                    <a:pt x="27470" y="23609"/>
                  </a:lnTo>
                  <a:lnTo>
                    <a:pt x="51346" y="9817"/>
                  </a:lnTo>
                  <a:lnTo>
                    <a:pt x="51346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5" name="object 3935"/>
            <p:cNvSpPr/>
            <p:nvPr/>
          </p:nvSpPr>
          <p:spPr>
            <a:xfrm>
              <a:off x="1747624" y="6224873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699"/>
                  </a:lnTo>
                  <a:lnTo>
                    <a:pt x="27470" y="24574"/>
                  </a:lnTo>
                  <a:lnTo>
                    <a:pt x="27470" y="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6" name="object 3936"/>
            <p:cNvSpPr/>
            <p:nvPr/>
          </p:nvSpPr>
          <p:spPr>
            <a:xfrm>
              <a:off x="1775091" y="6243137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875" y="0"/>
                  </a:moveTo>
                  <a:lnTo>
                    <a:pt x="0" y="13779"/>
                  </a:lnTo>
                  <a:lnTo>
                    <a:pt x="0" y="22479"/>
                  </a:lnTo>
                  <a:lnTo>
                    <a:pt x="23875" y="8699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7" name="object 3937"/>
            <p:cNvSpPr/>
            <p:nvPr/>
          </p:nvSpPr>
          <p:spPr>
            <a:xfrm>
              <a:off x="1747621" y="6241046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51346" y="1117"/>
                  </a:moveTo>
                  <a:lnTo>
                    <a:pt x="27470" y="14897"/>
                  </a:lnTo>
                  <a:lnTo>
                    <a:pt x="27470" y="15875"/>
                  </a:lnTo>
                  <a:lnTo>
                    <a:pt x="0" y="0"/>
                  </a:lnTo>
                  <a:lnTo>
                    <a:pt x="0" y="8699"/>
                  </a:lnTo>
                  <a:lnTo>
                    <a:pt x="27470" y="24574"/>
                  </a:lnTo>
                  <a:lnTo>
                    <a:pt x="27470" y="23596"/>
                  </a:lnTo>
                  <a:lnTo>
                    <a:pt x="51346" y="9817"/>
                  </a:lnTo>
                  <a:lnTo>
                    <a:pt x="51346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8" name="object 3938"/>
            <p:cNvSpPr/>
            <p:nvPr/>
          </p:nvSpPr>
          <p:spPr>
            <a:xfrm>
              <a:off x="1747624" y="6240067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699"/>
                  </a:lnTo>
                  <a:lnTo>
                    <a:pt x="27470" y="24574"/>
                  </a:lnTo>
                  <a:lnTo>
                    <a:pt x="27470" y="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9" name="object 3939"/>
            <p:cNvSpPr/>
            <p:nvPr/>
          </p:nvSpPr>
          <p:spPr>
            <a:xfrm>
              <a:off x="1775091" y="6258332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875" y="0"/>
                  </a:moveTo>
                  <a:lnTo>
                    <a:pt x="0" y="13779"/>
                  </a:lnTo>
                  <a:lnTo>
                    <a:pt x="0" y="22479"/>
                  </a:lnTo>
                  <a:lnTo>
                    <a:pt x="23875" y="8699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0" name="object 3940"/>
            <p:cNvSpPr/>
            <p:nvPr/>
          </p:nvSpPr>
          <p:spPr>
            <a:xfrm>
              <a:off x="1747621" y="6256248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51346" y="1117"/>
                  </a:moveTo>
                  <a:lnTo>
                    <a:pt x="27470" y="14897"/>
                  </a:lnTo>
                  <a:lnTo>
                    <a:pt x="27470" y="15875"/>
                  </a:lnTo>
                  <a:lnTo>
                    <a:pt x="0" y="0"/>
                  </a:lnTo>
                  <a:lnTo>
                    <a:pt x="0" y="8699"/>
                  </a:lnTo>
                  <a:lnTo>
                    <a:pt x="27470" y="24574"/>
                  </a:lnTo>
                  <a:lnTo>
                    <a:pt x="27470" y="23596"/>
                  </a:lnTo>
                  <a:lnTo>
                    <a:pt x="51346" y="9817"/>
                  </a:lnTo>
                  <a:lnTo>
                    <a:pt x="51346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1" name="object 3941"/>
            <p:cNvSpPr/>
            <p:nvPr/>
          </p:nvSpPr>
          <p:spPr>
            <a:xfrm>
              <a:off x="1747624" y="6255264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699"/>
                  </a:lnTo>
                  <a:lnTo>
                    <a:pt x="27470" y="24574"/>
                  </a:lnTo>
                  <a:lnTo>
                    <a:pt x="27470" y="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2" name="object 3942"/>
            <p:cNvSpPr/>
            <p:nvPr/>
          </p:nvSpPr>
          <p:spPr>
            <a:xfrm>
              <a:off x="1775091" y="6273529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875" y="0"/>
                  </a:moveTo>
                  <a:lnTo>
                    <a:pt x="0" y="13792"/>
                  </a:lnTo>
                  <a:lnTo>
                    <a:pt x="0" y="22491"/>
                  </a:lnTo>
                  <a:lnTo>
                    <a:pt x="23875" y="8699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3" name="object 3943"/>
            <p:cNvSpPr/>
            <p:nvPr/>
          </p:nvSpPr>
          <p:spPr>
            <a:xfrm>
              <a:off x="1747621" y="6271450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51346" y="1117"/>
                  </a:moveTo>
                  <a:lnTo>
                    <a:pt x="27470" y="14897"/>
                  </a:lnTo>
                  <a:lnTo>
                    <a:pt x="27470" y="15875"/>
                  </a:lnTo>
                  <a:lnTo>
                    <a:pt x="0" y="0"/>
                  </a:lnTo>
                  <a:lnTo>
                    <a:pt x="0" y="8699"/>
                  </a:lnTo>
                  <a:lnTo>
                    <a:pt x="27470" y="24574"/>
                  </a:lnTo>
                  <a:lnTo>
                    <a:pt x="27470" y="23596"/>
                  </a:lnTo>
                  <a:lnTo>
                    <a:pt x="51346" y="9817"/>
                  </a:lnTo>
                  <a:lnTo>
                    <a:pt x="51346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4" name="object 3944"/>
            <p:cNvSpPr/>
            <p:nvPr/>
          </p:nvSpPr>
          <p:spPr>
            <a:xfrm>
              <a:off x="1747621" y="6226898"/>
              <a:ext cx="81280" cy="93345"/>
            </a:xfrm>
            <a:custGeom>
              <a:avLst/>
              <a:gdLst/>
              <a:ahLst/>
              <a:cxnLst/>
              <a:rect l="l" t="t" r="r" b="b"/>
              <a:pathLst>
                <a:path w="81280" h="93345">
                  <a:moveTo>
                    <a:pt x="27470" y="59448"/>
                  </a:moveTo>
                  <a:lnTo>
                    <a:pt x="0" y="43573"/>
                  </a:lnTo>
                  <a:lnTo>
                    <a:pt x="0" y="52273"/>
                  </a:lnTo>
                  <a:lnTo>
                    <a:pt x="27470" y="68148"/>
                  </a:lnTo>
                  <a:lnTo>
                    <a:pt x="27470" y="59448"/>
                  </a:lnTo>
                  <a:close/>
                </a:path>
                <a:path w="81280" h="93345">
                  <a:moveTo>
                    <a:pt x="80733" y="14655"/>
                  </a:moveTo>
                  <a:lnTo>
                    <a:pt x="55181" y="0"/>
                  </a:lnTo>
                  <a:lnTo>
                    <a:pt x="55181" y="78193"/>
                  </a:lnTo>
                  <a:lnTo>
                    <a:pt x="80733" y="92837"/>
                  </a:lnTo>
                  <a:lnTo>
                    <a:pt x="80733" y="1465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5" name="object 3945"/>
            <p:cNvSpPr/>
            <p:nvPr/>
          </p:nvSpPr>
          <p:spPr>
            <a:xfrm>
              <a:off x="1828364" y="6233670"/>
              <a:ext cx="13970" cy="86360"/>
            </a:xfrm>
            <a:custGeom>
              <a:avLst/>
              <a:gdLst/>
              <a:ahLst/>
              <a:cxnLst/>
              <a:rect l="l" t="t" r="r" b="b"/>
              <a:pathLst>
                <a:path w="13969" h="86360">
                  <a:moveTo>
                    <a:pt x="13639" y="0"/>
                  </a:moveTo>
                  <a:lnTo>
                    <a:pt x="0" y="7886"/>
                  </a:lnTo>
                  <a:lnTo>
                    <a:pt x="0" y="86055"/>
                  </a:lnTo>
                  <a:lnTo>
                    <a:pt x="13639" y="78181"/>
                  </a:lnTo>
                  <a:lnTo>
                    <a:pt x="1363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6" name="object 3946"/>
            <p:cNvSpPr/>
            <p:nvPr/>
          </p:nvSpPr>
          <p:spPr>
            <a:xfrm>
              <a:off x="1802811" y="6219042"/>
              <a:ext cx="39370" cy="22860"/>
            </a:xfrm>
            <a:custGeom>
              <a:avLst/>
              <a:gdLst/>
              <a:ahLst/>
              <a:cxnLst/>
              <a:rect l="l" t="t" r="r" b="b"/>
              <a:pathLst>
                <a:path w="39369" h="22860">
                  <a:moveTo>
                    <a:pt x="13601" y="0"/>
                  </a:moveTo>
                  <a:lnTo>
                    <a:pt x="0" y="7848"/>
                  </a:lnTo>
                  <a:lnTo>
                    <a:pt x="25590" y="22478"/>
                  </a:lnTo>
                  <a:lnTo>
                    <a:pt x="39192" y="14630"/>
                  </a:lnTo>
                  <a:lnTo>
                    <a:pt x="1360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7" name="object 3947"/>
            <p:cNvSpPr/>
            <p:nvPr/>
          </p:nvSpPr>
          <p:spPr>
            <a:xfrm>
              <a:off x="1806778" y="6229464"/>
              <a:ext cx="17780" cy="88265"/>
            </a:xfrm>
            <a:custGeom>
              <a:avLst/>
              <a:gdLst/>
              <a:ahLst/>
              <a:cxnLst/>
              <a:rect l="l" t="t" r="r" b="b"/>
              <a:pathLst>
                <a:path w="17780" h="88264">
                  <a:moveTo>
                    <a:pt x="431" y="0"/>
                  </a:moveTo>
                  <a:lnTo>
                    <a:pt x="0" y="0"/>
                  </a:lnTo>
                  <a:lnTo>
                    <a:pt x="0" y="77952"/>
                  </a:lnTo>
                  <a:lnTo>
                    <a:pt x="431" y="78193"/>
                  </a:lnTo>
                  <a:lnTo>
                    <a:pt x="431" y="0"/>
                  </a:lnTo>
                  <a:close/>
                </a:path>
                <a:path w="17780" h="88264">
                  <a:moveTo>
                    <a:pt x="4635" y="2413"/>
                  </a:moveTo>
                  <a:lnTo>
                    <a:pt x="4203" y="2413"/>
                  </a:lnTo>
                  <a:lnTo>
                    <a:pt x="4203" y="80365"/>
                  </a:lnTo>
                  <a:lnTo>
                    <a:pt x="4635" y="80606"/>
                  </a:lnTo>
                  <a:lnTo>
                    <a:pt x="4635" y="2413"/>
                  </a:lnTo>
                  <a:close/>
                </a:path>
                <a:path w="17780" h="88264">
                  <a:moveTo>
                    <a:pt x="8839" y="4826"/>
                  </a:moveTo>
                  <a:lnTo>
                    <a:pt x="8407" y="4826"/>
                  </a:lnTo>
                  <a:lnTo>
                    <a:pt x="8407" y="82778"/>
                  </a:lnTo>
                  <a:lnTo>
                    <a:pt x="8839" y="83019"/>
                  </a:lnTo>
                  <a:lnTo>
                    <a:pt x="8839" y="4826"/>
                  </a:lnTo>
                  <a:close/>
                </a:path>
                <a:path w="17780" h="88264">
                  <a:moveTo>
                    <a:pt x="13042" y="7226"/>
                  </a:moveTo>
                  <a:lnTo>
                    <a:pt x="12611" y="7226"/>
                  </a:lnTo>
                  <a:lnTo>
                    <a:pt x="12611" y="85178"/>
                  </a:lnTo>
                  <a:lnTo>
                    <a:pt x="13042" y="85420"/>
                  </a:lnTo>
                  <a:lnTo>
                    <a:pt x="13042" y="7226"/>
                  </a:lnTo>
                  <a:close/>
                </a:path>
                <a:path w="17780" h="88264">
                  <a:moveTo>
                    <a:pt x="17246" y="9639"/>
                  </a:moveTo>
                  <a:lnTo>
                    <a:pt x="16814" y="9639"/>
                  </a:lnTo>
                  <a:lnTo>
                    <a:pt x="16814" y="87591"/>
                  </a:lnTo>
                  <a:lnTo>
                    <a:pt x="17246" y="87833"/>
                  </a:lnTo>
                  <a:lnTo>
                    <a:pt x="17246" y="96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8" name="object 3948"/>
            <p:cNvSpPr/>
            <p:nvPr/>
          </p:nvSpPr>
          <p:spPr>
            <a:xfrm>
              <a:off x="1802259" y="6217481"/>
              <a:ext cx="40640" cy="23495"/>
            </a:xfrm>
            <a:custGeom>
              <a:avLst/>
              <a:gdLst/>
              <a:ahLst/>
              <a:cxnLst/>
              <a:rect l="l" t="t" r="r" b="b"/>
              <a:pathLst>
                <a:path w="40639" h="23495">
                  <a:moveTo>
                    <a:pt x="13855" y="0"/>
                  </a:moveTo>
                  <a:lnTo>
                    <a:pt x="0" y="7975"/>
                  </a:lnTo>
                  <a:lnTo>
                    <a:pt x="26225" y="23037"/>
                  </a:lnTo>
                  <a:lnTo>
                    <a:pt x="40081" y="15024"/>
                  </a:lnTo>
                  <a:lnTo>
                    <a:pt x="1385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9" name="object 3949"/>
            <p:cNvSpPr/>
            <p:nvPr/>
          </p:nvSpPr>
          <p:spPr>
            <a:xfrm>
              <a:off x="1802257" y="6218440"/>
              <a:ext cx="38735" cy="23495"/>
            </a:xfrm>
            <a:custGeom>
              <a:avLst/>
              <a:gdLst/>
              <a:ahLst/>
              <a:cxnLst/>
              <a:rect l="l" t="t" r="r" b="b"/>
              <a:pathLst>
                <a:path w="38735" h="23495">
                  <a:moveTo>
                    <a:pt x="26225" y="22072"/>
                  </a:moveTo>
                  <a:lnTo>
                    <a:pt x="0" y="7048"/>
                  </a:lnTo>
                  <a:lnTo>
                    <a:pt x="0" y="8026"/>
                  </a:lnTo>
                  <a:lnTo>
                    <a:pt x="26225" y="23075"/>
                  </a:lnTo>
                  <a:lnTo>
                    <a:pt x="26225" y="22072"/>
                  </a:lnTo>
                  <a:close/>
                </a:path>
                <a:path w="38735" h="23495">
                  <a:moveTo>
                    <a:pt x="38392" y="13957"/>
                  </a:moveTo>
                  <a:lnTo>
                    <a:pt x="14058" y="0"/>
                  </a:lnTo>
                  <a:lnTo>
                    <a:pt x="1943" y="7162"/>
                  </a:lnTo>
                  <a:lnTo>
                    <a:pt x="26276" y="21094"/>
                  </a:lnTo>
                  <a:lnTo>
                    <a:pt x="38392" y="1395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0" name="object 3950"/>
            <p:cNvSpPr/>
            <p:nvPr/>
          </p:nvSpPr>
          <p:spPr>
            <a:xfrm>
              <a:off x="1828485" y="6232508"/>
              <a:ext cx="13970" cy="9525"/>
            </a:xfrm>
            <a:custGeom>
              <a:avLst/>
              <a:gdLst/>
              <a:ahLst/>
              <a:cxnLst/>
              <a:rect l="l" t="t" r="r" b="b"/>
              <a:pathLst>
                <a:path w="13969" h="9525">
                  <a:moveTo>
                    <a:pt x="13855" y="0"/>
                  </a:moveTo>
                  <a:lnTo>
                    <a:pt x="0" y="7988"/>
                  </a:lnTo>
                  <a:lnTo>
                    <a:pt x="0" y="9004"/>
                  </a:lnTo>
                  <a:lnTo>
                    <a:pt x="13855" y="1003"/>
                  </a:lnTo>
                  <a:lnTo>
                    <a:pt x="1385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1" name="object 3951"/>
            <p:cNvSpPr/>
            <p:nvPr/>
          </p:nvSpPr>
          <p:spPr>
            <a:xfrm>
              <a:off x="1805313" y="6218434"/>
              <a:ext cx="35560" cy="21590"/>
            </a:xfrm>
            <a:custGeom>
              <a:avLst/>
              <a:gdLst/>
              <a:ahLst/>
              <a:cxnLst/>
              <a:rect l="l" t="t" r="r" b="b"/>
              <a:pathLst>
                <a:path w="35560" h="21589">
                  <a:moveTo>
                    <a:pt x="11010" y="0"/>
                  </a:moveTo>
                  <a:lnTo>
                    <a:pt x="11010" y="7835"/>
                  </a:lnTo>
                  <a:lnTo>
                    <a:pt x="0" y="7531"/>
                  </a:lnTo>
                  <a:lnTo>
                    <a:pt x="0" y="7785"/>
                  </a:lnTo>
                  <a:lnTo>
                    <a:pt x="23228" y="21094"/>
                  </a:lnTo>
                  <a:lnTo>
                    <a:pt x="35344" y="13957"/>
                  </a:lnTo>
                  <a:lnTo>
                    <a:pt x="1101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2" name="object 3952"/>
            <p:cNvSpPr/>
            <p:nvPr/>
          </p:nvSpPr>
          <p:spPr>
            <a:xfrm>
              <a:off x="1805318" y="6219452"/>
              <a:ext cx="34290" cy="19685"/>
            </a:xfrm>
            <a:custGeom>
              <a:avLst/>
              <a:gdLst/>
              <a:ahLst/>
              <a:cxnLst/>
              <a:rect l="l" t="t" r="r" b="b"/>
              <a:pathLst>
                <a:path w="34289" h="19685">
                  <a:moveTo>
                    <a:pt x="11010" y="0"/>
                  </a:moveTo>
                  <a:lnTo>
                    <a:pt x="0" y="6502"/>
                  </a:lnTo>
                  <a:lnTo>
                    <a:pt x="22771" y="19570"/>
                  </a:lnTo>
                  <a:lnTo>
                    <a:pt x="33794" y="13068"/>
                  </a:lnTo>
                  <a:lnTo>
                    <a:pt x="110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3" name="object 3953"/>
            <p:cNvSpPr/>
            <p:nvPr/>
          </p:nvSpPr>
          <p:spPr>
            <a:xfrm>
              <a:off x="1823429" y="6229794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5295" y="0"/>
                  </a:moveTo>
                  <a:lnTo>
                    <a:pt x="4902" y="25"/>
                  </a:lnTo>
                  <a:lnTo>
                    <a:pt x="4660" y="152"/>
                  </a:lnTo>
                  <a:lnTo>
                    <a:pt x="279" y="2705"/>
                  </a:lnTo>
                  <a:lnTo>
                    <a:pt x="25" y="2832"/>
                  </a:lnTo>
                  <a:lnTo>
                    <a:pt x="0" y="3073"/>
                  </a:lnTo>
                  <a:lnTo>
                    <a:pt x="5549" y="6261"/>
                  </a:lnTo>
                  <a:lnTo>
                    <a:pt x="5930" y="6248"/>
                  </a:lnTo>
                  <a:lnTo>
                    <a:pt x="6172" y="6095"/>
                  </a:lnTo>
                  <a:lnTo>
                    <a:pt x="10579" y="3555"/>
                  </a:lnTo>
                  <a:lnTo>
                    <a:pt x="10794" y="3416"/>
                  </a:lnTo>
                  <a:lnTo>
                    <a:pt x="10820" y="3200"/>
                  </a:lnTo>
                  <a:lnTo>
                    <a:pt x="5499" y="139"/>
                  </a:lnTo>
                  <a:lnTo>
                    <a:pt x="529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4" name="object 3954"/>
            <p:cNvSpPr/>
            <p:nvPr/>
          </p:nvSpPr>
          <p:spPr>
            <a:xfrm>
              <a:off x="1823772" y="623034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5029" y="0"/>
                  </a:moveTo>
                  <a:lnTo>
                    <a:pt x="4648" y="12"/>
                  </a:lnTo>
                  <a:lnTo>
                    <a:pt x="0" y="2705"/>
                  </a:lnTo>
                  <a:lnTo>
                    <a:pt x="5207" y="5715"/>
                  </a:lnTo>
                  <a:lnTo>
                    <a:pt x="5588" y="5702"/>
                  </a:lnTo>
                  <a:lnTo>
                    <a:pt x="10236" y="3009"/>
                  </a:lnTo>
                  <a:lnTo>
                    <a:pt x="502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5" name="object 3955"/>
            <p:cNvSpPr/>
            <p:nvPr/>
          </p:nvSpPr>
          <p:spPr>
            <a:xfrm>
              <a:off x="1765981" y="6247296"/>
              <a:ext cx="22860" cy="81915"/>
            </a:xfrm>
            <a:custGeom>
              <a:avLst/>
              <a:gdLst/>
              <a:ahLst/>
              <a:cxnLst/>
              <a:rect l="l" t="t" r="r" b="b"/>
              <a:pathLst>
                <a:path w="22860" h="81914">
                  <a:moveTo>
                    <a:pt x="0" y="0"/>
                  </a:moveTo>
                  <a:lnTo>
                    <a:pt x="0" y="68707"/>
                  </a:lnTo>
                  <a:lnTo>
                    <a:pt x="22453" y="81584"/>
                  </a:lnTo>
                  <a:lnTo>
                    <a:pt x="22453" y="12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6" name="object 3956"/>
            <p:cNvSpPr/>
            <p:nvPr/>
          </p:nvSpPr>
          <p:spPr>
            <a:xfrm>
              <a:off x="1788444" y="6248835"/>
              <a:ext cx="20320" cy="80645"/>
            </a:xfrm>
            <a:custGeom>
              <a:avLst/>
              <a:gdLst/>
              <a:ahLst/>
              <a:cxnLst/>
              <a:rect l="l" t="t" r="r" b="b"/>
              <a:pathLst>
                <a:path w="20319" h="80645">
                  <a:moveTo>
                    <a:pt x="19812" y="0"/>
                  </a:moveTo>
                  <a:lnTo>
                    <a:pt x="0" y="11341"/>
                  </a:lnTo>
                  <a:lnTo>
                    <a:pt x="0" y="80035"/>
                  </a:lnTo>
                  <a:lnTo>
                    <a:pt x="19812" y="68707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7" name="object 3957"/>
            <p:cNvSpPr/>
            <p:nvPr/>
          </p:nvSpPr>
          <p:spPr>
            <a:xfrm>
              <a:off x="1765990" y="6235976"/>
              <a:ext cx="42545" cy="24765"/>
            </a:xfrm>
            <a:custGeom>
              <a:avLst/>
              <a:gdLst/>
              <a:ahLst/>
              <a:cxnLst/>
              <a:rect l="l" t="t" r="r" b="b"/>
              <a:pathLst>
                <a:path w="42544" h="24764">
                  <a:moveTo>
                    <a:pt x="19786" y="0"/>
                  </a:moveTo>
                  <a:lnTo>
                    <a:pt x="0" y="11328"/>
                  </a:lnTo>
                  <a:lnTo>
                    <a:pt x="22479" y="24168"/>
                  </a:lnTo>
                  <a:lnTo>
                    <a:pt x="42265" y="12852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8" name="object 3958"/>
            <p:cNvSpPr/>
            <p:nvPr/>
          </p:nvSpPr>
          <p:spPr>
            <a:xfrm>
              <a:off x="1765503" y="6234601"/>
              <a:ext cx="43180" cy="24765"/>
            </a:xfrm>
            <a:custGeom>
              <a:avLst/>
              <a:gdLst/>
              <a:ahLst/>
              <a:cxnLst/>
              <a:rect l="l" t="t" r="r" b="b"/>
              <a:pathLst>
                <a:path w="43180" h="24764">
                  <a:moveTo>
                    <a:pt x="20002" y="0"/>
                  </a:moveTo>
                  <a:lnTo>
                    <a:pt x="0" y="11442"/>
                  </a:lnTo>
                  <a:lnTo>
                    <a:pt x="23050" y="24650"/>
                  </a:lnTo>
                  <a:lnTo>
                    <a:pt x="43052" y="13208"/>
                  </a:lnTo>
                  <a:lnTo>
                    <a:pt x="200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9" name="object 3959"/>
            <p:cNvSpPr/>
            <p:nvPr/>
          </p:nvSpPr>
          <p:spPr>
            <a:xfrm>
              <a:off x="1765490" y="6235445"/>
              <a:ext cx="41910" cy="24765"/>
            </a:xfrm>
            <a:custGeom>
              <a:avLst/>
              <a:gdLst/>
              <a:ahLst/>
              <a:cxnLst/>
              <a:rect l="l" t="t" r="r" b="b"/>
              <a:pathLst>
                <a:path w="41910" h="24764">
                  <a:moveTo>
                    <a:pt x="23050" y="23812"/>
                  </a:moveTo>
                  <a:lnTo>
                    <a:pt x="0" y="10604"/>
                  </a:lnTo>
                  <a:lnTo>
                    <a:pt x="0" y="11480"/>
                  </a:lnTo>
                  <a:lnTo>
                    <a:pt x="23050" y="24688"/>
                  </a:lnTo>
                  <a:lnTo>
                    <a:pt x="23050" y="23812"/>
                  </a:lnTo>
                  <a:close/>
                </a:path>
                <a:path w="41910" h="24764">
                  <a:moveTo>
                    <a:pt x="41579" y="12268"/>
                  </a:moveTo>
                  <a:lnTo>
                    <a:pt x="20193" y="0"/>
                  </a:lnTo>
                  <a:lnTo>
                    <a:pt x="1714" y="10718"/>
                  </a:lnTo>
                  <a:lnTo>
                    <a:pt x="23114" y="22948"/>
                  </a:lnTo>
                  <a:lnTo>
                    <a:pt x="41579" y="1226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0" name="object 3960"/>
            <p:cNvSpPr/>
            <p:nvPr/>
          </p:nvSpPr>
          <p:spPr>
            <a:xfrm>
              <a:off x="1788553" y="6247815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19" h="12700">
                  <a:moveTo>
                    <a:pt x="20002" y="0"/>
                  </a:moveTo>
                  <a:lnTo>
                    <a:pt x="0" y="11442"/>
                  </a:lnTo>
                  <a:lnTo>
                    <a:pt x="0" y="12319"/>
                  </a:lnTo>
                  <a:lnTo>
                    <a:pt x="20002" y="876"/>
                  </a:lnTo>
                  <a:lnTo>
                    <a:pt x="2000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1" name="object 3961"/>
            <p:cNvSpPr/>
            <p:nvPr/>
          </p:nvSpPr>
          <p:spPr>
            <a:xfrm>
              <a:off x="1768189" y="6235442"/>
              <a:ext cx="39370" cy="23495"/>
            </a:xfrm>
            <a:custGeom>
              <a:avLst/>
              <a:gdLst/>
              <a:ahLst/>
              <a:cxnLst/>
              <a:rect l="l" t="t" r="r" b="b"/>
              <a:pathLst>
                <a:path w="39369" h="23495">
                  <a:moveTo>
                    <a:pt x="17500" y="0"/>
                  </a:moveTo>
                  <a:lnTo>
                    <a:pt x="17627" y="8763"/>
                  </a:lnTo>
                  <a:lnTo>
                    <a:pt x="0" y="11036"/>
                  </a:lnTo>
                  <a:lnTo>
                    <a:pt x="0" y="11252"/>
                  </a:lnTo>
                  <a:lnTo>
                    <a:pt x="20421" y="22948"/>
                  </a:lnTo>
                  <a:lnTo>
                    <a:pt x="38887" y="12268"/>
                  </a:lnTo>
                  <a:lnTo>
                    <a:pt x="175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2" name="object 3962"/>
            <p:cNvSpPr/>
            <p:nvPr/>
          </p:nvSpPr>
          <p:spPr>
            <a:xfrm>
              <a:off x="1768189" y="6236343"/>
              <a:ext cx="38100" cy="22225"/>
            </a:xfrm>
            <a:custGeom>
              <a:avLst/>
              <a:gdLst/>
              <a:ahLst/>
              <a:cxnLst/>
              <a:rect l="l" t="t" r="r" b="b"/>
              <a:pathLst>
                <a:path w="38100" h="22225">
                  <a:moveTo>
                    <a:pt x="17513" y="0"/>
                  </a:moveTo>
                  <a:lnTo>
                    <a:pt x="0" y="10134"/>
                  </a:lnTo>
                  <a:lnTo>
                    <a:pt x="20015" y="21602"/>
                  </a:lnTo>
                  <a:lnTo>
                    <a:pt x="37528" y="11480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3" name="object 3963"/>
            <p:cNvSpPr/>
            <p:nvPr/>
          </p:nvSpPr>
          <p:spPr>
            <a:xfrm>
              <a:off x="1770940" y="6244183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648" y="0"/>
                  </a:moveTo>
                  <a:lnTo>
                    <a:pt x="4317" y="0"/>
                  </a:lnTo>
                  <a:lnTo>
                    <a:pt x="4102" y="139"/>
                  </a:lnTo>
                  <a:lnTo>
                    <a:pt x="38" y="2476"/>
                  </a:lnTo>
                  <a:lnTo>
                    <a:pt x="0" y="2679"/>
                  </a:lnTo>
                  <a:lnTo>
                    <a:pt x="190" y="2794"/>
                  </a:lnTo>
                  <a:lnTo>
                    <a:pt x="4876" y="5486"/>
                  </a:lnTo>
                  <a:lnTo>
                    <a:pt x="5194" y="5473"/>
                  </a:lnTo>
                  <a:lnTo>
                    <a:pt x="5435" y="5359"/>
                  </a:lnTo>
                  <a:lnTo>
                    <a:pt x="9296" y="3111"/>
                  </a:lnTo>
                  <a:lnTo>
                    <a:pt x="9512" y="2984"/>
                  </a:lnTo>
                  <a:lnTo>
                    <a:pt x="9512" y="2806"/>
                  </a:lnTo>
                  <a:lnTo>
                    <a:pt x="9334" y="2692"/>
                  </a:lnTo>
                  <a:lnTo>
                    <a:pt x="464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4" name="object 3964"/>
            <p:cNvSpPr/>
            <p:nvPr/>
          </p:nvSpPr>
          <p:spPr>
            <a:xfrm>
              <a:off x="1771244" y="6244653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4419" y="0"/>
                  </a:moveTo>
                  <a:lnTo>
                    <a:pt x="4076" y="25"/>
                  </a:lnTo>
                  <a:lnTo>
                    <a:pt x="0" y="2362"/>
                  </a:lnTo>
                  <a:lnTo>
                    <a:pt x="4571" y="5016"/>
                  </a:lnTo>
                  <a:lnTo>
                    <a:pt x="4889" y="5003"/>
                  </a:lnTo>
                  <a:lnTo>
                    <a:pt x="5130" y="4889"/>
                  </a:lnTo>
                  <a:lnTo>
                    <a:pt x="8966" y="2667"/>
                  </a:lnTo>
                  <a:lnTo>
                    <a:pt x="4597" y="114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5" name="object 3965"/>
            <p:cNvSpPr/>
            <p:nvPr/>
          </p:nvSpPr>
          <p:spPr>
            <a:xfrm>
              <a:off x="1776750" y="6240716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648" y="0"/>
                  </a:moveTo>
                  <a:lnTo>
                    <a:pt x="4317" y="0"/>
                  </a:lnTo>
                  <a:lnTo>
                    <a:pt x="4102" y="139"/>
                  </a:lnTo>
                  <a:lnTo>
                    <a:pt x="38" y="2476"/>
                  </a:lnTo>
                  <a:lnTo>
                    <a:pt x="0" y="2679"/>
                  </a:lnTo>
                  <a:lnTo>
                    <a:pt x="4876" y="5486"/>
                  </a:lnTo>
                  <a:lnTo>
                    <a:pt x="5194" y="5473"/>
                  </a:lnTo>
                  <a:lnTo>
                    <a:pt x="5422" y="5359"/>
                  </a:lnTo>
                  <a:lnTo>
                    <a:pt x="9296" y="3111"/>
                  </a:lnTo>
                  <a:lnTo>
                    <a:pt x="9512" y="2984"/>
                  </a:lnTo>
                  <a:lnTo>
                    <a:pt x="9512" y="2806"/>
                  </a:lnTo>
                  <a:lnTo>
                    <a:pt x="9334" y="2692"/>
                  </a:lnTo>
                  <a:lnTo>
                    <a:pt x="464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6" name="object 3966"/>
            <p:cNvSpPr/>
            <p:nvPr/>
          </p:nvSpPr>
          <p:spPr>
            <a:xfrm>
              <a:off x="1777042" y="6241186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4432" y="0"/>
                  </a:moveTo>
                  <a:lnTo>
                    <a:pt x="4089" y="25"/>
                  </a:lnTo>
                  <a:lnTo>
                    <a:pt x="0" y="2374"/>
                  </a:lnTo>
                  <a:lnTo>
                    <a:pt x="4584" y="5016"/>
                  </a:lnTo>
                  <a:lnTo>
                    <a:pt x="4902" y="5003"/>
                  </a:lnTo>
                  <a:lnTo>
                    <a:pt x="5130" y="4889"/>
                  </a:lnTo>
                  <a:lnTo>
                    <a:pt x="9004" y="2641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7" name="object 3967"/>
            <p:cNvSpPr/>
            <p:nvPr/>
          </p:nvSpPr>
          <p:spPr>
            <a:xfrm>
              <a:off x="1788523" y="6253378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02" y="0"/>
                  </a:moveTo>
                  <a:lnTo>
                    <a:pt x="0" y="10172"/>
                  </a:lnTo>
                  <a:lnTo>
                    <a:pt x="0" y="16573"/>
                  </a:lnTo>
                  <a:lnTo>
                    <a:pt x="17602" y="6413"/>
                  </a:lnTo>
                  <a:lnTo>
                    <a:pt x="176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8" name="object 3968"/>
            <p:cNvSpPr/>
            <p:nvPr/>
          </p:nvSpPr>
          <p:spPr>
            <a:xfrm>
              <a:off x="1768259" y="6251841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20243" y="11696"/>
                  </a:moveTo>
                  <a:lnTo>
                    <a:pt x="0" y="0"/>
                  </a:ln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close/>
                </a:path>
                <a:path w="38100" h="18414">
                  <a:moveTo>
                    <a:pt x="37858" y="825"/>
                  </a:moveTo>
                  <a:lnTo>
                    <a:pt x="20256" y="10998"/>
                  </a:lnTo>
                  <a:lnTo>
                    <a:pt x="20256" y="17399"/>
                  </a:lnTo>
                  <a:lnTo>
                    <a:pt x="37858" y="7239"/>
                  </a:lnTo>
                  <a:lnTo>
                    <a:pt x="37858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9" name="object 3969"/>
            <p:cNvSpPr/>
            <p:nvPr/>
          </p:nvSpPr>
          <p:spPr>
            <a:xfrm>
              <a:off x="1768270" y="6251108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26"/>
                  </a:lnTo>
                  <a:lnTo>
                    <a:pt x="20243" y="18122"/>
                  </a:lnTo>
                  <a:lnTo>
                    <a:pt x="20243" y="11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0" name="object 3970"/>
            <p:cNvSpPr/>
            <p:nvPr/>
          </p:nvSpPr>
          <p:spPr>
            <a:xfrm>
              <a:off x="1788523" y="6264583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02" y="0"/>
                  </a:moveTo>
                  <a:lnTo>
                    <a:pt x="0" y="10172"/>
                  </a:lnTo>
                  <a:lnTo>
                    <a:pt x="0" y="16573"/>
                  </a:lnTo>
                  <a:lnTo>
                    <a:pt x="17602" y="6413"/>
                  </a:lnTo>
                  <a:lnTo>
                    <a:pt x="176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1" name="object 3971"/>
            <p:cNvSpPr/>
            <p:nvPr/>
          </p:nvSpPr>
          <p:spPr>
            <a:xfrm>
              <a:off x="1768259" y="6263042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20243" y="11696"/>
                  </a:moveTo>
                  <a:lnTo>
                    <a:pt x="0" y="0"/>
                  </a:ln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close/>
                </a:path>
                <a:path w="38100" h="18414">
                  <a:moveTo>
                    <a:pt x="37858" y="825"/>
                  </a:moveTo>
                  <a:lnTo>
                    <a:pt x="20256" y="10998"/>
                  </a:lnTo>
                  <a:lnTo>
                    <a:pt x="20256" y="17399"/>
                  </a:lnTo>
                  <a:lnTo>
                    <a:pt x="37858" y="7239"/>
                  </a:lnTo>
                  <a:lnTo>
                    <a:pt x="37858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2" name="object 3972"/>
            <p:cNvSpPr/>
            <p:nvPr/>
          </p:nvSpPr>
          <p:spPr>
            <a:xfrm>
              <a:off x="1768270" y="6262321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3" name="object 3973"/>
            <p:cNvSpPr/>
            <p:nvPr/>
          </p:nvSpPr>
          <p:spPr>
            <a:xfrm>
              <a:off x="1788523" y="6275791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02" y="0"/>
                  </a:moveTo>
                  <a:lnTo>
                    <a:pt x="0" y="10172"/>
                  </a:lnTo>
                  <a:lnTo>
                    <a:pt x="0" y="16573"/>
                  </a:lnTo>
                  <a:lnTo>
                    <a:pt x="17602" y="6413"/>
                  </a:lnTo>
                  <a:lnTo>
                    <a:pt x="176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4" name="object 3974"/>
            <p:cNvSpPr/>
            <p:nvPr/>
          </p:nvSpPr>
          <p:spPr>
            <a:xfrm>
              <a:off x="1768259" y="6274257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20243" y="11696"/>
                  </a:moveTo>
                  <a:lnTo>
                    <a:pt x="0" y="0"/>
                  </a:ln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close/>
                </a:path>
                <a:path w="38100" h="18414">
                  <a:moveTo>
                    <a:pt x="37858" y="812"/>
                  </a:moveTo>
                  <a:lnTo>
                    <a:pt x="20256" y="10985"/>
                  </a:lnTo>
                  <a:lnTo>
                    <a:pt x="20256" y="17386"/>
                  </a:lnTo>
                  <a:lnTo>
                    <a:pt x="37858" y="7226"/>
                  </a:lnTo>
                  <a:lnTo>
                    <a:pt x="37858" y="8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5" name="object 3975"/>
            <p:cNvSpPr/>
            <p:nvPr/>
          </p:nvSpPr>
          <p:spPr>
            <a:xfrm>
              <a:off x="1768270" y="6273528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6" name="object 3976"/>
            <p:cNvSpPr/>
            <p:nvPr/>
          </p:nvSpPr>
          <p:spPr>
            <a:xfrm>
              <a:off x="1788523" y="6286997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02" y="0"/>
                  </a:moveTo>
                  <a:lnTo>
                    <a:pt x="0" y="10172"/>
                  </a:lnTo>
                  <a:lnTo>
                    <a:pt x="0" y="16573"/>
                  </a:lnTo>
                  <a:lnTo>
                    <a:pt x="17602" y="6413"/>
                  </a:lnTo>
                  <a:lnTo>
                    <a:pt x="176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7" name="object 3977"/>
            <p:cNvSpPr/>
            <p:nvPr/>
          </p:nvSpPr>
          <p:spPr>
            <a:xfrm>
              <a:off x="1768259" y="6285458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20243" y="11722"/>
                  </a:moveTo>
                  <a:lnTo>
                    <a:pt x="0" y="0"/>
                  </a:lnTo>
                  <a:lnTo>
                    <a:pt x="0" y="6413"/>
                  </a:lnTo>
                  <a:lnTo>
                    <a:pt x="20243" y="18135"/>
                  </a:lnTo>
                  <a:lnTo>
                    <a:pt x="20243" y="11722"/>
                  </a:lnTo>
                  <a:close/>
                </a:path>
                <a:path w="38100" h="18414">
                  <a:moveTo>
                    <a:pt x="37858" y="825"/>
                  </a:moveTo>
                  <a:lnTo>
                    <a:pt x="20256" y="10998"/>
                  </a:lnTo>
                  <a:lnTo>
                    <a:pt x="20256" y="17399"/>
                  </a:lnTo>
                  <a:lnTo>
                    <a:pt x="37858" y="7239"/>
                  </a:lnTo>
                  <a:lnTo>
                    <a:pt x="37858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8" name="object 3978"/>
            <p:cNvSpPr/>
            <p:nvPr/>
          </p:nvSpPr>
          <p:spPr>
            <a:xfrm>
              <a:off x="1768270" y="6284736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9" name="object 3979"/>
            <p:cNvSpPr/>
            <p:nvPr/>
          </p:nvSpPr>
          <p:spPr>
            <a:xfrm>
              <a:off x="1788523" y="6298196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02" y="0"/>
                  </a:moveTo>
                  <a:lnTo>
                    <a:pt x="0" y="10172"/>
                  </a:lnTo>
                  <a:lnTo>
                    <a:pt x="0" y="16573"/>
                  </a:lnTo>
                  <a:lnTo>
                    <a:pt x="17602" y="6413"/>
                  </a:lnTo>
                  <a:lnTo>
                    <a:pt x="176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0" name="object 3980"/>
            <p:cNvSpPr/>
            <p:nvPr/>
          </p:nvSpPr>
          <p:spPr>
            <a:xfrm>
              <a:off x="1768259" y="6296659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20243" y="11696"/>
                  </a:moveTo>
                  <a:lnTo>
                    <a:pt x="0" y="0"/>
                  </a:ln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close/>
                </a:path>
                <a:path w="38100" h="18414">
                  <a:moveTo>
                    <a:pt x="37858" y="825"/>
                  </a:moveTo>
                  <a:lnTo>
                    <a:pt x="20256" y="10998"/>
                  </a:lnTo>
                  <a:lnTo>
                    <a:pt x="20256" y="17399"/>
                  </a:lnTo>
                  <a:lnTo>
                    <a:pt x="37858" y="7239"/>
                  </a:lnTo>
                  <a:lnTo>
                    <a:pt x="37858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1" name="object 3981"/>
            <p:cNvSpPr/>
            <p:nvPr/>
          </p:nvSpPr>
          <p:spPr>
            <a:xfrm>
              <a:off x="1768270" y="6295942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2" name="object 3982"/>
            <p:cNvSpPr/>
            <p:nvPr/>
          </p:nvSpPr>
          <p:spPr>
            <a:xfrm>
              <a:off x="1788523" y="6309403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02" y="0"/>
                  </a:moveTo>
                  <a:lnTo>
                    <a:pt x="0" y="10172"/>
                  </a:lnTo>
                  <a:lnTo>
                    <a:pt x="0" y="16573"/>
                  </a:lnTo>
                  <a:lnTo>
                    <a:pt x="17602" y="6413"/>
                  </a:lnTo>
                  <a:lnTo>
                    <a:pt x="176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3" name="object 3983"/>
            <p:cNvSpPr/>
            <p:nvPr/>
          </p:nvSpPr>
          <p:spPr>
            <a:xfrm>
              <a:off x="1768259" y="6307873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20243" y="11696"/>
                  </a:moveTo>
                  <a:lnTo>
                    <a:pt x="0" y="0"/>
                  </a:ln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close/>
                </a:path>
                <a:path w="38100" h="18414">
                  <a:moveTo>
                    <a:pt x="37858" y="825"/>
                  </a:moveTo>
                  <a:lnTo>
                    <a:pt x="20256" y="10998"/>
                  </a:lnTo>
                  <a:lnTo>
                    <a:pt x="20256" y="17399"/>
                  </a:lnTo>
                  <a:lnTo>
                    <a:pt x="37858" y="7239"/>
                  </a:lnTo>
                  <a:lnTo>
                    <a:pt x="37858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4" name="object 3984"/>
            <p:cNvSpPr/>
            <p:nvPr/>
          </p:nvSpPr>
          <p:spPr>
            <a:xfrm>
              <a:off x="1768270" y="6307147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13"/>
                  </a:lnTo>
                  <a:lnTo>
                    <a:pt x="20243" y="18110"/>
                  </a:lnTo>
                  <a:lnTo>
                    <a:pt x="20243" y="116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85" name="object 398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419586" y="5635142"/>
              <a:ext cx="680534" cy="682416"/>
            </a:xfrm>
            <a:prstGeom prst="rect">
              <a:avLst/>
            </a:prstGeom>
          </p:spPr>
        </p:pic>
        <p:sp>
          <p:nvSpPr>
            <p:cNvPr id="3986" name="object 3986"/>
            <p:cNvSpPr/>
            <p:nvPr/>
          </p:nvSpPr>
          <p:spPr>
            <a:xfrm>
              <a:off x="2705266" y="592178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6972" y="0"/>
                  </a:moveTo>
                  <a:lnTo>
                    <a:pt x="34798" y="4478"/>
                  </a:lnTo>
                  <a:lnTo>
                    <a:pt x="16689" y="16690"/>
                  </a:lnTo>
                  <a:lnTo>
                    <a:pt x="4478" y="34804"/>
                  </a:lnTo>
                  <a:lnTo>
                    <a:pt x="0" y="56984"/>
                  </a:lnTo>
                  <a:lnTo>
                    <a:pt x="4478" y="79165"/>
                  </a:lnTo>
                  <a:lnTo>
                    <a:pt x="16689" y="97278"/>
                  </a:lnTo>
                  <a:lnTo>
                    <a:pt x="34798" y="109491"/>
                  </a:lnTo>
                  <a:lnTo>
                    <a:pt x="56972" y="113969"/>
                  </a:lnTo>
                  <a:lnTo>
                    <a:pt x="79152" y="109491"/>
                  </a:lnTo>
                  <a:lnTo>
                    <a:pt x="97266" y="97278"/>
                  </a:lnTo>
                  <a:lnTo>
                    <a:pt x="109478" y="79165"/>
                  </a:lnTo>
                  <a:lnTo>
                    <a:pt x="113957" y="56984"/>
                  </a:lnTo>
                  <a:lnTo>
                    <a:pt x="109478" y="34804"/>
                  </a:lnTo>
                  <a:lnTo>
                    <a:pt x="97266" y="16690"/>
                  </a:lnTo>
                  <a:lnTo>
                    <a:pt x="79152" y="4478"/>
                  </a:lnTo>
                  <a:lnTo>
                    <a:pt x="56972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87" name="object 3987"/>
          <p:cNvSpPr txBox="1"/>
          <p:nvPr/>
        </p:nvSpPr>
        <p:spPr>
          <a:xfrm>
            <a:off x="2818498" y="5937574"/>
            <a:ext cx="42545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Оренбургская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3988" name="object 3988"/>
          <p:cNvGrpSpPr/>
          <p:nvPr/>
        </p:nvGrpSpPr>
        <p:grpSpPr>
          <a:xfrm>
            <a:off x="1519592" y="4964607"/>
            <a:ext cx="1208405" cy="1024255"/>
            <a:chOff x="1519592" y="4964607"/>
            <a:chExt cx="1208405" cy="1024255"/>
          </a:xfrm>
        </p:grpSpPr>
        <p:sp>
          <p:nvSpPr>
            <p:cNvPr id="3989" name="object 3989"/>
            <p:cNvSpPr/>
            <p:nvPr/>
          </p:nvSpPr>
          <p:spPr>
            <a:xfrm>
              <a:off x="2591715" y="5953183"/>
              <a:ext cx="59055" cy="34925"/>
            </a:xfrm>
            <a:custGeom>
              <a:avLst/>
              <a:gdLst/>
              <a:ahLst/>
              <a:cxnLst/>
              <a:rect l="l" t="t" r="r" b="b"/>
              <a:pathLst>
                <a:path w="59055" h="34925">
                  <a:moveTo>
                    <a:pt x="28930" y="0"/>
                  </a:moveTo>
                  <a:lnTo>
                    <a:pt x="28460" y="0"/>
                  </a:lnTo>
                  <a:lnTo>
                    <a:pt x="0" y="16433"/>
                  </a:lnTo>
                  <a:lnTo>
                    <a:pt x="0" y="17614"/>
                  </a:lnTo>
                  <a:lnTo>
                    <a:pt x="29362" y="34556"/>
                  </a:lnTo>
                  <a:lnTo>
                    <a:pt x="30607" y="34556"/>
                  </a:lnTo>
                  <a:lnTo>
                    <a:pt x="31610" y="33985"/>
                  </a:lnTo>
                  <a:lnTo>
                    <a:pt x="58674" y="18351"/>
                  </a:lnTo>
                  <a:lnTo>
                    <a:pt x="58674" y="17170"/>
                  </a:lnTo>
                  <a:lnTo>
                    <a:pt x="28930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0" name="object 3990"/>
            <p:cNvSpPr/>
            <p:nvPr/>
          </p:nvSpPr>
          <p:spPr>
            <a:xfrm>
              <a:off x="2595424" y="5954751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5" h="27304">
                  <a:moveTo>
                    <a:pt x="0" y="0"/>
                  </a:moveTo>
                  <a:lnTo>
                    <a:pt x="0" y="11874"/>
                  </a:lnTo>
                  <a:lnTo>
                    <a:pt x="25933" y="26847"/>
                  </a:lnTo>
                  <a:lnTo>
                    <a:pt x="25933" y="14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1" name="object 3991"/>
            <p:cNvSpPr/>
            <p:nvPr/>
          </p:nvSpPr>
          <p:spPr>
            <a:xfrm>
              <a:off x="2595424" y="5966630"/>
              <a:ext cx="26034" cy="18415"/>
            </a:xfrm>
            <a:custGeom>
              <a:avLst/>
              <a:gdLst/>
              <a:ahLst/>
              <a:cxnLst/>
              <a:rect l="l" t="t" r="r" b="b"/>
              <a:pathLst>
                <a:path w="26035" h="18414">
                  <a:moveTo>
                    <a:pt x="0" y="0"/>
                  </a:moveTo>
                  <a:lnTo>
                    <a:pt x="0" y="3416"/>
                  </a:lnTo>
                  <a:lnTo>
                    <a:pt x="25933" y="18389"/>
                  </a:lnTo>
                  <a:lnTo>
                    <a:pt x="25933" y="14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2" name="object 3992"/>
            <p:cNvSpPr/>
            <p:nvPr/>
          </p:nvSpPr>
          <p:spPr>
            <a:xfrm>
              <a:off x="2621359" y="5954739"/>
              <a:ext cx="26034" cy="27305"/>
            </a:xfrm>
            <a:custGeom>
              <a:avLst/>
              <a:gdLst/>
              <a:ahLst/>
              <a:cxnLst/>
              <a:rect l="l" t="t" r="r" b="b"/>
              <a:pathLst>
                <a:path w="26035" h="27304">
                  <a:moveTo>
                    <a:pt x="25933" y="12"/>
                  </a:moveTo>
                  <a:lnTo>
                    <a:pt x="12966" y="0"/>
                  </a:lnTo>
                  <a:lnTo>
                    <a:pt x="0" y="14986"/>
                  </a:lnTo>
                  <a:lnTo>
                    <a:pt x="0" y="26860"/>
                  </a:lnTo>
                  <a:lnTo>
                    <a:pt x="25933" y="11887"/>
                  </a:lnTo>
                  <a:lnTo>
                    <a:pt x="25933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3" name="object 3993"/>
            <p:cNvSpPr/>
            <p:nvPr/>
          </p:nvSpPr>
          <p:spPr>
            <a:xfrm>
              <a:off x="2621359" y="5966631"/>
              <a:ext cx="26034" cy="18415"/>
            </a:xfrm>
            <a:custGeom>
              <a:avLst/>
              <a:gdLst/>
              <a:ahLst/>
              <a:cxnLst/>
              <a:rect l="l" t="t" r="r" b="b"/>
              <a:pathLst>
                <a:path w="26035" h="18414">
                  <a:moveTo>
                    <a:pt x="25933" y="0"/>
                  </a:moveTo>
                  <a:lnTo>
                    <a:pt x="0" y="14973"/>
                  </a:lnTo>
                  <a:lnTo>
                    <a:pt x="0" y="18389"/>
                  </a:lnTo>
                  <a:lnTo>
                    <a:pt x="25933" y="3416"/>
                  </a:lnTo>
                  <a:lnTo>
                    <a:pt x="2593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4" name="object 3994"/>
            <p:cNvSpPr/>
            <p:nvPr/>
          </p:nvSpPr>
          <p:spPr>
            <a:xfrm>
              <a:off x="2593732" y="5938714"/>
              <a:ext cx="55244" cy="33655"/>
            </a:xfrm>
            <a:custGeom>
              <a:avLst/>
              <a:gdLst/>
              <a:ahLst/>
              <a:cxnLst/>
              <a:rect l="l" t="t" r="r" b="b"/>
              <a:pathLst>
                <a:path w="55244" h="33654">
                  <a:moveTo>
                    <a:pt x="14046" y="0"/>
                  </a:moveTo>
                  <a:lnTo>
                    <a:pt x="0" y="17348"/>
                  </a:lnTo>
                  <a:lnTo>
                    <a:pt x="0" y="17970"/>
                  </a:lnTo>
                  <a:lnTo>
                    <a:pt x="27152" y="33642"/>
                  </a:lnTo>
                  <a:lnTo>
                    <a:pt x="41211" y="16027"/>
                  </a:lnTo>
                  <a:lnTo>
                    <a:pt x="55244" y="16814"/>
                  </a:lnTo>
                  <a:lnTo>
                    <a:pt x="28092" y="1117"/>
                  </a:lnTo>
                  <a:lnTo>
                    <a:pt x="14046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5" name="object 3995"/>
            <p:cNvSpPr/>
            <p:nvPr/>
          </p:nvSpPr>
          <p:spPr>
            <a:xfrm>
              <a:off x="2620891" y="5954406"/>
              <a:ext cx="28575" cy="18415"/>
            </a:xfrm>
            <a:custGeom>
              <a:avLst/>
              <a:gdLst/>
              <a:ahLst/>
              <a:cxnLst/>
              <a:rect l="l" t="t" r="r" b="b"/>
              <a:pathLst>
                <a:path w="28575" h="18414">
                  <a:moveTo>
                    <a:pt x="14046" y="0"/>
                  </a:moveTo>
                  <a:lnTo>
                    <a:pt x="0" y="17335"/>
                  </a:lnTo>
                  <a:lnTo>
                    <a:pt x="0" y="17957"/>
                  </a:lnTo>
                  <a:lnTo>
                    <a:pt x="14046" y="622"/>
                  </a:lnTo>
                  <a:lnTo>
                    <a:pt x="28092" y="1739"/>
                  </a:lnTo>
                  <a:lnTo>
                    <a:pt x="28092" y="1104"/>
                  </a:lnTo>
                  <a:lnTo>
                    <a:pt x="140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6" name="object 3996"/>
            <p:cNvSpPr/>
            <p:nvPr/>
          </p:nvSpPr>
          <p:spPr>
            <a:xfrm>
              <a:off x="2593732" y="5938715"/>
              <a:ext cx="41275" cy="33020"/>
            </a:xfrm>
            <a:custGeom>
              <a:avLst/>
              <a:gdLst/>
              <a:ahLst/>
              <a:cxnLst/>
              <a:rect l="l" t="t" r="r" b="b"/>
              <a:pathLst>
                <a:path w="41275" h="33020">
                  <a:moveTo>
                    <a:pt x="14046" y="0"/>
                  </a:moveTo>
                  <a:lnTo>
                    <a:pt x="0" y="17348"/>
                  </a:lnTo>
                  <a:lnTo>
                    <a:pt x="27152" y="33019"/>
                  </a:lnTo>
                  <a:lnTo>
                    <a:pt x="41211" y="15684"/>
                  </a:lnTo>
                  <a:lnTo>
                    <a:pt x="1404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7" name="object 3997"/>
            <p:cNvSpPr/>
            <p:nvPr/>
          </p:nvSpPr>
          <p:spPr>
            <a:xfrm>
              <a:off x="2594064" y="5938227"/>
              <a:ext cx="40005" cy="33655"/>
            </a:xfrm>
            <a:custGeom>
              <a:avLst/>
              <a:gdLst/>
              <a:ahLst/>
              <a:cxnLst/>
              <a:rect l="l" t="t" r="r" b="b"/>
              <a:pathLst>
                <a:path w="40005" h="33654">
                  <a:moveTo>
                    <a:pt x="39662" y="15113"/>
                  </a:moveTo>
                  <a:lnTo>
                    <a:pt x="39573" y="14173"/>
                  </a:lnTo>
                  <a:lnTo>
                    <a:pt x="38925" y="13677"/>
                  </a:lnTo>
                  <a:lnTo>
                    <a:pt x="38303" y="13144"/>
                  </a:lnTo>
                  <a:lnTo>
                    <a:pt x="37363" y="13246"/>
                  </a:lnTo>
                  <a:lnTo>
                    <a:pt x="37312" y="12877"/>
                  </a:lnTo>
                  <a:lnTo>
                    <a:pt x="36042" y="11836"/>
                  </a:lnTo>
                  <a:lnTo>
                    <a:pt x="35115" y="11925"/>
                  </a:lnTo>
                  <a:lnTo>
                    <a:pt x="35052" y="11569"/>
                  </a:lnTo>
                  <a:lnTo>
                    <a:pt x="33782" y="10515"/>
                  </a:lnTo>
                  <a:lnTo>
                    <a:pt x="32854" y="10617"/>
                  </a:lnTo>
                  <a:lnTo>
                    <a:pt x="32791" y="10248"/>
                  </a:lnTo>
                  <a:lnTo>
                    <a:pt x="31521" y="9207"/>
                  </a:lnTo>
                  <a:lnTo>
                    <a:pt x="30594" y="9296"/>
                  </a:lnTo>
                  <a:lnTo>
                    <a:pt x="30530" y="8940"/>
                  </a:lnTo>
                  <a:lnTo>
                    <a:pt x="29260" y="7886"/>
                  </a:lnTo>
                  <a:lnTo>
                    <a:pt x="28333" y="7988"/>
                  </a:lnTo>
                  <a:lnTo>
                    <a:pt x="28270" y="7607"/>
                  </a:lnTo>
                  <a:lnTo>
                    <a:pt x="27622" y="7112"/>
                  </a:lnTo>
                  <a:lnTo>
                    <a:pt x="27000" y="6578"/>
                  </a:lnTo>
                  <a:lnTo>
                    <a:pt x="26073" y="6680"/>
                  </a:lnTo>
                  <a:lnTo>
                    <a:pt x="26022" y="6286"/>
                  </a:lnTo>
                  <a:lnTo>
                    <a:pt x="25374" y="5791"/>
                  </a:lnTo>
                  <a:lnTo>
                    <a:pt x="24752" y="5257"/>
                  </a:lnTo>
                  <a:lnTo>
                    <a:pt x="23825" y="5359"/>
                  </a:lnTo>
                  <a:lnTo>
                    <a:pt x="23761" y="4991"/>
                  </a:lnTo>
                  <a:lnTo>
                    <a:pt x="22491" y="3937"/>
                  </a:lnTo>
                  <a:lnTo>
                    <a:pt x="21551" y="4038"/>
                  </a:lnTo>
                  <a:lnTo>
                    <a:pt x="21501" y="3657"/>
                  </a:lnTo>
                  <a:lnTo>
                    <a:pt x="20853" y="3162"/>
                  </a:lnTo>
                  <a:lnTo>
                    <a:pt x="20231" y="2628"/>
                  </a:lnTo>
                  <a:lnTo>
                    <a:pt x="19291" y="2730"/>
                  </a:lnTo>
                  <a:lnTo>
                    <a:pt x="19240" y="2362"/>
                  </a:lnTo>
                  <a:lnTo>
                    <a:pt x="17970" y="1320"/>
                  </a:lnTo>
                  <a:lnTo>
                    <a:pt x="17030" y="1409"/>
                  </a:lnTo>
                  <a:lnTo>
                    <a:pt x="16979" y="1054"/>
                  </a:lnTo>
                  <a:lnTo>
                    <a:pt x="15709" y="0"/>
                  </a:lnTo>
                  <a:lnTo>
                    <a:pt x="14782" y="101"/>
                  </a:lnTo>
                  <a:lnTo>
                    <a:pt x="0" y="18275"/>
                  </a:lnTo>
                  <a:lnTo>
                    <a:pt x="114" y="19227"/>
                  </a:lnTo>
                  <a:lnTo>
                    <a:pt x="1016" y="19951"/>
                  </a:lnTo>
                  <a:lnTo>
                    <a:pt x="1333" y="20066"/>
                  </a:lnTo>
                  <a:lnTo>
                    <a:pt x="1663" y="20066"/>
                  </a:lnTo>
                  <a:lnTo>
                    <a:pt x="2095" y="20066"/>
                  </a:lnTo>
                  <a:lnTo>
                    <a:pt x="2286" y="19989"/>
                  </a:lnTo>
                  <a:lnTo>
                    <a:pt x="2349" y="20535"/>
                  </a:lnTo>
                  <a:lnTo>
                    <a:pt x="3263" y="21259"/>
                  </a:lnTo>
                  <a:lnTo>
                    <a:pt x="3594" y="21374"/>
                  </a:lnTo>
                  <a:lnTo>
                    <a:pt x="3924" y="21374"/>
                  </a:lnTo>
                  <a:lnTo>
                    <a:pt x="4356" y="21374"/>
                  </a:lnTo>
                  <a:lnTo>
                    <a:pt x="4546" y="21297"/>
                  </a:lnTo>
                  <a:lnTo>
                    <a:pt x="4610" y="21856"/>
                  </a:lnTo>
                  <a:lnTo>
                    <a:pt x="5524" y="22580"/>
                  </a:lnTo>
                  <a:lnTo>
                    <a:pt x="5854" y="22694"/>
                  </a:lnTo>
                  <a:lnTo>
                    <a:pt x="6184" y="22694"/>
                  </a:lnTo>
                  <a:lnTo>
                    <a:pt x="6616" y="22694"/>
                  </a:lnTo>
                  <a:lnTo>
                    <a:pt x="6807" y="22606"/>
                  </a:lnTo>
                  <a:lnTo>
                    <a:pt x="6870" y="23164"/>
                  </a:lnTo>
                  <a:lnTo>
                    <a:pt x="7785" y="23888"/>
                  </a:lnTo>
                  <a:lnTo>
                    <a:pt x="8115" y="24003"/>
                  </a:lnTo>
                  <a:lnTo>
                    <a:pt x="8445" y="24003"/>
                  </a:lnTo>
                  <a:lnTo>
                    <a:pt x="8877" y="24003"/>
                  </a:lnTo>
                  <a:lnTo>
                    <a:pt x="9067" y="23926"/>
                  </a:lnTo>
                  <a:lnTo>
                    <a:pt x="9131" y="24485"/>
                  </a:lnTo>
                  <a:lnTo>
                    <a:pt x="10045" y="25196"/>
                  </a:lnTo>
                  <a:lnTo>
                    <a:pt x="10375" y="25323"/>
                  </a:lnTo>
                  <a:lnTo>
                    <a:pt x="10706" y="25323"/>
                  </a:lnTo>
                  <a:lnTo>
                    <a:pt x="11137" y="25323"/>
                  </a:lnTo>
                  <a:lnTo>
                    <a:pt x="11315" y="25247"/>
                  </a:lnTo>
                  <a:lnTo>
                    <a:pt x="11379" y="25806"/>
                  </a:lnTo>
                  <a:lnTo>
                    <a:pt x="12293" y="26530"/>
                  </a:lnTo>
                  <a:lnTo>
                    <a:pt x="12623" y="26644"/>
                  </a:lnTo>
                  <a:lnTo>
                    <a:pt x="12954" y="26644"/>
                  </a:lnTo>
                  <a:lnTo>
                    <a:pt x="13385" y="26644"/>
                  </a:lnTo>
                  <a:lnTo>
                    <a:pt x="13576" y="26568"/>
                  </a:lnTo>
                  <a:lnTo>
                    <a:pt x="13639" y="27114"/>
                  </a:lnTo>
                  <a:lnTo>
                    <a:pt x="14554" y="27838"/>
                  </a:lnTo>
                  <a:lnTo>
                    <a:pt x="14884" y="27952"/>
                  </a:lnTo>
                  <a:lnTo>
                    <a:pt x="15214" y="27952"/>
                  </a:lnTo>
                  <a:lnTo>
                    <a:pt x="15646" y="27952"/>
                  </a:lnTo>
                  <a:lnTo>
                    <a:pt x="15849" y="27863"/>
                  </a:lnTo>
                  <a:lnTo>
                    <a:pt x="15925" y="28422"/>
                  </a:lnTo>
                  <a:lnTo>
                    <a:pt x="16827" y="29146"/>
                  </a:lnTo>
                  <a:lnTo>
                    <a:pt x="17145" y="29260"/>
                  </a:lnTo>
                  <a:lnTo>
                    <a:pt x="17475" y="29260"/>
                  </a:lnTo>
                  <a:lnTo>
                    <a:pt x="17907" y="29260"/>
                  </a:lnTo>
                  <a:lnTo>
                    <a:pt x="18110" y="29171"/>
                  </a:lnTo>
                  <a:lnTo>
                    <a:pt x="18186" y="29743"/>
                  </a:lnTo>
                  <a:lnTo>
                    <a:pt x="19088" y="30467"/>
                  </a:lnTo>
                  <a:lnTo>
                    <a:pt x="19405" y="30581"/>
                  </a:lnTo>
                  <a:lnTo>
                    <a:pt x="19735" y="30581"/>
                  </a:lnTo>
                  <a:lnTo>
                    <a:pt x="20167" y="30581"/>
                  </a:lnTo>
                  <a:lnTo>
                    <a:pt x="20370" y="30492"/>
                  </a:lnTo>
                  <a:lnTo>
                    <a:pt x="20447" y="31051"/>
                  </a:lnTo>
                  <a:lnTo>
                    <a:pt x="21348" y="31775"/>
                  </a:lnTo>
                  <a:lnTo>
                    <a:pt x="21666" y="31889"/>
                  </a:lnTo>
                  <a:lnTo>
                    <a:pt x="21996" y="31889"/>
                  </a:lnTo>
                  <a:lnTo>
                    <a:pt x="22428" y="31889"/>
                  </a:lnTo>
                  <a:lnTo>
                    <a:pt x="22618" y="31813"/>
                  </a:lnTo>
                  <a:lnTo>
                    <a:pt x="22682" y="32372"/>
                  </a:lnTo>
                  <a:lnTo>
                    <a:pt x="23596" y="33083"/>
                  </a:lnTo>
                  <a:lnTo>
                    <a:pt x="23926" y="33210"/>
                  </a:lnTo>
                  <a:lnTo>
                    <a:pt x="24257" y="33210"/>
                  </a:lnTo>
                  <a:lnTo>
                    <a:pt x="24688" y="33210"/>
                  </a:lnTo>
                  <a:lnTo>
                    <a:pt x="25107" y="33020"/>
                  </a:lnTo>
                  <a:lnTo>
                    <a:pt x="39662" y="15113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8" name="object 3998"/>
            <p:cNvSpPr/>
            <p:nvPr/>
          </p:nvSpPr>
          <p:spPr>
            <a:xfrm>
              <a:off x="2607843" y="5938126"/>
              <a:ext cx="40640" cy="17780"/>
            </a:xfrm>
            <a:custGeom>
              <a:avLst/>
              <a:gdLst/>
              <a:ahLst/>
              <a:cxnLst/>
              <a:rect l="l" t="t" r="r" b="b"/>
              <a:pathLst>
                <a:path w="40639" h="17779">
                  <a:moveTo>
                    <a:pt x="40208" y="15138"/>
                  </a:moveTo>
                  <a:lnTo>
                    <a:pt x="39585" y="14427"/>
                  </a:lnTo>
                  <a:lnTo>
                    <a:pt x="37846" y="14287"/>
                  </a:lnTo>
                  <a:lnTo>
                    <a:pt x="37896" y="13830"/>
                  </a:lnTo>
                  <a:lnTo>
                    <a:pt x="37274" y="13119"/>
                  </a:lnTo>
                  <a:lnTo>
                    <a:pt x="35521" y="12979"/>
                  </a:lnTo>
                  <a:lnTo>
                    <a:pt x="35585" y="12509"/>
                  </a:lnTo>
                  <a:lnTo>
                    <a:pt x="34963" y="11798"/>
                  </a:lnTo>
                  <a:lnTo>
                    <a:pt x="33235" y="11658"/>
                  </a:lnTo>
                  <a:lnTo>
                    <a:pt x="33286" y="11201"/>
                  </a:lnTo>
                  <a:lnTo>
                    <a:pt x="32664" y="10490"/>
                  </a:lnTo>
                  <a:lnTo>
                    <a:pt x="30911" y="10350"/>
                  </a:lnTo>
                  <a:lnTo>
                    <a:pt x="30975" y="9880"/>
                  </a:lnTo>
                  <a:lnTo>
                    <a:pt x="30353" y="9169"/>
                  </a:lnTo>
                  <a:lnTo>
                    <a:pt x="28613" y="9029"/>
                  </a:lnTo>
                  <a:lnTo>
                    <a:pt x="28676" y="8559"/>
                  </a:lnTo>
                  <a:lnTo>
                    <a:pt x="28054" y="7848"/>
                  </a:lnTo>
                  <a:lnTo>
                    <a:pt x="26314" y="7708"/>
                  </a:lnTo>
                  <a:lnTo>
                    <a:pt x="26365" y="7251"/>
                  </a:lnTo>
                  <a:lnTo>
                    <a:pt x="25742" y="6540"/>
                  </a:lnTo>
                  <a:lnTo>
                    <a:pt x="23990" y="6400"/>
                  </a:lnTo>
                  <a:lnTo>
                    <a:pt x="24053" y="5930"/>
                  </a:lnTo>
                  <a:lnTo>
                    <a:pt x="23431" y="5219"/>
                  </a:lnTo>
                  <a:lnTo>
                    <a:pt x="21691" y="5080"/>
                  </a:lnTo>
                  <a:lnTo>
                    <a:pt x="21742" y="4610"/>
                  </a:lnTo>
                  <a:lnTo>
                    <a:pt x="21120" y="3898"/>
                  </a:lnTo>
                  <a:lnTo>
                    <a:pt x="19392" y="3759"/>
                  </a:lnTo>
                  <a:lnTo>
                    <a:pt x="19443" y="3302"/>
                  </a:lnTo>
                  <a:lnTo>
                    <a:pt x="18821" y="2590"/>
                  </a:lnTo>
                  <a:lnTo>
                    <a:pt x="17094" y="2451"/>
                  </a:lnTo>
                  <a:lnTo>
                    <a:pt x="17132" y="1981"/>
                  </a:lnTo>
                  <a:lnTo>
                    <a:pt x="16510" y="1270"/>
                  </a:lnTo>
                  <a:lnTo>
                    <a:pt x="838" y="0"/>
                  </a:lnTo>
                  <a:lnTo>
                    <a:pt x="127" y="622"/>
                  </a:lnTo>
                  <a:lnTo>
                    <a:pt x="0" y="2247"/>
                  </a:lnTo>
                  <a:lnTo>
                    <a:pt x="609" y="2959"/>
                  </a:lnTo>
                  <a:lnTo>
                    <a:pt x="2336" y="3098"/>
                  </a:lnTo>
                  <a:lnTo>
                    <a:pt x="2298" y="3568"/>
                  </a:lnTo>
                  <a:lnTo>
                    <a:pt x="2908" y="4279"/>
                  </a:lnTo>
                  <a:lnTo>
                    <a:pt x="4635" y="4419"/>
                  </a:lnTo>
                  <a:lnTo>
                    <a:pt x="4597" y="4876"/>
                  </a:lnTo>
                  <a:lnTo>
                    <a:pt x="5219" y="5588"/>
                  </a:lnTo>
                  <a:lnTo>
                    <a:pt x="6946" y="5740"/>
                  </a:lnTo>
                  <a:lnTo>
                    <a:pt x="6921" y="6197"/>
                  </a:lnTo>
                  <a:lnTo>
                    <a:pt x="7518" y="6908"/>
                  </a:lnTo>
                  <a:lnTo>
                    <a:pt x="9258" y="7048"/>
                  </a:lnTo>
                  <a:lnTo>
                    <a:pt x="9220" y="7518"/>
                  </a:lnTo>
                  <a:lnTo>
                    <a:pt x="9842" y="8229"/>
                  </a:lnTo>
                  <a:lnTo>
                    <a:pt x="11569" y="8369"/>
                  </a:lnTo>
                  <a:lnTo>
                    <a:pt x="11531" y="8826"/>
                  </a:lnTo>
                  <a:lnTo>
                    <a:pt x="12128" y="9537"/>
                  </a:lnTo>
                  <a:lnTo>
                    <a:pt x="13868" y="9690"/>
                  </a:lnTo>
                  <a:lnTo>
                    <a:pt x="13843" y="10147"/>
                  </a:lnTo>
                  <a:lnTo>
                    <a:pt x="14439" y="10858"/>
                  </a:lnTo>
                  <a:lnTo>
                    <a:pt x="16179" y="10998"/>
                  </a:lnTo>
                  <a:lnTo>
                    <a:pt x="16154" y="11468"/>
                  </a:lnTo>
                  <a:lnTo>
                    <a:pt x="16751" y="12179"/>
                  </a:lnTo>
                  <a:lnTo>
                    <a:pt x="18478" y="12319"/>
                  </a:lnTo>
                  <a:lnTo>
                    <a:pt x="18440" y="12776"/>
                  </a:lnTo>
                  <a:lnTo>
                    <a:pt x="19050" y="13487"/>
                  </a:lnTo>
                  <a:lnTo>
                    <a:pt x="20789" y="13639"/>
                  </a:lnTo>
                  <a:lnTo>
                    <a:pt x="20764" y="14097"/>
                  </a:lnTo>
                  <a:lnTo>
                    <a:pt x="21361" y="14808"/>
                  </a:lnTo>
                  <a:lnTo>
                    <a:pt x="23101" y="14947"/>
                  </a:lnTo>
                  <a:lnTo>
                    <a:pt x="23075" y="15405"/>
                  </a:lnTo>
                  <a:lnTo>
                    <a:pt x="23672" y="16116"/>
                  </a:lnTo>
                  <a:lnTo>
                    <a:pt x="38531" y="17310"/>
                  </a:lnTo>
                  <a:lnTo>
                    <a:pt x="38658" y="17310"/>
                  </a:lnTo>
                  <a:lnTo>
                    <a:pt x="39420" y="17310"/>
                  </a:lnTo>
                  <a:lnTo>
                    <a:pt x="40081" y="16738"/>
                  </a:lnTo>
                  <a:lnTo>
                    <a:pt x="40119" y="15951"/>
                  </a:lnTo>
                  <a:lnTo>
                    <a:pt x="40208" y="15138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9" name="object 3999"/>
            <p:cNvSpPr/>
            <p:nvPr/>
          </p:nvSpPr>
          <p:spPr>
            <a:xfrm>
              <a:off x="2615544" y="597179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92"/>
                  </a:lnTo>
                  <a:lnTo>
                    <a:pt x="4152" y="5892"/>
                  </a:lnTo>
                  <a:lnTo>
                    <a:pt x="4152" y="2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0" name="object 4000"/>
            <p:cNvSpPr/>
            <p:nvPr/>
          </p:nvSpPr>
          <p:spPr>
            <a:xfrm>
              <a:off x="2616974" y="59727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079" y="3937"/>
                  </a:moveTo>
                  <a:lnTo>
                    <a:pt x="317" y="190"/>
                  </a:lnTo>
                  <a:lnTo>
                    <a:pt x="0" y="0"/>
                  </a:lnTo>
                  <a:lnTo>
                    <a:pt x="736" y="3746"/>
                  </a:lnTo>
                  <a:lnTo>
                    <a:pt x="1079" y="3937"/>
                  </a:lnTo>
                  <a:close/>
                </a:path>
                <a:path w="2539" h="5079">
                  <a:moveTo>
                    <a:pt x="2171" y="4584"/>
                  </a:moveTo>
                  <a:lnTo>
                    <a:pt x="1409" y="825"/>
                  </a:lnTo>
                  <a:lnTo>
                    <a:pt x="431" y="254"/>
                  </a:lnTo>
                  <a:lnTo>
                    <a:pt x="1181" y="4000"/>
                  </a:lnTo>
                  <a:lnTo>
                    <a:pt x="2171" y="45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1" name="object 4001"/>
            <p:cNvSpPr/>
            <p:nvPr/>
          </p:nvSpPr>
          <p:spPr>
            <a:xfrm>
              <a:off x="2615623" y="597184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65" y="5880"/>
                  </a:lnTo>
                  <a:lnTo>
                    <a:pt x="4165" y="5600"/>
                  </a:lnTo>
                  <a:lnTo>
                    <a:pt x="3987" y="5600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2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2" y="279"/>
                  </a:moveTo>
                  <a:lnTo>
                    <a:pt x="177" y="279"/>
                  </a:lnTo>
                  <a:lnTo>
                    <a:pt x="3899" y="2412"/>
                  </a:lnTo>
                  <a:lnTo>
                    <a:pt x="3987" y="5600"/>
                  </a:lnTo>
                  <a:lnTo>
                    <a:pt x="4165" y="5600"/>
                  </a:lnTo>
                  <a:lnTo>
                    <a:pt x="4165" y="2412"/>
                  </a:lnTo>
                  <a:lnTo>
                    <a:pt x="482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2" name="object 4002"/>
            <p:cNvSpPr/>
            <p:nvPr/>
          </p:nvSpPr>
          <p:spPr>
            <a:xfrm>
              <a:off x="2615547" y="597188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79"/>
                  </a:lnTo>
                  <a:lnTo>
                    <a:pt x="4165" y="5880"/>
                  </a:lnTo>
                  <a:lnTo>
                    <a:pt x="4165" y="5600"/>
                  </a:lnTo>
                  <a:lnTo>
                    <a:pt x="3987" y="5600"/>
                  </a:lnTo>
                  <a:lnTo>
                    <a:pt x="177" y="3403"/>
                  </a:lnTo>
                  <a:lnTo>
                    <a:pt x="177" y="279"/>
                  </a:lnTo>
                  <a:lnTo>
                    <a:pt x="482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2" y="279"/>
                  </a:moveTo>
                  <a:lnTo>
                    <a:pt x="177" y="279"/>
                  </a:lnTo>
                  <a:lnTo>
                    <a:pt x="3877" y="2412"/>
                  </a:lnTo>
                  <a:lnTo>
                    <a:pt x="3987" y="5600"/>
                  </a:lnTo>
                  <a:lnTo>
                    <a:pt x="4165" y="5600"/>
                  </a:lnTo>
                  <a:lnTo>
                    <a:pt x="4165" y="2412"/>
                  </a:lnTo>
                  <a:lnTo>
                    <a:pt x="482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3" name="object 4003"/>
            <p:cNvSpPr/>
            <p:nvPr/>
          </p:nvSpPr>
          <p:spPr>
            <a:xfrm>
              <a:off x="2616808" y="597251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92"/>
                  </a:lnTo>
                  <a:lnTo>
                    <a:pt x="228" y="3606"/>
                  </a:lnTo>
                  <a:lnTo>
                    <a:pt x="228" y="3428"/>
                  </a:lnTo>
                  <a:lnTo>
                    <a:pt x="19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4" name="object 4004"/>
            <p:cNvSpPr/>
            <p:nvPr/>
          </p:nvSpPr>
          <p:spPr>
            <a:xfrm>
              <a:off x="2616739" y="597257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93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5" name="object 4005"/>
            <p:cNvSpPr/>
            <p:nvPr/>
          </p:nvSpPr>
          <p:spPr>
            <a:xfrm>
              <a:off x="2618413" y="597344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92"/>
                  </a:lnTo>
                  <a:lnTo>
                    <a:pt x="228" y="3606"/>
                  </a:lnTo>
                  <a:lnTo>
                    <a:pt x="228" y="3428"/>
                  </a:lnTo>
                  <a:lnTo>
                    <a:pt x="19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6" name="object 4006"/>
            <p:cNvSpPr/>
            <p:nvPr/>
          </p:nvSpPr>
          <p:spPr>
            <a:xfrm>
              <a:off x="2618334" y="597350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304" y="3632"/>
                  </a:lnTo>
                  <a:lnTo>
                    <a:pt x="304" y="3454"/>
                  </a:lnTo>
                  <a:lnTo>
                    <a:pt x="177" y="3390"/>
                  </a:lnTo>
                  <a:lnTo>
                    <a:pt x="177" y="266"/>
                  </a:lnTo>
                  <a:lnTo>
                    <a:pt x="393" y="393"/>
                  </a:lnTo>
                  <a:lnTo>
                    <a:pt x="393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7" name="object 4007"/>
            <p:cNvSpPr/>
            <p:nvPr/>
          </p:nvSpPr>
          <p:spPr>
            <a:xfrm>
              <a:off x="2615248" y="597159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114" y="0"/>
                  </a:moveTo>
                  <a:lnTo>
                    <a:pt x="114" y="3657"/>
                  </a:lnTo>
                  <a:lnTo>
                    <a:pt x="177" y="3835"/>
                  </a:lnTo>
                  <a:lnTo>
                    <a:pt x="292" y="279"/>
                  </a:lnTo>
                  <a:lnTo>
                    <a:pt x="4470" y="2692"/>
                  </a:lnTo>
                  <a:lnTo>
                    <a:pt x="4470" y="6172"/>
                  </a:lnTo>
                  <a:lnTo>
                    <a:pt x="4521" y="6362"/>
                  </a:lnTo>
                  <a:lnTo>
                    <a:pt x="4648" y="6286"/>
                  </a:lnTo>
                  <a:lnTo>
                    <a:pt x="4648" y="261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8" name="object 4008"/>
            <p:cNvSpPr/>
            <p:nvPr/>
          </p:nvSpPr>
          <p:spPr>
            <a:xfrm>
              <a:off x="2615234" y="59716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2616"/>
                  </a:moveTo>
                  <a:lnTo>
                    <a:pt x="2984" y="1752"/>
                  </a:lnTo>
                  <a:lnTo>
                    <a:pt x="0" y="0"/>
                  </a:lnTo>
                  <a:lnTo>
                    <a:pt x="0" y="3657"/>
                  </a:lnTo>
                  <a:lnTo>
                    <a:pt x="177" y="3746"/>
                  </a:lnTo>
                  <a:lnTo>
                    <a:pt x="177" y="279"/>
                  </a:lnTo>
                  <a:lnTo>
                    <a:pt x="2984" y="1917"/>
                  </a:lnTo>
                  <a:lnTo>
                    <a:pt x="4343" y="2692"/>
                  </a:lnTo>
                  <a:lnTo>
                    <a:pt x="4343" y="6159"/>
                  </a:lnTo>
                  <a:lnTo>
                    <a:pt x="4521" y="6273"/>
                  </a:lnTo>
                  <a:lnTo>
                    <a:pt x="4521" y="261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9" name="object 4009"/>
            <p:cNvSpPr/>
            <p:nvPr/>
          </p:nvSpPr>
          <p:spPr>
            <a:xfrm>
              <a:off x="2609240" y="596816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79"/>
                  </a:lnTo>
                  <a:lnTo>
                    <a:pt x="4152" y="5880"/>
                  </a:lnTo>
                  <a:lnTo>
                    <a:pt x="4152" y="2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0" name="object 4010"/>
            <p:cNvSpPr/>
            <p:nvPr/>
          </p:nvSpPr>
          <p:spPr>
            <a:xfrm>
              <a:off x="2610662" y="596907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079" y="3949"/>
                  </a:moveTo>
                  <a:lnTo>
                    <a:pt x="317" y="190"/>
                  </a:lnTo>
                  <a:lnTo>
                    <a:pt x="0" y="0"/>
                  </a:lnTo>
                  <a:lnTo>
                    <a:pt x="749" y="3746"/>
                  </a:lnTo>
                  <a:lnTo>
                    <a:pt x="1079" y="3949"/>
                  </a:lnTo>
                  <a:close/>
                </a:path>
                <a:path w="2539" h="5079">
                  <a:moveTo>
                    <a:pt x="2171" y="4572"/>
                  </a:moveTo>
                  <a:lnTo>
                    <a:pt x="1409" y="825"/>
                  </a:lnTo>
                  <a:lnTo>
                    <a:pt x="431" y="254"/>
                  </a:lnTo>
                  <a:lnTo>
                    <a:pt x="1181" y="4000"/>
                  </a:lnTo>
                  <a:lnTo>
                    <a:pt x="2171" y="457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1" name="object 4011"/>
            <p:cNvSpPr/>
            <p:nvPr/>
          </p:nvSpPr>
          <p:spPr>
            <a:xfrm>
              <a:off x="2609314" y="596820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65" y="5880"/>
                  </a:lnTo>
                  <a:lnTo>
                    <a:pt x="4165" y="5600"/>
                  </a:lnTo>
                  <a:lnTo>
                    <a:pt x="3987" y="5600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2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2" y="279"/>
                  </a:moveTo>
                  <a:lnTo>
                    <a:pt x="177" y="279"/>
                  </a:lnTo>
                  <a:lnTo>
                    <a:pt x="3877" y="2412"/>
                  </a:lnTo>
                  <a:lnTo>
                    <a:pt x="3987" y="5600"/>
                  </a:lnTo>
                  <a:lnTo>
                    <a:pt x="4165" y="5600"/>
                  </a:lnTo>
                  <a:lnTo>
                    <a:pt x="4165" y="2412"/>
                  </a:lnTo>
                  <a:lnTo>
                    <a:pt x="482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2" name="object 4012"/>
            <p:cNvSpPr/>
            <p:nvPr/>
          </p:nvSpPr>
          <p:spPr>
            <a:xfrm>
              <a:off x="2609240" y="596824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65" y="5880"/>
                  </a:lnTo>
                  <a:lnTo>
                    <a:pt x="4165" y="5600"/>
                  </a:lnTo>
                  <a:lnTo>
                    <a:pt x="3987" y="5600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2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2" y="279"/>
                  </a:moveTo>
                  <a:lnTo>
                    <a:pt x="177" y="279"/>
                  </a:lnTo>
                  <a:lnTo>
                    <a:pt x="3899" y="2412"/>
                  </a:lnTo>
                  <a:lnTo>
                    <a:pt x="3987" y="5600"/>
                  </a:lnTo>
                  <a:lnTo>
                    <a:pt x="4165" y="5600"/>
                  </a:lnTo>
                  <a:lnTo>
                    <a:pt x="4165" y="2412"/>
                  </a:lnTo>
                  <a:lnTo>
                    <a:pt x="482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3" name="object 4013"/>
            <p:cNvSpPr/>
            <p:nvPr/>
          </p:nvSpPr>
          <p:spPr>
            <a:xfrm>
              <a:off x="2610501" y="596888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28" y="3606"/>
                  </a:lnTo>
                  <a:lnTo>
                    <a:pt x="228" y="3428"/>
                  </a:lnTo>
                  <a:lnTo>
                    <a:pt x="19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4" name="object 4014"/>
            <p:cNvSpPr/>
            <p:nvPr/>
          </p:nvSpPr>
          <p:spPr>
            <a:xfrm>
              <a:off x="2610422" y="596892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304" y="3644"/>
                  </a:lnTo>
                  <a:lnTo>
                    <a:pt x="304" y="3467"/>
                  </a:lnTo>
                  <a:lnTo>
                    <a:pt x="177" y="3403"/>
                  </a:lnTo>
                  <a:lnTo>
                    <a:pt x="177" y="279"/>
                  </a:lnTo>
                  <a:lnTo>
                    <a:pt x="393" y="406"/>
                  </a:lnTo>
                  <a:lnTo>
                    <a:pt x="393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5" name="object 4015"/>
            <p:cNvSpPr/>
            <p:nvPr/>
          </p:nvSpPr>
          <p:spPr>
            <a:xfrm>
              <a:off x="2612118" y="596981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15" y="3594"/>
                  </a:lnTo>
                  <a:lnTo>
                    <a:pt x="215" y="3416"/>
                  </a:lnTo>
                  <a:lnTo>
                    <a:pt x="17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6" name="object 4016"/>
            <p:cNvSpPr/>
            <p:nvPr/>
          </p:nvSpPr>
          <p:spPr>
            <a:xfrm>
              <a:off x="2612038" y="596985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93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7" name="object 4017"/>
            <p:cNvSpPr/>
            <p:nvPr/>
          </p:nvSpPr>
          <p:spPr>
            <a:xfrm>
              <a:off x="2608931" y="596796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26" y="0"/>
                  </a:moveTo>
                  <a:lnTo>
                    <a:pt x="0" y="76"/>
                  </a:lnTo>
                  <a:lnTo>
                    <a:pt x="126" y="3644"/>
                  </a:lnTo>
                  <a:lnTo>
                    <a:pt x="177" y="3835"/>
                  </a:lnTo>
                  <a:lnTo>
                    <a:pt x="304" y="279"/>
                  </a:lnTo>
                  <a:lnTo>
                    <a:pt x="4483" y="2692"/>
                  </a:lnTo>
                  <a:lnTo>
                    <a:pt x="4483" y="6172"/>
                  </a:lnTo>
                  <a:lnTo>
                    <a:pt x="4533" y="6350"/>
                  </a:lnTo>
                  <a:lnTo>
                    <a:pt x="4660" y="6273"/>
                  </a:lnTo>
                  <a:lnTo>
                    <a:pt x="4660" y="261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8" name="object 4018"/>
            <p:cNvSpPr/>
            <p:nvPr/>
          </p:nvSpPr>
          <p:spPr>
            <a:xfrm>
              <a:off x="2608923" y="596803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33" y="2603"/>
                  </a:moveTo>
                  <a:lnTo>
                    <a:pt x="2997" y="1739"/>
                  </a:lnTo>
                  <a:lnTo>
                    <a:pt x="0" y="0"/>
                  </a:lnTo>
                  <a:lnTo>
                    <a:pt x="0" y="3657"/>
                  </a:lnTo>
                  <a:lnTo>
                    <a:pt x="177" y="3771"/>
                  </a:lnTo>
                  <a:lnTo>
                    <a:pt x="177" y="279"/>
                  </a:lnTo>
                  <a:lnTo>
                    <a:pt x="2997" y="1917"/>
                  </a:lnTo>
                  <a:lnTo>
                    <a:pt x="4356" y="2692"/>
                  </a:lnTo>
                  <a:lnTo>
                    <a:pt x="4356" y="6172"/>
                  </a:lnTo>
                  <a:lnTo>
                    <a:pt x="4533" y="6273"/>
                  </a:lnTo>
                  <a:lnTo>
                    <a:pt x="4533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9" name="object 4019"/>
            <p:cNvSpPr/>
            <p:nvPr/>
          </p:nvSpPr>
          <p:spPr>
            <a:xfrm>
              <a:off x="2602933" y="596451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92"/>
                  </a:lnTo>
                  <a:lnTo>
                    <a:pt x="4152" y="5892"/>
                  </a:lnTo>
                  <a:lnTo>
                    <a:pt x="4152" y="2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0" name="object 4020"/>
            <p:cNvSpPr/>
            <p:nvPr/>
          </p:nvSpPr>
          <p:spPr>
            <a:xfrm>
              <a:off x="2604351" y="596543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079" y="3937"/>
                  </a:moveTo>
                  <a:lnTo>
                    <a:pt x="317" y="190"/>
                  </a:lnTo>
                  <a:lnTo>
                    <a:pt x="0" y="0"/>
                  </a:lnTo>
                  <a:lnTo>
                    <a:pt x="736" y="3733"/>
                  </a:lnTo>
                  <a:lnTo>
                    <a:pt x="1079" y="3937"/>
                  </a:lnTo>
                  <a:close/>
                </a:path>
                <a:path w="2539" h="5079">
                  <a:moveTo>
                    <a:pt x="2184" y="4597"/>
                  </a:moveTo>
                  <a:lnTo>
                    <a:pt x="1422" y="838"/>
                  </a:lnTo>
                  <a:lnTo>
                    <a:pt x="444" y="266"/>
                  </a:lnTo>
                  <a:lnTo>
                    <a:pt x="1193" y="4000"/>
                  </a:lnTo>
                  <a:lnTo>
                    <a:pt x="2184" y="459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1" name="object 4021"/>
            <p:cNvSpPr/>
            <p:nvPr/>
          </p:nvSpPr>
          <p:spPr>
            <a:xfrm>
              <a:off x="2603009" y="596455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79"/>
                  </a:lnTo>
                  <a:lnTo>
                    <a:pt x="4165" y="5892"/>
                  </a:lnTo>
                  <a:lnTo>
                    <a:pt x="4165" y="5600"/>
                  </a:lnTo>
                  <a:lnTo>
                    <a:pt x="3987" y="5600"/>
                  </a:lnTo>
                  <a:lnTo>
                    <a:pt x="177" y="3403"/>
                  </a:lnTo>
                  <a:lnTo>
                    <a:pt x="177" y="279"/>
                  </a:lnTo>
                  <a:lnTo>
                    <a:pt x="482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2" y="279"/>
                  </a:moveTo>
                  <a:lnTo>
                    <a:pt x="177" y="279"/>
                  </a:lnTo>
                  <a:lnTo>
                    <a:pt x="3877" y="2412"/>
                  </a:lnTo>
                  <a:lnTo>
                    <a:pt x="3987" y="5600"/>
                  </a:lnTo>
                  <a:lnTo>
                    <a:pt x="4165" y="5600"/>
                  </a:lnTo>
                  <a:lnTo>
                    <a:pt x="4165" y="2412"/>
                  </a:lnTo>
                  <a:lnTo>
                    <a:pt x="482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2" name="object 4022"/>
            <p:cNvSpPr/>
            <p:nvPr/>
          </p:nvSpPr>
          <p:spPr>
            <a:xfrm>
              <a:off x="2602936" y="59646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65" y="5880"/>
                  </a:lnTo>
                  <a:lnTo>
                    <a:pt x="4165" y="5600"/>
                  </a:lnTo>
                  <a:lnTo>
                    <a:pt x="3987" y="5600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2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2" y="279"/>
                  </a:moveTo>
                  <a:lnTo>
                    <a:pt x="177" y="279"/>
                  </a:lnTo>
                  <a:lnTo>
                    <a:pt x="3877" y="2412"/>
                  </a:lnTo>
                  <a:lnTo>
                    <a:pt x="3987" y="5600"/>
                  </a:lnTo>
                  <a:lnTo>
                    <a:pt x="4165" y="5600"/>
                  </a:lnTo>
                  <a:lnTo>
                    <a:pt x="4165" y="2412"/>
                  </a:lnTo>
                  <a:lnTo>
                    <a:pt x="482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3" name="object 4023"/>
            <p:cNvSpPr/>
            <p:nvPr/>
          </p:nvSpPr>
          <p:spPr>
            <a:xfrm>
              <a:off x="2604192" y="596523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92"/>
                  </a:lnTo>
                  <a:lnTo>
                    <a:pt x="228" y="3606"/>
                  </a:lnTo>
                  <a:lnTo>
                    <a:pt x="228" y="3428"/>
                  </a:lnTo>
                  <a:lnTo>
                    <a:pt x="19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4" name="object 4024"/>
            <p:cNvSpPr/>
            <p:nvPr/>
          </p:nvSpPr>
          <p:spPr>
            <a:xfrm>
              <a:off x="2604126" y="596529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93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5" name="object 4025"/>
            <p:cNvSpPr/>
            <p:nvPr/>
          </p:nvSpPr>
          <p:spPr>
            <a:xfrm>
              <a:off x="2605798" y="596616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28" y="3606"/>
                  </a:lnTo>
                  <a:lnTo>
                    <a:pt x="228" y="3428"/>
                  </a:lnTo>
                  <a:lnTo>
                    <a:pt x="177" y="292"/>
                  </a:lnTo>
                  <a:lnTo>
                    <a:pt x="317" y="368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6" name="object 4026"/>
            <p:cNvSpPr/>
            <p:nvPr/>
          </p:nvSpPr>
          <p:spPr>
            <a:xfrm>
              <a:off x="2605731" y="596622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81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7" name="object 4027"/>
            <p:cNvSpPr/>
            <p:nvPr/>
          </p:nvSpPr>
          <p:spPr>
            <a:xfrm>
              <a:off x="2602635" y="596431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114" y="0"/>
                  </a:moveTo>
                  <a:lnTo>
                    <a:pt x="114" y="3657"/>
                  </a:lnTo>
                  <a:lnTo>
                    <a:pt x="177" y="3835"/>
                  </a:lnTo>
                  <a:lnTo>
                    <a:pt x="292" y="279"/>
                  </a:lnTo>
                  <a:lnTo>
                    <a:pt x="4470" y="2692"/>
                  </a:lnTo>
                  <a:lnTo>
                    <a:pt x="4470" y="6172"/>
                  </a:lnTo>
                  <a:lnTo>
                    <a:pt x="4521" y="6362"/>
                  </a:lnTo>
                  <a:lnTo>
                    <a:pt x="4648" y="6286"/>
                  </a:lnTo>
                  <a:lnTo>
                    <a:pt x="4648" y="261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8" name="object 4028"/>
            <p:cNvSpPr/>
            <p:nvPr/>
          </p:nvSpPr>
          <p:spPr>
            <a:xfrm>
              <a:off x="2602623" y="5964402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2603"/>
                  </a:moveTo>
                  <a:lnTo>
                    <a:pt x="2984" y="1752"/>
                  </a:lnTo>
                  <a:lnTo>
                    <a:pt x="0" y="0"/>
                  </a:lnTo>
                  <a:lnTo>
                    <a:pt x="0" y="3657"/>
                  </a:lnTo>
                  <a:lnTo>
                    <a:pt x="177" y="3746"/>
                  </a:lnTo>
                  <a:lnTo>
                    <a:pt x="177" y="279"/>
                  </a:lnTo>
                  <a:lnTo>
                    <a:pt x="2984" y="1917"/>
                  </a:lnTo>
                  <a:lnTo>
                    <a:pt x="4343" y="2692"/>
                  </a:lnTo>
                  <a:lnTo>
                    <a:pt x="4343" y="6159"/>
                  </a:lnTo>
                  <a:lnTo>
                    <a:pt x="4521" y="6273"/>
                  </a:lnTo>
                  <a:lnTo>
                    <a:pt x="4521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9" name="object 4029"/>
            <p:cNvSpPr/>
            <p:nvPr/>
          </p:nvSpPr>
          <p:spPr>
            <a:xfrm>
              <a:off x="2596624" y="596088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79"/>
                  </a:lnTo>
                  <a:lnTo>
                    <a:pt x="4152" y="5880"/>
                  </a:lnTo>
                  <a:lnTo>
                    <a:pt x="4152" y="2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0" name="object 4030"/>
            <p:cNvSpPr/>
            <p:nvPr/>
          </p:nvSpPr>
          <p:spPr>
            <a:xfrm>
              <a:off x="2598051" y="596178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079" y="3949"/>
                  </a:moveTo>
                  <a:lnTo>
                    <a:pt x="317" y="190"/>
                  </a:lnTo>
                  <a:lnTo>
                    <a:pt x="0" y="0"/>
                  </a:lnTo>
                  <a:lnTo>
                    <a:pt x="749" y="3746"/>
                  </a:lnTo>
                  <a:lnTo>
                    <a:pt x="1079" y="3949"/>
                  </a:lnTo>
                  <a:close/>
                </a:path>
                <a:path w="2539" h="5079">
                  <a:moveTo>
                    <a:pt x="2171" y="4584"/>
                  </a:moveTo>
                  <a:lnTo>
                    <a:pt x="1409" y="838"/>
                  </a:lnTo>
                  <a:lnTo>
                    <a:pt x="431" y="266"/>
                  </a:lnTo>
                  <a:lnTo>
                    <a:pt x="1181" y="4000"/>
                  </a:lnTo>
                  <a:lnTo>
                    <a:pt x="2171" y="458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1" name="object 4031"/>
            <p:cNvSpPr/>
            <p:nvPr/>
          </p:nvSpPr>
          <p:spPr>
            <a:xfrm>
              <a:off x="2596704" y="596092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65" y="5880"/>
                  </a:lnTo>
                  <a:lnTo>
                    <a:pt x="4165" y="5600"/>
                  </a:lnTo>
                  <a:lnTo>
                    <a:pt x="3987" y="5600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2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2" y="279"/>
                  </a:moveTo>
                  <a:lnTo>
                    <a:pt x="177" y="279"/>
                  </a:lnTo>
                  <a:lnTo>
                    <a:pt x="3877" y="2412"/>
                  </a:lnTo>
                  <a:lnTo>
                    <a:pt x="3987" y="5600"/>
                  </a:lnTo>
                  <a:lnTo>
                    <a:pt x="4165" y="5600"/>
                  </a:lnTo>
                  <a:lnTo>
                    <a:pt x="4165" y="2412"/>
                  </a:lnTo>
                  <a:lnTo>
                    <a:pt x="482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2" name="object 4032"/>
            <p:cNvSpPr/>
            <p:nvPr/>
          </p:nvSpPr>
          <p:spPr>
            <a:xfrm>
              <a:off x="2596626" y="596096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0" y="0"/>
                  </a:moveTo>
                  <a:lnTo>
                    <a:pt x="0" y="3467"/>
                  </a:lnTo>
                  <a:lnTo>
                    <a:pt x="4165" y="5880"/>
                  </a:lnTo>
                  <a:lnTo>
                    <a:pt x="4165" y="5600"/>
                  </a:lnTo>
                  <a:lnTo>
                    <a:pt x="3987" y="5600"/>
                  </a:lnTo>
                  <a:lnTo>
                    <a:pt x="177" y="3390"/>
                  </a:lnTo>
                  <a:lnTo>
                    <a:pt x="177" y="279"/>
                  </a:lnTo>
                  <a:lnTo>
                    <a:pt x="484" y="279"/>
                  </a:lnTo>
                  <a:lnTo>
                    <a:pt x="0" y="0"/>
                  </a:lnTo>
                  <a:close/>
                </a:path>
                <a:path w="4444" h="6350">
                  <a:moveTo>
                    <a:pt x="484" y="279"/>
                  </a:moveTo>
                  <a:lnTo>
                    <a:pt x="177" y="279"/>
                  </a:lnTo>
                  <a:lnTo>
                    <a:pt x="3877" y="2400"/>
                  </a:lnTo>
                  <a:lnTo>
                    <a:pt x="3987" y="5600"/>
                  </a:lnTo>
                  <a:lnTo>
                    <a:pt x="4165" y="5600"/>
                  </a:lnTo>
                  <a:lnTo>
                    <a:pt x="4165" y="2400"/>
                  </a:lnTo>
                  <a:lnTo>
                    <a:pt x="484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3" name="object 4033"/>
            <p:cNvSpPr/>
            <p:nvPr/>
          </p:nvSpPr>
          <p:spPr>
            <a:xfrm>
              <a:off x="2597886" y="596160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28" y="3606"/>
                  </a:lnTo>
                  <a:lnTo>
                    <a:pt x="228" y="3428"/>
                  </a:lnTo>
                  <a:lnTo>
                    <a:pt x="177" y="292"/>
                  </a:lnTo>
                  <a:lnTo>
                    <a:pt x="317" y="368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4" name="object 4034"/>
            <p:cNvSpPr/>
            <p:nvPr/>
          </p:nvSpPr>
          <p:spPr>
            <a:xfrm>
              <a:off x="2597820" y="596165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67"/>
                  </a:lnTo>
                  <a:lnTo>
                    <a:pt x="292" y="3632"/>
                  </a:lnTo>
                  <a:lnTo>
                    <a:pt x="292" y="3454"/>
                  </a:lnTo>
                  <a:lnTo>
                    <a:pt x="190" y="266"/>
                  </a:lnTo>
                  <a:lnTo>
                    <a:pt x="381" y="393"/>
                  </a:lnTo>
                  <a:lnTo>
                    <a:pt x="393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5" name="object 4035"/>
            <p:cNvSpPr/>
            <p:nvPr/>
          </p:nvSpPr>
          <p:spPr>
            <a:xfrm>
              <a:off x="2599490" y="596253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228" y="3594"/>
                  </a:lnTo>
                  <a:lnTo>
                    <a:pt x="228" y="3416"/>
                  </a:lnTo>
                  <a:lnTo>
                    <a:pt x="190" y="292"/>
                  </a:lnTo>
                  <a:lnTo>
                    <a:pt x="33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6" name="object 4036"/>
            <p:cNvSpPr/>
            <p:nvPr/>
          </p:nvSpPr>
          <p:spPr>
            <a:xfrm>
              <a:off x="2599414" y="596258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0" y="0"/>
                  </a:moveTo>
                  <a:lnTo>
                    <a:pt x="0" y="3479"/>
                  </a:lnTo>
                  <a:lnTo>
                    <a:pt x="304" y="3632"/>
                  </a:lnTo>
                  <a:lnTo>
                    <a:pt x="304" y="3454"/>
                  </a:lnTo>
                  <a:lnTo>
                    <a:pt x="177" y="3403"/>
                  </a:lnTo>
                  <a:lnTo>
                    <a:pt x="177" y="266"/>
                  </a:lnTo>
                  <a:lnTo>
                    <a:pt x="393" y="393"/>
                  </a:lnTo>
                  <a:lnTo>
                    <a:pt x="393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7" name="object 4037"/>
            <p:cNvSpPr/>
            <p:nvPr/>
          </p:nvSpPr>
          <p:spPr>
            <a:xfrm>
              <a:off x="2596329" y="596068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114" y="0"/>
                  </a:moveTo>
                  <a:lnTo>
                    <a:pt x="114" y="3644"/>
                  </a:lnTo>
                  <a:lnTo>
                    <a:pt x="165" y="3835"/>
                  </a:lnTo>
                  <a:lnTo>
                    <a:pt x="292" y="279"/>
                  </a:lnTo>
                  <a:lnTo>
                    <a:pt x="4470" y="2679"/>
                  </a:lnTo>
                  <a:lnTo>
                    <a:pt x="4470" y="6172"/>
                  </a:lnTo>
                  <a:lnTo>
                    <a:pt x="4521" y="6350"/>
                  </a:lnTo>
                  <a:lnTo>
                    <a:pt x="4648" y="6273"/>
                  </a:lnTo>
                  <a:lnTo>
                    <a:pt x="4648" y="261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8" name="object 4038"/>
            <p:cNvSpPr/>
            <p:nvPr/>
          </p:nvSpPr>
          <p:spPr>
            <a:xfrm>
              <a:off x="2596311" y="5960757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33" y="2603"/>
                  </a:moveTo>
                  <a:lnTo>
                    <a:pt x="2997" y="1739"/>
                  </a:lnTo>
                  <a:lnTo>
                    <a:pt x="0" y="0"/>
                  </a:lnTo>
                  <a:lnTo>
                    <a:pt x="0" y="3657"/>
                  </a:lnTo>
                  <a:lnTo>
                    <a:pt x="177" y="3771"/>
                  </a:lnTo>
                  <a:lnTo>
                    <a:pt x="177" y="279"/>
                  </a:lnTo>
                  <a:lnTo>
                    <a:pt x="2997" y="1917"/>
                  </a:lnTo>
                  <a:lnTo>
                    <a:pt x="4356" y="2692"/>
                  </a:lnTo>
                  <a:lnTo>
                    <a:pt x="4356" y="6172"/>
                  </a:lnTo>
                  <a:lnTo>
                    <a:pt x="4533" y="6273"/>
                  </a:lnTo>
                  <a:lnTo>
                    <a:pt x="4533" y="26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9" name="object 4039"/>
            <p:cNvSpPr/>
            <p:nvPr/>
          </p:nvSpPr>
          <p:spPr>
            <a:xfrm>
              <a:off x="2622867" y="597185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00"/>
                  </a:lnTo>
                  <a:lnTo>
                    <a:pt x="0" y="5892"/>
                  </a:lnTo>
                  <a:lnTo>
                    <a:pt x="4152" y="3492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0" name="object 4040"/>
            <p:cNvSpPr/>
            <p:nvPr/>
          </p:nvSpPr>
          <p:spPr>
            <a:xfrm>
              <a:off x="2623401" y="597277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66"/>
                  </a:moveTo>
                  <a:lnTo>
                    <a:pt x="762" y="838"/>
                  </a:lnTo>
                  <a:lnTo>
                    <a:pt x="0" y="4597"/>
                  </a:lnTo>
                  <a:lnTo>
                    <a:pt x="977" y="4013"/>
                  </a:lnTo>
                  <a:lnTo>
                    <a:pt x="1739" y="266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49"/>
                  </a:lnTo>
                  <a:lnTo>
                    <a:pt x="1435" y="374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1" name="object 4041"/>
            <p:cNvSpPr/>
            <p:nvPr/>
          </p:nvSpPr>
          <p:spPr>
            <a:xfrm>
              <a:off x="2622774" y="597189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3"/>
                  </a:lnTo>
                  <a:lnTo>
                    <a:pt x="0" y="5892"/>
                  </a:lnTo>
                  <a:lnTo>
                    <a:pt x="506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16"/>
                  </a:lnTo>
                  <a:lnTo>
                    <a:pt x="177" y="5600"/>
                  </a:lnTo>
                  <a:lnTo>
                    <a:pt x="506" y="5600"/>
                  </a:lnTo>
                  <a:lnTo>
                    <a:pt x="4165" y="3492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2" name="object 4042"/>
            <p:cNvSpPr/>
            <p:nvPr/>
          </p:nvSpPr>
          <p:spPr>
            <a:xfrm>
              <a:off x="2622850" y="5971943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4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03"/>
                  </a:lnTo>
                  <a:lnTo>
                    <a:pt x="177" y="5600"/>
                  </a:lnTo>
                  <a:lnTo>
                    <a:pt x="504" y="5600"/>
                  </a:lnTo>
                  <a:lnTo>
                    <a:pt x="4165" y="3479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3" name="object 4043"/>
            <p:cNvSpPr/>
            <p:nvPr/>
          </p:nvSpPr>
          <p:spPr>
            <a:xfrm>
              <a:off x="2625439" y="597258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04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04" y="3479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4" name="object 4044"/>
            <p:cNvSpPr/>
            <p:nvPr/>
          </p:nvSpPr>
          <p:spPr>
            <a:xfrm>
              <a:off x="2625444" y="597264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81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190" y="266"/>
                  </a:lnTo>
                  <a:lnTo>
                    <a:pt x="190" y="3390"/>
                  </a:lnTo>
                  <a:lnTo>
                    <a:pt x="88" y="3632"/>
                  </a:lnTo>
                  <a:lnTo>
                    <a:pt x="381" y="3467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5" name="object 4045"/>
            <p:cNvSpPr/>
            <p:nvPr/>
          </p:nvSpPr>
          <p:spPr>
            <a:xfrm>
              <a:off x="2623823" y="597351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6" name="object 4046"/>
            <p:cNvSpPr/>
            <p:nvPr/>
          </p:nvSpPr>
          <p:spPr>
            <a:xfrm>
              <a:off x="2623836" y="597357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390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7" name="object 4047"/>
            <p:cNvSpPr/>
            <p:nvPr/>
          </p:nvSpPr>
          <p:spPr>
            <a:xfrm>
              <a:off x="2622666" y="597166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33" y="0"/>
                  </a:moveTo>
                  <a:lnTo>
                    <a:pt x="0" y="2616"/>
                  </a:lnTo>
                  <a:lnTo>
                    <a:pt x="0" y="6286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4356" y="279"/>
                  </a:lnTo>
                  <a:lnTo>
                    <a:pt x="4356" y="3759"/>
                  </a:lnTo>
                  <a:lnTo>
                    <a:pt x="4533" y="3657"/>
                  </a:lnTo>
                  <a:lnTo>
                    <a:pt x="4648" y="76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8" name="object 4048"/>
            <p:cNvSpPr/>
            <p:nvPr/>
          </p:nvSpPr>
          <p:spPr>
            <a:xfrm>
              <a:off x="2622791" y="597175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33" y="0"/>
                  </a:moveTo>
                  <a:lnTo>
                    <a:pt x="1536" y="1727"/>
                  </a:lnTo>
                  <a:lnTo>
                    <a:pt x="0" y="2603"/>
                  </a:lnTo>
                  <a:lnTo>
                    <a:pt x="0" y="6261"/>
                  </a:lnTo>
                  <a:lnTo>
                    <a:pt x="177" y="6159"/>
                  </a:lnTo>
                  <a:lnTo>
                    <a:pt x="177" y="2679"/>
                  </a:lnTo>
                  <a:lnTo>
                    <a:pt x="1536" y="1892"/>
                  </a:lnTo>
                  <a:lnTo>
                    <a:pt x="4356" y="279"/>
                  </a:lnTo>
                  <a:lnTo>
                    <a:pt x="4356" y="3746"/>
                  </a:lnTo>
                  <a:lnTo>
                    <a:pt x="4533" y="3644"/>
                  </a:lnTo>
                  <a:lnTo>
                    <a:pt x="45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9" name="object 4049"/>
            <p:cNvSpPr/>
            <p:nvPr/>
          </p:nvSpPr>
          <p:spPr>
            <a:xfrm>
              <a:off x="2629173" y="5968231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387"/>
                  </a:lnTo>
                  <a:lnTo>
                    <a:pt x="0" y="5880"/>
                  </a:lnTo>
                  <a:lnTo>
                    <a:pt x="4152" y="3479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0" name="object 4050"/>
            <p:cNvSpPr/>
            <p:nvPr/>
          </p:nvSpPr>
          <p:spPr>
            <a:xfrm>
              <a:off x="2629712" y="59691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66"/>
                  </a:moveTo>
                  <a:lnTo>
                    <a:pt x="762" y="838"/>
                  </a:lnTo>
                  <a:lnTo>
                    <a:pt x="0" y="4584"/>
                  </a:lnTo>
                  <a:lnTo>
                    <a:pt x="977" y="4000"/>
                  </a:lnTo>
                  <a:lnTo>
                    <a:pt x="1739" y="266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37"/>
                  </a:lnTo>
                  <a:lnTo>
                    <a:pt x="1435" y="374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1" name="object 4051"/>
            <p:cNvSpPr/>
            <p:nvPr/>
          </p:nvSpPr>
          <p:spPr>
            <a:xfrm>
              <a:off x="2629084" y="596826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4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03"/>
                  </a:lnTo>
                  <a:lnTo>
                    <a:pt x="177" y="5600"/>
                  </a:lnTo>
                  <a:lnTo>
                    <a:pt x="504" y="5600"/>
                  </a:lnTo>
                  <a:lnTo>
                    <a:pt x="4165" y="3479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2" name="object 4052"/>
            <p:cNvSpPr/>
            <p:nvPr/>
          </p:nvSpPr>
          <p:spPr>
            <a:xfrm>
              <a:off x="2629156" y="5968307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00"/>
                  </a:lnTo>
                  <a:lnTo>
                    <a:pt x="0" y="5892"/>
                  </a:lnTo>
                  <a:lnTo>
                    <a:pt x="526" y="5587"/>
                  </a:lnTo>
                  <a:lnTo>
                    <a:pt x="177" y="5587"/>
                  </a:lnTo>
                  <a:lnTo>
                    <a:pt x="177" y="2476"/>
                  </a:lnTo>
                  <a:lnTo>
                    <a:pt x="3987" y="279"/>
                  </a:lnTo>
                  <a:lnTo>
                    <a:pt x="4165" y="279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79"/>
                  </a:moveTo>
                  <a:lnTo>
                    <a:pt x="3987" y="279"/>
                  </a:lnTo>
                  <a:lnTo>
                    <a:pt x="3987" y="3403"/>
                  </a:lnTo>
                  <a:lnTo>
                    <a:pt x="177" y="5587"/>
                  </a:lnTo>
                  <a:lnTo>
                    <a:pt x="526" y="5587"/>
                  </a:lnTo>
                  <a:lnTo>
                    <a:pt x="4165" y="3479"/>
                  </a:lnTo>
                  <a:lnTo>
                    <a:pt x="4165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3" name="object 4053"/>
            <p:cNvSpPr/>
            <p:nvPr/>
          </p:nvSpPr>
          <p:spPr>
            <a:xfrm>
              <a:off x="2631735" y="596895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77"/>
                  </a:lnTo>
                  <a:lnTo>
                    <a:pt x="12" y="355"/>
                  </a:lnTo>
                  <a:lnTo>
                    <a:pt x="139" y="3403"/>
                  </a:lnTo>
                  <a:lnTo>
                    <a:pt x="101" y="3594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4" name="object 4054"/>
            <p:cNvSpPr/>
            <p:nvPr/>
          </p:nvSpPr>
          <p:spPr>
            <a:xfrm>
              <a:off x="2631748" y="596900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403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5" name="object 4055"/>
            <p:cNvSpPr/>
            <p:nvPr/>
          </p:nvSpPr>
          <p:spPr>
            <a:xfrm>
              <a:off x="2630140" y="596987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04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04" y="3492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6" name="object 4056"/>
            <p:cNvSpPr/>
            <p:nvPr/>
          </p:nvSpPr>
          <p:spPr>
            <a:xfrm>
              <a:off x="2630133" y="596992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12" y="393"/>
                  </a:lnTo>
                  <a:lnTo>
                    <a:pt x="203" y="266"/>
                  </a:lnTo>
                  <a:lnTo>
                    <a:pt x="203" y="3390"/>
                  </a:lnTo>
                  <a:lnTo>
                    <a:pt x="101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7" name="object 4057"/>
            <p:cNvSpPr/>
            <p:nvPr/>
          </p:nvSpPr>
          <p:spPr>
            <a:xfrm>
              <a:off x="2628976" y="596802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533" y="0"/>
                  </a:moveTo>
                  <a:lnTo>
                    <a:pt x="0" y="2616"/>
                  </a:lnTo>
                  <a:lnTo>
                    <a:pt x="0" y="6286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4356" y="279"/>
                  </a:lnTo>
                  <a:lnTo>
                    <a:pt x="4356" y="3759"/>
                  </a:lnTo>
                  <a:lnTo>
                    <a:pt x="4533" y="3657"/>
                  </a:lnTo>
                  <a:lnTo>
                    <a:pt x="4648" y="76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8" name="object 4058"/>
            <p:cNvSpPr/>
            <p:nvPr/>
          </p:nvSpPr>
          <p:spPr>
            <a:xfrm>
              <a:off x="2629103" y="596811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1536" y="1739"/>
                  </a:lnTo>
                  <a:lnTo>
                    <a:pt x="0" y="2603"/>
                  </a:lnTo>
                  <a:lnTo>
                    <a:pt x="0" y="6273"/>
                  </a:lnTo>
                  <a:lnTo>
                    <a:pt x="177" y="6159"/>
                  </a:lnTo>
                  <a:lnTo>
                    <a:pt x="177" y="2692"/>
                  </a:lnTo>
                  <a:lnTo>
                    <a:pt x="1524" y="1917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57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9" name="object 4059"/>
            <p:cNvSpPr/>
            <p:nvPr/>
          </p:nvSpPr>
          <p:spPr>
            <a:xfrm>
              <a:off x="2635477" y="596458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387"/>
                  </a:lnTo>
                  <a:lnTo>
                    <a:pt x="0" y="5880"/>
                  </a:lnTo>
                  <a:lnTo>
                    <a:pt x="4152" y="3479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0" name="object 4060"/>
            <p:cNvSpPr/>
            <p:nvPr/>
          </p:nvSpPr>
          <p:spPr>
            <a:xfrm>
              <a:off x="2636012" y="596549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66"/>
                  </a:moveTo>
                  <a:lnTo>
                    <a:pt x="762" y="838"/>
                  </a:lnTo>
                  <a:lnTo>
                    <a:pt x="0" y="4584"/>
                  </a:lnTo>
                  <a:lnTo>
                    <a:pt x="977" y="4013"/>
                  </a:lnTo>
                  <a:lnTo>
                    <a:pt x="1739" y="266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49"/>
                  </a:lnTo>
                  <a:lnTo>
                    <a:pt x="1435" y="374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1" name="object 4061"/>
            <p:cNvSpPr/>
            <p:nvPr/>
          </p:nvSpPr>
          <p:spPr>
            <a:xfrm>
              <a:off x="2635389" y="5964626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00"/>
                  </a:lnTo>
                  <a:lnTo>
                    <a:pt x="0" y="5880"/>
                  </a:lnTo>
                  <a:lnTo>
                    <a:pt x="504" y="5587"/>
                  </a:lnTo>
                  <a:lnTo>
                    <a:pt x="177" y="5587"/>
                  </a:lnTo>
                  <a:lnTo>
                    <a:pt x="177" y="2476"/>
                  </a:lnTo>
                  <a:lnTo>
                    <a:pt x="3987" y="279"/>
                  </a:lnTo>
                  <a:lnTo>
                    <a:pt x="4165" y="279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79"/>
                  </a:moveTo>
                  <a:lnTo>
                    <a:pt x="3987" y="279"/>
                  </a:lnTo>
                  <a:lnTo>
                    <a:pt x="3877" y="3467"/>
                  </a:lnTo>
                  <a:lnTo>
                    <a:pt x="177" y="5587"/>
                  </a:lnTo>
                  <a:lnTo>
                    <a:pt x="504" y="5587"/>
                  </a:lnTo>
                  <a:lnTo>
                    <a:pt x="4165" y="3467"/>
                  </a:lnTo>
                  <a:lnTo>
                    <a:pt x="4165" y="2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2" name="object 4062"/>
            <p:cNvSpPr/>
            <p:nvPr/>
          </p:nvSpPr>
          <p:spPr>
            <a:xfrm>
              <a:off x="2635465" y="596466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4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03"/>
                  </a:lnTo>
                  <a:lnTo>
                    <a:pt x="177" y="5600"/>
                  </a:lnTo>
                  <a:lnTo>
                    <a:pt x="504" y="5600"/>
                  </a:lnTo>
                  <a:lnTo>
                    <a:pt x="4165" y="3479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3" name="object 4063"/>
            <p:cNvSpPr/>
            <p:nvPr/>
          </p:nvSpPr>
          <p:spPr>
            <a:xfrm>
              <a:off x="2638052" y="596530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04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04" y="3479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4" name="object 4064"/>
            <p:cNvSpPr/>
            <p:nvPr/>
          </p:nvSpPr>
          <p:spPr>
            <a:xfrm>
              <a:off x="2638045" y="596536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12" y="393"/>
                  </a:lnTo>
                  <a:lnTo>
                    <a:pt x="203" y="266"/>
                  </a:lnTo>
                  <a:lnTo>
                    <a:pt x="203" y="3390"/>
                  </a:lnTo>
                  <a:lnTo>
                    <a:pt x="101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5" name="object 4065"/>
            <p:cNvSpPr/>
            <p:nvPr/>
          </p:nvSpPr>
          <p:spPr>
            <a:xfrm>
              <a:off x="2636437" y="596623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6" name="object 4066"/>
            <p:cNvSpPr/>
            <p:nvPr/>
          </p:nvSpPr>
          <p:spPr>
            <a:xfrm>
              <a:off x="2636450" y="596628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28"/>
                  </a:lnTo>
                  <a:lnTo>
                    <a:pt x="0" y="406"/>
                  </a:lnTo>
                  <a:lnTo>
                    <a:pt x="215" y="279"/>
                  </a:lnTo>
                  <a:lnTo>
                    <a:pt x="215" y="3403"/>
                  </a:lnTo>
                  <a:lnTo>
                    <a:pt x="88" y="3467"/>
                  </a:lnTo>
                  <a:lnTo>
                    <a:pt x="88" y="3644"/>
                  </a:lnTo>
                  <a:lnTo>
                    <a:pt x="393" y="34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7" name="object 4067"/>
            <p:cNvSpPr/>
            <p:nvPr/>
          </p:nvSpPr>
          <p:spPr>
            <a:xfrm>
              <a:off x="2635280" y="5964384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33" y="0"/>
                  </a:moveTo>
                  <a:lnTo>
                    <a:pt x="0" y="2616"/>
                  </a:lnTo>
                  <a:lnTo>
                    <a:pt x="0" y="6286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4356" y="279"/>
                  </a:lnTo>
                  <a:lnTo>
                    <a:pt x="4356" y="3759"/>
                  </a:lnTo>
                  <a:lnTo>
                    <a:pt x="4533" y="3657"/>
                  </a:lnTo>
                  <a:lnTo>
                    <a:pt x="4648" y="76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8" name="object 4068"/>
            <p:cNvSpPr/>
            <p:nvPr/>
          </p:nvSpPr>
          <p:spPr>
            <a:xfrm>
              <a:off x="2635402" y="5964465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33" y="0"/>
                  </a:moveTo>
                  <a:lnTo>
                    <a:pt x="1536" y="1739"/>
                  </a:lnTo>
                  <a:lnTo>
                    <a:pt x="0" y="2616"/>
                  </a:lnTo>
                  <a:lnTo>
                    <a:pt x="0" y="6273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1536" y="1905"/>
                  </a:lnTo>
                  <a:lnTo>
                    <a:pt x="4356" y="279"/>
                  </a:lnTo>
                  <a:lnTo>
                    <a:pt x="4356" y="3771"/>
                  </a:lnTo>
                  <a:lnTo>
                    <a:pt x="4533" y="3657"/>
                  </a:lnTo>
                  <a:lnTo>
                    <a:pt x="45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9" name="object 4069"/>
            <p:cNvSpPr/>
            <p:nvPr/>
          </p:nvSpPr>
          <p:spPr>
            <a:xfrm>
              <a:off x="2641785" y="596093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387"/>
                  </a:lnTo>
                  <a:lnTo>
                    <a:pt x="0" y="5892"/>
                  </a:lnTo>
                  <a:lnTo>
                    <a:pt x="4152" y="3492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0" name="object 4070"/>
            <p:cNvSpPr/>
            <p:nvPr/>
          </p:nvSpPr>
          <p:spPr>
            <a:xfrm>
              <a:off x="2642323" y="596186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54"/>
                  </a:moveTo>
                  <a:lnTo>
                    <a:pt x="762" y="825"/>
                  </a:lnTo>
                  <a:lnTo>
                    <a:pt x="0" y="4584"/>
                  </a:lnTo>
                  <a:lnTo>
                    <a:pt x="977" y="4000"/>
                  </a:lnTo>
                  <a:lnTo>
                    <a:pt x="1739" y="254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37"/>
                  </a:lnTo>
                  <a:lnTo>
                    <a:pt x="1435" y="374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1" name="object 4071"/>
            <p:cNvSpPr/>
            <p:nvPr/>
          </p:nvSpPr>
          <p:spPr>
            <a:xfrm>
              <a:off x="2641699" y="596098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4" y="5600"/>
                  </a:lnTo>
                  <a:lnTo>
                    <a:pt x="177" y="5600"/>
                  </a:lnTo>
                  <a:lnTo>
                    <a:pt x="288" y="2412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03"/>
                  </a:lnTo>
                  <a:lnTo>
                    <a:pt x="177" y="5600"/>
                  </a:lnTo>
                  <a:lnTo>
                    <a:pt x="504" y="5600"/>
                  </a:lnTo>
                  <a:lnTo>
                    <a:pt x="4165" y="3479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2" name="object 4072"/>
            <p:cNvSpPr/>
            <p:nvPr/>
          </p:nvSpPr>
          <p:spPr>
            <a:xfrm>
              <a:off x="2641771" y="596102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00"/>
                  </a:lnTo>
                  <a:lnTo>
                    <a:pt x="0" y="5880"/>
                  </a:lnTo>
                  <a:lnTo>
                    <a:pt x="506" y="5587"/>
                  </a:lnTo>
                  <a:lnTo>
                    <a:pt x="177" y="5587"/>
                  </a:lnTo>
                  <a:lnTo>
                    <a:pt x="177" y="2476"/>
                  </a:lnTo>
                  <a:lnTo>
                    <a:pt x="3987" y="279"/>
                  </a:lnTo>
                  <a:lnTo>
                    <a:pt x="4165" y="279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79"/>
                  </a:moveTo>
                  <a:lnTo>
                    <a:pt x="3987" y="279"/>
                  </a:lnTo>
                  <a:lnTo>
                    <a:pt x="3987" y="3403"/>
                  </a:lnTo>
                  <a:lnTo>
                    <a:pt x="177" y="5587"/>
                  </a:lnTo>
                  <a:lnTo>
                    <a:pt x="506" y="5587"/>
                  </a:lnTo>
                  <a:lnTo>
                    <a:pt x="4165" y="3479"/>
                  </a:lnTo>
                  <a:lnTo>
                    <a:pt x="4165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3" name="object 4073"/>
            <p:cNvSpPr/>
            <p:nvPr/>
          </p:nvSpPr>
          <p:spPr>
            <a:xfrm>
              <a:off x="2644350" y="596166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9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4" name="object 4074"/>
            <p:cNvSpPr/>
            <p:nvPr/>
          </p:nvSpPr>
          <p:spPr>
            <a:xfrm>
              <a:off x="2644363" y="596172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81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403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81" y="3467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5" name="object 4075"/>
            <p:cNvSpPr/>
            <p:nvPr/>
          </p:nvSpPr>
          <p:spPr>
            <a:xfrm>
              <a:off x="2642755" y="596259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04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04" y="3492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6" name="object 4076"/>
            <p:cNvSpPr/>
            <p:nvPr/>
          </p:nvSpPr>
          <p:spPr>
            <a:xfrm>
              <a:off x="2642746" y="596265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12" y="393"/>
                  </a:lnTo>
                  <a:lnTo>
                    <a:pt x="203" y="266"/>
                  </a:lnTo>
                  <a:lnTo>
                    <a:pt x="203" y="3390"/>
                  </a:lnTo>
                  <a:lnTo>
                    <a:pt x="101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7" name="object 4077"/>
            <p:cNvSpPr/>
            <p:nvPr/>
          </p:nvSpPr>
          <p:spPr>
            <a:xfrm>
              <a:off x="2641586" y="596074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533" y="0"/>
                  </a:moveTo>
                  <a:lnTo>
                    <a:pt x="0" y="2616"/>
                  </a:lnTo>
                  <a:lnTo>
                    <a:pt x="0" y="6286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4356" y="279"/>
                  </a:lnTo>
                  <a:lnTo>
                    <a:pt x="4356" y="3759"/>
                  </a:lnTo>
                  <a:lnTo>
                    <a:pt x="4533" y="3657"/>
                  </a:lnTo>
                  <a:lnTo>
                    <a:pt x="4660" y="76"/>
                  </a:lnTo>
                  <a:lnTo>
                    <a:pt x="453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8" name="object 4078"/>
            <p:cNvSpPr/>
            <p:nvPr/>
          </p:nvSpPr>
          <p:spPr>
            <a:xfrm>
              <a:off x="2641714" y="5960833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1536" y="1727"/>
                  </a:lnTo>
                  <a:lnTo>
                    <a:pt x="0" y="2590"/>
                  </a:lnTo>
                  <a:lnTo>
                    <a:pt x="0" y="6261"/>
                  </a:lnTo>
                  <a:lnTo>
                    <a:pt x="177" y="6146"/>
                  </a:lnTo>
                  <a:lnTo>
                    <a:pt x="177" y="2679"/>
                  </a:lnTo>
                  <a:lnTo>
                    <a:pt x="1524" y="1905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57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9" name="object 4079"/>
            <p:cNvSpPr/>
            <p:nvPr/>
          </p:nvSpPr>
          <p:spPr>
            <a:xfrm>
              <a:off x="2629173" y="596205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00"/>
                  </a:lnTo>
                  <a:lnTo>
                    <a:pt x="0" y="5892"/>
                  </a:lnTo>
                  <a:lnTo>
                    <a:pt x="4152" y="3492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0" name="object 4080"/>
            <p:cNvSpPr/>
            <p:nvPr/>
          </p:nvSpPr>
          <p:spPr>
            <a:xfrm>
              <a:off x="2629712" y="59629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66"/>
                  </a:moveTo>
                  <a:lnTo>
                    <a:pt x="762" y="838"/>
                  </a:lnTo>
                  <a:lnTo>
                    <a:pt x="0" y="4584"/>
                  </a:lnTo>
                  <a:lnTo>
                    <a:pt x="977" y="4000"/>
                  </a:lnTo>
                  <a:lnTo>
                    <a:pt x="1739" y="266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37"/>
                  </a:lnTo>
                  <a:lnTo>
                    <a:pt x="1435" y="374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1" name="object 4081"/>
            <p:cNvSpPr/>
            <p:nvPr/>
          </p:nvSpPr>
          <p:spPr>
            <a:xfrm>
              <a:off x="2629084" y="5962102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4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03"/>
                  </a:lnTo>
                  <a:lnTo>
                    <a:pt x="177" y="5600"/>
                  </a:lnTo>
                  <a:lnTo>
                    <a:pt x="504" y="5600"/>
                  </a:lnTo>
                  <a:lnTo>
                    <a:pt x="4165" y="3479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2" name="object 4082"/>
            <p:cNvSpPr/>
            <p:nvPr/>
          </p:nvSpPr>
          <p:spPr>
            <a:xfrm>
              <a:off x="2629156" y="596214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00"/>
                  </a:lnTo>
                  <a:lnTo>
                    <a:pt x="0" y="5880"/>
                  </a:lnTo>
                  <a:lnTo>
                    <a:pt x="506" y="5587"/>
                  </a:lnTo>
                  <a:lnTo>
                    <a:pt x="177" y="5587"/>
                  </a:lnTo>
                  <a:lnTo>
                    <a:pt x="177" y="2476"/>
                  </a:lnTo>
                  <a:lnTo>
                    <a:pt x="3987" y="279"/>
                  </a:lnTo>
                  <a:lnTo>
                    <a:pt x="4165" y="279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79"/>
                  </a:moveTo>
                  <a:lnTo>
                    <a:pt x="3987" y="279"/>
                  </a:lnTo>
                  <a:lnTo>
                    <a:pt x="3987" y="3403"/>
                  </a:lnTo>
                  <a:lnTo>
                    <a:pt x="177" y="5587"/>
                  </a:lnTo>
                  <a:lnTo>
                    <a:pt x="506" y="5587"/>
                  </a:lnTo>
                  <a:lnTo>
                    <a:pt x="4165" y="3479"/>
                  </a:lnTo>
                  <a:lnTo>
                    <a:pt x="4165" y="2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3" name="object 4083"/>
            <p:cNvSpPr/>
            <p:nvPr/>
          </p:nvSpPr>
          <p:spPr>
            <a:xfrm>
              <a:off x="2631735" y="596279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77"/>
                  </a:lnTo>
                  <a:lnTo>
                    <a:pt x="12" y="355"/>
                  </a:lnTo>
                  <a:lnTo>
                    <a:pt x="139" y="3403"/>
                  </a:lnTo>
                  <a:lnTo>
                    <a:pt x="101" y="3594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4" name="object 4084"/>
            <p:cNvSpPr/>
            <p:nvPr/>
          </p:nvSpPr>
          <p:spPr>
            <a:xfrm>
              <a:off x="2631748" y="596284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403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5" name="object 4085"/>
            <p:cNvSpPr/>
            <p:nvPr/>
          </p:nvSpPr>
          <p:spPr>
            <a:xfrm>
              <a:off x="2630140" y="596371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04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04" y="3492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6" name="object 4086"/>
            <p:cNvSpPr/>
            <p:nvPr/>
          </p:nvSpPr>
          <p:spPr>
            <a:xfrm>
              <a:off x="2630133" y="596377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12" y="393"/>
                  </a:lnTo>
                  <a:lnTo>
                    <a:pt x="203" y="266"/>
                  </a:lnTo>
                  <a:lnTo>
                    <a:pt x="203" y="3390"/>
                  </a:lnTo>
                  <a:lnTo>
                    <a:pt x="101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7" name="object 4087"/>
            <p:cNvSpPr/>
            <p:nvPr/>
          </p:nvSpPr>
          <p:spPr>
            <a:xfrm>
              <a:off x="2628976" y="596186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533" y="0"/>
                  </a:moveTo>
                  <a:lnTo>
                    <a:pt x="0" y="2616"/>
                  </a:lnTo>
                  <a:lnTo>
                    <a:pt x="0" y="6286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4356" y="279"/>
                  </a:lnTo>
                  <a:lnTo>
                    <a:pt x="4356" y="3759"/>
                  </a:lnTo>
                  <a:lnTo>
                    <a:pt x="4533" y="3657"/>
                  </a:lnTo>
                  <a:lnTo>
                    <a:pt x="4648" y="76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8" name="object 4088"/>
            <p:cNvSpPr/>
            <p:nvPr/>
          </p:nvSpPr>
          <p:spPr>
            <a:xfrm>
              <a:off x="2629103" y="5961951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21" y="0"/>
                  </a:moveTo>
                  <a:lnTo>
                    <a:pt x="1536" y="1739"/>
                  </a:lnTo>
                  <a:lnTo>
                    <a:pt x="0" y="2603"/>
                  </a:lnTo>
                  <a:lnTo>
                    <a:pt x="0" y="6273"/>
                  </a:lnTo>
                  <a:lnTo>
                    <a:pt x="177" y="6159"/>
                  </a:lnTo>
                  <a:lnTo>
                    <a:pt x="177" y="2692"/>
                  </a:lnTo>
                  <a:lnTo>
                    <a:pt x="1524" y="1917"/>
                  </a:lnTo>
                  <a:lnTo>
                    <a:pt x="4343" y="279"/>
                  </a:lnTo>
                  <a:lnTo>
                    <a:pt x="4343" y="3746"/>
                  </a:lnTo>
                  <a:lnTo>
                    <a:pt x="4521" y="3657"/>
                  </a:lnTo>
                  <a:lnTo>
                    <a:pt x="45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9" name="object 4089"/>
            <p:cNvSpPr/>
            <p:nvPr/>
          </p:nvSpPr>
          <p:spPr>
            <a:xfrm>
              <a:off x="2635477" y="5958415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52" y="0"/>
                  </a:moveTo>
                  <a:lnTo>
                    <a:pt x="0" y="2400"/>
                  </a:lnTo>
                  <a:lnTo>
                    <a:pt x="0" y="5892"/>
                  </a:lnTo>
                  <a:lnTo>
                    <a:pt x="4152" y="3492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0" name="object 4090"/>
            <p:cNvSpPr/>
            <p:nvPr/>
          </p:nvSpPr>
          <p:spPr>
            <a:xfrm>
              <a:off x="2636012" y="595933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739" y="266"/>
                  </a:moveTo>
                  <a:lnTo>
                    <a:pt x="762" y="838"/>
                  </a:lnTo>
                  <a:lnTo>
                    <a:pt x="0" y="4584"/>
                  </a:lnTo>
                  <a:lnTo>
                    <a:pt x="977" y="4000"/>
                  </a:lnTo>
                  <a:lnTo>
                    <a:pt x="1739" y="266"/>
                  </a:lnTo>
                  <a:close/>
                </a:path>
                <a:path w="2539" h="5079">
                  <a:moveTo>
                    <a:pt x="2184" y="0"/>
                  </a:moveTo>
                  <a:lnTo>
                    <a:pt x="1866" y="190"/>
                  </a:lnTo>
                  <a:lnTo>
                    <a:pt x="1104" y="3949"/>
                  </a:lnTo>
                  <a:lnTo>
                    <a:pt x="1435" y="3746"/>
                  </a:lnTo>
                  <a:lnTo>
                    <a:pt x="218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1" name="object 4091"/>
            <p:cNvSpPr/>
            <p:nvPr/>
          </p:nvSpPr>
          <p:spPr>
            <a:xfrm>
              <a:off x="2635389" y="595845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4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03"/>
                  </a:lnTo>
                  <a:lnTo>
                    <a:pt x="177" y="5600"/>
                  </a:lnTo>
                  <a:lnTo>
                    <a:pt x="504" y="5600"/>
                  </a:lnTo>
                  <a:lnTo>
                    <a:pt x="4165" y="3479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2" name="object 4092"/>
            <p:cNvSpPr/>
            <p:nvPr/>
          </p:nvSpPr>
          <p:spPr>
            <a:xfrm>
              <a:off x="2635465" y="5958504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165" y="0"/>
                  </a:moveTo>
                  <a:lnTo>
                    <a:pt x="0" y="2412"/>
                  </a:lnTo>
                  <a:lnTo>
                    <a:pt x="0" y="5892"/>
                  </a:lnTo>
                  <a:lnTo>
                    <a:pt x="504" y="5600"/>
                  </a:lnTo>
                  <a:lnTo>
                    <a:pt x="177" y="5600"/>
                  </a:lnTo>
                  <a:lnTo>
                    <a:pt x="177" y="2489"/>
                  </a:lnTo>
                  <a:lnTo>
                    <a:pt x="3987" y="292"/>
                  </a:lnTo>
                  <a:lnTo>
                    <a:pt x="4165" y="292"/>
                  </a:lnTo>
                  <a:lnTo>
                    <a:pt x="4165" y="0"/>
                  </a:lnTo>
                  <a:close/>
                </a:path>
                <a:path w="4444" h="6350">
                  <a:moveTo>
                    <a:pt x="4165" y="292"/>
                  </a:moveTo>
                  <a:lnTo>
                    <a:pt x="3987" y="292"/>
                  </a:lnTo>
                  <a:lnTo>
                    <a:pt x="3987" y="3403"/>
                  </a:lnTo>
                  <a:lnTo>
                    <a:pt x="177" y="5600"/>
                  </a:lnTo>
                  <a:lnTo>
                    <a:pt x="504" y="5600"/>
                  </a:lnTo>
                  <a:lnTo>
                    <a:pt x="4165" y="3479"/>
                  </a:lnTo>
                  <a:lnTo>
                    <a:pt x="4165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3" name="object 4093"/>
            <p:cNvSpPr/>
            <p:nvPr/>
          </p:nvSpPr>
          <p:spPr>
            <a:xfrm>
              <a:off x="2638052" y="595914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04" y="0"/>
                  </a:moveTo>
                  <a:lnTo>
                    <a:pt x="0" y="190"/>
                  </a:lnTo>
                  <a:lnTo>
                    <a:pt x="0" y="368"/>
                  </a:lnTo>
                  <a:lnTo>
                    <a:pt x="127" y="3416"/>
                  </a:lnTo>
                  <a:lnTo>
                    <a:pt x="88" y="3606"/>
                  </a:lnTo>
                  <a:lnTo>
                    <a:pt x="304" y="3479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4" name="object 4094"/>
            <p:cNvSpPr/>
            <p:nvPr/>
          </p:nvSpPr>
          <p:spPr>
            <a:xfrm>
              <a:off x="2638045" y="595920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12" y="393"/>
                  </a:lnTo>
                  <a:lnTo>
                    <a:pt x="203" y="266"/>
                  </a:lnTo>
                  <a:lnTo>
                    <a:pt x="203" y="3390"/>
                  </a:lnTo>
                  <a:lnTo>
                    <a:pt x="101" y="3632"/>
                  </a:lnTo>
                  <a:lnTo>
                    <a:pt x="393" y="3467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5" name="object 4095"/>
            <p:cNvSpPr/>
            <p:nvPr/>
          </p:nvSpPr>
          <p:spPr>
            <a:xfrm>
              <a:off x="2636437" y="596007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17" y="0"/>
                  </a:moveTo>
                  <a:lnTo>
                    <a:pt x="0" y="190"/>
                  </a:lnTo>
                  <a:lnTo>
                    <a:pt x="12" y="368"/>
                  </a:lnTo>
                  <a:lnTo>
                    <a:pt x="139" y="3416"/>
                  </a:lnTo>
                  <a:lnTo>
                    <a:pt x="101" y="3606"/>
                  </a:lnTo>
                  <a:lnTo>
                    <a:pt x="317" y="3479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6" name="object 4096"/>
            <p:cNvSpPr/>
            <p:nvPr/>
          </p:nvSpPr>
          <p:spPr>
            <a:xfrm>
              <a:off x="2636450" y="596012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5" h="3810">
                  <a:moveTo>
                    <a:pt x="393" y="0"/>
                  </a:moveTo>
                  <a:lnTo>
                    <a:pt x="0" y="215"/>
                  </a:lnTo>
                  <a:lnTo>
                    <a:pt x="0" y="393"/>
                  </a:lnTo>
                  <a:lnTo>
                    <a:pt x="215" y="266"/>
                  </a:lnTo>
                  <a:lnTo>
                    <a:pt x="215" y="3403"/>
                  </a:lnTo>
                  <a:lnTo>
                    <a:pt x="88" y="3454"/>
                  </a:lnTo>
                  <a:lnTo>
                    <a:pt x="88" y="3632"/>
                  </a:lnTo>
                  <a:lnTo>
                    <a:pt x="393" y="347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7" name="object 4097"/>
            <p:cNvSpPr/>
            <p:nvPr/>
          </p:nvSpPr>
          <p:spPr>
            <a:xfrm>
              <a:off x="2635280" y="595822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33" y="0"/>
                  </a:moveTo>
                  <a:lnTo>
                    <a:pt x="0" y="2616"/>
                  </a:lnTo>
                  <a:lnTo>
                    <a:pt x="0" y="6273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4356" y="279"/>
                  </a:lnTo>
                  <a:lnTo>
                    <a:pt x="4356" y="3759"/>
                  </a:lnTo>
                  <a:lnTo>
                    <a:pt x="4533" y="3644"/>
                  </a:lnTo>
                  <a:lnTo>
                    <a:pt x="4648" y="76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8" name="object 4098"/>
            <p:cNvSpPr/>
            <p:nvPr/>
          </p:nvSpPr>
          <p:spPr>
            <a:xfrm>
              <a:off x="2635402" y="5958306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80" h="6350">
                  <a:moveTo>
                    <a:pt x="4533" y="0"/>
                  </a:moveTo>
                  <a:lnTo>
                    <a:pt x="1536" y="1739"/>
                  </a:lnTo>
                  <a:lnTo>
                    <a:pt x="0" y="2616"/>
                  </a:lnTo>
                  <a:lnTo>
                    <a:pt x="0" y="6273"/>
                  </a:lnTo>
                  <a:lnTo>
                    <a:pt x="177" y="6172"/>
                  </a:lnTo>
                  <a:lnTo>
                    <a:pt x="177" y="2692"/>
                  </a:lnTo>
                  <a:lnTo>
                    <a:pt x="1536" y="1905"/>
                  </a:lnTo>
                  <a:lnTo>
                    <a:pt x="4356" y="279"/>
                  </a:lnTo>
                  <a:lnTo>
                    <a:pt x="4356" y="3771"/>
                  </a:lnTo>
                  <a:lnTo>
                    <a:pt x="4533" y="3657"/>
                  </a:lnTo>
                  <a:lnTo>
                    <a:pt x="453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9" name="object 4099"/>
            <p:cNvSpPr/>
            <p:nvPr/>
          </p:nvSpPr>
          <p:spPr>
            <a:xfrm>
              <a:off x="2629978" y="5848821"/>
              <a:ext cx="31115" cy="111125"/>
            </a:xfrm>
            <a:custGeom>
              <a:avLst/>
              <a:gdLst/>
              <a:ahLst/>
              <a:cxnLst/>
              <a:rect l="l" t="t" r="r" b="b"/>
              <a:pathLst>
                <a:path w="31114" h="111125">
                  <a:moveTo>
                    <a:pt x="0" y="0"/>
                  </a:moveTo>
                  <a:lnTo>
                    <a:pt x="0" y="93345"/>
                  </a:lnTo>
                  <a:lnTo>
                    <a:pt x="30492" y="110820"/>
                  </a:lnTo>
                  <a:lnTo>
                    <a:pt x="30492" y="17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0" name="object 4100"/>
            <p:cNvSpPr/>
            <p:nvPr/>
          </p:nvSpPr>
          <p:spPr>
            <a:xfrm>
              <a:off x="2660475" y="5850910"/>
              <a:ext cx="27305" cy="109220"/>
            </a:xfrm>
            <a:custGeom>
              <a:avLst/>
              <a:gdLst/>
              <a:ahLst/>
              <a:cxnLst/>
              <a:rect l="l" t="t" r="r" b="b"/>
              <a:pathLst>
                <a:path w="27305" h="109220">
                  <a:moveTo>
                    <a:pt x="26924" y="0"/>
                  </a:moveTo>
                  <a:lnTo>
                    <a:pt x="0" y="15405"/>
                  </a:lnTo>
                  <a:lnTo>
                    <a:pt x="0" y="108737"/>
                  </a:lnTo>
                  <a:lnTo>
                    <a:pt x="26924" y="93332"/>
                  </a:lnTo>
                  <a:lnTo>
                    <a:pt x="2692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1" name="object 4101"/>
            <p:cNvSpPr/>
            <p:nvPr/>
          </p:nvSpPr>
          <p:spPr>
            <a:xfrm>
              <a:off x="2629970" y="5833442"/>
              <a:ext cx="57785" cy="33020"/>
            </a:xfrm>
            <a:custGeom>
              <a:avLst/>
              <a:gdLst/>
              <a:ahLst/>
              <a:cxnLst/>
              <a:rect l="l" t="t" r="r" b="b"/>
              <a:pathLst>
                <a:path w="57785" h="33020">
                  <a:moveTo>
                    <a:pt x="26873" y="0"/>
                  </a:moveTo>
                  <a:lnTo>
                    <a:pt x="0" y="15379"/>
                  </a:lnTo>
                  <a:lnTo>
                    <a:pt x="30556" y="32842"/>
                  </a:lnTo>
                  <a:lnTo>
                    <a:pt x="57429" y="17462"/>
                  </a:lnTo>
                  <a:lnTo>
                    <a:pt x="2687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2" name="object 4102"/>
            <p:cNvSpPr/>
            <p:nvPr/>
          </p:nvSpPr>
          <p:spPr>
            <a:xfrm>
              <a:off x="2629330" y="5831572"/>
              <a:ext cx="59055" cy="33655"/>
            </a:xfrm>
            <a:custGeom>
              <a:avLst/>
              <a:gdLst/>
              <a:ahLst/>
              <a:cxnLst/>
              <a:rect l="l" t="t" r="r" b="b"/>
              <a:pathLst>
                <a:path w="59055" h="33654">
                  <a:moveTo>
                    <a:pt x="27165" y="0"/>
                  </a:moveTo>
                  <a:lnTo>
                    <a:pt x="0" y="15544"/>
                  </a:lnTo>
                  <a:lnTo>
                    <a:pt x="31305" y="33489"/>
                  </a:lnTo>
                  <a:lnTo>
                    <a:pt x="58470" y="17945"/>
                  </a:lnTo>
                  <a:lnTo>
                    <a:pt x="271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3" name="object 4103"/>
            <p:cNvSpPr/>
            <p:nvPr/>
          </p:nvSpPr>
          <p:spPr>
            <a:xfrm>
              <a:off x="2629306" y="5832741"/>
              <a:ext cx="56515" cy="33655"/>
            </a:xfrm>
            <a:custGeom>
              <a:avLst/>
              <a:gdLst/>
              <a:ahLst/>
              <a:cxnLst/>
              <a:rect l="l" t="t" r="r" b="b"/>
              <a:pathLst>
                <a:path w="56514" h="33654">
                  <a:moveTo>
                    <a:pt x="31318" y="32334"/>
                  </a:moveTo>
                  <a:lnTo>
                    <a:pt x="0" y="14389"/>
                  </a:lnTo>
                  <a:lnTo>
                    <a:pt x="0" y="15570"/>
                  </a:lnTo>
                  <a:lnTo>
                    <a:pt x="31318" y="33528"/>
                  </a:lnTo>
                  <a:lnTo>
                    <a:pt x="31318" y="32334"/>
                  </a:lnTo>
                  <a:close/>
                </a:path>
                <a:path w="56514" h="33654">
                  <a:moveTo>
                    <a:pt x="56476" y="16649"/>
                  </a:moveTo>
                  <a:lnTo>
                    <a:pt x="27419" y="0"/>
                  </a:lnTo>
                  <a:lnTo>
                    <a:pt x="2324" y="14516"/>
                  </a:lnTo>
                  <a:lnTo>
                    <a:pt x="31381" y="31178"/>
                  </a:lnTo>
                  <a:lnTo>
                    <a:pt x="56476" y="1664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4" name="object 4104"/>
            <p:cNvSpPr/>
            <p:nvPr/>
          </p:nvSpPr>
          <p:spPr>
            <a:xfrm>
              <a:off x="2660636" y="5849520"/>
              <a:ext cx="27305" cy="17145"/>
            </a:xfrm>
            <a:custGeom>
              <a:avLst/>
              <a:gdLst/>
              <a:ahLst/>
              <a:cxnLst/>
              <a:rect l="l" t="t" r="r" b="b"/>
              <a:pathLst>
                <a:path w="27305" h="17145">
                  <a:moveTo>
                    <a:pt x="27165" y="0"/>
                  </a:moveTo>
                  <a:lnTo>
                    <a:pt x="0" y="15532"/>
                  </a:lnTo>
                  <a:lnTo>
                    <a:pt x="0" y="16738"/>
                  </a:lnTo>
                  <a:lnTo>
                    <a:pt x="27165" y="1193"/>
                  </a:lnTo>
                  <a:lnTo>
                    <a:pt x="271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5" name="object 4105"/>
            <p:cNvSpPr/>
            <p:nvPr/>
          </p:nvSpPr>
          <p:spPr>
            <a:xfrm>
              <a:off x="2632948" y="5832731"/>
              <a:ext cx="53340" cy="31750"/>
            </a:xfrm>
            <a:custGeom>
              <a:avLst/>
              <a:gdLst/>
              <a:ahLst/>
              <a:cxnLst/>
              <a:rect l="l" t="t" r="r" b="b"/>
              <a:pathLst>
                <a:path w="53339" h="31750">
                  <a:moveTo>
                    <a:pt x="23787" y="0"/>
                  </a:moveTo>
                  <a:lnTo>
                    <a:pt x="23964" y="11912"/>
                  </a:lnTo>
                  <a:lnTo>
                    <a:pt x="0" y="14973"/>
                  </a:lnTo>
                  <a:lnTo>
                    <a:pt x="0" y="15278"/>
                  </a:lnTo>
                  <a:lnTo>
                    <a:pt x="27749" y="31178"/>
                  </a:lnTo>
                  <a:lnTo>
                    <a:pt x="52844" y="16649"/>
                  </a:lnTo>
                  <a:lnTo>
                    <a:pt x="2378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6" name="object 4106"/>
            <p:cNvSpPr/>
            <p:nvPr/>
          </p:nvSpPr>
          <p:spPr>
            <a:xfrm>
              <a:off x="2632957" y="5833949"/>
              <a:ext cx="51435" cy="29845"/>
            </a:xfrm>
            <a:custGeom>
              <a:avLst/>
              <a:gdLst/>
              <a:ahLst/>
              <a:cxnLst/>
              <a:rect l="l" t="t" r="r" b="b"/>
              <a:pathLst>
                <a:path w="51435" h="29845">
                  <a:moveTo>
                    <a:pt x="23787" y="0"/>
                  </a:moveTo>
                  <a:lnTo>
                    <a:pt x="0" y="13754"/>
                  </a:lnTo>
                  <a:lnTo>
                    <a:pt x="27203" y="29349"/>
                  </a:lnTo>
                  <a:lnTo>
                    <a:pt x="50990" y="15582"/>
                  </a:lnTo>
                  <a:lnTo>
                    <a:pt x="2378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7" name="object 4107"/>
            <p:cNvSpPr/>
            <p:nvPr/>
          </p:nvSpPr>
          <p:spPr>
            <a:xfrm>
              <a:off x="2636710" y="5844590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6299" y="0"/>
                  </a:moveTo>
                  <a:lnTo>
                    <a:pt x="5841" y="12"/>
                  </a:lnTo>
                  <a:lnTo>
                    <a:pt x="5562" y="190"/>
                  </a:lnTo>
                  <a:lnTo>
                    <a:pt x="25" y="3390"/>
                  </a:lnTo>
                  <a:lnTo>
                    <a:pt x="0" y="3644"/>
                  </a:lnTo>
                  <a:lnTo>
                    <a:pt x="6616" y="7454"/>
                  </a:lnTo>
                  <a:lnTo>
                    <a:pt x="7061" y="7442"/>
                  </a:lnTo>
                  <a:lnTo>
                    <a:pt x="12623" y="4229"/>
                  </a:lnTo>
                  <a:lnTo>
                    <a:pt x="12903" y="4051"/>
                  </a:lnTo>
                  <a:lnTo>
                    <a:pt x="12928" y="3810"/>
                  </a:lnTo>
                  <a:lnTo>
                    <a:pt x="6565" y="127"/>
                  </a:lnTo>
                  <a:lnTo>
                    <a:pt x="629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8" name="object 4108"/>
            <p:cNvSpPr/>
            <p:nvPr/>
          </p:nvSpPr>
          <p:spPr>
            <a:xfrm>
              <a:off x="2637116" y="5845225"/>
              <a:ext cx="12700" cy="6985"/>
            </a:xfrm>
            <a:custGeom>
              <a:avLst/>
              <a:gdLst/>
              <a:ahLst/>
              <a:cxnLst/>
              <a:rect l="l" t="t" r="r" b="b"/>
              <a:pathLst>
                <a:path w="12700" h="6985">
                  <a:moveTo>
                    <a:pt x="5994" y="0"/>
                  </a:moveTo>
                  <a:lnTo>
                    <a:pt x="5537" y="25"/>
                  </a:lnTo>
                  <a:lnTo>
                    <a:pt x="0" y="3225"/>
                  </a:lnTo>
                  <a:lnTo>
                    <a:pt x="6210" y="6819"/>
                  </a:lnTo>
                  <a:lnTo>
                    <a:pt x="6654" y="6807"/>
                  </a:lnTo>
                  <a:lnTo>
                    <a:pt x="12217" y="3594"/>
                  </a:lnTo>
                  <a:lnTo>
                    <a:pt x="6248" y="165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9" name="object 4109"/>
            <p:cNvSpPr/>
            <p:nvPr/>
          </p:nvSpPr>
          <p:spPr>
            <a:xfrm>
              <a:off x="2644603" y="5839880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6299" y="0"/>
                  </a:moveTo>
                  <a:lnTo>
                    <a:pt x="5841" y="12"/>
                  </a:lnTo>
                  <a:lnTo>
                    <a:pt x="5575" y="190"/>
                  </a:lnTo>
                  <a:lnTo>
                    <a:pt x="25" y="3390"/>
                  </a:lnTo>
                  <a:lnTo>
                    <a:pt x="0" y="3644"/>
                  </a:lnTo>
                  <a:lnTo>
                    <a:pt x="6616" y="7454"/>
                  </a:lnTo>
                  <a:lnTo>
                    <a:pt x="7073" y="7442"/>
                  </a:lnTo>
                  <a:lnTo>
                    <a:pt x="12623" y="4229"/>
                  </a:lnTo>
                  <a:lnTo>
                    <a:pt x="12903" y="4051"/>
                  </a:lnTo>
                  <a:lnTo>
                    <a:pt x="12928" y="3810"/>
                  </a:lnTo>
                  <a:lnTo>
                    <a:pt x="6565" y="127"/>
                  </a:lnTo>
                  <a:lnTo>
                    <a:pt x="629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0" name="object 4110"/>
            <p:cNvSpPr/>
            <p:nvPr/>
          </p:nvSpPr>
          <p:spPr>
            <a:xfrm>
              <a:off x="2645009" y="5840528"/>
              <a:ext cx="12700" cy="6985"/>
            </a:xfrm>
            <a:custGeom>
              <a:avLst/>
              <a:gdLst/>
              <a:ahLst/>
              <a:cxnLst/>
              <a:rect l="l" t="t" r="r" b="b"/>
              <a:pathLst>
                <a:path w="12700" h="6985">
                  <a:moveTo>
                    <a:pt x="5994" y="0"/>
                  </a:moveTo>
                  <a:lnTo>
                    <a:pt x="5537" y="0"/>
                  </a:lnTo>
                  <a:lnTo>
                    <a:pt x="5257" y="177"/>
                  </a:lnTo>
                  <a:lnTo>
                    <a:pt x="0" y="3213"/>
                  </a:lnTo>
                  <a:lnTo>
                    <a:pt x="6210" y="6807"/>
                  </a:lnTo>
                  <a:lnTo>
                    <a:pt x="6667" y="6794"/>
                  </a:lnTo>
                  <a:lnTo>
                    <a:pt x="12217" y="3581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1" name="object 4111"/>
            <p:cNvSpPr/>
            <p:nvPr/>
          </p:nvSpPr>
          <p:spPr>
            <a:xfrm>
              <a:off x="2660597" y="5857083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901" y="0"/>
                  </a:moveTo>
                  <a:lnTo>
                    <a:pt x="0" y="13804"/>
                  </a:lnTo>
                  <a:lnTo>
                    <a:pt x="0" y="22517"/>
                  </a:lnTo>
                  <a:lnTo>
                    <a:pt x="23901" y="8712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2" name="object 4112"/>
            <p:cNvSpPr/>
            <p:nvPr/>
          </p:nvSpPr>
          <p:spPr>
            <a:xfrm>
              <a:off x="2633065" y="5854991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27508" y="15913"/>
                  </a:moveTo>
                  <a:lnTo>
                    <a:pt x="0" y="0"/>
                  </a:lnTo>
                  <a:lnTo>
                    <a:pt x="0" y="8712"/>
                  </a:lnTo>
                  <a:lnTo>
                    <a:pt x="27508" y="24612"/>
                  </a:lnTo>
                  <a:lnTo>
                    <a:pt x="27508" y="15913"/>
                  </a:lnTo>
                  <a:close/>
                </a:path>
                <a:path w="51435" h="24764">
                  <a:moveTo>
                    <a:pt x="51422" y="1117"/>
                  </a:moveTo>
                  <a:lnTo>
                    <a:pt x="27520" y="14922"/>
                  </a:lnTo>
                  <a:lnTo>
                    <a:pt x="27520" y="23634"/>
                  </a:lnTo>
                  <a:lnTo>
                    <a:pt x="51422" y="9829"/>
                  </a:lnTo>
                  <a:lnTo>
                    <a:pt x="51422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3" name="object 4113"/>
            <p:cNvSpPr/>
            <p:nvPr/>
          </p:nvSpPr>
          <p:spPr>
            <a:xfrm>
              <a:off x="2633075" y="5854006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712"/>
                  </a:lnTo>
                  <a:lnTo>
                    <a:pt x="27508" y="24612"/>
                  </a:lnTo>
                  <a:lnTo>
                    <a:pt x="27508" y="15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4" name="object 4114"/>
            <p:cNvSpPr/>
            <p:nvPr/>
          </p:nvSpPr>
          <p:spPr>
            <a:xfrm>
              <a:off x="2660597" y="5872302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901" y="0"/>
                  </a:moveTo>
                  <a:lnTo>
                    <a:pt x="0" y="13804"/>
                  </a:lnTo>
                  <a:lnTo>
                    <a:pt x="0" y="22517"/>
                  </a:lnTo>
                  <a:lnTo>
                    <a:pt x="23901" y="8712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5" name="object 4115"/>
            <p:cNvSpPr/>
            <p:nvPr/>
          </p:nvSpPr>
          <p:spPr>
            <a:xfrm>
              <a:off x="2633065" y="5870206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27508" y="15900"/>
                  </a:moveTo>
                  <a:lnTo>
                    <a:pt x="0" y="0"/>
                  </a:lnTo>
                  <a:lnTo>
                    <a:pt x="0" y="8712"/>
                  </a:lnTo>
                  <a:lnTo>
                    <a:pt x="27508" y="24612"/>
                  </a:lnTo>
                  <a:lnTo>
                    <a:pt x="27508" y="15900"/>
                  </a:lnTo>
                  <a:close/>
                </a:path>
                <a:path w="51435" h="24764">
                  <a:moveTo>
                    <a:pt x="51422" y="1130"/>
                  </a:moveTo>
                  <a:lnTo>
                    <a:pt x="27520" y="14935"/>
                  </a:lnTo>
                  <a:lnTo>
                    <a:pt x="27520" y="23647"/>
                  </a:lnTo>
                  <a:lnTo>
                    <a:pt x="51422" y="9842"/>
                  </a:lnTo>
                  <a:lnTo>
                    <a:pt x="51422" y="11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6" name="object 4116"/>
            <p:cNvSpPr/>
            <p:nvPr/>
          </p:nvSpPr>
          <p:spPr>
            <a:xfrm>
              <a:off x="2633075" y="5869232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712"/>
                  </a:lnTo>
                  <a:lnTo>
                    <a:pt x="27508" y="24612"/>
                  </a:lnTo>
                  <a:lnTo>
                    <a:pt x="27508" y="15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7" name="object 4117"/>
            <p:cNvSpPr/>
            <p:nvPr/>
          </p:nvSpPr>
          <p:spPr>
            <a:xfrm>
              <a:off x="2660597" y="5887519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901" y="0"/>
                  </a:moveTo>
                  <a:lnTo>
                    <a:pt x="0" y="13804"/>
                  </a:lnTo>
                  <a:lnTo>
                    <a:pt x="0" y="22517"/>
                  </a:lnTo>
                  <a:lnTo>
                    <a:pt x="23901" y="8712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8" name="object 4118"/>
            <p:cNvSpPr/>
            <p:nvPr/>
          </p:nvSpPr>
          <p:spPr>
            <a:xfrm>
              <a:off x="2633065" y="5885433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27508" y="15913"/>
                  </a:moveTo>
                  <a:lnTo>
                    <a:pt x="0" y="0"/>
                  </a:lnTo>
                  <a:lnTo>
                    <a:pt x="0" y="8712"/>
                  </a:lnTo>
                  <a:lnTo>
                    <a:pt x="27508" y="24612"/>
                  </a:lnTo>
                  <a:lnTo>
                    <a:pt x="27508" y="15913"/>
                  </a:lnTo>
                  <a:close/>
                </a:path>
                <a:path w="51435" h="24764">
                  <a:moveTo>
                    <a:pt x="51422" y="1117"/>
                  </a:moveTo>
                  <a:lnTo>
                    <a:pt x="27520" y="14922"/>
                  </a:lnTo>
                  <a:lnTo>
                    <a:pt x="27520" y="23634"/>
                  </a:lnTo>
                  <a:lnTo>
                    <a:pt x="51422" y="9829"/>
                  </a:lnTo>
                  <a:lnTo>
                    <a:pt x="51422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9" name="object 4119"/>
            <p:cNvSpPr/>
            <p:nvPr/>
          </p:nvSpPr>
          <p:spPr>
            <a:xfrm>
              <a:off x="2633075" y="5884452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712"/>
                  </a:lnTo>
                  <a:lnTo>
                    <a:pt x="27508" y="24612"/>
                  </a:lnTo>
                  <a:lnTo>
                    <a:pt x="27508" y="15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0" name="object 4120"/>
            <p:cNvSpPr/>
            <p:nvPr/>
          </p:nvSpPr>
          <p:spPr>
            <a:xfrm>
              <a:off x="2660597" y="5902746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901" y="0"/>
                  </a:moveTo>
                  <a:lnTo>
                    <a:pt x="0" y="13804"/>
                  </a:lnTo>
                  <a:lnTo>
                    <a:pt x="0" y="22517"/>
                  </a:lnTo>
                  <a:lnTo>
                    <a:pt x="23901" y="8712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1" name="object 4121"/>
            <p:cNvSpPr/>
            <p:nvPr/>
          </p:nvSpPr>
          <p:spPr>
            <a:xfrm>
              <a:off x="2633065" y="5900661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27508" y="15900"/>
                  </a:moveTo>
                  <a:lnTo>
                    <a:pt x="0" y="0"/>
                  </a:lnTo>
                  <a:lnTo>
                    <a:pt x="0" y="8712"/>
                  </a:lnTo>
                  <a:lnTo>
                    <a:pt x="27508" y="24612"/>
                  </a:lnTo>
                  <a:lnTo>
                    <a:pt x="27508" y="15900"/>
                  </a:lnTo>
                  <a:close/>
                </a:path>
                <a:path w="51435" h="24764">
                  <a:moveTo>
                    <a:pt x="51422" y="1117"/>
                  </a:moveTo>
                  <a:lnTo>
                    <a:pt x="27520" y="14922"/>
                  </a:lnTo>
                  <a:lnTo>
                    <a:pt x="27520" y="23634"/>
                  </a:lnTo>
                  <a:lnTo>
                    <a:pt x="51422" y="9829"/>
                  </a:lnTo>
                  <a:lnTo>
                    <a:pt x="51422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2" name="object 4122"/>
            <p:cNvSpPr/>
            <p:nvPr/>
          </p:nvSpPr>
          <p:spPr>
            <a:xfrm>
              <a:off x="2633075" y="5899678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712"/>
                  </a:lnTo>
                  <a:lnTo>
                    <a:pt x="27508" y="24612"/>
                  </a:lnTo>
                  <a:lnTo>
                    <a:pt x="27508" y="15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3" name="object 4123"/>
            <p:cNvSpPr/>
            <p:nvPr/>
          </p:nvSpPr>
          <p:spPr>
            <a:xfrm>
              <a:off x="2660597" y="5917965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901" y="0"/>
                  </a:moveTo>
                  <a:lnTo>
                    <a:pt x="0" y="13804"/>
                  </a:lnTo>
                  <a:lnTo>
                    <a:pt x="0" y="22517"/>
                  </a:lnTo>
                  <a:lnTo>
                    <a:pt x="23901" y="8712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4" name="object 4124"/>
            <p:cNvSpPr/>
            <p:nvPr/>
          </p:nvSpPr>
          <p:spPr>
            <a:xfrm>
              <a:off x="2633065" y="5915875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27508" y="15900"/>
                  </a:moveTo>
                  <a:lnTo>
                    <a:pt x="0" y="0"/>
                  </a:lnTo>
                  <a:lnTo>
                    <a:pt x="0" y="8712"/>
                  </a:lnTo>
                  <a:lnTo>
                    <a:pt x="27508" y="24612"/>
                  </a:lnTo>
                  <a:lnTo>
                    <a:pt x="27508" y="15900"/>
                  </a:lnTo>
                  <a:close/>
                </a:path>
                <a:path w="51435" h="24764">
                  <a:moveTo>
                    <a:pt x="51422" y="1117"/>
                  </a:moveTo>
                  <a:lnTo>
                    <a:pt x="27520" y="14922"/>
                  </a:lnTo>
                  <a:lnTo>
                    <a:pt x="27520" y="23634"/>
                  </a:lnTo>
                  <a:lnTo>
                    <a:pt x="51422" y="9829"/>
                  </a:lnTo>
                  <a:lnTo>
                    <a:pt x="51422" y="11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5" name="object 4125"/>
            <p:cNvSpPr/>
            <p:nvPr/>
          </p:nvSpPr>
          <p:spPr>
            <a:xfrm>
              <a:off x="2633075" y="5914896"/>
              <a:ext cx="27940" cy="24765"/>
            </a:xfrm>
            <a:custGeom>
              <a:avLst/>
              <a:gdLst/>
              <a:ahLst/>
              <a:cxnLst/>
              <a:rect l="l" t="t" r="r" b="b"/>
              <a:pathLst>
                <a:path w="27939" h="24764">
                  <a:moveTo>
                    <a:pt x="0" y="0"/>
                  </a:moveTo>
                  <a:lnTo>
                    <a:pt x="0" y="8712"/>
                  </a:lnTo>
                  <a:lnTo>
                    <a:pt x="27508" y="24612"/>
                  </a:lnTo>
                  <a:lnTo>
                    <a:pt x="27508" y="15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6" name="object 4126"/>
            <p:cNvSpPr/>
            <p:nvPr/>
          </p:nvSpPr>
          <p:spPr>
            <a:xfrm>
              <a:off x="2660597" y="5933191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3901" y="0"/>
                  </a:moveTo>
                  <a:lnTo>
                    <a:pt x="0" y="13804"/>
                  </a:lnTo>
                  <a:lnTo>
                    <a:pt x="0" y="22504"/>
                  </a:lnTo>
                  <a:lnTo>
                    <a:pt x="23901" y="8712"/>
                  </a:lnTo>
                  <a:lnTo>
                    <a:pt x="239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7" name="object 4127"/>
            <p:cNvSpPr/>
            <p:nvPr/>
          </p:nvSpPr>
          <p:spPr>
            <a:xfrm>
              <a:off x="2633065" y="5931090"/>
              <a:ext cx="51435" cy="24765"/>
            </a:xfrm>
            <a:custGeom>
              <a:avLst/>
              <a:gdLst/>
              <a:ahLst/>
              <a:cxnLst/>
              <a:rect l="l" t="t" r="r" b="b"/>
              <a:pathLst>
                <a:path w="51435" h="24764">
                  <a:moveTo>
                    <a:pt x="27508" y="15913"/>
                  </a:moveTo>
                  <a:lnTo>
                    <a:pt x="0" y="0"/>
                  </a:lnTo>
                  <a:lnTo>
                    <a:pt x="0" y="8712"/>
                  </a:lnTo>
                  <a:lnTo>
                    <a:pt x="27508" y="24612"/>
                  </a:lnTo>
                  <a:lnTo>
                    <a:pt x="27508" y="15913"/>
                  </a:lnTo>
                  <a:close/>
                </a:path>
                <a:path w="51435" h="24764">
                  <a:moveTo>
                    <a:pt x="51422" y="1130"/>
                  </a:moveTo>
                  <a:lnTo>
                    <a:pt x="27520" y="14935"/>
                  </a:lnTo>
                  <a:lnTo>
                    <a:pt x="27520" y="23634"/>
                  </a:lnTo>
                  <a:lnTo>
                    <a:pt x="51422" y="9842"/>
                  </a:lnTo>
                  <a:lnTo>
                    <a:pt x="51422" y="11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8" name="object 4128"/>
            <p:cNvSpPr/>
            <p:nvPr/>
          </p:nvSpPr>
          <p:spPr>
            <a:xfrm>
              <a:off x="2633065" y="5886487"/>
              <a:ext cx="81280" cy="93345"/>
            </a:xfrm>
            <a:custGeom>
              <a:avLst/>
              <a:gdLst/>
              <a:ahLst/>
              <a:cxnLst/>
              <a:rect l="l" t="t" r="r" b="b"/>
              <a:pathLst>
                <a:path w="81280" h="93345">
                  <a:moveTo>
                    <a:pt x="27508" y="59550"/>
                  </a:moveTo>
                  <a:lnTo>
                    <a:pt x="0" y="43637"/>
                  </a:lnTo>
                  <a:lnTo>
                    <a:pt x="0" y="52349"/>
                  </a:lnTo>
                  <a:lnTo>
                    <a:pt x="27508" y="68249"/>
                  </a:lnTo>
                  <a:lnTo>
                    <a:pt x="27508" y="59550"/>
                  </a:lnTo>
                  <a:close/>
                </a:path>
                <a:path w="81280" h="93345">
                  <a:moveTo>
                    <a:pt x="80860" y="14668"/>
                  </a:moveTo>
                  <a:lnTo>
                    <a:pt x="55283" y="0"/>
                  </a:lnTo>
                  <a:lnTo>
                    <a:pt x="55283" y="78308"/>
                  </a:lnTo>
                  <a:lnTo>
                    <a:pt x="80860" y="92964"/>
                  </a:lnTo>
                  <a:lnTo>
                    <a:pt x="80860" y="1466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9" name="object 4129"/>
            <p:cNvSpPr/>
            <p:nvPr/>
          </p:nvSpPr>
          <p:spPr>
            <a:xfrm>
              <a:off x="2713935" y="5893264"/>
              <a:ext cx="13970" cy="86360"/>
            </a:xfrm>
            <a:custGeom>
              <a:avLst/>
              <a:gdLst/>
              <a:ahLst/>
              <a:cxnLst/>
              <a:rect l="l" t="t" r="r" b="b"/>
              <a:pathLst>
                <a:path w="13969" h="86360">
                  <a:moveTo>
                    <a:pt x="13665" y="0"/>
                  </a:moveTo>
                  <a:lnTo>
                    <a:pt x="0" y="7886"/>
                  </a:lnTo>
                  <a:lnTo>
                    <a:pt x="0" y="86194"/>
                  </a:lnTo>
                  <a:lnTo>
                    <a:pt x="13665" y="78308"/>
                  </a:lnTo>
                  <a:lnTo>
                    <a:pt x="136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0" name="object 4130"/>
            <p:cNvSpPr/>
            <p:nvPr/>
          </p:nvSpPr>
          <p:spPr>
            <a:xfrm>
              <a:off x="2688357" y="5878620"/>
              <a:ext cx="39370" cy="22860"/>
            </a:xfrm>
            <a:custGeom>
              <a:avLst/>
              <a:gdLst/>
              <a:ahLst/>
              <a:cxnLst/>
              <a:rect l="l" t="t" r="r" b="b"/>
              <a:pathLst>
                <a:path w="39369" h="22860">
                  <a:moveTo>
                    <a:pt x="13614" y="0"/>
                  </a:moveTo>
                  <a:lnTo>
                    <a:pt x="0" y="7861"/>
                  </a:lnTo>
                  <a:lnTo>
                    <a:pt x="25628" y="22504"/>
                  </a:lnTo>
                  <a:lnTo>
                    <a:pt x="39243" y="14643"/>
                  </a:lnTo>
                  <a:lnTo>
                    <a:pt x="1361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1" name="object 4131"/>
            <p:cNvSpPr/>
            <p:nvPr/>
          </p:nvSpPr>
          <p:spPr>
            <a:xfrm>
              <a:off x="2692323" y="5889053"/>
              <a:ext cx="17780" cy="88265"/>
            </a:xfrm>
            <a:custGeom>
              <a:avLst/>
              <a:gdLst/>
              <a:ahLst/>
              <a:cxnLst/>
              <a:rect l="l" t="t" r="r" b="b"/>
              <a:pathLst>
                <a:path w="17780" h="88264">
                  <a:moveTo>
                    <a:pt x="431" y="0"/>
                  </a:moveTo>
                  <a:lnTo>
                    <a:pt x="0" y="0"/>
                  </a:lnTo>
                  <a:lnTo>
                    <a:pt x="0" y="78079"/>
                  </a:lnTo>
                  <a:lnTo>
                    <a:pt x="431" y="78320"/>
                  </a:lnTo>
                  <a:lnTo>
                    <a:pt x="431" y="0"/>
                  </a:lnTo>
                  <a:close/>
                </a:path>
                <a:path w="17780" h="88264">
                  <a:moveTo>
                    <a:pt x="4648" y="2413"/>
                  </a:moveTo>
                  <a:lnTo>
                    <a:pt x="4216" y="2413"/>
                  </a:lnTo>
                  <a:lnTo>
                    <a:pt x="4216" y="80467"/>
                  </a:lnTo>
                  <a:lnTo>
                    <a:pt x="4648" y="80733"/>
                  </a:lnTo>
                  <a:lnTo>
                    <a:pt x="4648" y="2413"/>
                  </a:lnTo>
                  <a:close/>
                </a:path>
                <a:path w="17780" h="88264">
                  <a:moveTo>
                    <a:pt x="8851" y="4826"/>
                  </a:moveTo>
                  <a:lnTo>
                    <a:pt x="8420" y="4826"/>
                  </a:lnTo>
                  <a:lnTo>
                    <a:pt x="8420" y="82880"/>
                  </a:lnTo>
                  <a:lnTo>
                    <a:pt x="8851" y="83146"/>
                  </a:lnTo>
                  <a:lnTo>
                    <a:pt x="8851" y="4826"/>
                  </a:lnTo>
                  <a:close/>
                </a:path>
                <a:path w="17780" h="88264">
                  <a:moveTo>
                    <a:pt x="13068" y="7239"/>
                  </a:moveTo>
                  <a:lnTo>
                    <a:pt x="12636" y="7239"/>
                  </a:lnTo>
                  <a:lnTo>
                    <a:pt x="12636" y="85318"/>
                  </a:lnTo>
                  <a:lnTo>
                    <a:pt x="13068" y="85559"/>
                  </a:lnTo>
                  <a:lnTo>
                    <a:pt x="13068" y="7239"/>
                  </a:lnTo>
                  <a:close/>
                </a:path>
                <a:path w="17780" h="88264">
                  <a:moveTo>
                    <a:pt x="17272" y="9652"/>
                  </a:moveTo>
                  <a:lnTo>
                    <a:pt x="16840" y="9652"/>
                  </a:lnTo>
                  <a:lnTo>
                    <a:pt x="16840" y="87706"/>
                  </a:lnTo>
                  <a:lnTo>
                    <a:pt x="17272" y="87972"/>
                  </a:lnTo>
                  <a:lnTo>
                    <a:pt x="17272" y="96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2" name="object 4132"/>
            <p:cNvSpPr/>
            <p:nvPr/>
          </p:nvSpPr>
          <p:spPr>
            <a:xfrm>
              <a:off x="2687794" y="5877048"/>
              <a:ext cx="40640" cy="23495"/>
            </a:xfrm>
            <a:custGeom>
              <a:avLst/>
              <a:gdLst/>
              <a:ahLst/>
              <a:cxnLst/>
              <a:rect l="l" t="t" r="r" b="b"/>
              <a:pathLst>
                <a:path w="40639" h="23495">
                  <a:moveTo>
                    <a:pt x="13881" y="0"/>
                  </a:moveTo>
                  <a:lnTo>
                    <a:pt x="0" y="8001"/>
                  </a:lnTo>
                  <a:lnTo>
                    <a:pt x="26276" y="23063"/>
                  </a:lnTo>
                  <a:lnTo>
                    <a:pt x="40144" y="15049"/>
                  </a:lnTo>
                  <a:lnTo>
                    <a:pt x="1388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3" name="object 4133"/>
            <p:cNvSpPr/>
            <p:nvPr/>
          </p:nvSpPr>
          <p:spPr>
            <a:xfrm>
              <a:off x="2687802" y="5878029"/>
              <a:ext cx="38735" cy="23495"/>
            </a:xfrm>
            <a:custGeom>
              <a:avLst/>
              <a:gdLst/>
              <a:ahLst/>
              <a:cxnLst/>
              <a:rect l="l" t="t" r="r" b="b"/>
              <a:pathLst>
                <a:path w="38735" h="23495">
                  <a:moveTo>
                    <a:pt x="26263" y="22085"/>
                  </a:moveTo>
                  <a:lnTo>
                    <a:pt x="0" y="7035"/>
                  </a:lnTo>
                  <a:lnTo>
                    <a:pt x="0" y="8039"/>
                  </a:lnTo>
                  <a:lnTo>
                    <a:pt x="26263" y="23088"/>
                  </a:lnTo>
                  <a:lnTo>
                    <a:pt x="26263" y="22085"/>
                  </a:lnTo>
                  <a:close/>
                </a:path>
                <a:path w="38735" h="23495">
                  <a:moveTo>
                    <a:pt x="38442" y="13957"/>
                  </a:moveTo>
                  <a:lnTo>
                    <a:pt x="14058" y="0"/>
                  </a:lnTo>
                  <a:lnTo>
                    <a:pt x="1943" y="7150"/>
                  </a:lnTo>
                  <a:lnTo>
                    <a:pt x="26327" y="21107"/>
                  </a:lnTo>
                  <a:lnTo>
                    <a:pt x="38442" y="1395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4" name="object 4134"/>
            <p:cNvSpPr/>
            <p:nvPr/>
          </p:nvSpPr>
          <p:spPr>
            <a:xfrm>
              <a:off x="2714071" y="5892100"/>
              <a:ext cx="13970" cy="9525"/>
            </a:xfrm>
            <a:custGeom>
              <a:avLst/>
              <a:gdLst/>
              <a:ahLst/>
              <a:cxnLst/>
              <a:rect l="l" t="t" r="r" b="b"/>
              <a:pathLst>
                <a:path w="13969" h="9525">
                  <a:moveTo>
                    <a:pt x="13868" y="0"/>
                  </a:moveTo>
                  <a:lnTo>
                    <a:pt x="0" y="8013"/>
                  </a:lnTo>
                  <a:lnTo>
                    <a:pt x="0" y="9017"/>
                  </a:lnTo>
                  <a:lnTo>
                    <a:pt x="13868" y="1003"/>
                  </a:lnTo>
                  <a:lnTo>
                    <a:pt x="1386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5" name="object 4135"/>
            <p:cNvSpPr/>
            <p:nvPr/>
          </p:nvSpPr>
          <p:spPr>
            <a:xfrm>
              <a:off x="2690856" y="5878026"/>
              <a:ext cx="35560" cy="21590"/>
            </a:xfrm>
            <a:custGeom>
              <a:avLst/>
              <a:gdLst/>
              <a:ahLst/>
              <a:cxnLst/>
              <a:rect l="l" t="t" r="r" b="b"/>
              <a:pathLst>
                <a:path w="35560" h="21589">
                  <a:moveTo>
                    <a:pt x="11010" y="0"/>
                  </a:moveTo>
                  <a:lnTo>
                    <a:pt x="11010" y="7823"/>
                  </a:lnTo>
                  <a:lnTo>
                    <a:pt x="0" y="7531"/>
                  </a:lnTo>
                  <a:lnTo>
                    <a:pt x="0" y="7772"/>
                  </a:lnTo>
                  <a:lnTo>
                    <a:pt x="23279" y="21107"/>
                  </a:lnTo>
                  <a:lnTo>
                    <a:pt x="35394" y="13957"/>
                  </a:lnTo>
                  <a:lnTo>
                    <a:pt x="1101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6" name="object 4136"/>
            <p:cNvSpPr/>
            <p:nvPr/>
          </p:nvSpPr>
          <p:spPr>
            <a:xfrm>
              <a:off x="2690848" y="5879031"/>
              <a:ext cx="34290" cy="19685"/>
            </a:xfrm>
            <a:custGeom>
              <a:avLst/>
              <a:gdLst/>
              <a:ahLst/>
              <a:cxnLst/>
              <a:rect l="l" t="t" r="r" b="b"/>
              <a:pathLst>
                <a:path w="34289" h="19685">
                  <a:moveTo>
                    <a:pt x="11048" y="0"/>
                  </a:moveTo>
                  <a:lnTo>
                    <a:pt x="0" y="6515"/>
                  </a:lnTo>
                  <a:lnTo>
                    <a:pt x="22821" y="19596"/>
                  </a:lnTo>
                  <a:lnTo>
                    <a:pt x="33858" y="13080"/>
                  </a:lnTo>
                  <a:lnTo>
                    <a:pt x="1104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7" name="object 4137"/>
            <p:cNvSpPr/>
            <p:nvPr/>
          </p:nvSpPr>
          <p:spPr>
            <a:xfrm>
              <a:off x="2709002" y="5889393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30" h="6350">
                  <a:moveTo>
                    <a:pt x="5308" y="0"/>
                  </a:moveTo>
                  <a:lnTo>
                    <a:pt x="4914" y="12"/>
                  </a:lnTo>
                  <a:lnTo>
                    <a:pt x="25" y="2832"/>
                  </a:lnTo>
                  <a:lnTo>
                    <a:pt x="0" y="3073"/>
                  </a:lnTo>
                  <a:lnTo>
                    <a:pt x="215" y="3174"/>
                  </a:lnTo>
                  <a:lnTo>
                    <a:pt x="5549" y="6261"/>
                  </a:lnTo>
                  <a:lnTo>
                    <a:pt x="5930" y="6261"/>
                  </a:lnTo>
                  <a:lnTo>
                    <a:pt x="6184" y="6095"/>
                  </a:lnTo>
                  <a:lnTo>
                    <a:pt x="10591" y="3555"/>
                  </a:lnTo>
                  <a:lnTo>
                    <a:pt x="10807" y="3416"/>
                  </a:lnTo>
                  <a:lnTo>
                    <a:pt x="10833" y="3200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8" name="object 4138"/>
            <p:cNvSpPr/>
            <p:nvPr/>
          </p:nvSpPr>
          <p:spPr>
            <a:xfrm>
              <a:off x="2709332" y="588994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5041" y="0"/>
                  </a:moveTo>
                  <a:lnTo>
                    <a:pt x="4660" y="12"/>
                  </a:lnTo>
                  <a:lnTo>
                    <a:pt x="25" y="2692"/>
                  </a:lnTo>
                  <a:lnTo>
                    <a:pt x="5219" y="5715"/>
                  </a:lnTo>
                  <a:lnTo>
                    <a:pt x="5600" y="5715"/>
                  </a:lnTo>
                  <a:lnTo>
                    <a:pt x="5854" y="5549"/>
                  </a:lnTo>
                  <a:lnTo>
                    <a:pt x="10261" y="3009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9" name="object 4139"/>
            <p:cNvSpPr/>
            <p:nvPr/>
          </p:nvSpPr>
          <p:spPr>
            <a:xfrm>
              <a:off x="2651472" y="5906921"/>
              <a:ext cx="22860" cy="81915"/>
            </a:xfrm>
            <a:custGeom>
              <a:avLst/>
              <a:gdLst/>
              <a:ahLst/>
              <a:cxnLst/>
              <a:rect l="l" t="t" r="r" b="b"/>
              <a:pathLst>
                <a:path w="22860" h="81914">
                  <a:moveTo>
                    <a:pt x="0" y="0"/>
                  </a:moveTo>
                  <a:lnTo>
                    <a:pt x="0" y="68808"/>
                  </a:lnTo>
                  <a:lnTo>
                    <a:pt x="22479" y="81699"/>
                  </a:lnTo>
                  <a:lnTo>
                    <a:pt x="22479" y="1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0" name="object 4140"/>
            <p:cNvSpPr/>
            <p:nvPr/>
          </p:nvSpPr>
          <p:spPr>
            <a:xfrm>
              <a:off x="2673954" y="5908456"/>
              <a:ext cx="20320" cy="80645"/>
            </a:xfrm>
            <a:custGeom>
              <a:avLst/>
              <a:gdLst/>
              <a:ahLst/>
              <a:cxnLst/>
              <a:rect l="l" t="t" r="r" b="b"/>
              <a:pathLst>
                <a:path w="20319" h="80645">
                  <a:moveTo>
                    <a:pt x="19850" y="0"/>
                  </a:moveTo>
                  <a:lnTo>
                    <a:pt x="0" y="11353"/>
                  </a:lnTo>
                  <a:lnTo>
                    <a:pt x="0" y="80175"/>
                  </a:lnTo>
                  <a:lnTo>
                    <a:pt x="19850" y="68808"/>
                  </a:lnTo>
                  <a:lnTo>
                    <a:pt x="1985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1" name="object 4141"/>
            <p:cNvSpPr/>
            <p:nvPr/>
          </p:nvSpPr>
          <p:spPr>
            <a:xfrm>
              <a:off x="2651462" y="5895573"/>
              <a:ext cx="42545" cy="24765"/>
            </a:xfrm>
            <a:custGeom>
              <a:avLst/>
              <a:gdLst/>
              <a:ahLst/>
              <a:cxnLst/>
              <a:rect l="l" t="t" r="r" b="b"/>
              <a:pathLst>
                <a:path w="42544" h="24764">
                  <a:moveTo>
                    <a:pt x="19812" y="0"/>
                  </a:moveTo>
                  <a:lnTo>
                    <a:pt x="0" y="11341"/>
                  </a:lnTo>
                  <a:lnTo>
                    <a:pt x="22542" y="24206"/>
                  </a:lnTo>
                  <a:lnTo>
                    <a:pt x="42341" y="12877"/>
                  </a:lnTo>
                  <a:lnTo>
                    <a:pt x="1981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2" name="object 4142"/>
            <p:cNvSpPr/>
            <p:nvPr/>
          </p:nvSpPr>
          <p:spPr>
            <a:xfrm>
              <a:off x="2650982" y="5894190"/>
              <a:ext cx="43180" cy="24765"/>
            </a:xfrm>
            <a:custGeom>
              <a:avLst/>
              <a:gdLst/>
              <a:ahLst/>
              <a:cxnLst/>
              <a:rect l="l" t="t" r="r" b="b"/>
              <a:pathLst>
                <a:path w="43180" h="24764">
                  <a:moveTo>
                    <a:pt x="20040" y="0"/>
                  </a:moveTo>
                  <a:lnTo>
                    <a:pt x="0" y="11468"/>
                  </a:lnTo>
                  <a:lnTo>
                    <a:pt x="23088" y="24714"/>
                  </a:lnTo>
                  <a:lnTo>
                    <a:pt x="43116" y="13233"/>
                  </a:lnTo>
                  <a:lnTo>
                    <a:pt x="2004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3" name="object 4143"/>
            <p:cNvSpPr/>
            <p:nvPr/>
          </p:nvSpPr>
          <p:spPr>
            <a:xfrm>
              <a:off x="2650985" y="5895060"/>
              <a:ext cx="41910" cy="24765"/>
            </a:xfrm>
            <a:custGeom>
              <a:avLst/>
              <a:gdLst/>
              <a:ahLst/>
              <a:cxnLst/>
              <a:rect l="l" t="t" r="r" b="b"/>
              <a:pathLst>
                <a:path w="41910" h="24764">
                  <a:moveTo>
                    <a:pt x="23075" y="23837"/>
                  </a:moveTo>
                  <a:lnTo>
                    <a:pt x="0" y="10591"/>
                  </a:lnTo>
                  <a:lnTo>
                    <a:pt x="0" y="11480"/>
                  </a:lnTo>
                  <a:lnTo>
                    <a:pt x="23075" y="24714"/>
                  </a:lnTo>
                  <a:lnTo>
                    <a:pt x="23075" y="23837"/>
                  </a:lnTo>
                  <a:close/>
                </a:path>
                <a:path w="41910" h="24764">
                  <a:moveTo>
                    <a:pt x="41630" y="12268"/>
                  </a:moveTo>
                  <a:lnTo>
                    <a:pt x="20218" y="0"/>
                  </a:lnTo>
                  <a:lnTo>
                    <a:pt x="1701" y="10718"/>
                  </a:lnTo>
                  <a:lnTo>
                    <a:pt x="23139" y="22987"/>
                  </a:lnTo>
                  <a:lnTo>
                    <a:pt x="41630" y="1226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4" name="object 4144"/>
            <p:cNvSpPr/>
            <p:nvPr/>
          </p:nvSpPr>
          <p:spPr>
            <a:xfrm>
              <a:off x="2674063" y="5907424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19" h="12700">
                  <a:moveTo>
                    <a:pt x="20040" y="0"/>
                  </a:moveTo>
                  <a:lnTo>
                    <a:pt x="0" y="11468"/>
                  </a:lnTo>
                  <a:lnTo>
                    <a:pt x="0" y="12357"/>
                  </a:lnTo>
                  <a:lnTo>
                    <a:pt x="20040" y="888"/>
                  </a:lnTo>
                  <a:lnTo>
                    <a:pt x="2004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5" name="object 4145"/>
            <p:cNvSpPr/>
            <p:nvPr/>
          </p:nvSpPr>
          <p:spPr>
            <a:xfrm>
              <a:off x="2653667" y="5895055"/>
              <a:ext cx="39370" cy="23495"/>
            </a:xfrm>
            <a:custGeom>
              <a:avLst/>
              <a:gdLst/>
              <a:ahLst/>
              <a:cxnLst/>
              <a:rect l="l" t="t" r="r" b="b"/>
              <a:pathLst>
                <a:path w="39369" h="23495">
                  <a:moveTo>
                    <a:pt x="17538" y="0"/>
                  </a:moveTo>
                  <a:lnTo>
                    <a:pt x="17665" y="8775"/>
                  </a:lnTo>
                  <a:lnTo>
                    <a:pt x="0" y="11036"/>
                  </a:lnTo>
                  <a:lnTo>
                    <a:pt x="0" y="11264"/>
                  </a:lnTo>
                  <a:lnTo>
                    <a:pt x="20459" y="22987"/>
                  </a:lnTo>
                  <a:lnTo>
                    <a:pt x="38950" y="12268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6" name="object 4146"/>
            <p:cNvSpPr/>
            <p:nvPr/>
          </p:nvSpPr>
          <p:spPr>
            <a:xfrm>
              <a:off x="2653653" y="5895958"/>
              <a:ext cx="38100" cy="22225"/>
            </a:xfrm>
            <a:custGeom>
              <a:avLst/>
              <a:gdLst/>
              <a:ahLst/>
              <a:cxnLst/>
              <a:rect l="l" t="t" r="r" b="b"/>
              <a:pathLst>
                <a:path w="38100" h="22225">
                  <a:moveTo>
                    <a:pt x="17551" y="0"/>
                  </a:moveTo>
                  <a:lnTo>
                    <a:pt x="0" y="10134"/>
                  </a:lnTo>
                  <a:lnTo>
                    <a:pt x="20066" y="21628"/>
                  </a:lnTo>
                  <a:lnTo>
                    <a:pt x="37604" y="11480"/>
                  </a:lnTo>
                  <a:lnTo>
                    <a:pt x="1755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7" name="object 4147"/>
            <p:cNvSpPr/>
            <p:nvPr/>
          </p:nvSpPr>
          <p:spPr>
            <a:xfrm>
              <a:off x="2656428" y="5903793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660" y="0"/>
                  </a:moveTo>
                  <a:lnTo>
                    <a:pt x="4318" y="12"/>
                  </a:lnTo>
                  <a:lnTo>
                    <a:pt x="25" y="2489"/>
                  </a:lnTo>
                  <a:lnTo>
                    <a:pt x="0" y="2692"/>
                  </a:lnTo>
                  <a:lnTo>
                    <a:pt x="4876" y="5499"/>
                  </a:lnTo>
                  <a:lnTo>
                    <a:pt x="5207" y="5486"/>
                  </a:lnTo>
                  <a:lnTo>
                    <a:pt x="5448" y="5372"/>
                  </a:lnTo>
                  <a:lnTo>
                    <a:pt x="9309" y="3124"/>
                  </a:lnTo>
                  <a:lnTo>
                    <a:pt x="9525" y="2997"/>
                  </a:lnTo>
                  <a:lnTo>
                    <a:pt x="9525" y="2819"/>
                  </a:lnTo>
                  <a:lnTo>
                    <a:pt x="9347" y="2705"/>
                  </a:lnTo>
                  <a:lnTo>
                    <a:pt x="4838" y="114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8" name="object 4148"/>
            <p:cNvSpPr/>
            <p:nvPr/>
          </p:nvSpPr>
          <p:spPr>
            <a:xfrm>
              <a:off x="2656733" y="590427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4432" y="0"/>
                  </a:moveTo>
                  <a:lnTo>
                    <a:pt x="4089" y="12"/>
                  </a:lnTo>
                  <a:lnTo>
                    <a:pt x="0" y="2374"/>
                  </a:lnTo>
                  <a:lnTo>
                    <a:pt x="4572" y="5016"/>
                  </a:lnTo>
                  <a:lnTo>
                    <a:pt x="4902" y="5003"/>
                  </a:lnTo>
                  <a:lnTo>
                    <a:pt x="5143" y="4889"/>
                  </a:lnTo>
                  <a:lnTo>
                    <a:pt x="9004" y="2641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9" name="object 4149"/>
            <p:cNvSpPr/>
            <p:nvPr/>
          </p:nvSpPr>
          <p:spPr>
            <a:xfrm>
              <a:off x="2662250" y="5900318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660" y="0"/>
                  </a:moveTo>
                  <a:lnTo>
                    <a:pt x="4318" y="12"/>
                  </a:lnTo>
                  <a:lnTo>
                    <a:pt x="25" y="2489"/>
                  </a:lnTo>
                  <a:lnTo>
                    <a:pt x="0" y="2692"/>
                  </a:lnTo>
                  <a:lnTo>
                    <a:pt x="4876" y="5499"/>
                  </a:lnTo>
                  <a:lnTo>
                    <a:pt x="5207" y="5486"/>
                  </a:lnTo>
                  <a:lnTo>
                    <a:pt x="9309" y="3124"/>
                  </a:lnTo>
                  <a:lnTo>
                    <a:pt x="9499" y="2997"/>
                  </a:lnTo>
                  <a:lnTo>
                    <a:pt x="9525" y="2806"/>
                  </a:lnTo>
                  <a:lnTo>
                    <a:pt x="4838" y="114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0" name="object 4150"/>
            <p:cNvSpPr/>
            <p:nvPr/>
          </p:nvSpPr>
          <p:spPr>
            <a:xfrm>
              <a:off x="2662555" y="5900801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4419" y="0"/>
                  </a:moveTo>
                  <a:lnTo>
                    <a:pt x="4089" y="12"/>
                  </a:lnTo>
                  <a:lnTo>
                    <a:pt x="0" y="2374"/>
                  </a:lnTo>
                  <a:lnTo>
                    <a:pt x="4572" y="5016"/>
                  </a:lnTo>
                  <a:lnTo>
                    <a:pt x="4902" y="5003"/>
                  </a:lnTo>
                  <a:lnTo>
                    <a:pt x="9004" y="2641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1" name="object 4151"/>
            <p:cNvSpPr/>
            <p:nvPr/>
          </p:nvSpPr>
          <p:spPr>
            <a:xfrm>
              <a:off x="2674028" y="5913001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40" y="0"/>
                  </a:moveTo>
                  <a:lnTo>
                    <a:pt x="0" y="10198"/>
                  </a:lnTo>
                  <a:lnTo>
                    <a:pt x="0" y="16598"/>
                  </a:lnTo>
                  <a:lnTo>
                    <a:pt x="17640" y="6426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2" name="object 4152"/>
            <p:cNvSpPr/>
            <p:nvPr/>
          </p:nvSpPr>
          <p:spPr>
            <a:xfrm>
              <a:off x="2653741" y="5911456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922" y="825"/>
                  </a:moveTo>
                  <a:lnTo>
                    <a:pt x="20281" y="11023"/>
                  </a:lnTo>
                  <a:lnTo>
                    <a:pt x="20281" y="11734"/>
                  </a:lnTo>
                  <a:lnTo>
                    <a:pt x="0" y="0"/>
                  </a:lnTo>
                  <a:lnTo>
                    <a:pt x="0" y="6426"/>
                  </a:lnTo>
                  <a:lnTo>
                    <a:pt x="20294" y="18161"/>
                  </a:lnTo>
                  <a:lnTo>
                    <a:pt x="20294" y="17424"/>
                  </a:lnTo>
                  <a:lnTo>
                    <a:pt x="37922" y="7251"/>
                  </a:lnTo>
                  <a:lnTo>
                    <a:pt x="37922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3" name="object 4153"/>
            <p:cNvSpPr/>
            <p:nvPr/>
          </p:nvSpPr>
          <p:spPr>
            <a:xfrm>
              <a:off x="2653751" y="5910738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26"/>
                  </a:lnTo>
                  <a:lnTo>
                    <a:pt x="20294" y="18148"/>
                  </a:lnTo>
                  <a:lnTo>
                    <a:pt x="20294" y="11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4" name="object 4154"/>
            <p:cNvSpPr/>
            <p:nvPr/>
          </p:nvSpPr>
          <p:spPr>
            <a:xfrm>
              <a:off x="2674028" y="5924223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40" y="0"/>
                  </a:moveTo>
                  <a:lnTo>
                    <a:pt x="0" y="10198"/>
                  </a:lnTo>
                  <a:lnTo>
                    <a:pt x="0" y="16598"/>
                  </a:lnTo>
                  <a:lnTo>
                    <a:pt x="17640" y="6426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5" name="object 4155"/>
            <p:cNvSpPr/>
            <p:nvPr/>
          </p:nvSpPr>
          <p:spPr>
            <a:xfrm>
              <a:off x="2653741" y="5922695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922" y="825"/>
                  </a:moveTo>
                  <a:lnTo>
                    <a:pt x="20281" y="11010"/>
                  </a:lnTo>
                  <a:lnTo>
                    <a:pt x="20281" y="11722"/>
                  </a:lnTo>
                  <a:lnTo>
                    <a:pt x="0" y="0"/>
                  </a:lnTo>
                  <a:lnTo>
                    <a:pt x="0" y="6413"/>
                  </a:lnTo>
                  <a:lnTo>
                    <a:pt x="20294" y="18148"/>
                  </a:lnTo>
                  <a:lnTo>
                    <a:pt x="20294" y="17411"/>
                  </a:lnTo>
                  <a:lnTo>
                    <a:pt x="37922" y="7239"/>
                  </a:lnTo>
                  <a:lnTo>
                    <a:pt x="37922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6" name="object 4156"/>
            <p:cNvSpPr/>
            <p:nvPr/>
          </p:nvSpPr>
          <p:spPr>
            <a:xfrm>
              <a:off x="2653751" y="5921961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26"/>
                  </a:lnTo>
                  <a:lnTo>
                    <a:pt x="20294" y="18148"/>
                  </a:lnTo>
                  <a:lnTo>
                    <a:pt x="20294" y="11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7" name="object 4157"/>
            <p:cNvSpPr/>
            <p:nvPr/>
          </p:nvSpPr>
          <p:spPr>
            <a:xfrm>
              <a:off x="2674028" y="5935446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40" y="0"/>
                  </a:moveTo>
                  <a:lnTo>
                    <a:pt x="0" y="10185"/>
                  </a:lnTo>
                  <a:lnTo>
                    <a:pt x="0" y="16598"/>
                  </a:lnTo>
                  <a:lnTo>
                    <a:pt x="17640" y="6426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8" name="object 4158"/>
            <p:cNvSpPr/>
            <p:nvPr/>
          </p:nvSpPr>
          <p:spPr>
            <a:xfrm>
              <a:off x="2653741" y="5933909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922" y="825"/>
                  </a:moveTo>
                  <a:lnTo>
                    <a:pt x="20281" y="11023"/>
                  </a:lnTo>
                  <a:lnTo>
                    <a:pt x="20281" y="11734"/>
                  </a:lnTo>
                  <a:lnTo>
                    <a:pt x="0" y="0"/>
                  </a:lnTo>
                  <a:lnTo>
                    <a:pt x="0" y="6426"/>
                  </a:lnTo>
                  <a:lnTo>
                    <a:pt x="20294" y="18148"/>
                  </a:lnTo>
                  <a:lnTo>
                    <a:pt x="20294" y="17424"/>
                  </a:lnTo>
                  <a:lnTo>
                    <a:pt x="37922" y="7251"/>
                  </a:lnTo>
                  <a:lnTo>
                    <a:pt x="37922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9" name="object 4159"/>
            <p:cNvSpPr/>
            <p:nvPr/>
          </p:nvSpPr>
          <p:spPr>
            <a:xfrm>
              <a:off x="2653751" y="5933196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13"/>
                  </a:lnTo>
                  <a:lnTo>
                    <a:pt x="20294" y="18135"/>
                  </a:lnTo>
                  <a:lnTo>
                    <a:pt x="20294" y="11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0" name="object 4160"/>
            <p:cNvSpPr/>
            <p:nvPr/>
          </p:nvSpPr>
          <p:spPr>
            <a:xfrm>
              <a:off x="2674028" y="5946668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40" y="0"/>
                  </a:moveTo>
                  <a:lnTo>
                    <a:pt x="0" y="10198"/>
                  </a:lnTo>
                  <a:lnTo>
                    <a:pt x="0" y="16598"/>
                  </a:lnTo>
                  <a:lnTo>
                    <a:pt x="17640" y="6426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1" name="object 4161"/>
            <p:cNvSpPr/>
            <p:nvPr/>
          </p:nvSpPr>
          <p:spPr>
            <a:xfrm>
              <a:off x="2653741" y="5945136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922" y="825"/>
                  </a:moveTo>
                  <a:lnTo>
                    <a:pt x="20281" y="11010"/>
                  </a:lnTo>
                  <a:lnTo>
                    <a:pt x="20281" y="11734"/>
                  </a:lnTo>
                  <a:lnTo>
                    <a:pt x="0" y="0"/>
                  </a:lnTo>
                  <a:lnTo>
                    <a:pt x="0" y="6426"/>
                  </a:lnTo>
                  <a:lnTo>
                    <a:pt x="20294" y="18148"/>
                  </a:lnTo>
                  <a:lnTo>
                    <a:pt x="20294" y="17411"/>
                  </a:lnTo>
                  <a:lnTo>
                    <a:pt x="37922" y="7239"/>
                  </a:lnTo>
                  <a:lnTo>
                    <a:pt x="37922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2" name="object 4162"/>
            <p:cNvSpPr/>
            <p:nvPr/>
          </p:nvSpPr>
          <p:spPr>
            <a:xfrm>
              <a:off x="2653751" y="5944405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26"/>
                  </a:lnTo>
                  <a:lnTo>
                    <a:pt x="20294" y="18148"/>
                  </a:lnTo>
                  <a:lnTo>
                    <a:pt x="20294" y="11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3" name="object 4163"/>
            <p:cNvSpPr/>
            <p:nvPr/>
          </p:nvSpPr>
          <p:spPr>
            <a:xfrm>
              <a:off x="2674028" y="5957902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40" y="0"/>
                  </a:moveTo>
                  <a:lnTo>
                    <a:pt x="0" y="10185"/>
                  </a:lnTo>
                  <a:lnTo>
                    <a:pt x="0" y="16586"/>
                  </a:lnTo>
                  <a:lnTo>
                    <a:pt x="17640" y="6413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4" name="object 4164"/>
            <p:cNvSpPr/>
            <p:nvPr/>
          </p:nvSpPr>
          <p:spPr>
            <a:xfrm>
              <a:off x="2653741" y="5956350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922" y="825"/>
                  </a:moveTo>
                  <a:lnTo>
                    <a:pt x="20281" y="11023"/>
                  </a:lnTo>
                  <a:lnTo>
                    <a:pt x="20281" y="11734"/>
                  </a:lnTo>
                  <a:lnTo>
                    <a:pt x="0" y="0"/>
                  </a:lnTo>
                  <a:lnTo>
                    <a:pt x="0" y="6426"/>
                  </a:lnTo>
                  <a:lnTo>
                    <a:pt x="20294" y="18148"/>
                  </a:lnTo>
                  <a:lnTo>
                    <a:pt x="20294" y="17424"/>
                  </a:lnTo>
                  <a:lnTo>
                    <a:pt x="37922" y="7251"/>
                  </a:lnTo>
                  <a:lnTo>
                    <a:pt x="37922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5" name="object 4165"/>
            <p:cNvSpPr/>
            <p:nvPr/>
          </p:nvSpPr>
          <p:spPr>
            <a:xfrm>
              <a:off x="2653751" y="5955639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13"/>
                  </a:lnTo>
                  <a:lnTo>
                    <a:pt x="20294" y="18135"/>
                  </a:lnTo>
                  <a:lnTo>
                    <a:pt x="20294" y="117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6" name="object 4166"/>
            <p:cNvSpPr/>
            <p:nvPr/>
          </p:nvSpPr>
          <p:spPr>
            <a:xfrm>
              <a:off x="2674028" y="5969125"/>
              <a:ext cx="17780" cy="17145"/>
            </a:xfrm>
            <a:custGeom>
              <a:avLst/>
              <a:gdLst/>
              <a:ahLst/>
              <a:cxnLst/>
              <a:rect l="l" t="t" r="r" b="b"/>
              <a:pathLst>
                <a:path w="17780" h="17145">
                  <a:moveTo>
                    <a:pt x="17640" y="0"/>
                  </a:moveTo>
                  <a:lnTo>
                    <a:pt x="0" y="10185"/>
                  </a:lnTo>
                  <a:lnTo>
                    <a:pt x="0" y="16586"/>
                  </a:lnTo>
                  <a:lnTo>
                    <a:pt x="17640" y="6413"/>
                  </a:lnTo>
                  <a:lnTo>
                    <a:pt x="1764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7" name="object 4167"/>
            <p:cNvSpPr/>
            <p:nvPr/>
          </p:nvSpPr>
          <p:spPr>
            <a:xfrm>
              <a:off x="2653741" y="5967577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922" y="825"/>
                  </a:moveTo>
                  <a:lnTo>
                    <a:pt x="20281" y="11010"/>
                  </a:lnTo>
                  <a:lnTo>
                    <a:pt x="20281" y="11734"/>
                  </a:lnTo>
                  <a:lnTo>
                    <a:pt x="0" y="0"/>
                  </a:lnTo>
                  <a:lnTo>
                    <a:pt x="0" y="6426"/>
                  </a:lnTo>
                  <a:lnTo>
                    <a:pt x="20294" y="18148"/>
                  </a:lnTo>
                  <a:lnTo>
                    <a:pt x="20294" y="17424"/>
                  </a:lnTo>
                  <a:lnTo>
                    <a:pt x="37922" y="7251"/>
                  </a:lnTo>
                  <a:lnTo>
                    <a:pt x="37922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8" name="object 4168"/>
            <p:cNvSpPr/>
            <p:nvPr/>
          </p:nvSpPr>
          <p:spPr>
            <a:xfrm>
              <a:off x="2653751" y="5966849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426"/>
                  </a:lnTo>
                  <a:lnTo>
                    <a:pt x="20294" y="18148"/>
                  </a:lnTo>
                  <a:lnTo>
                    <a:pt x="20294" y="11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9" name="object 416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519592" y="4964607"/>
              <a:ext cx="665455" cy="665455"/>
            </a:xfrm>
            <a:prstGeom prst="rect">
              <a:avLst/>
            </a:prstGeom>
          </p:spPr>
        </p:pic>
        <p:sp>
          <p:nvSpPr>
            <p:cNvPr id="4170" name="object 4170"/>
            <p:cNvSpPr/>
            <p:nvPr/>
          </p:nvSpPr>
          <p:spPr>
            <a:xfrm>
              <a:off x="1804658" y="5250961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98425" h="98425">
                  <a:moveTo>
                    <a:pt x="48958" y="0"/>
                  </a:moveTo>
                  <a:lnTo>
                    <a:pt x="29907" y="3845"/>
                  </a:lnTo>
                  <a:lnTo>
                    <a:pt x="14344" y="14333"/>
                  </a:lnTo>
                  <a:lnTo>
                    <a:pt x="3849" y="29891"/>
                  </a:lnTo>
                  <a:lnTo>
                    <a:pt x="0" y="48945"/>
                  </a:lnTo>
                  <a:lnTo>
                    <a:pt x="3849" y="68000"/>
                  </a:lnTo>
                  <a:lnTo>
                    <a:pt x="14344" y="83558"/>
                  </a:lnTo>
                  <a:lnTo>
                    <a:pt x="29907" y="94046"/>
                  </a:lnTo>
                  <a:lnTo>
                    <a:pt x="48958" y="97891"/>
                  </a:lnTo>
                  <a:lnTo>
                    <a:pt x="68009" y="94046"/>
                  </a:lnTo>
                  <a:lnTo>
                    <a:pt x="83572" y="83558"/>
                  </a:lnTo>
                  <a:lnTo>
                    <a:pt x="94067" y="68000"/>
                  </a:lnTo>
                  <a:lnTo>
                    <a:pt x="97917" y="48945"/>
                  </a:lnTo>
                  <a:lnTo>
                    <a:pt x="94067" y="29891"/>
                  </a:lnTo>
                  <a:lnTo>
                    <a:pt x="83572" y="14333"/>
                  </a:lnTo>
                  <a:lnTo>
                    <a:pt x="68009" y="3845"/>
                  </a:lnTo>
                  <a:lnTo>
                    <a:pt x="48958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71" name="object 4171"/>
          <p:cNvSpPr txBox="1"/>
          <p:nvPr/>
        </p:nvSpPr>
        <p:spPr>
          <a:xfrm>
            <a:off x="1500027" y="5247616"/>
            <a:ext cx="30289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Липецкая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4172" name="object 4172"/>
          <p:cNvGrpSpPr/>
          <p:nvPr/>
        </p:nvGrpSpPr>
        <p:grpSpPr>
          <a:xfrm>
            <a:off x="1521194" y="4761780"/>
            <a:ext cx="650875" cy="650875"/>
            <a:chOff x="1521194" y="4761780"/>
            <a:chExt cx="650875" cy="650875"/>
          </a:xfrm>
        </p:grpSpPr>
        <p:sp>
          <p:nvSpPr>
            <p:cNvPr id="4173" name="object 4173"/>
            <p:cNvSpPr/>
            <p:nvPr/>
          </p:nvSpPr>
          <p:spPr>
            <a:xfrm>
              <a:off x="1872334" y="5299731"/>
              <a:ext cx="49530" cy="29209"/>
            </a:xfrm>
            <a:custGeom>
              <a:avLst/>
              <a:gdLst/>
              <a:ahLst/>
              <a:cxnLst/>
              <a:rect l="l" t="t" r="r" b="b"/>
              <a:pathLst>
                <a:path w="49530" h="29210">
                  <a:moveTo>
                    <a:pt x="24117" y="0"/>
                  </a:moveTo>
                  <a:lnTo>
                    <a:pt x="23736" y="0"/>
                  </a:lnTo>
                  <a:lnTo>
                    <a:pt x="0" y="13690"/>
                  </a:lnTo>
                  <a:lnTo>
                    <a:pt x="0" y="14681"/>
                  </a:lnTo>
                  <a:lnTo>
                    <a:pt x="24472" y="28828"/>
                  </a:lnTo>
                  <a:lnTo>
                    <a:pt x="25514" y="28828"/>
                  </a:lnTo>
                  <a:lnTo>
                    <a:pt x="26352" y="28333"/>
                  </a:lnTo>
                  <a:lnTo>
                    <a:pt x="48920" y="15303"/>
                  </a:lnTo>
                  <a:lnTo>
                    <a:pt x="48920" y="14312"/>
                  </a:lnTo>
                  <a:lnTo>
                    <a:pt x="24117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4" name="object 4174"/>
            <p:cNvSpPr/>
            <p:nvPr/>
          </p:nvSpPr>
          <p:spPr>
            <a:xfrm>
              <a:off x="1875420" y="5301032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0" y="0"/>
                  </a:moveTo>
                  <a:lnTo>
                    <a:pt x="0" y="9905"/>
                  </a:lnTo>
                  <a:lnTo>
                    <a:pt x="21628" y="22390"/>
                  </a:lnTo>
                  <a:lnTo>
                    <a:pt x="21628" y="12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5" name="object 4175"/>
            <p:cNvSpPr/>
            <p:nvPr/>
          </p:nvSpPr>
          <p:spPr>
            <a:xfrm>
              <a:off x="1875420" y="5310933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0" y="0"/>
                  </a:moveTo>
                  <a:lnTo>
                    <a:pt x="0" y="2857"/>
                  </a:lnTo>
                  <a:lnTo>
                    <a:pt x="21628" y="15341"/>
                  </a:lnTo>
                  <a:lnTo>
                    <a:pt x="21628" y="12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6" name="object 4176"/>
            <p:cNvSpPr/>
            <p:nvPr/>
          </p:nvSpPr>
          <p:spPr>
            <a:xfrm>
              <a:off x="1897048" y="5301028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21628" y="12"/>
                  </a:moveTo>
                  <a:lnTo>
                    <a:pt x="10807" y="0"/>
                  </a:lnTo>
                  <a:lnTo>
                    <a:pt x="0" y="12496"/>
                  </a:lnTo>
                  <a:lnTo>
                    <a:pt x="0" y="22390"/>
                  </a:lnTo>
                  <a:lnTo>
                    <a:pt x="21628" y="9905"/>
                  </a:lnTo>
                  <a:lnTo>
                    <a:pt x="21628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7" name="object 4177"/>
            <p:cNvSpPr/>
            <p:nvPr/>
          </p:nvSpPr>
          <p:spPr>
            <a:xfrm>
              <a:off x="1897048" y="5310943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21628" y="0"/>
                  </a:moveTo>
                  <a:lnTo>
                    <a:pt x="0" y="12471"/>
                  </a:lnTo>
                  <a:lnTo>
                    <a:pt x="0" y="15328"/>
                  </a:lnTo>
                  <a:lnTo>
                    <a:pt x="21628" y="2844"/>
                  </a:lnTo>
                  <a:lnTo>
                    <a:pt x="2162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8" name="object 4178"/>
            <p:cNvSpPr/>
            <p:nvPr/>
          </p:nvSpPr>
          <p:spPr>
            <a:xfrm>
              <a:off x="1874013" y="5287671"/>
              <a:ext cx="46355" cy="28575"/>
            </a:xfrm>
            <a:custGeom>
              <a:avLst/>
              <a:gdLst/>
              <a:ahLst/>
              <a:cxnLst/>
              <a:rect l="l" t="t" r="r" b="b"/>
              <a:pathLst>
                <a:path w="46355" h="28575">
                  <a:moveTo>
                    <a:pt x="11722" y="0"/>
                  </a:moveTo>
                  <a:lnTo>
                    <a:pt x="0" y="14465"/>
                  </a:lnTo>
                  <a:lnTo>
                    <a:pt x="0" y="14973"/>
                  </a:lnTo>
                  <a:lnTo>
                    <a:pt x="22644" y="28054"/>
                  </a:lnTo>
                  <a:lnTo>
                    <a:pt x="34353" y="13347"/>
                  </a:lnTo>
                  <a:lnTo>
                    <a:pt x="46062" y="14008"/>
                  </a:lnTo>
                  <a:lnTo>
                    <a:pt x="23431" y="939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9" name="object 4179"/>
            <p:cNvSpPr/>
            <p:nvPr/>
          </p:nvSpPr>
          <p:spPr>
            <a:xfrm>
              <a:off x="1896657" y="5300738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4" h="15239">
                  <a:moveTo>
                    <a:pt x="11722" y="0"/>
                  </a:moveTo>
                  <a:lnTo>
                    <a:pt x="0" y="14465"/>
                  </a:lnTo>
                  <a:lnTo>
                    <a:pt x="0" y="14986"/>
                  </a:lnTo>
                  <a:lnTo>
                    <a:pt x="11722" y="520"/>
                  </a:lnTo>
                  <a:lnTo>
                    <a:pt x="23431" y="1447"/>
                  </a:lnTo>
                  <a:lnTo>
                    <a:pt x="23431" y="939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0" name="object 4180"/>
            <p:cNvSpPr/>
            <p:nvPr/>
          </p:nvSpPr>
          <p:spPr>
            <a:xfrm>
              <a:off x="1874013" y="5287665"/>
              <a:ext cx="34925" cy="27940"/>
            </a:xfrm>
            <a:custGeom>
              <a:avLst/>
              <a:gdLst/>
              <a:ahLst/>
              <a:cxnLst/>
              <a:rect l="l" t="t" r="r" b="b"/>
              <a:pathLst>
                <a:path w="34925" h="27939">
                  <a:moveTo>
                    <a:pt x="11722" y="0"/>
                  </a:moveTo>
                  <a:lnTo>
                    <a:pt x="0" y="14465"/>
                  </a:lnTo>
                  <a:lnTo>
                    <a:pt x="22644" y="27533"/>
                  </a:lnTo>
                  <a:lnTo>
                    <a:pt x="34353" y="13068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1" name="object 4181"/>
            <p:cNvSpPr/>
            <p:nvPr/>
          </p:nvSpPr>
          <p:spPr>
            <a:xfrm>
              <a:off x="1874291" y="5287263"/>
              <a:ext cx="33655" cy="27940"/>
            </a:xfrm>
            <a:custGeom>
              <a:avLst/>
              <a:gdLst/>
              <a:ahLst/>
              <a:cxnLst/>
              <a:rect l="l" t="t" r="r" b="b"/>
              <a:pathLst>
                <a:path w="33655" h="27939">
                  <a:moveTo>
                    <a:pt x="33070" y="12598"/>
                  </a:moveTo>
                  <a:lnTo>
                    <a:pt x="32994" y="11823"/>
                  </a:lnTo>
                  <a:lnTo>
                    <a:pt x="31940" y="10960"/>
                  </a:lnTo>
                  <a:lnTo>
                    <a:pt x="31153" y="11049"/>
                  </a:lnTo>
                  <a:lnTo>
                    <a:pt x="31115" y="10718"/>
                  </a:lnTo>
                  <a:lnTo>
                    <a:pt x="30060" y="9867"/>
                  </a:lnTo>
                  <a:lnTo>
                    <a:pt x="29273" y="9956"/>
                  </a:lnTo>
                  <a:lnTo>
                    <a:pt x="29235" y="9639"/>
                  </a:lnTo>
                  <a:lnTo>
                    <a:pt x="28181" y="8775"/>
                  </a:lnTo>
                  <a:lnTo>
                    <a:pt x="27393" y="8864"/>
                  </a:lnTo>
                  <a:lnTo>
                    <a:pt x="27343" y="8534"/>
                  </a:lnTo>
                  <a:lnTo>
                    <a:pt x="26289" y="7670"/>
                  </a:lnTo>
                  <a:lnTo>
                    <a:pt x="25501" y="7759"/>
                  </a:lnTo>
                  <a:lnTo>
                    <a:pt x="25463" y="7442"/>
                  </a:lnTo>
                  <a:lnTo>
                    <a:pt x="24409" y="6578"/>
                  </a:lnTo>
                  <a:lnTo>
                    <a:pt x="23622" y="6667"/>
                  </a:lnTo>
                  <a:lnTo>
                    <a:pt x="23583" y="6350"/>
                  </a:lnTo>
                  <a:lnTo>
                    <a:pt x="22529" y="5486"/>
                  </a:lnTo>
                  <a:lnTo>
                    <a:pt x="21742" y="5575"/>
                  </a:lnTo>
                  <a:lnTo>
                    <a:pt x="21678" y="5245"/>
                  </a:lnTo>
                  <a:lnTo>
                    <a:pt x="20637" y="4381"/>
                  </a:lnTo>
                  <a:lnTo>
                    <a:pt x="19850" y="4470"/>
                  </a:lnTo>
                  <a:lnTo>
                    <a:pt x="19812" y="4152"/>
                  </a:lnTo>
                  <a:lnTo>
                    <a:pt x="18757" y="3289"/>
                  </a:lnTo>
                  <a:lnTo>
                    <a:pt x="17983" y="3378"/>
                  </a:lnTo>
                  <a:lnTo>
                    <a:pt x="17932" y="3048"/>
                  </a:lnTo>
                  <a:lnTo>
                    <a:pt x="16878" y="2184"/>
                  </a:lnTo>
                  <a:lnTo>
                    <a:pt x="16090" y="2273"/>
                  </a:lnTo>
                  <a:lnTo>
                    <a:pt x="16040" y="1955"/>
                  </a:lnTo>
                  <a:lnTo>
                    <a:pt x="14986" y="1104"/>
                  </a:lnTo>
                  <a:lnTo>
                    <a:pt x="14198" y="1193"/>
                  </a:lnTo>
                  <a:lnTo>
                    <a:pt x="14160" y="850"/>
                  </a:lnTo>
                  <a:lnTo>
                    <a:pt x="13106" y="0"/>
                  </a:lnTo>
                  <a:lnTo>
                    <a:pt x="12319" y="88"/>
                  </a:lnTo>
                  <a:lnTo>
                    <a:pt x="0" y="15240"/>
                  </a:lnTo>
                  <a:lnTo>
                    <a:pt x="76" y="16027"/>
                  </a:lnTo>
                  <a:lnTo>
                    <a:pt x="838" y="16637"/>
                  </a:lnTo>
                  <a:lnTo>
                    <a:pt x="1104" y="16725"/>
                  </a:lnTo>
                  <a:lnTo>
                    <a:pt x="1384" y="16725"/>
                  </a:lnTo>
                  <a:lnTo>
                    <a:pt x="1739" y="16725"/>
                  </a:lnTo>
                  <a:lnTo>
                    <a:pt x="1905" y="16649"/>
                  </a:lnTo>
                  <a:lnTo>
                    <a:pt x="1955" y="17106"/>
                  </a:lnTo>
                  <a:lnTo>
                    <a:pt x="2717" y="17741"/>
                  </a:lnTo>
                  <a:lnTo>
                    <a:pt x="2984" y="17830"/>
                  </a:lnTo>
                  <a:lnTo>
                    <a:pt x="3263" y="17830"/>
                  </a:lnTo>
                  <a:lnTo>
                    <a:pt x="3619" y="17830"/>
                  </a:lnTo>
                  <a:lnTo>
                    <a:pt x="3797" y="17754"/>
                  </a:lnTo>
                  <a:lnTo>
                    <a:pt x="3848" y="18211"/>
                  </a:lnTo>
                  <a:lnTo>
                    <a:pt x="4610" y="18821"/>
                  </a:lnTo>
                  <a:lnTo>
                    <a:pt x="4876" y="18910"/>
                  </a:lnTo>
                  <a:lnTo>
                    <a:pt x="5156" y="18910"/>
                  </a:lnTo>
                  <a:lnTo>
                    <a:pt x="5511" y="18910"/>
                  </a:lnTo>
                  <a:lnTo>
                    <a:pt x="5689" y="18846"/>
                  </a:lnTo>
                  <a:lnTo>
                    <a:pt x="5740" y="19316"/>
                  </a:lnTo>
                  <a:lnTo>
                    <a:pt x="6489" y="19926"/>
                  </a:lnTo>
                  <a:lnTo>
                    <a:pt x="6756" y="20015"/>
                  </a:lnTo>
                  <a:lnTo>
                    <a:pt x="7035" y="20015"/>
                  </a:lnTo>
                  <a:lnTo>
                    <a:pt x="7404" y="20015"/>
                  </a:lnTo>
                  <a:lnTo>
                    <a:pt x="7556" y="19951"/>
                  </a:lnTo>
                  <a:lnTo>
                    <a:pt x="7607" y="20408"/>
                  </a:lnTo>
                  <a:lnTo>
                    <a:pt x="8369" y="21018"/>
                  </a:lnTo>
                  <a:lnTo>
                    <a:pt x="8636" y="21107"/>
                  </a:lnTo>
                  <a:lnTo>
                    <a:pt x="8915" y="21107"/>
                  </a:lnTo>
                  <a:lnTo>
                    <a:pt x="9271" y="21107"/>
                  </a:lnTo>
                  <a:lnTo>
                    <a:pt x="9448" y="21043"/>
                  </a:lnTo>
                  <a:lnTo>
                    <a:pt x="9499" y="21513"/>
                  </a:lnTo>
                  <a:lnTo>
                    <a:pt x="10261" y="22123"/>
                  </a:lnTo>
                  <a:lnTo>
                    <a:pt x="10528" y="22212"/>
                  </a:lnTo>
                  <a:lnTo>
                    <a:pt x="10807" y="22212"/>
                  </a:lnTo>
                  <a:lnTo>
                    <a:pt x="11163" y="22212"/>
                  </a:lnTo>
                  <a:lnTo>
                    <a:pt x="11328" y="22148"/>
                  </a:lnTo>
                  <a:lnTo>
                    <a:pt x="11379" y="22606"/>
                  </a:lnTo>
                  <a:lnTo>
                    <a:pt x="12141" y="23215"/>
                  </a:lnTo>
                  <a:lnTo>
                    <a:pt x="12407" y="23304"/>
                  </a:lnTo>
                  <a:lnTo>
                    <a:pt x="12687" y="23304"/>
                  </a:lnTo>
                  <a:lnTo>
                    <a:pt x="13042" y="23304"/>
                  </a:lnTo>
                  <a:lnTo>
                    <a:pt x="13208" y="23241"/>
                  </a:lnTo>
                  <a:lnTo>
                    <a:pt x="13258" y="23698"/>
                  </a:lnTo>
                  <a:lnTo>
                    <a:pt x="14020" y="24307"/>
                  </a:lnTo>
                  <a:lnTo>
                    <a:pt x="14287" y="24396"/>
                  </a:lnTo>
                  <a:lnTo>
                    <a:pt x="14566" y="24396"/>
                  </a:lnTo>
                  <a:lnTo>
                    <a:pt x="14935" y="24396"/>
                  </a:lnTo>
                  <a:lnTo>
                    <a:pt x="15100" y="24320"/>
                  </a:lnTo>
                  <a:lnTo>
                    <a:pt x="15163" y="24803"/>
                  </a:lnTo>
                  <a:lnTo>
                    <a:pt x="15913" y="25412"/>
                  </a:lnTo>
                  <a:lnTo>
                    <a:pt x="16179" y="25501"/>
                  </a:lnTo>
                  <a:lnTo>
                    <a:pt x="16459" y="25501"/>
                  </a:lnTo>
                  <a:lnTo>
                    <a:pt x="16827" y="25501"/>
                  </a:lnTo>
                  <a:lnTo>
                    <a:pt x="16979" y="25438"/>
                  </a:lnTo>
                  <a:lnTo>
                    <a:pt x="17030" y="25869"/>
                  </a:lnTo>
                  <a:lnTo>
                    <a:pt x="17792" y="26504"/>
                  </a:lnTo>
                  <a:lnTo>
                    <a:pt x="18059" y="26593"/>
                  </a:lnTo>
                  <a:lnTo>
                    <a:pt x="18338" y="26593"/>
                  </a:lnTo>
                  <a:lnTo>
                    <a:pt x="18694" y="26593"/>
                  </a:lnTo>
                  <a:lnTo>
                    <a:pt x="18859" y="26530"/>
                  </a:lnTo>
                  <a:lnTo>
                    <a:pt x="18910" y="26987"/>
                  </a:lnTo>
                  <a:lnTo>
                    <a:pt x="19672" y="27597"/>
                  </a:lnTo>
                  <a:lnTo>
                    <a:pt x="19939" y="27686"/>
                  </a:lnTo>
                  <a:lnTo>
                    <a:pt x="20218" y="27686"/>
                  </a:lnTo>
                  <a:lnTo>
                    <a:pt x="20574" y="27686"/>
                  </a:lnTo>
                  <a:lnTo>
                    <a:pt x="20942" y="27533"/>
                  </a:lnTo>
                  <a:lnTo>
                    <a:pt x="33070" y="12598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2" name="object 4182"/>
            <p:cNvSpPr/>
            <p:nvPr/>
          </p:nvSpPr>
          <p:spPr>
            <a:xfrm>
              <a:off x="1885784" y="5287187"/>
              <a:ext cx="33655" cy="14604"/>
            </a:xfrm>
            <a:custGeom>
              <a:avLst/>
              <a:gdLst/>
              <a:ahLst/>
              <a:cxnLst/>
              <a:rect l="l" t="t" r="r" b="b"/>
              <a:pathLst>
                <a:path w="33655" h="14604">
                  <a:moveTo>
                    <a:pt x="33502" y="12611"/>
                  </a:moveTo>
                  <a:lnTo>
                    <a:pt x="32994" y="12014"/>
                  </a:lnTo>
                  <a:lnTo>
                    <a:pt x="32321" y="11976"/>
                  </a:lnTo>
                  <a:lnTo>
                    <a:pt x="31546" y="11925"/>
                  </a:lnTo>
                  <a:lnTo>
                    <a:pt x="31584" y="11518"/>
                  </a:lnTo>
                  <a:lnTo>
                    <a:pt x="31076" y="10922"/>
                  </a:lnTo>
                  <a:lnTo>
                    <a:pt x="30391" y="10883"/>
                  </a:lnTo>
                  <a:lnTo>
                    <a:pt x="29616" y="10833"/>
                  </a:lnTo>
                  <a:lnTo>
                    <a:pt x="29654" y="10414"/>
                  </a:lnTo>
                  <a:lnTo>
                    <a:pt x="29146" y="9804"/>
                  </a:lnTo>
                  <a:lnTo>
                    <a:pt x="28473" y="9766"/>
                  </a:lnTo>
                  <a:lnTo>
                    <a:pt x="27698" y="9715"/>
                  </a:lnTo>
                  <a:lnTo>
                    <a:pt x="27736" y="9321"/>
                  </a:lnTo>
                  <a:lnTo>
                    <a:pt x="27228" y="8712"/>
                  </a:lnTo>
                  <a:lnTo>
                    <a:pt x="26543" y="8674"/>
                  </a:lnTo>
                  <a:lnTo>
                    <a:pt x="25781" y="8623"/>
                  </a:lnTo>
                  <a:lnTo>
                    <a:pt x="25819" y="8229"/>
                  </a:lnTo>
                  <a:lnTo>
                    <a:pt x="25311" y="7620"/>
                  </a:lnTo>
                  <a:lnTo>
                    <a:pt x="24625" y="7581"/>
                  </a:lnTo>
                  <a:lnTo>
                    <a:pt x="23850" y="7531"/>
                  </a:lnTo>
                  <a:lnTo>
                    <a:pt x="23888" y="7137"/>
                  </a:lnTo>
                  <a:lnTo>
                    <a:pt x="23380" y="6527"/>
                  </a:lnTo>
                  <a:lnTo>
                    <a:pt x="22694" y="6489"/>
                  </a:lnTo>
                  <a:lnTo>
                    <a:pt x="21932" y="6438"/>
                  </a:lnTo>
                  <a:lnTo>
                    <a:pt x="21971" y="6032"/>
                  </a:lnTo>
                  <a:lnTo>
                    <a:pt x="21463" y="5422"/>
                  </a:lnTo>
                  <a:lnTo>
                    <a:pt x="20789" y="5384"/>
                  </a:lnTo>
                  <a:lnTo>
                    <a:pt x="20002" y="5334"/>
                  </a:lnTo>
                  <a:lnTo>
                    <a:pt x="20040" y="4927"/>
                  </a:lnTo>
                  <a:lnTo>
                    <a:pt x="19532" y="4330"/>
                  </a:lnTo>
                  <a:lnTo>
                    <a:pt x="18846" y="4292"/>
                  </a:lnTo>
                  <a:lnTo>
                    <a:pt x="18084" y="4241"/>
                  </a:lnTo>
                  <a:lnTo>
                    <a:pt x="18122" y="3822"/>
                  </a:lnTo>
                  <a:lnTo>
                    <a:pt x="17614" y="3225"/>
                  </a:lnTo>
                  <a:lnTo>
                    <a:pt x="16929" y="3187"/>
                  </a:lnTo>
                  <a:lnTo>
                    <a:pt x="16154" y="3136"/>
                  </a:lnTo>
                  <a:lnTo>
                    <a:pt x="16192" y="2730"/>
                  </a:lnTo>
                  <a:lnTo>
                    <a:pt x="15684" y="2133"/>
                  </a:lnTo>
                  <a:lnTo>
                    <a:pt x="14998" y="2095"/>
                  </a:lnTo>
                  <a:lnTo>
                    <a:pt x="14236" y="2044"/>
                  </a:lnTo>
                  <a:lnTo>
                    <a:pt x="14274" y="1638"/>
                  </a:lnTo>
                  <a:lnTo>
                    <a:pt x="13766" y="1041"/>
                  </a:lnTo>
                  <a:lnTo>
                    <a:pt x="698" y="0"/>
                  </a:lnTo>
                  <a:lnTo>
                    <a:pt x="101" y="495"/>
                  </a:lnTo>
                  <a:lnTo>
                    <a:pt x="0" y="1866"/>
                  </a:lnTo>
                  <a:lnTo>
                    <a:pt x="495" y="2451"/>
                  </a:lnTo>
                  <a:lnTo>
                    <a:pt x="1943" y="2578"/>
                  </a:lnTo>
                  <a:lnTo>
                    <a:pt x="1917" y="2959"/>
                  </a:lnTo>
                  <a:lnTo>
                    <a:pt x="2425" y="3543"/>
                  </a:lnTo>
                  <a:lnTo>
                    <a:pt x="3873" y="3670"/>
                  </a:lnTo>
                  <a:lnTo>
                    <a:pt x="3848" y="4051"/>
                  </a:lnTo>
                  <a:lnTo>
                    <a:pt x="4343" y="4635"/>
                  </a:lnTo>
                  <a:lnTo>
                    <a:pt x="5791" y="4762"/>
                  </a:lnTo>
                  <a:lnTo>
                    <a:pt x="5765" y="5156"/>
                  </a:lnTo>
                  <a:lnTo>
                    <a:pt x="6273" y="5740"/>
                  </a:lnTo>
                  <a:lnTo>
                    <a:pt x="7721" y="5867"/>
                  </a:lnTo>
                  <a:lnTo>
                    <a:pt x="7696" y="6248"/>
                  </a:lnTo>
                  <a:lnTo>
                    <a:pt x="8204" y="6832"/>
                  </a:lnTo>
                  <a:lnTo>
                    <a:pt x="8864" y="6908"/>
                  </a:lnTo>
                  <a:lnTo>
                    <a:pt x="9639" y="6972"/>
                  </a:lnTo>
                  <a:lnTo>
                    <a:pt x="9613" y="7353"/>
                  </a:lnTo>
                  <a:lnTo>
                    <a:pt x="10121" y="7950"/>
                  </a:lnTo>
                  <a:lnTo>
                    <a:pt x="11569" y="8077"/>
                  </a:lnTo>
                  <a:lnTo>
                    <a:pt x="11544" y="8445"/>
                  </a:lnTo>
                  <a:lnTo>
                    <a:pt x="12039" y="9042"/>
                  </a:lnTo>
                  <a:lnTo>
                    <a:pt x="13487" y="9169"/>
                  </a:lnTo>
                  <a:lnTo>
                    <a:pt x="13462" y="9537"/>
                  </a:lnTo>
                  <a:lnTo>
                    <a:pt x="13970" y="10134"/>
                  </a:lnTo>
                  <a:lnTo>
                    <a:pt x="15405" y="10261"/>
                  </a:lnTo>
                  <a:lnTo>
                    <a:pt x="15379" y="10642"/>
                  </a:lnTo>
                  <a:lnTo>
                    <a:pt x="15887" y="11226"/>
                  </a:lnTo>
                  <a:lnTo>
                    <a:pt x="17335" y="11353"/>
                  </a:lnTo>
                  <a:lnTo>
                    <a:pt x="17310" y="11747"/>
                  </a:lnTo>
                  <a:lnTo>
                    <a:pt x="17818" y="12331"/>
                  </a:lnTo>
                  <a:lnTo>
                    <a:pt x="19253" y="12458"/>
                  </a:lnTo>
                  <a:lnTo>
                    <a:pt x="19227" y="12839"/>
                  </a:lnTo>
                  <a:lnTo>
                    <a:pt x="19735" y="13423"/>
                  </a:lnTo>
                  <a:lnTo>
                    <a:pt x="32219" y="14427"/>
                  </a:lnTo>
                  <a:lnTo>
                    <a:pt x="32867" y="14427"/>
                  </a:lnTo>
                  <a:lnTo>
                    <a:pt x="33401" y="13944"/>
                  </a:lnTo>
                  <a:lnTo>
                    <a:pt x="33502" y="12611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3" name="object 4183"/>
            <p:cNvSpPr/>
            <p:nvPr/>
          </p:nvSpPr>
          <p:spPr>
            <a:xfrm>
              <a:off x="1892200" y="531524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20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4" name="object 4184"/>
            <p:cNvSpPr/>
            <p:nvPr/>
          </p:nvSpPr>
          <p:spPr>
            <a:xfrm>
              <a:off x="1893379" y="5316004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22" y="3124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28" y="3835"/>
                  </a:moveTo>
                  <a:lnTo>
                    <a:pt x="1193" y="711"/>
                  </a:lnTo>
                  <a:lnTo>
                    <a:pt x="368" y="228"/>
                  </a:lnTo>
                  <a:lnTo>
                    <a:pt x="1003" y="3352"/>
                  </a:lnTo>
                  <a:lnTo>
                    <a:pt x="1828" y="383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5" name="object 4185"/>
            <p:cNvSpPr/>
            <p:nvPr/>
          </p:nvSpPr>
          <p:spPr>
            <a:xfrm>
              <a:off x="1892263" y="531529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889"/>
                  </a:lnTo>
                  <a:lnTo>
                    <a:pt x="3479" y="4660"/>
                  </a:lnTo>
                  <a:lnTo>
                    <a:pt x="3314" y="4660"/>
                  </a:lnTo>
                  <a:lnTo>
                    <a:pt x="152" y="2819"/>
                  </a:lnTo>
                  <a:lnTo>
                    <a:pt x="152" y="228"/>
                  </a:lnTo>
                  <a:lnTo>
                    <a:pt x="398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8" y="228"/>
                  </a:moveTo>
                  <a:lnTo>
                    <a:pt x="152" y="228"/>
                  </a:lnTo>
                  <a:lnTo>
                    <a:pt x="3204" y="1993"/>
                  </a:lnTo>
                  <a:lnTo>
                    <a:pt x="3314" y="4660"/>
                  </a:lnTo>
                  <a:lnTo>
                    <a:pt x="3479" y="4660"/>
                  </a:lnTo>
                  <a:lnTo>
                    <a:pt x="3479" y="1993"/>
                  </a:lnTo>
                  <a:lnTo>
                    <a:pt x="398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6" name="object 4186"/>
            <p:cNvSpPr/>
            <p:nvPr/>
          </p:nvSpPr>
          <p:spPr>
            <a:xfrm>
              <a:off x="1892202" y="531532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14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26" y="2006"/>
                  </a:lnTo>
                  <a:lnTo>
                    <a:pt x="3314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7" name="object 4187"/>
            <p:cNvSpPr/>
            <p:nvPr/>
          </p:nvSpPr>
          <p:spPr>
            <a:xfrm>
              <a:off x="1893251" y="531585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8" name="object 4188"/>
            <p:cNvSpPr/>
            <p:nvPr/>
          </p:nvSpPr>
          <p:spPr>
            <a:xfrm>
              <a:off x="1893200" y="531590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9" name="object 4189"/>
            <p:cNvSpPr/>
            <p:nvPr/>
          </p:nvSpPr>
          <p:spPr>
            <a:xfrm>
              <a:off x="1894588" y="531662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0" name="object 4190"/>
            <p:cNvSpPr/>
            <p:nvPr/>
          </p:nvSpPr>
          <p:spPr>
            <a:xfrm>
              <a:off x="1894537" y="531666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1" name="object 4191"/>
            <p:cNvSpPr/>
            <p:nvPr/>
          </p:nvSpPr>
          <p:spPr>
            <a:xfrm>
              <a:off x="1891943" y="531508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48"/>
                  </a:lnTo>
                  <a:lnTo>
                    <a:pt x="139" y="3200"/>
                  </a:lnTo>
                  <a:lnTo>
                    <a:pt x="254" y="241"/>
                  </a:lnTo>
                  <a:lnTo>
                    <a:pt x="3733" y="2247"/>
                  </a:lnTo>
                  <a:lnTo>
                    <a:pt x="3733" y="5156"/>
                  </a:lnTo>
                  <a:lnTo>
                    <a:pt x="3771" y="5295"/>
                  </a:lnTo>
                  <a:lnTo>
                    <a:pt x="3886" y="218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2" name="object 4192"/>
            <p:cNvSpPr/>
            <p:nvPr/>
          </p:nvSpPr>
          <p:spPr>
            <a:xfrm>
              <a:off x="1891931" y="531516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59"/>
                  </a:moveTo>
                  <a:lnTo>
                    <a:pt x="2501" y="1435"/>
                  </a:lnTo>
                  <a:lnTo>
                    <a:pt x="0" y="0"/>
                  </a:lnTo>
                  <a:lnTo>
                    <a:pt x="0" y="3022"/>
                  </a:lnTo>
                  <a:lnTo>
                    <a:pt x="152" y="3111"/>
                  </a:lnTo>
                  <a:lnTo>
                    <a:pt x="152" y="215"/>
                  </a:lnTo>
                  <a:lnTo>
                    <a:pt x="2501" y="1574"/>
                  </a:lnTo>
                  <a:lnTo>
                    <a:pt x="3632" y="2222"/>
                  </a:lnTo>
                  <a:lnTo>
                    <a:pt x="3632" y="5118"/>
                  </a:lnTo>
                  <a:lnTo>
                    <a:pt x="3784" y="5207"/>
                  </a:lnTo>
                  <a:lnTo>
                    <a:pt x="3784" y="215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3" name="object 4193"/>
            <p:cNvSpPr/>
            <p:nvPr/>
          </p:nvSpPr>
          <p:spPr>
            <a:xfrm>
              <a:off x="1886941" y="531221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4" name="object 4194"/>
            <p:cNvSpPr/>
            <p:nvPr/>
          </p:nvSpPr>
          <p:spPr>
            <a:xfrm>
              <a:off x="1888121" y="5312968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22" y="3124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28" y="3835"/>
                  </a:moveTo>
                  <a:lnTo>
                    <a:pt x="1193" y="711"/>
                  </a:lnTo>
                  <a:lnTo>
                    <a:pt x="368" y="228"/>
                  </a:lnTo>
                  <a:lnTo>
                    <a:pt x="1003" y="3352"/>
                  </a:lnTo>
                  <a:lnTo>
                    <a:pt x="1828" y="383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5" name="object 4195"/>
            <p:cNvSpPr/>
            <p:nvPr/>
          </p:nvSpPr>
          <p:spPr>
            <a:xfrm>
              <a:off x="1887001" y="53122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6" name="object 4196"/>
            <p:cNvSpPr/>
            <p:nvPr/>
          </p:nvSpPr>
          <p:spPr>
            <a:xfrm>
              <a:off x="1886939" y="531230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82"/>
                  </a:lnTo>
                  <a:lnTo>
                    <a:pt x="3479" y="4889"/>
                  </a:lnTo>
                  <a:lnTo>
                    <a:pt x="3479" y="4648"/>
                  </a:lnTo>
                  <a:lnTo>
                    <a:pt x="3327" y="4648"/>
                  </a:lnTo>
                  <a:lnTo>
                    <a:pt x="262" y="2882"/>
                  </a:lnTo>
                  <a:lnTo>
                    <a:pt x="152" y="215"/>
                  </a:lnTo>
                  <a:lnTo>
                    <a:pt x="376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6" y="215"/>
                  </a:moveTo>
                  <a:lnTo>
                    <a:pt x="152" y="215"/>
                  </a:lnTo>
                  <a:lnTo>
                    <a:pt x="3217" y="1993"/>
                  </a:lnTo>
                  <a:lnTo>
                    <a:pt x="3327" y="4648"/>
                  </a:lnTo>
                  <a:lnTo>
                    <a:pt x="3479" y="4648"/>
                  </a:lnTo>
                  <a:lnTo>
                    <a:pt x="3479" y="1993"/>
                  </a:lnTo>
                  <a:lnTo>
                    <a:pt x="376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7" name="object 4197"/>
            <p:cNvSpPr/>
            <p:nvPr/>
          </p:nvSpPr>
          <p:spPr>
            <a:xfrm>
              <a:off x="1887990" y="53128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8" name="object 4198"/>
            <p:cNvSpPr/>
            <p:nvPr/>
          </p:nvSpPr>
          <p:spPr>
            <a:xfrm>
              <a:off x="1887940" y="531286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9" name="object 4199"/>
            <p:cNvSpPr/>
            <p:nvPr/>
          </p:nvSpPr>
          <p:spPr>
            <a:xfrm>
              <a:off x="1889329" y="531359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0" name="object 4200"/>
            <p:cNvSpPr/>
            <p:nvPr/>
          </p:nvSpPr>
          <p:spPr>
            <a:xfrm>
              <a:off x="1889278" y="531363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1" name="object 4201"/>
            <p:cNvSpPr/>
            <p:nvPr/>
          </p:nvSpPr>
          <p:spPr>
            <a:xfrm>
              <a:off x="1886685" y="531205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35"/>
                  </a:lnTo>
                  <a:lnTo>
                    <a:pt x="139" y="3187"/>
                  </a:lnTo>
                  <a:lnTo>
                    <a:pt x="254" y="228"/>
                  </a:lnTo>
                  <a:lnTo>
                    <a:pt x="3733" y="2235"/>
                  </a:lnTo>
                  <a:lnTo>
                    <a:pt x="3733" y="5143"/>
                  </a:lnTo>
                  <a:lnTo>
                    <a:pt x="3771" y="5283"/>
                  </a:lnTo>
                  <a:lnTo>
                    <a:pt x="3886" y="217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2" name="object 4202"/>
            <p:cNvSpPr/>
            <p:nvPr/>
          </p:nvSpPr>
          <p:spPr>
            <a:xfrm>
              <a:off x="1886674" y="531213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71"/>
                  </a:moveTo>
                  <a:lnTo>
                    <a:pt x="2501" y="1435"/>
                  </a:lnTo>
                  <a:lnTo>
                    <a:pt x="0" y="0"/>
                  </a:lnTo>
                  <a:lnTo>
                    <a:pt x="0" y="3022"/>
                  </a:lnTo>
                  <a:lnTo>
                    <a:pt x="152" y="3124"/>
                  </a:lnTo>
                  <a:lnTo>
                    <a:pt x="152" y="228"/>
                  </a:lnTo>
                  <a:lnTo>
                    <a:pt x="2501" y="1587"/>
                  </a:lnTo>
                  <a:lnTo>
                    <a:pt x="3632" y="2235"/>
                  </a:lnTo>
                  <a:lnTo>
                    <a:pt x="3632" y="5130"/>
                  </a:lnTo>
                  <a:lnTo>
                    <a:pt x="3784" y="5219"/>
                  </a:lnTo>
                  <a:lnTo>
                    <a:pt x="3784" y="217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3" name="object 4203"/>
            <p:cNvSpPr/>
            <p:nvPr/>
          </p:nvSpPr>
          <p:spPr>
            <a:xfrm>
              <a:off x="1881684" y="53091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4" name="object 4204"/>
            <p:cNvSpPr/>
            <p:nvPr/>
          </p:nvSpPr>
          <p:spPr>
            <a:xfrm>
              <a:off x="1882863" y="5309946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35" y="3124"/>
                  </a:lnTo>
                  <a:lnTo>
                    <a:pt x="901" y="3289"/>
                  </a:lnTo>
                  <a:close/>
                </a:path>
                <a:path w="1905" h="3810">
                  <a:moveTo>
                    <a:pt x="1828" y="3810"/>
                  </a:moveTo>
                  <a:lnTo>
                    <a:pt x="1193" y="685"/>
                  </a:lnTo>
                  <a:lnTo>
                    <a:pt x="368" y="203"/>
                  </a:lnTo>
                  <a:lnTo>
                    <a:pt x="1003" y="3327"/>
                  </a:lnTo>
                  <a:lnTo>
                    <a:pt x="1828" y="381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5" name="object 4205"/>
            <p:cNvSpPr/>
            <p:nvPr/>
          </p:nvSpPr>
          <p:spPr>
            <a:xfrm>
              <a:off x="1881743" y="530921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6" name="object 4206"/>
            <p:cNvSpPr/>
            <p:nvPr/>
          </p:nvSpPr>
          <p:spPr>
            <a:xfrm>
              <a:off x="1881681" y="530926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7" name="object 4207"/>
            <p:cNvSpPr/>
            <p:nvPr/>
          </p:nvSpPr>
          <p:spPr>
            <a:xfrm>
              <a:off x="1882733" y="530978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8" name="object 4208"/>
            <p:cNvSpPr/>
            <p:nvPr/>
          </p:nvSpPr>
          <p:spPr>
            <a:xfrm>
              <a:off x="1882682" y="530982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9" name="object 4209"/>
            <p:cNvSpPr/>
            <p:nvPr/>
          </p:nvSpPr>
          <p:spPr>
            <a:xfrm>
              <a:off x="1884071" y="531055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0" name="object 4210"/>
            <p:cNvSpPr/>
            <p:nvPr/>
          </p:nvSpPr>
          <p:spPr>
            <a:xfrm>
              <a:off x="1884020" y="531060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1" name="object 4211"/>
            <p:cNvSpPr/>
            <p:nvPr/>
          </p:nvSpPr>
          <p:spPr>
            <a:xfrm>
              <a:off x="1881426" y="530901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47"/>
                  </a:lnTo>
                  <a:lnTo>
                    <a:pt x="139" y="3187"/>
                  </a:lnTo>
                  <a:lnTo>
                    <a:pt x="254" y="228"/>
                  </a:lnTo>
                  <a:lnTo>
                    <a:pt x="3733" y="2235"/>
                  </a:lnTo>
                  <a:lnTo>
                    <a:pt x="3733" y="5143"/>
                  </a:lnTo>
                  <a:lnTo>
                    <a:pt x="3771" y="5283"/>
                  </a:lnTo>
                  <a:lnTo>
                    <a:pt x="3886" y="217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2" name="object 4212"/>
            <p:cNvSpPr/>
            <p:nvPr/>
          </p:nvSpPr>
          <p:spPr>
            <a:xfrm>
              <a:off x="1881416" y="530908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84"/>
                  </a:moveTo>
                  <a:lnTo>
                    <a:pt x="2501" y="1447"/>
                  </a:lnTo>
                  <a:lnTo>
                    <a:pt x="0" y="0"/>
                  </a:lnTo>
                  <a:lnTo>
                    <a:pt x="0" y="3035"/>
                  </a:lnTo>
                  <a:lnTo>
                    <a:pt x="152" y="3124"/>
                  </a:lnTo>
                  <a:lnTo>
                    <a:pt x="152" y="228"/>
                  </a:lnTo>
                  <a:lnTo>
                    <a:pt x="2501" y="1587"/>
                  </a:lnTo>
                  <a:lnTo>
                    <a:pt x="3632" y="2247"/>
                  </a:lnTo>
                  <a:lnTo>
                    <a:pt x="3632" y="5143"/>
                  </a:lnTo>
                  <a:lnTo>
                    <a:pt x="3784" y="5232"/>
                  </a:lnTo>
                  <a:lnTo>
                    <a:pt x="3784" y="218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3" name="object 4213"/>
            <p:cNvSpPr/>
            <p:nvPr/>
          </p:nvSpPr>
          <p:spPr>
            <a:xfrm>
              <a:off x="1876427" y="530614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4" name="object 4214"/>
            <p:cNvSpPr/>
            <p:nvPr/>
          </p:nvSpPr>
          <p:spPr>
            <a:xfrm>
              <a:off x="1877606" y="5306910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35" y="3124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28" y="3822"/>
                  </a:moveTo>
                  <a:lnTo>
                    <a:pt x="1193" y="698"/>
                  </a:lnTo>
                  <a:lnTo>
                    <a:pt x="368" y="215"/>
                  </a:lnTo>
                  <a:lnTo>
                    <a:pt x="1003" y="3340"/>
                  </a:lnTo>
                  <a:lnTo>
                    <a:pt x="1828" y="382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5" name="object 4215"/>
            <p:cNvSpPr/>
            <p:nvPr/>
          </p:nvSpPr>
          <p:spPr>
            <a:xfrm>
              <a:off x="1876484" y="530619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82"/>
                  </a:lnTo>
                  <a:lnTo>
                    <a:pt x="3479" y="4889"/>
                  </a:lnTo>
                  <a:lnTo>
                    <a:pt x="3479" y="4648"/>
                  </a:lnTo>
                  <a:lnTo>
                    <a:pt x="3327" y="4648"/>
                  </a:lnTo>
                  <a:lnTo>
                    <a:pt x="262" y="2882"/>
                  </a:lnTo>
                  <a:lnTo>
                    <a:pt x="152" y="215"/>
                  </a:lnTo>
                  <a:lnTo>
                    <a:pt x="376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6" y="215"/>
                  </a:moveTo>
                  <a:lnTo>
                    <a:pt x="152" y="215"/>
                  </a:lnTo>
                  <a:lnTo>
                    <a:pt x="3217" y="1993"/>
                  </a:lnTo>
                  <a:lnTo>
                    <a:pt x="3327" y="4648"/>
                  </a:lnTo>
                  <a:lnTo>
                    <a:pt x="3479" y="4648"/>
                  </a:lnTo>
                  <a:lnTo>
                    <a:pt x="3479" y="1993"/>
                  </a:lnTo>
                  <a:lnTo>
                    <a:pt x="37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6" name="object 4216"/>
            <p:cNvSpPr/>
            <p:nvPr/>
          </p:nvSpPr>
          <p:spPr>
            <a:xfrm>
              <a:off x="1876422" y="530622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7" name="object 4217"/>
            <p:cNvSpPr/>
            <p:nvPr/>
          </p:nvSpPr>
          <p:spPr>
            <a:xfrm>
              <a:off x="1877475" y="530675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8" name="object 4218"/>
            <p:cNvSpPr/>
            <p:nvPr/>
          </p:nvSpPr>
          <p:spPr>
            <a:xfrm>
              <a:off x="1877420" y="530679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54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9" name="object 4219"/>
            <p:cNvSpPr/>
            <p:nvPr/>
          </p:nvSpPr>
          <p:spPr>
            <a:xfrm>
              <a:off x="1878812" y="53075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0" name="object 4220"/>
            <p:cNvSpPr/>
            <p:nvPr/>
          </p:nvSpPr>
          <p:spPr>
            <a:xfrm>
              <a:off x="1878759" y="530756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54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1" name="object 4221"/>
            <p:cNvSpPr/>
            <p:nvPr/>
          </p:nvSpPr>
          <p:spPr>
            <a:xfrm>
              <a:off x="1876168" y="530597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48"/>
                  </a:lnTo>
                  <a:lnTo>
                    <a:pt x="139" y="3200"/>
                  </a:lnTo>
                  <a:lnTo>
                    <a:pt x="254" y="241"/>
                  </a:lnTo>
                  <a:lnTo>
                    <a:pt x="3733" y="2247"/>
                  </a:lnTo>
                  <a:lnTo>
                    <a:pt x="3733" y="5143"/>
                  </a:lnTo>
                  <a:lnTo>
                    <a:pt x="3771" y="5295"/>
                  </a:lnTo>
                  <a:lnTo>
                    <a:pt x="3886" y="218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2" name="object 4222"/>
            <p:cNvSpPr/>
            <p:nvPr/>
          </p:nvSpPr>
          <p:spPr>
            <a:xfrm>
              <a:off x="1876158" y="530605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59"/>
                  </a:moveTo>
                  <a:lnTo>
                    <a:pt x="2501" y="1435"/>
                  </a:lnTo>
                  <a:lnTo>
                    <a:pt x="0" y="0"/>
                  </a:lnTo>
                  <a:lnTo>
                    <a:pt x="0" y="3022"/>
                  </a:lnTo>
                  <a:lnTo>
                    <a:pt x="152" y="3111"/>
                  </a:lnTo>
                  <a:lnTo>
                    <a:pt x="152" y="215"/>
                  </a:lnTo>
                  <a:lnTo>
                    <a:pt x="2501" y="1574"/>
                  </a:lnTo>
                  <a:lnTo>
                    <a:pt x="3632" y="2222"/>
                  </a:lnTo>
                  <a:lnTo>
                    <a:pt x="3632" y="5118"/>
                  </a:lnTo>
                  <a:lnTo>
                    <a:pt x="3784" y="5207"/>
                  </a:lnTo>
                  <a:lnTo>
                    <a:pt x="3784" y="215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3" name="object 4223"/>
            <p:cNvSpPr/>
            <p:nvPr/>
          </p:nvSpPr>
          <p:spPr>
            <a:xfrm>
              <a:off x="1898314" y="531531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889"/>
                  </a:lnTo>
                  <a:lnTo>
                    <a:pt x="3454" y="2895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4" name="object 4224"/>
            <p:cNvSpPr/>
            <p:nvPr/>
          </p:nvSpPr>
          <p:spPr>
            <a:xfrm>
              <a:off x="1898751" y="531606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5" name="object 4225"/>
            <p:cNvSpPr/>
            <p:nvPr/>
          </p:nvSpPr>
          <p:spPr>
            <a:xfrm>
              <a:off x="1898228" y="531534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65" y="4660"/>
                  </a:lnTo>
                  <a:lnTo>
                    <a:pt x="274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65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6" name="object 4226"/>
            <p:cNvSpPr/>
            <p:nvPr/>
          </p:nvSpPr>
          <p:spPr>
            <a:xfrm>
              <a:off x="1898289" y="531537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79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7" y="4660"/>
                  </a:lnTo>
                  <a:lnTo>
                    <a:pt x="152" y="4660"/>
                  </a:lnTo>
                  <a:lnTo>
                    <a:pt x="261" y="2006"/>
                  </a:lnTo>
                  <a:lnTo>
                    <a:pt x="3327" y="228"/>
                  </a:lnTo>
                  <a:lnTo>
                    <a:pt x="3479" y="228"/>
                  </a:lnTo>
                  <a:lnTo>
                    <a:pt x="3479" y="0"/>
                  </a:lnTo>
                  <a:close/>
                </a:path>
                <a:path w="3810" h="5079">
                  <a:moveTo>
                    <a:pt x="3479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52" y="4660"/>
                  </a:lnTo>
                  <a:lnTo>
                    <a:pt x="437" y="4660"/>
                  </a:lnTo>
                  <a:lnTo>
                    <a:pt x="3479" y="2895"/>
                  </a:lnTo>
                  <a:lnTo>
                    <a:pt x="3479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7" name="object 4227"/>
            <p:cNvSpPr/>
            <p:nvPr/>
          </p:nvSpPr>
          <p:spPr>
            <a:xfrm>
              <a:off x="1900450" y="531591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8" name="object 4228"/>
            <p:cNvSpPr/>
            <p:nvPr/>
          </p:nvSpPr>
          <p:spPr>
            <a:xfrm>
              <a:off x="1900455" y="531595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9" name="object 4229"/>
            <p:cNvSpPr/>
            <p:nvPr/>
          </p:nvSpPr>
          <p:spPr>
            <a:xfrm>
              <a:off x="1899112" y="53166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0" name="object 4230"/>
            <p:cNvSpPr/>
            <p:nvPr/>
          </p:nvSpPr>
          <p:spPr>
            <a:xfrm>
              <a:off x="1899116" y="531672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1" name="object 4231"/>
            <p:cNvSpPr/>
            <p:nvPr/>
          </p:nvSpPr>
          <p:spPr>
            <a:xfrm>
              <a:off x="1898142" y="531514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35"/>
                  </a:lnTo>
                  <a:lnTo>
                    <a:pt x="3632" y="228"/>
                  </a:lnTo>
                  <a:lnTo>
                    <a:pt x="3632" y="3111"/>
                  </a:lnTo>
                  <a:lnTo>
                    <a:pt x="3771" y="3035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2" name="object 4232"/>
            <p:cNvSpPr/>
            <p:nvPr/>
          </p:nvSpPr>
          <p:spPr>
            <a:xfrm>
              <a:off x="1898243" y="531521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22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2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3" name="object 4233"/>
            <p:cNvSpPr/>
            <p:nvPr/>
          </p:nvSpPr>
          <p:spPr>
            <a:xfrm>
              <a:off x="1903575" y="531227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4" name="object 4234"/>
            <p:cNvSpPr/>
            <p:nvPr/>
          </p:nvSpPr>
          <p:spPr>
            <a:xfrm>
              <a:off x="1904009" y="5313032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302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5" name="object 4235"/>
            <p:cNvSpPr/>
            <p:nvPr/>
          </p:nvSpPr>
          <p:spPr>
            <a:xfrm>
              <a:off x="1903486" y="531230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65" y="4660"/>
                  </a:lnTo>
                  <a:lnTo>
                    <a:pt x="274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65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6" name="object 4236"/>
            <p:cNvSpPr/>
            <p:nvPr/>
          </p:nvSpPr>
          <p:spPr>
            <a:xfrm>
              <a:off x="1903550" y="531234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7" name="object 4237"/>
            <p:cNvSpPr/>
            <p:nvPr/>
          </p:nvSpPr>
          <p:spPr>
            <a:xfrm>
              <a:off x="1905699" y="531287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8" name="object 4238"/>
            <p:cNvSpPr/>
            <p:nvPr/>
          </p:nvSpPr>
          <p:spPr>
            <a:xfrm>
              <a:off x="1905712" y="531291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9" name="object 4239"/>
            <p:cNvSpPr/>
            <p:nvPr/>
          </p:nvSpPr>
          <p:spPr>
            <a:xfrm>
              <a:off x="1904361" y="531364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0" name="object 4240"/>
            <p:cNvSpPr/>
            <p:nvPr/>
          </p:nvSpPr>
          <p:spPr>
            <a:xfrm>
              <a:off x="1904373" y="531369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1" name="object 4241"/>
            <p:cNvSpPr/>
            <p:nvPr/>
          </p:nvSpPr>
          <p:spPr>
            <a:xfrm>
              <a:off x="1903399" y="531211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35"/>
                  </a:lnTo>
                  <a:lnTo>
                    <a:pt x="3632" y="228"/>
                  </a:lnTo>
                  <a:lnTo>
                    <a:pt x="3632" y="3136"/>
                  </a:lnTo>
                  <a:lnTo>
                    <a:pt x="3771" y="3047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2" name="object 4242"/>
            <p:cNvSpPr/>
            <p:nvPr/>
          </p:nvSpPr>
          <p:spPr>
            <a:xfrm>
              <a:off x="1903501" y="531218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59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35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3" name="object 4243"/>
            <p:cNvSpPr/>
            <p:nvPr/>
          </p:nvSpPr>
          <p:spPr>
            <a:xfrm>
              <a:off x="1908831" y="530923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4" name="object 4244"/>
            <p:cNvSpPr/>
            <p:nvPr/>
          </p:nvSpPr>
          <p:spPr>
            <a:xfrm>
              <a:off x="1909267" y="5309996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52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28" y="0"/>
                  </a:moveTo>
                  <a:lnTo>
                    <a:pt x="1562" y="165"/>
                  </a:lnTo>
                  <a:lnTo>
                    <a:pt x="927" y="3289"/>
                  </a:lnTo>
                  <a:lnTo>
                    <a:pt x="1206" y="312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5" name="object 4245"/>
            <p:cNvSpPr/>
            <p:nvPr/>
          </p:nvSpPr>
          <p:spPr>
            <a:xfrm>
              <a:off x="1908745" y="530928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79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37" y="4648"/>
                  </a:lnTo>
                  <a:lnTo>
                    <a:pt x="165" y="4648"/>
                  </a:lnTo>
                  <a:lnTo>
                    <a:pt x="274" y="1993"/>
                  </a:lnTo>
                  <a:lnTo>
                    <a:pt x="3327" y="215"/>
                  </a:lnTo>
                  <a:lnTo>
                    <a:pt x="3479" y="215"/>
                  </a:lnTo>
                  <a:lnTo>
                    <a:pt x="3479" y="0"/>
                  </a:lnTo>
                  <a:close/>
                </a:path>
                <a:path w="3810" h="5079">
                  <a:moveTo>
                    <a:pt x="3479" y="215"/>
                  </a:moveTo>
                  <a:lnTo>
                    <a:pt x="3327" y="215"/>
                  </a:lnTo>
                  <a:lnTo>
                    <a:pt x="3217" y="2882"/>
                  </a:lnTo>
                  <a:lnTo>
                    <a:pt x="165" y="4648"/>
                  </a:lnTo>
                  <a:lnTo>
                    <a:pt x="437" y="4648"/>
                  </a:lnTo>
                  <a:lnTo>
                    <a:pt x="3479" y="2882"/>
                  </a:lnTo>
                  <a:lnTo>
                    <a:pt x="347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6" name="object 4246"/>
            <p:cNvSpPr/>
            <p:nvPr/>
          </p:nvSpPr>
          <p:spPr>
            <a:xfrm>
              <a:off x="1908810" y="530931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7" name="object 4247"/>
            <p:cNvSpPr/>
            <p:nvPr/>
          </p:nvSpPr>
          <p:spPr>
            <a:xfrm>
              <a:off x="1910971" y="530983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8" name="object 4248"/>
            <p:cNvSpPr/>
            <p:nvPr/>
          </p:nvSpPr>
          <p:spPr>
            <a:xfrm>
              <a:off x="1910971" y="530988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9" name="object 4249"/>
            <p:cNvSpPr/>
            <p:nvPr/>
          </p:nvSpPr>
          <p:spPr>
            <a:xfrm>
              <a:off x="1909632" y="531060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0" name="object 4250"/>
            <p:cNvSpPr/>
            <p:nvPr/>
          </p:nvSpPr>
          <p:spPr>
            <a:xfrm>
              <a:off x="1909632" y="531065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1" name="object 4251"/>
            <p:cNvSpPr/>
            <p:nvPr/>
          </p:nvSpPr>
          <p:spPr>
            <a:xfrm>
              <a:off x="1908658" y="530906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84"/>
                  </a:lnTo>
                  <a:lnTo>
                    <a:pt x="0" y="5232"/>
                  </a:lnTo>
                  <a:lnTo>
                    <a:pt x="139" y="5156"/>
                  </a:lnTo>
                  <a:lnTo>
                    <a:pt x="139" y="2247"/>
                  </a:lnTo>
                  <a:lnTo>
                    <a:pt x="3632" y="241"/>
                  </a:lnTo>
                  <a:lnTo>
                    <a:pt x="3632" y="3124"/>
                  </a:lnTo>
                  <a:lnTo>
                    <a:pt x="3771" y="3048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2" name="object 4252"/>
            <p:cNvSpPr/>
            <p:nvPr/>
          </p:nvSpPr>
          <p:spPr>
            <a:xfrm>
              <a:off x="1908759" y="530914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35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35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3" name="object 4253"/>
            <p:cNvSpPr/>
            <p:nvPr/>
          </p:nvSpPr>
          <p:spPr>
            <a:xfrm>
              <a:off x="1914090" y="530619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2006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4" name="object 4254"/>
            <p:cNvSpPr/>
            <p:nvPr/>
          </p:nvSpPr>
          <p:spPr>
            <a:xfrm>
              <a:off x="1914525" y="530696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03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03"/>
                  </a:lnTo>
                  <a:close/>
                </a:path>
                <a:path w="1905" h="4445">
                  <a:moveTo>
                    <a:pt x="1828" y="0"/>
                  </a:moveTo>
                  <a:lnTo>
                    <a:pt x="1562" y="165"/>
                  </a:lnTo>
                  <a:lnTo>
                    <a:pt x="927" y="3289"/>
                  </a:lnTo>
                  <a:lnTo>
                    <a:pt x="1193" y="312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5" name="object 4255"/>
            <p:cNvSpPr/>
            <p:nvPr/>
          </p:nvSpPr>
          <p:spPr>
            <a:xfrm>
              <a:off x="1914008" y="530624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6" name="object 4256"/>
            <p:cNvSpPr/>
            <p:nvPr/>
          </p:nvSpPr>
          <p:spPr>
            <a:xfrm>
              <a:off x="1914069" y="530627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7" name="object 4257"/>
            <p:cNvSpPr/>
            <p:nvPr/>
          </p:nvSpPr>
          <p:spPr>
            <a:xfrm>
              <a:off x="1916229" y="530680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8" name="object 4258"/>
            <p:cNvSpPr/>
            <p:nvPr/>
          </p:nvSpPr>
          <p:spPr>
            <a:xfrm>
              <a:off x="1916229" y="530684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9" name="object 4259"/>
            <p:cNvSpPr/>
            <p:nvPr/>
          </p:nvSpPr>
          <p:spPr>
            <a:xfrm>
              <a:off x="1914889" y="530757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0" name="object 4260"/>
            <p:cNvSpPr/>
            <p:nvPr/>
          </p:nvSpPr>
          <p:spPr>
            <a:xfrm>
              <a:off x="1914881" y="530762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30" y="0"/>
                  </a:moveTo>
                  <a:lnTo>
                    <a:pt x="0" y="177"/>
                  </a:lnTo>
                  <a:lnTo>
                    <a:pt x="12" y="330"/>
                  </a:lnTo>
                  <a:lnTo>
                    <a:pt x="177" y="228"/>
                  </a:lnTo>
                  <a:lnTo>
                    <a:pt x="177" y="2832"/>
                  </a:lnTo>
                  <a:lnTo>
                    <a:pt x="88" y="3035"/>
                  </a:lnTo>
                  <a:lnTo>
                    <a:pt x="330" y="288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1" name="object 4261"/>
            <p:cNvSpPr/>
            <p:nvPr/>
          </p:nvSpPr>
          <p:spPr>
            <a:xfrm>
              <a:off x="1913915" y="530604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35"/>
                  </a:lnTo>
                  <a:lnTo>
                    <a:pt x="3632" y="228"/>
                  </a:lnTo>
                  <a:lnTo>
                    <a:pt x="3632" y="3111"/>
                  </a:lnTo>
                  <a:lnTo>
                    <a:pt x="3771" y="3035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2" name="object 4262"/>
            <p:cNvSpPr/>
            <p:nvPr/>
          </p:nvSpPr>
          <p:spPr>
            <a:xfrm>
              <a:off x="1914017" y="530611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59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22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2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3" name="object 4263"/>
            <p:cNvSpPr/>
            <p:nvPr/>
          </p:nvSpPr>
          <p:spPr>
            <a:xfrm>
              <a:off x="1903575" y="530713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4" name="object 4264"/>
            <p:cNvSpPr/>
            <p:nvPr/>
          </p:nvSpPr>
          <p:spPr>
            <a:xfrm>
              <a:off x="1904009" y="5307888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28"/>
                  </a:moveTo>
                  <a:lnTo>
                    <a:pt x="635" y="711"/>
                  </a:lnTo>
                  <a:lnTo>
                    <a:pt x="0" y="3835"/>
                  </a:lnTo>
                  <a:lnTo>
                    <a:pt x="825" y="3352"/>
                  </a:lnTo>
                  <a:lnTo>
                    <a:pt x="1460" y="228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5" name="object 4265"/>
            <p:cNvSpPr/>
            <p:nvPr/>
          </p:nvSpPr>
          <p:spPr>
            <a:xfrm>
              <a:off x="1903486" y="530718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36" y="4648"/>
                  </a:lnTo>
                  <a:lnTo>
                    <a:pt x="165" y="4648"/>
                  </a:lnTo>
                  <a:lnTo>
                    <a:pt x="274" y="1993"/>
                  </a:lnTo>
                  <a:lnTo>
                    <a:pt x="3327" y="215"/>
                  </a:lnTo>
                  <a:lnTo>
                    <a:pt x="3467" y="215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15"/>
                  </a:moveTo>
                  <a:lnTo>
                    <a:pt x="3327" y="215"/>
                  </a:lnTo>
                  <a:lnTo>
                    <a:pt x="3217" y="2882"/>
                  </a:lnTo>
                  <a:lnTo>
                    <a:pt x="165" y="4648"/>
                  </a:lnTo>
                  <a:lnTo>
                    <a:pt x="436" y="4648"/>
                  </a:lnTo>
                  <a:lnTo>
                    <a:pt x="3467" y="2882"/>
                  </a:lnTo>
                  <a:lnTo>
                    <a:pt x="346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6" name="object 4266"/>
            <p:cNvSpPr/>
            <p:nvPr/>
          </p:nvSpPr>
          <p:spPr>
            <a:xfrm>
              <a:off x="1903550" y="530720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7" name="object 4267"/>
            <p:cNvSpPr/>
            <p:nvPr/>
          </p:nvSpPr>
          <p:spPr>
            <a:xfrm>
              <a:off x="1905699" y="530773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21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8" name="object 4268"/>
            <p:cNvSpPr/>
            <p:nvPr/>
          </p:nvSpPr>
          <p:spPr>
            <a:xfrm>
              <a:off x="1905712" y="530778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9" name="object 4269"/>
            <p:cNvSpPr/>
            <p:nvPr/>
          </p:nvSpPr>
          <p:spPr>
            <a:xfrm>
              <a:off x="1904361" y="530850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0" name="object 4270"/>
            <p:cNvSpPr/>
            <p:nvPr/>
          </p:nvSpPr>
          <p:spPr>
            <a:xfrm>
              <a:off x="1904373" y="53085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1" name="object 4271"/>
            <p:cNvSpPr/>
            <p:nvPr/>
          </p:nvSpPr>
          <p:spPr>
            <a:xfrm>
              <a:off x="1903399" y="530696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84"/>
                  </a:lnTo>
                  <a:lnTo>
                    <a:pt x="0" y="5232"/>
                  </a:lnTo>
                  <a:lnTo>
                    <a:pt x="139" y="5156"/>
                  </a:lnTo>
                  <a:lnTo>
                    <a:pt x="139" y="2247"/>
                  </a:lnTo>
                  <a:lnTo>
                    <a:pt x="3632" y="241"/>
                  </a:lnTo>
                  <a:lnTo>
                    <a:pt x="3632" y="3124"/>
                  </a:lnTo>
                  <a:lnTo>
                    <a:pt x="3771" y="3048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2" name="object 4272"/>
            <p:cNvSpPr/>
            <p:nvPr/>
          </p:nvSpPr>
          <p:spPr>
            <a:xfrm>
              <a:off x="1903501" y="530703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35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35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3" name="object 4273"/>
            <p:cNvSpPr/>
            <p:nvPr/>
          </p:nvSpPr>
          <p:spPr>
            <a:xfrm>
              <a:off x="1908831" y="530410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4" name="object 4274"/>
            <p:cNvSpPr/>
            <p:nvPr/>
          </p:nvSpPr>
          <p:spPr>
            <a:xfrm>
              <a:off x="1909267" y="530485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28" y="0"/>
                  </a:moveTo>
                  <a:lnTo>
                    <a:pt x="1562" y="165"/>
                  </a:lnTo>
                  <a:lnTo>
                    <a:pt x="927" y="3289"/>
                  </a:lnTo>
                  <a:lnTo>
                    <a:pt x="1206" y="312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5" name="object 4275"/>
            <p:cNvSpPr/>
            <p:nvPr/>
          </p:nvSpPr>
          <p:spPr>
            <a:xfrm>
              <a:off x="1908745" y="53041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79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7" y="4660"/>
                  </a:lnTo>
                  <a:lnTo>
                    <a:pt x="165" y="4660"/>
                  </a:lnTo>
                  <a:lnTo>
                    <a:pt x="274" y="2006"/>
                  </a:lnTo>
                  <a:lnTo>
                    <a:pt x="3327" y="228"/>
                  </a:lnTo>
                  <a:lnTo>
                    <a:pt x="3479" y="228"/>
                  </a:lnTo>
                  <a:lnTo>
                    <a:pt x="3479" y="0"/>
                  </a:lnTo>
                  <a:close/>
                </a:path>
                <a:path w="3810" h="5079">
                  <a:moveTo>
                    <a:pt x="3479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65" y="4660"/>
                  </a:lnTo>
                  <a:lnTo>
                    <a:pt x="437" y="4660"/>
                  </a:lnTo>
                  <a:lnTo>
                    <a:pt x="3479" y="2895"/>
                  </a:lnTo>
                  <a:lnTo>
                    <a:pt x="3479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6" name="object 4276"/>
            <p:cNvSpPr/>
            <p:nvPr/>
          </p:nvSpPr>
          <p:spPr>
            <a:xfrm>
              <a:off x="1908810" y="530418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36" y="4648"/>
                  </a:lnTo>
                  <a:lnTo>
                    <a:pt x="139" y="4648"/>
                  </a:lnTo>
                  <a:lnTo>
                    <a:pt x="249" y="1993"/>
                  </a:lnTo>
                  <a:lnTo>
                    <a:pt x="3327" y="215"/>
                  </a:lnTo>
                  <a:lnTo>
                    <a:pt x="3467" y="215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15"/>
                  </a:moveTo>
                  <a:lnTo>
                    <a:pt x="3327" y="215"/>
                  </a:lnTo>
                  <a:lnTo>
                    <a:pt x="3216" y="2882"/>
                  </a:lnTo>
                  <a:lnTo>
                    <a:pt x="139" y="4648"/>
                  </a:lnTo>
                  <a:lnTo>
                    <a:pt x="436" y="4648"/>
                  </a:lnTo>
                  <a:lnTo>
                    <a:pt x="3467" y="2882"/>
                  </a:lnTo>
                  <a:lnTo>
                    <a:pt x="3467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7" name="object 4277"/>
            <p:cNvSpPr/>
            <p:nvPr/>
          </p:nvSpPr>
          <p:spPr>
            <a:xfrm>
              <a:off x="1910971" y="53047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8" name="object 4278"/>
            <p:cNvSpPr/>
            <p:nvPr/>
          </p:nvSpPr>
          <p:spPr>
            <a:xfrm>
              <a:off x="1910971" y="530474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9" name="object 4279"/>
            <p:cNvSpPr/>
            <p:nvPr/>
          </p:nvSpPr>
          <p:spPr>
            <a:xfrm>
              <a:off x="1909632" y="530547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0" name="object 4280"/>
            <p:cNvSpPr/>
            <p:nvPr/>
          </p:nvSpPr>
          <p:spPr>
            <a:xfrm>
              <a:off x="1909632" y="530552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1" name="object 4281"/>
            <p:cNvSpPr/>
            <p:nvPr/>
          </p:nvSpPr>
          <p:spPr>
            <a:xfrm>
              <a:off x="1908658" y="530394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35"/>
                  </a:lnTo>
                  <a:lnTo>
                    <a:pt x="3632" y="228"/>
                  </a:lnTo>
                  <a:lnTo>
                    <a:pt x="3632" y="3136"/>
                  </a:lnTo>
                  <a:lnTo>
                    <a:pt x="3771" y="3035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2" name="object 4282"/>
            <p:cNvSpPr/>
            <p:nvPr/>
          </p:nvSpPr>
          <p:spPr>
            <a:xfrm>
              <a:off x="1908759" y="530401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59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2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3" name="object 4283"/>
            <p:cNvSpPr/>
            <p:nvPr/>
          </p:nvSpPr>
          <p:spPr>
            <a:xfrm>
              <a:off x="1904234" y="5212720"/>
              <a:ext cx="26034" cy="92710"/>
            </a:xfrm>
            <a:custGeom>
              <a:avLst/>
              <a:gdLst/>
              <a:ahLst/>
              <a:cxnLst/>
              <a:rect l="l" t="t" r="r" b="b"/>
              <a:pathLst>
                <a:path w="26035" h="92710">
                  <a:moveTo>
                    <a:pt x="0" y="0"/>
                  </a:moveTo>
                  <a:lnTo>
                    <a:pt x="0" y="77825"/>
                  </a:lnTo>
                  <a:lnTo>
                    <a:pt x="25425" y="92405"/>
                  </a:lnTo>
                  <a:lnTo>
                    <a:pt x="25425" y="14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4" name="object 4284"/>
            <p:cNvSpPr/>
            <p:nvPr/>
          </p:nvSpPr>
          <p:spPr>
            <a:xfrm>
              <a:off x="1929663" y="5214450"/>
              <a:ext cx="22860" cy="90805"/>
            </a:xfrm>
            <a:custGeom>
              <a:avLst/>
              <a:gdLst/>
              <a:ahLst/>
              <a:cxnLst/>
              <a:rect l="l" t="t" r="r" b="b"/>
              <a:pathLst>
                <a:path w="22860" h="90804">
                  <a:moveTo>
                    <a:pt x="22453" y="0"/>
                  </a:moveTo>
                  <a:lnTo>
                    <a:pt x="0" y="12839"/>
                  </a:lnTo>
                  <a:lnTo>
                    <a:pt x="0" y="90665"/>
                  </a:lnTo>
                  <a:lnTo>
                    <a:pt x="22453" y="77825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5" name="object 4285"/>
            <p:cNvSpPr/>
            <p:nvPr/>
          </p:nvSpPr>
          <p:spPr>
            <a:xfrm>
              <a:off x="1904225" y="5199881"/>
              <a:ext cx="48260" cy="27940"/>
            </a:xfrm>
            <a:custGeom>
              <a:avLst/>
              <a:gdLst/>
              <a:ahLst/>
              <a:cxnLst/>
              <a:rect l="l" t="t" r="r" b="b"/>
              <a:pathLst>
                <a:path w="48260" h="27939">
                  <a:moveTo>
                    <a:pt x="22415" y="0"/>
                  </a:moveTo>
                  <a:lnTo>
                    <a:pt x="0" y="12839"/>
                  </a:lnTo>
                  <a:lnTo>
                    <a:pt x="25476" y="27381"/>
                  </a:lnTo>
                  <a:lnTo>
                    <a:pt x="47891" y="14566"/>
                  </a:lnTo>
                  <a:lnTo>
                    <a:pt x="2241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6" name="object 4286"/>
            <p:cNvSpPr/>
            <p:nvPr/>
          </p:nvSpPr>
          <p:spPr>
            <a:xfrm>
              <a:off x="1903683" y="5198328"/>
              <a:ext cx="48895" cy="27940"/>
            </a:xfrm>
            <a:custGeom>
              <a:avLst/>
              <a:gdLst/>
              <a:ahLst/>
              <a:cxnLst/>
              <a:rect l="l" t="t" r="r" b="b"/>
              <a:pathLst>
                <a:path w="48894" h="27939">
                  <a:moveTo>
                    <a:pt x="22669" y="0"/>
                  </a:moveTo>
                  <a:lnTo>
                    <a:pt x="0" y="12966"/>
                  </a:lnTo>
                  <a:lnTo>
                    <a:pt x="26123" y="27927"/>
                  </a:lnTo>
                  <a:lnTo>
                    <a:pt x="48768" y="14960"/>
                  </a:lnTo>
                  <a:lnTo>
                    <a:pt x="2266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7" name="object 4287"/>
            <p:cNvSpPr/>
            <p:nvPr/>
          </p:nvSpPr>
          <p:spPr>
            <a:xfrm>
              <a:off x="1903679" y="5199291"/>
              <a:ext cx="47625" cy="28575"/>
            </a:xfrm>
            <a:custGeom>
              <a:avLst/>
              <a:gdLst/>
              <a:ahLst/>
              <a:cxnLst/>
              <a:rect l="l" t="t" r="r" b="b"/>
              <a:pathLst>
                <a:path w="47625" h="28575">
                  <a:moveTo>
                    <a:pt x="26111" y="26962"/>
                  </a:moveTo>
                  <a:lnTo>
                    <a:pt x="0" y="12001"/>
                  </a:lnTo>
                  <a:lnTo>
                    <a:pt x="0" y="13004"/>
                  </a:lnTo>
                  <a:lnTo>
                    <a:pt x="26111" y="27965"/>
                  </a:lnTo>
                  <a:lnTo>
                    <a:pt x="26111" y="26962"/>
                  </a:lnTo>
                  <a:close/>
                </a:path>
                <a:path w="47625" h="28575">
                  <a:moveTo>
                    <a:pt x="47091" y="13893"/>
                  </a:moveTo>
                  <a:lnTo>
                    <a:pt x="22860" y="0"/>
                  </a:lnTo>
                  <a:lnTo>
                    <a:pt x="1930" y="12115"/>
                  </a:lnTo>
                  <a:lnTo>
                    <a:pt x="26162" y="26009"/>
                  </a:lnTo>
                  <a:lnTo>
                    <a:pt x="47091" y="1389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8" name="object 4288"/>
            <p:cNvSpPr/>
            <p:nvPr/>
          </p:nvSpPr>
          <p:spPr>
            <a:xfrm>
              <a:off x="1929806" y="5213284"/>
              <a:ext cx="22860" cy="13970"/>
            </a:xfrm>
            <a:custGeom>
              <a:avLst/>
              <a:gdLst/>
              <a:ahLst/>
              <a:cxnLst/>
              <a:rect l="l" t="t" r="r" b="b"/>
              <a:pathLst>
                <a:path w="22860" h="13970">
                  <a:moveTo>
                    <a:pt x="22644" y="0"/>
                  </a:moveTo>
                  <a:lnTo>
                    <a:pt x="0" y="12966"/>
                  </a:lnTo>
                  <a:lnTo>
                    <a:pt x="0" y="13970"/>
                  </a:lnTo>
                  <a:lnTo>
                    <a:pt x="22644" y="1003"/>
                  </a:lnTo>
                  <a:lnTo>
                    <a:pt x="226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9" name="object 4289"/>
            <p:cNvSpPr/>
            <p:nvPr/>
          </p:nvSpPr>
          <p:spPr>
            <a:xfrm>
              <a:off x="1906709" y="5199282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19837" y="0"/>
                  </a:moveTo>
                  <a:lnTo>
                    <a:pt x="19989" y="9944"/>
                  </a:lnTo>
                  <a:lnTo>
                    <a:pt x="0" y="12496"/>
                  </a:lnTo>
                  <a:lnTo>
                    <a:pt x="0" y="12750"/>
                  </a:lnTo>
                  <a:lnTo>
                    <a:pt x="23139" y="26009"/>
                  </a:lnTo>
                  <a:lnTo>
                    <a:pt x="44068" y="13893"/>
                  </a:lnTo>
                  <a:lnTo>
                    <a:pt x="1983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0" name="object 4290"/>
            <p:cNvSpPr/>
            <p:nvPr/>
          </p:nvSpPr>
          <p:spPr>
            <a:xfrm>
              <a:off x="1906717" y="5200304"/>
              <a:ext cx="42545" cy="24765"/>
            </a:xfrm>
            <a:custGeom>
              <a:avLst/>
              <a:gdLst/>
              <a:ahLst/>
              <a:cxnLst/>
              <a:rect l="l" t="t" r="r" b="b"/>
              <a:pathLst>
                <a:path w="42544" h="24764">
                  <a:moveTo>
                    <a:pt x="19837" y="0"/>
                  </a:moveTo>
                  <a:lnTo>
                    <a:pt x="0" y="11468"/>
                  </a:lnTo>
                  <a:lnTo>
                    <a:pt x="22682" y="24472"/>
                  </a:lnTo>
                  <a:lnTo>
                    <a:pt x="42519" y="12992"/>
                  </a:lnTo>
                  <a:lnTo>
                    <a:pt x="1983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1" name="object 4291"/>
            <p:cNvSpPr/>
            <p:nvPr/>
          </p:nvSpPr>
          <p:spPr>
            <a:xfrm>
              <a:off x="1909847" y="5209189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5257" y="0"/>
                  </a:moveTo>
                  <a:lnTo>
                    <a:pt x="4889" y="0"/>
                  </a:lnTo>
                  <a:lnTo>
                    <a:pt x="279" y="2679"/>
                  </a:lnTo>
                  <a:lnTo>
                    <a:pt x="25" y="2793"/>
                  </a:lnTo>
                  <a:lnTo>
                    <a:pt x="0" y="3035"/>
                  </a:lnTo>
                  <a:lnTo>
                    <a:pt x="5524" y="6222"/>
                  </a:lnTo>
                  <a:lnTo>
                    <a:pt x="5892" y="6197"/>
                  </a:lnTo>
                  <a:lnTo>
                    <a:pt x="10528" y="3517"/>
                  </a:lnTo>
                  <a:lnTo>
                    <a:pt x="10744" y="3378"/>
                  </a:lnTo>
                  <a:lnTo>
                    <a:pt x="10769" y="3162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2" name="object 4292"/>
            <p:cNvSpPr/>
            <p:nvPr/>
          </p:nvSpPr>
          <p:spPr>
            <a:xfrm>
              <a:off x="1910177" y="5209710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5016" y="0"/>
                  </a:moveTo>
                  <a:lnTo>
                    <a:pt x="4635" y="25"/>
                  </a:lnTo>
                  <a:lnTo>
                    <a:pt x="0" y="2692"/>
                  </a:lnTo>
                  <a:lnTo>
                    <a:pt x="5194" y="5702"/>
                  </a:lnTo>
                  <a:lnTo>
                    <a:pt x="5562" y="5676"/>
                  </a:lnTo>
                  <a:lnTo>
                    <a:pt x="10198" y="2997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3" name="object 4293"/>
            <p:cNvSpPr/>
            <p:nvPr/>
          </p:nvSpPr>
          <p:spPr>
            <a:xfrm>
              <a:off x="1916428" y="5205248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5257" y="0"/>
                  </a:moveTo>
                  <a:lnTo>
                    <a:pt x="4889" y="12"/>
                  </a:lnTo>
                  <a:lnTo>
                    <a:pt x="279" y="2679"/>
                  </a:lnTo>
                  <a:lnTo>
                    <a:pt x="25" y="2806"/>
                  </a:lnTo>
                  <a:lnTo>
                    <a:pt x="0" y="3048"/>
                  </a:lnTo>
                  <a:lnTo>
                    <a:pt x="5524" y="6235"/>
                  </a:lnTo>
                  <a:lnTo>
                    <a:pt x="5892" y="6210"/>
                  </a:lnTo>
                  <a:lnTo>
                    <a:pt x="10528" y="3530"/>
                  </a:lnTo>
                  <a:lnTo>
                    <a:pt x="10744" y="3390"/>
                  </a:lnTo>
                  <a:lnTo>
                    <a:pt x="10769" y="3175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4" name="object 4294"/>
            <p:cNvSpPr/>
            <p:nvPr/>
          </p:nvSpPr>
          <p:spPr>
            <a:xfrm>
              <a:off x="1916758" y="5205782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5016" y="0"/>
                  </a:moveTo>
                  <a:lnTo>
                    <a:pt x="4635" y="25"/>
                  </a:lnTo>
                  <a:lnTo>
                    <a:pt x="0" y="2692"/>
                  </a:lnTo>
                  <a:lnTo>
                    <a:pt x="5194" y="5702"/>
                  </a:lnTo>
                  <a:lnTo>
                    <a:pt x="5562" y="5676"/>
                  </a:lnTo>
                  <a:lnTo>
                    <a:pt x="10198" y="2997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5" name="object 4295"/>
            <p:cNvSpPr/>
            <p:nvPr/>
          </p:nvSpPr>
          <p:spPr>
            <a:xfrm>
              <a:off x="1929757" y="5219596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6" name="object 4296"/>
            <p:cNvSpPr/>
            <p:nvPr/>
          </p:nvSpPr>
          <p:spPr>
            <a:xfrm>
              <a:off x="1906816" y="5217845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58"/>
                  </a:lnTo>
                  <a:lnTo>
                    <a:pt x="22936" y="13271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7" name="object 4297"/>
            <p:cNvSpPr/>
            <p:nvPr/>
          </p:nvSpPr>
          <p:spPr>
            <a:xfrm>
              <a:off x="1906821" y="5217033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8" name="object 4298"/>
            <p:cNvSpPr/>
            <p:nvPr/>
          </p:nvSpPr>
          <p:spPr>
            <a:xfrm>
              <a:off x="1929757" y="5232290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06"/>
                  </a:lnTo>
                  <a:lnTo>
                    <a:pt x="0" y="18770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9" name="object 4299"/>
            <p:cNvSpPr/>
            <p:nvPr/>
          </p:nvSpPr>
          <p:spPr>
            <a:xfrm>
              <a:off x="1906816" y="5230545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58"/>
                  </a:lnTo>
                  <a:lnTo>
                    <a:pt x="22936" y="13246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10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0" name="object 4300"/>
            <p:cNvSpPr/>
            <p:nvPr/>
          </p:nvSpPr>
          <p:spPr>
            <a:xfrm>
              <a:off x="1906821" y="5229728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1" name="object 4301"/>
            <p:cNvSpPr/>
            <p:nvPr/>
          </p:nvSpPr>
          <p:spPr>
            <a:xfrm>
              <a:off x="1929757" y="5244978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2" name="object 4302"/>
            <p:cNvSpPr/>
            <p:nvPr/>
          </p:nvSpPr>
          <p:spPr>
            <a:xfrm>
              <a:off x="1906816" y="5243233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58"/>
                  </a:lnTo>
                  <a:lnTo>
                    <a:pt x="22936" y="13258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3" name="object 4303"/>
            <p:cNvSpPr/>
            <p:nvPr/>
          </p:nvSpPr>
          <p:spPr>
            <a:xfrm>
              <a:off x="1906821" y="5242423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10"/>
                  </a:lnTo>
                  <a:lnTo>
                    <a:pt x="22936" y="13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4" name="object 4304"/>
            <p:cNvSpPr/>
            <p:nvPr/>
          </p:nvSpPr>
          <p:spPr>
            <a:xfrm>
              <a:off x="1929757" y="5257671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5" name="object 4305"/>
            <p:cNvSpPr/>
            <p:nvPr/>
          </p:nvSpPr>
          <p:spPr>
            <a:xfrm>
              <a:off x="1906816" y="5255933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27"/>
                  </a:moveTo>
                  <a:lnTo>
                    <a:pt x="22936" y="12446"/>
                  </a:lnTo>
                  <a:lnTo>
                    <a:pt x="22936" y="13271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10"/>
                  </a:lnTo>
                  <a:lnTo>
                    <a:pt x="42875" y="8191"/>
                  </a:lnTo>
                  <a:lnTo>
                    <a:pt x="42875" y="9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6" name="object 4306"/>
            <p:cNvSpPr/>
            <p:nvPr/>
          </p:nvSpPr>
          <p:spPr>
            <a:xfrm>
              <a:off x="1906821" y="5255110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7" name="object 4307"/>
            <p:cNvSpPr/>
            <p:nvPr/>
          </p:nvSpPr>
          <p:spPr>
            <a:xfrm>
              <a:off x="1929757" y="5270366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06"/>
                  </a:lnTo>
                  <a:lnTo>
                    <a:pt x="0" y="18770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8" name="object 4308"/>
            <p:cNvSpPr/>
            <p:nvPr/>
          </p:nvSpPr>
          <p:spPr>
            <a:xfrm>
              <a:off x="1906816" y="5268620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58"/>
                  </a:lnTo>
                  <a:lnTo>
                    <a:pt x="22936" y="13246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10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9" name="object 4309"/>
            <p:cNvSpPr/>
            <p:nvPr/>
          </p:nvSpPr>
          <p:spPr>
            <a:xfrm>
              <a:off x="1906821" y="5267805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0" name="object 4310"/>
            <p:cNvSpPr/>
            <p:nvPr/>
          </p:nvSpPr>
          <p:spPr>
            <a:xfrm>
              <a:off x="1929757" y="5283055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1" name="object 4311"/>
            <p:cNvSpPr/>
            <p:nvPr/>
          </p:nvSpPr>
          <p:spPr>
            <a:xfrm>
              <a:off x="1906816" y="5281307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58"/>
                  </a:lnTo>
                  <a:lnTo>
                    <a:pt x="22936" y="13271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2" name="object 4312"/>
            <p:cNvSpPr/>
            <p:nvPr/>
          </p:nvSpPr>
          <p:spPr>
            <a:xfrm>
              <a:off x="1906816" y="5244122"/>
              <a:ext cx="67945" cy="78105"/>
            </a:xfrm>
            <a:custGeom>
              <a:avLst/>
              <a:gdLst/>
              <a:ahLst/>
              <a:cxnLst/>
              <a:rect l="l" t="t" r="r" b="b"/>
              <a:pathLst>
                <a:path w="67944" h="78104">
                  <a:moveTo>
                    <a:pt x="22936" y="49631"/>
                  </a:moveTo>
                  <a:lnTo>
                    <a:pt x="0" y="36385"/>
                  </a:lnTo>
                  <a:lnTo>
                    <a:pt x="0" y="43649"/>
                  </a:lnTo>
                  <a:lnTo>
                    <a:pt x="22936" y="56896"/>
                  </a:lnTo>
                  <a:lnTo>
                    <a:pt x="22936" y="49631"/>
                  </a:lnTo>
                  <a:close/>
                </a:path>
                <a:path w="67944" h="78104">
                  <a:moveTo>
                    <a:pt x="67424" y="12230"/>
                  </a:moveTo>
                  <a:lnTo>
                    <a:pt x="46101" y="0"/>
                  </a:lnTo>
                  <a:lnTo>
                    <a:pt x="46101" y="65290"/>
                  </a:lnTo>
                  <a:lnTo>
                    <a:pt x="67424" y="77533"/>
                  </a:lnTo>
                  <a:lnTo>
                    <a:pt x="67424" y="1223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3" name="object 4313"/>
            <p:cNvSpPr/>
            <p:nvPr/>
          </p:nvSpPr>
          <p:spPr>
            <a:xfrm>
              <a:off x="1974245" y="5249766"/>
              <a:ext cx="11430" cy="72390"/>
            </a:xfrm>
            <a:custGeom>
              <a:avLst/>
              <a:gdLst/>
              <a:ahLst/>
              <a:cxnLst/>
              <a:rect l="l" t="t" r="r" b="b"/>
              <a:pathLst>
                <a:path w="11430" h="72389">
                  <a:moveTo>
                    <a:pt x="11391" y="0"/>
                  </a:moveTo>
                  <a:lnTo>
                    <a:pt x="0" y="6578"/>
                  </a:lnTo>
                  <a:lnTo>
                    <a:pt x="0" y="71882"/>
                  </a:lnTo>
                  <a:lnTo>
                    <a:pt x="11391" y="65290"/>
                  </a:lnTo>
                  <a:lnTo>
                    <a:pt x="113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4" name="object 4314"/>
            <p:cNvSpPr/>
            <p:nvPr/>
          </p:nvSpPr>
          <p:spPr>
            <a:xfrm>
              <a:off x="1952896" y="5237555"/>
              <a:ext cx="33020" cy="19050"/>
            </a:xfrm>
            <a:custGeom>
              <a:avLst/>
              <a:gdLst/>
              <a:ahLst/>
              <a:cxnLst/>
              <a:rect l="l" t="t" r="r" b="b"/>
              <a:pathLst>
                <a:path w="33019" h="19050">
                  <a:moveTo>
                    <a:pt x="11366" y="0"/>
                  </a:moveTo>
                  <a:lnTo>
                    <a:pt x="0" y="6565"/>
                  </a:lnTo>
                  <a:lnTo>
                    <a:pt x="21374" y="18770"/>
                  </a:lnTo>
                  <a:lnTo>
                    <a:pt x="32740" y="12217"/>
                  </a:lnTo>
                  <a:lnTo>
                    <a:pt x="1136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5" name="object 4315"/>
            <p:cNvSpPr/>
            <p:nvPr/>
          </p:nvSpPr>
          <p:spPr>
            <a:xfrm>
              <a:off x="1956231" y="5246255"/>
              <a:ext cx="14604" cy="73660"/>
            </a:xfrm>
            <a:custGeom>
              <a:avLst/>
              <a:gdLst/>
              <a:ahLst/>
              <a:cxnLst/>
              <a:rect l="l" t="t" r="r" b="b"/>
              <a:pathLst>
                <a:path w="14605" h="73660">
                  <a:moveTo>
                    <a:pt x="355" y="0"/>
                  </a:moveTo>
                  <a:lnTo>
                    <a:pt x="0" y="0"/>
                  </a:lnTo>
                  <a:lnTo>
                    <a:pt x="0" y="65087"/>
                  </a:lnTo>
                  <a:lnTo>
                    <a:pt x="355" y="65303"/>
                  </a:lnTo>
                  <a:lnTo>
                    <a:pt x="355" y="0"/>
                  </a:lnTo>
                  <a:close/>
                </a:path>
                <a:path w="14605" h="73660">
                  <a:moveTo>
                    <a:pt x="3860" y="2006"/>
                  </a:moveTo>
                  <a:lnTo>
                    <a:pt x="3492" y="2006"/>
                  </a:lnTo>
                  <a:lnTo>
                    <a:pt x="3492" y="67106"/>
                  </a:lnTo>
                  <a:lnTo>
                    <a:pt x="3860" y="67310"/>
                  </a:lnTo>
                  <a:lnTo>
                    <a:pt x="3860" y="2006"/>
                  </a:lnTo>
                  <a:close/>
                </a:path>
                <a:path w="14605" h="73660">
                  <a:moveTo>
                    <a:pt x="7378" y="4025"/>
                  </a:moveTo>
                  <a:lnTo>
                    <a:pt x="7010" y="4025"/>
                  </a:lnTo>
                  <a:lnTo>
                    <a:pt x="7010" y="69113"/>
                  </a:lnTo>
                  <a:lnTo>
                    <a:pt x="7378" y="69329"/>
                  </a:lnTo>
                  <a:lnTo>
                    <a:pt x="7378" y="4025"/>
                  </a:lnTo>
                  <a:close/>
                </a:path>
                <a:path w="14605" h="73660">
                  <a:moveTo>
                    <a:pt x="10883" y="6032"/>
                  </a:moveTo>
                  <a:lnTo>
                    <a:pt x="10515" y="6032"/>
                  </a:lnTo>
                  <a:lnTo>
                    <a:pt x="10515" y="71120"/>
                  </a:lnTo>
                  <a:lnTo>
                    <a:pt x="10883" y="71335"/>
                  </a:lnTo>
                  <a:lnTo>
                    <a:pt x="10883" y="6032"/>
                  </a:lnTo>
                  <a:close/>
                </a:path>
                <a:path w="14605" h="73660">
                  <a:moveTo>
                    <a:pt x="14389" y="8051"/>
                  </a:moveTo>
                  <a:lnTo>
                    <a:pt x="14033" y="8051"/>
                  </a:lnTo>
                  <a:lnTo>
                    <a:pt x="14033" y="73152"/>
                  </a:lnTo>
                  <a:lnTo>
                    <a:pt x="14389" y="73355"/>
                  </a:lnTo>
                  <a:lnTo>
                    <a:pt x="14389" y="805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6" name="object 4316"/>
            <p:cNvSpPr/>
            <p:nvPr/>
          </p:nvSpPr>
          <p:spPr>
            <a:xfrm>
              <a:off x="1952452" y="5236238"/>
              <a:ext cx="33655" cy="19685"/>
            </a:xfrm>
            <a:custGeom>
              <a:avLst/>
              <a:gdLst/>
              <a:ahLst/>
              <a:cxnLst/>
              <a:rect l="l" t="t" r="r" b="b"/>
              <a:pathLst>
                <a:path w="33655" h="19685">
                  <a:moveTo>
                    <a:pt x="11556" y="0"/>
                  </a:moveTo>
                  <a:lnTo>
                    <a:pt x="0" y="6680"/>
                  </a:lnTo>
                  <a:lnTo>
                    <a:pt x="21907" y="19240"/>
                  </a:lnTo>
                  <a:lnTo>
                    <a:pt x="33464" y="12560"/>
                  </a:lnTo>
                  <a:lnTo>
                    <a:pt x="1155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7" name="object 4317"/>
            <p:cNvSpPr/>
            <p:nvPr/>
          </p:nvSpPr>
          <p:spPr>
            <a:xfrm>
              <a:off x="1952447" y="5237060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5">
                  <a:moveTo>
                    <a:pt x="21907" y="18415"/>
                  </a:moveTo>
                  <a:lnTo>
                    <a:pt x="0" y="5867"/>
                  </a:lnTo>
                  <a:lnTo>
                    <a:pt x="0" y="6692"/>
                  </a:lnTo>
                  <a:lnTo>
                    <a:pt x="21907" y="19253"/>
                  </a:lnTo>
                  <a:lnTo>
                    <a:pt x="21907" y="18415"/>
                  </a:lnTo>
                  <a:close/>
                </a:path>
                <a:path w="32385" h="19685">
                  <a:moveTo>
                    <a:pt x="32067" y="11645"/>
                  </a:moveTo>
                  <a:lnTo>
                    <a:pt x="11747" y="0"/>
                  </a:lnTo>
                  <a:lnTo>
                    <a:pt x="1638" y="5956"/>
                  </a:lnTo>
                  <a:lnTo>
                    <a:pt x="21958" y="17627"/>
                  </a:lnTo>
                  <a:lnTo>
                    <a:pt x="32067" y="1164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8" name="object 4318"/>
            <p:cNvSpPr/>
            <p:nvPr/>
          </p:nvSpPr>
          <p:spPr>
            <a:xfrm>
              <a:off x="1974359" y="5248795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20">
                  <a:moveTo>
                    <a:pt x="11556" y="0"/>
                  </a:moveTo>
                  <a:lnTo>
                    <a:pt x="0" y="6667"/>
                  </a:lnTo>
                  <a:lnTo>
                    <a:pt x="0" y="7531"/>
                  </a:lnTo>
                  <a:lnTo>
                    <a:pt x="11556" y="838"/>
                  </a:lnTo>
                  <a:lnTo>
                    <a:pt x="1155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9" name="object 4319"/>
            <p:cNvSpPr/>
            <p:nvPr/>
          </p:nvSpPr>
          <p:spPr>
            <a:xfrm>
              <a:off x="1954987" y="5237052"/>
              <a:ext cx="29845" cy="17780"/>
            </a:xfrm>
            <a:custGeom>
              <a:avLst/>
              <a:gdLst/>
              <a:ahLst/>
              <a:cxnLst/>
              <a:rect l="l" t="t" r="r" b="b"/>
              <a:pathLst>
                <a:path w="29844" h="17779">
                  <a:moveTo>
                    <a:pt x="9207" y="0"/>
                  </a:moveTo>
                  <a:lnTo>
                    <a:pt x="9207" y="6540"/>
                  </a:lnTo>
                  <a:lnTo>
                    <a:pt x="0" y="6273"/>
                  </a:lnTo>
                  <a:lnTo>
                    <a:pt x="0" y="6489"/>
                  </a:lnTo>
                  <a:lnTo>
                    <a:pt x="19418" y="17627"/>
                  </a:lnTo>
                  <a:lnTo>
                    <a:pt x="29527" y="11645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0" name="object 4320"/>
            <p:cNvSpPr/>
            <p:nvPr/>
          </p:nvSpPr>
          <p:spPr>
            <a:xfrm>
              <a:off x="1955002" y="5237909"/>
              <a:ext cx="28575" cy="16510"/>
            </a:xfrm>
            <a:custGeom>
              <a:avLst/>
              <a:gdLst/>
              <a:ahLst/>
              <a:cxnLst/>
              <a:rect l="l" t="t" r="r" b="b"/>
              <a:pathLst>
                <a:path w="28575" h="16510">
                  <a:moveTo>
                    <a:pt x="9194" y="0"/>
                  </a:moveTo>
                  <a:lnTo>
                    <a:pt x="0" y="5422"/>
                  </a:lnTo>
                  <a:lnTo>
                    <a:pt x="19024" y="16332"/>
                  </a:lnTo>
                  <a:lnTo>
                    <a:pt x="28219" y="10896"/>
                  </a:lnTo>
                  <a:lnTo>
                    <a:pt x="919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1" name="object 4321"/>
            <p:cNvSpPr/>
            <p:nvPr/>
          </p:nvSpPr>
          <p:spPr>
            <a:xfrm>
              <a:off x="1970121" y="5246531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432" y="0"/>
                  </a:moveTo>
                  <a:lnTo>
                    <a:pt x="4102" y="12"/>
                  </a:lnTo>
                  <a:lnTo>
                    <a:pt x="3898" y="152"/>
                  </a:lnTo>
                  <a:lnTo>
                    <a:pt x="25" y="2374"/>
                  </a:lnTo>
                  <a:lnTo>
                    <a:pt x="0" y="2552"/>
                  </a:lnTo>
                  <a:lnTo>
                    <a:pt x="4635" y="5232"/>
                  </a:lnTo>
                  <a:lnTo>
                    <a:pt x="4952" y="5219"/>
                  </a:lnTo>
                  <a:lnTo>
                    <a:pt x="8839" y="2971"/>
                  </a:lnTo>
                  <a:lnTo>
                    <a:pt x="9029" y="2844"/>
                  </a:lnTo>
                  <a:lnTo>
                    <a:pt x="9055" y="2666"/>
                  </a:lnTo>
                  <a:lnTo>
                    <a:pt x="4597" y="114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2" name="object 4322"/>
            <p:cNvSpPr/>
            <p:nvPr/>
          </p:nvSpPr>
          <p:spPr>
            <a:xfrm>
              <a:off x="1970413" y="5246988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89" h="5079">
                  <a:moveTo>
                    <a:pt x="4191" y="0"/>
                  </a:moveTo>
                  <a:lnTo>
                    <a:pt x="3873" y="12"/>
                  </a:lnTo>
                  <a:lnTo>
                    <a:pt x="0" y="2247"/>
                  </a:lnTo>
                  <a:lnTo>
                    <a:pt x="4343" y="4775"/>
                  </a:lnTo>
                  <a:lnTo>
                    <a:pt x="4660" y="4762"/>
                  </a:lnTo>
                  <a:lnTo>
                    <a:pt x="8547" y="2514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3" name="object 4323"/>
            <p:cNvSpPr/>
            <p:nvPr/>
          </p:nvSpPr>
          <p:spPr>
            <a:xfrm>
              <a:off x="1922156" y="5261158"/>
              <a:ext cx="19050" cy="68580"/>
            </a:xfrm>
            <a:custGeom>
              <a:avLst/>
              <a:gdLst/>
              <a:ahLst/>
              <a:cxnLst/>
              <a:rect l="l" t="t" r="r" b="b"/>
              <a:pathLst>
                <a:path w="19050" h="68579">
                  <a:moveTo>
                    <a:pt x="0" y="0"/>
                  </a:moveTo>
                  <a:lnTo>
                    <a:pt x="0" y="57391"/>
                  </a:lnTo>
                  <a:lnTo>
                    <a:pt x="18745" y="68122"/>
                  </a:lnTo>
                  <a:lnTo>
                    <a:pt x="18745" y="10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4" name="object 4324"/>
            <p:cNvSpPr/>
            <p:nvPr/>
          </p:nvSpPr>
          <p:spPr>
            <a:xfrm>
              <a:off x="1940906" y="5262421"/>
              <a:ext cx="17145" cy="67310"/>
            </a:xfrm>
            <a:custGeom>
              <a:avLst/>
              <a:gdLst/>
              <a:ahLst/>
              <a:cxnLst/>
              <a:rect l="l" t="t" r="r" b="b"/>
              <a:pathLst>
                <a:path w="17144" h="67310">
                  <a:moveTo>
                    <a:pt x="16548" y="0"/>
                  </a:moveTo>
                  <a:lnTo>
                    <a:pt x="0" y="9474"/>
                  </a:lnTo>
                  <a:lnTo>
                    <a:pt x="0" y="66852"/>
                  </a:lnTo>
                  <a:lnTo>
                    <a:pt x="16548" y="57391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5" name="object 4325"/>
            <p:cNvSpPr/>
            <p:nvPr/>
          </p:nvSpPr>
          <p:spPr>
            <a:xfrm>
              <a:off x="1922148" y="5251696"/>
              <a:ext cx="35560" cy="20320"/>
            </a:xfrm>
            <a:custGeom>
              <a:avLst/>
              <a:gdLst/>
              <a:ahLst/>
              <a:cxnLst/>
              <a:rect l="l" t="t" r="r" b="b"/>
              <a:pathLst>
                <a:path w="35560" h="20320">
                  <a:moveTo>
                    <a:pt x="16522" y="0"/>
                  </a:moveTo>
                  <a:lnTo>
                    <a:pt x="0" y="9448"/>
                  </a:lnTo>
                  <a:lnTo>
                    <a:pt x="18783" y="20180"/>
                  </a:lnTo>
                  <a:lnTo>
                    <a:pt x="35306" y="10731"/>
                  </a:lnTo>
                  <a:lnTo>
                    <a:pt x="1652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6" name="object 4326"/>
            <p:cNvSpPr/>
            <p:nvPr/>
          </p:nvSpPr>
          <p:spPr>
            <a:xfrm>
              <a:off x="1921750" y="5250540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700" y="0"/>
                  </a:moveTo>
                  <a:lnTo>
                    <a:pt x="0" y="9575"/>
                  </a:lnTo>
                  <a:lnTo>
                    <a:pt x="19253" y="20599"/>
                  </a:lnTo>
                  <a:lnTo>
                    <a:pt x="35953" y="11036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7" name="object 4327"/>
            <p:cNvSpPr/>
            <p:nvPr/>
          </p:nvSpPr>
          <p:spPr>
            <a:xfrm>
              <a:off x="1921738" y="5251259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4">
                  <a:moveTo>
                    <a:pt x="19253" y="19875"/>
                  </a:moveTo>
                  <a:lnTo>
                    <a:pt x="0" y="8839"/>
                  </a:lnTo>
                  <a:lnTo>
                    <a:pt x="0" y="9575"/>
                  </a:lnTo>
                  <a:lnTo>
                    <a:pt x="19253" y="20612"/>
                  </a:lnTo>
                  <a:lnTo>
                    <a:pt x="19253" y="19875"/>
                  </a:lnTo>
                  <a:close/>
                </a:path>
                <a:path w="34925" h="20954">
                  <a:moveTo>
                    <a:pt x="34721" y="10236"/>
                  </a:moveTo>
                  <a:lnTo>
                    <a:pt x="16865" y="0"/>
                  </a:lnTo>
                  <a:lnTo>
                    <a:pt x="1435" y="8940"/>
                  </a:lnTo>
                  <a:lnTo>
                    <a:pt x="19291" y="19164"/>
                  </a:lnTo>
                  <a:lnTo>
                    <a:pt x="34721" y="1023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8" name="object 4328"/>
            <p:cNvSpPr/>
            <p:nvPr/>
          </p:nvSpPr>
          <p:spPr>
            <a:xfrm>
              <a:off x="1941003" y="5261577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700" y="0"/>
                  </a:moveTo>
                  <a:lnTo>
                    <a:pt x="0" y="9550"/>
                  </a:lnTo>
                  <a:lnTo>
                    <a:pt x="0" y="10299"/>
                  </a:lnTo>
                  <a:lnTo>
                    <a:pt x="16700" y="736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9" name="object 4329"/>
            <p:cNvSpPr/>
            <p:nvPr/>
          </p:nvSpPr>
          <p:spPr>
            <a:xfrm>
              <a:off x="1923995" y="5251257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617" y="0"/>
                  </a:moveTo>
                  <a:lnTo>
                    <a:pt x="14719" y="7327"/>
                  </a:lnTo>
                  <a:lnTo>
                    <a:pt x="0" y="9207"/>
                  </a:lnTo>
                  <a:lnTo>
                    <a:pt x="0" y="9397"/>
                  </a:lnTo>
                  <a:lnTo>
                    <a:pt x="17043" y="19164"/>
                  </a:lnTo>
                  <a:lnTo>
                    <a:pt x="32473" y="10236"/>
                  </a:lnTo>
                  <a:lnTo>
                    <a:pt x="146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0" name="object 4330"/>
            <p:cNvSpPr/>
            <p:nvPr/>
          </p:nvSpPr>
          <p:spPr>
            <a:xfrm>
              <a:off x="1923991" y="5251996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617" y="0"/>
                  </a:moveTo>
                  <a:lnTo>
                    <a:pt x="0" y="8458"/>
                  </a:lnTo>
                  <a:lnTo>
                    <a:pt x="16713" y="18046"/>
                  </a:lnTo>
                  <a:lnTo>
                    <a:pt x="31343" y="9588"/>
                  </a:lnTo>
                  <a:lnTo>
                    <a:pt x="146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1" name="object 4331"/>
            <p:cNvSpPr/>
            <p:nvPr/>
          </p:nvSpPr>
          <p:spPr>
            <a:xfrm>
              <a:off x="1926292" y="5258545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73" y="0"/>
                  </a:moveTo>
                  <a:lnTo>
                    <a:pt x="3606" y="12"/>
                  </a:lnTo>
                  <a:lnTo>
                    <a:pt x="12" y="2082"/>
                  </a:lnTo>
                  <a:lnTo>
                    <a:pt x="0" y="2235"/>
                  </a:lnTo>
                  <a:lnTo>
                    <a:pt x="165" y="2336"/>
                  </a:lnTo>
                  <a:lnTo>
                    <a:pt x="3911" y="4495"/>
                  </a:lnTo>
                  <a:lnTo>
                    <a:pt x="4063" y="4597"/>
                  </a:lnTo>
                  <a:lnTo>
                    <a:pt x="4343" y="4584"/>
                  </a:lnTo>
                  <a:lnTo>
                    <a:pt x="7759" y="2616"/>
                  </a:lnTo>
                  <a:lnTo>
                    <a:pt x="7924" y="2489"/>
                  </a:lnTo>
                  <a:lnTo>
                    <a:pt x="7937" y="2336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2" name="object 4332"/>
            <p:cNvSpPr/>
            <p:nvPr/>
          </p:nvSpPr>
          <p:spPr>
            <a:xfrm>
              <a:off x="1926546" y="5258939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83" y="0"/>
                  </a:moveTo>
                  <a:lnTo>
                    <a:pt x="3403" y="25"/>
                  </a:lnTo>
                  <a:lnTo>
                    <a:pt x="0" y="1981"/>
                  </a:lnTo>
                  <a:lnTo>
                    <a:pt x="3657" y="4102"/>
                  </a:lnTo>
                  <a:lnTo>
                    <a:pt x="3810" y="4203"/>
                  </a:lnTo>
                  <a:lnTo>
                    <a:pt x="4089" y="4190"/>
                  </a:lnTo>
                  <a:lnTo>
                    <a:pt x="7505" y="2222"/>
                  </a:lnTo>
                  <a:lnTo>
                    <a:pt x="3835" y="101"/>
                  </a:lnTo>
                  <a:lnTo>
                    <a:pt x="368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3" name="object 4333"/>
            <p:cNvSpPr/>
            <p:nvPr/>
          </p:nvSpPr>
          <p:spPr>
            <a:xfrm>
              <a:off x="1931148" y="5255638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73" y="0"/>
                  </a:moveTo>
                  <a:lnTo>
                    <a:pt x="3594" y="25"/>
                  </a:lnTo>
                  <a:lnTo>
                    <a:pt x="12" y="2095"/>
                  </a:lnTo>
                  <a:lnTo>
                    <a:pt x="0" y="2247"/>
                  </a:lnTo>
                  <a:lnTo>
                    <a:pt x="4063" y="4597"/>
                  </a:lnTo>
                  <a:lnTo>
                    <a:pt x="4343" y="4597"/>
                  </a:lnTo>
                  <a:lnTo>
                    <a:pt x="4521" y="4470"/>
                  </a:lnTo>
                  <a:lnTo>
                    <a:pt x="7746" y="2628"/>
                  </a:lnTo>
                  <a:lnTo>
                    <a:pt x="7924" y="2501"/>
                  </a:lnTo>
                  <a:lnTo>
                    <a:pt x="7937" y="2349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4" name="object 4334"/>
            <p:cNvSpPr/>
            <p:nvPr/>
          </p:nvSpPr>
          <p:spPr>
            <a:xfrm>
              <a:off x="1931389" y="5256045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95" y="0"/>
                  </a:moveTo>
                  <a:lnTo>
                    <a:pt x="3416" y="25"/>
                  </a:lnTo>
                  <a:lnTo>
                    <a:pt x="3225" y="114"/>
                  </a:lnTo>
                  <a:lnTo>
                    <a:pt x="25" y="1981"/>
                  </a:lnTo>
                  <a:lnTo>
                    <a:pt x="3822" y="4190"/>
                  </a:lnTo>
                  <a:lnTo>
                    <a:pt x="4102" y="4190"/>
                  </a:lnTo>
                  <a:lnTo>
                    <a:pt x="4279" y="4063"/>
                  </a:lnTo>
                  <a:lnTo>
                    <a:pt x="7505" y="2222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5" name="object 4335"/>
            <p:cNvSpPr/>
            <p:nvPr/>
          </p:nvSpPr>
          <p:spPr>
            <a:xfrm>
              <a:off x="1940965" y="52662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96"/>
                  </a:lnTo>
                  <a:lnTo>
                    <a:pt x="0" y="13855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6" name="object 4336"/>
            <p:cNvSpPr/>
            <p:nvPr/>
          </p:nvSpPr>
          <p:spPr>
            <a:xfrm>
              <a:off x="1924050" y="5264937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03" y="9182"/>
                  </a:lnTo>
                  <a:lnTo>
                    <a:pt x="16903" y="9779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7" name="object 4337"/>
            <p:cNvSpPr/>
            <p:nvPr/>
          </p:nvSpPr>
          <p:spPr>
            <a:xfrm>
              <a:off x="1924061" y="5264333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8" name="object 4338"/>
            <p:cNvSpPr/>
            <p:nvPr/>
          </p:nvSpPr>
          <p:spPr>
            <a:xfrm>
              <a:off x="1940965" y="527557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96"/>
                  </a:lnTo>
                  <a:lnTo>
                    <a:pt x="0" y="13855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9" name="object 4339"/>
            <p:cNvSpPr/>
            <p:nvPr/>
          </p:nvSpPr>
          <p:spPr>
            <a:xfrm>
              <a:off x="1924050" y="5274297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03" y="9182"/>
                  </a:lnTo>
                  <a:lnTo>
                    <a:pt x="16903" y="9779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0" name="object 4340"/>
            <p:cNvSpPr/>
            <p:nvPr/>
          </p:nvSpPr>
          <p:spPr>
            <a:xfrm>
              <a:off x="1924061" y="527369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1" name="object 4341"/>
            <p:cNvSpPr/>
            <p:nvPr/>
          </p:nvSpPr>
          <p:spPr>
            <a:xfrm>
              <a:off x="1940965" y="528493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96"/>
                  </a:lnTo>
                  <a:lnTo>
                    <a:pt x="0" y="13855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2" name="object 4342"/>
            <p:cNvSpPr/>
            <p:nvPr/>
          </p:nvSpPr>
          <p:spPr>
            <a:xfrm>
              <a:off x="1924050" y="5283657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03" y="9182"/>
                  </a:lnTo>
                  <a:lnTo>
                    <a:pt x="16903" y="9779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3" name="object 4343"/>
            <p:cNvSpPr/>
            <p:nvPr/>
          </p:nvSpPr>
          <p:spPr>
            <a:xfrm>
              <a:off x="1924061" y="5283050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4" name="object 4344"/>
            <p:cNvSpPr/>
            <p:nvPr/>
          </p:nvSpPr>
          <p:spPr>
            <a:xfrm>
              <a:off x="1940965" y="529429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83"/>
                  </a:lnTo>
                  <a:lnTo>
                    <a:pt x="0" y="13855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5" name="object 4345"/>
            <p:cNvSpPr/>
            <p:nvPr/>
          </p:nvSpPr>
          <p:spPr>
            <a:xfrm>
              <a:off x="1924050" y="5293017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03" y="9169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6" name="object 4346"/>
            <p:cNvSpPr/>
            <p:nvPr/>
          </p:nvSpPr>
          <p:spPr>
            <a:xfrm>
              <a:off x="1924061" y="5292407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7" name="object 4347"/>
            <p:cNvSpPr/>
            <p:nvPr/>
          </p:nvSpPr>
          <p:spPr>
            <a:xfrm>
              <a:off x="1940965" y="530365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96"/>
                  </a:lnTo>
                  <a:lnTo>
                    <a:pt x="0" y="13843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8" name="object 4348"/>
            <p:cNvSpPr/>
            <p:nvPr/>
          </p:nvSpPr>
          <p:spPr>
            <a:xfrm>
              <a:off x="1924050" y="5302364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98"/>
                  </a:moveTo>
                  <a:lnTo>
                    <a:pt x="16903" y="9194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57"/>
                  </a:lnTo>
                  <a:lnTo>
                    <a:pt x="31610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9" name="object 4349"/>
            <p:cNvSpPr/>
            <p:nvPr/>
          </p:nvSpPr>
          <p:spPr>
            <a:xfrm>
              <a:off x="1924061" y="5301766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0" name="object 4350"/>
            <p:cNvSpPr/>
            <p:nvPr/>
          </p:nvSpPr>
          <p:spPr>
            <a:xfrm>
              <a:off x="1940965" y="531301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96"/>
                  </a:lnTo>
                  <a:lnTo>
                    <a:pt x="0" y="13843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1" name="object 4351"/>
            <p:cNvSpPr/>
            <p:nvPr/>
          </p:nvSpPr>
          <p:spPr>
            <a:xfrm>
              <a:off x="1924050" y="5311724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98"/>
                  </a:moveTo>
                  <a:lnTo>
                    <a:pt x="16903" y="9182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57"/>
                  </a:lnTo>
                  <a:lnTo>
                    <a:pt x="31610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2" name="object 4352"/>
            <p:cNvSpPr/>
            <p:nvPr/>
          </p:nvSpPr>
          <p:spPr>
            <a:xfrm>
              <a:off x="1924061" y="5311123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53" name="object 435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521194" y="4761780"/>
              <a:ext cx="650365" cy="650374"/>
            </a:xfrm>
            <a:prstGeom prst="rect">
              <a:avLst/>
            </a:prstGeom>
          </p:spPr>
        </p:pic>
        <p:sp>
          <p:nvSpPr>
            <p:cNvPr id="4354" name="object 4354"/>
            <p:cNvSpPr/>
            <p:nvPr/>
          </p:nvSpPr>
          <p:spPr>
            <a:xfrm>
              <a:off x="1806684" y="5047615"/>
              <a:ext cx="81915" cy="81915"/>
            </a:xfrm>
            <a:custGeom>
              <a:avLst/>
              <a:gdLst/>
              <a:ahLst/>
              <a:cxnLst/>
              <a:rect l="l" t="t" r="r" b="b"/>
              <a:pathLst>
                <a:path w="81914" h="81914">
                  <a:moveTo>
                    <a:pt x="40919" y="0"/>
                  </a:moveTo>
                  <a:lnTo>
                    <a:pt x="24988" y="3216"/>
                  </a:lnTo>
                  <a:lnTo>
                    <a:pt x="11982" y="11987"/>
                  </a:lnTo>
                  <a:lnTo>
                    <a:pt x="3214" y="24994"/>
                  </a:lnTo>
                  <a:lnTo>
                    <a:pt x="0" y="40919"/>
                  </a:lnTo>
                  <a:lnTo>
                    <a:pt x="3214" y="56842"/>
                  </a:lnTo>
                  <a:lnTo>
                    <a:pt x="11982" y="69845"/>
                  </a:lnTo>
                  <a:lnTo>
                    <a:pt x="24988" y="78611"/>
                  </a:lnTo>
                  <a:lnTo>
                    <a:pt x="40919" y="81826"/>
                  </a:lnTo>
                  <a:lnTo>
                    <a:pt x="56842" y="78611"/>
                  </a:lnTo>
                  <a:lnTo>
                    <a:pt x="69845" y="69845"/>
                  </a:lnTo>
                  <a:lnTo>
                    <a:pt x="78611" y="56842"/>
                  </a:lnTo>
                  <a:lnTo>
                    <a:pt x="81826" y="40919"/>
                  </a:lnTo>
                  <a:lnTo>
                    <a:pt x="78611" y="24994"/>
                  </a:lnTo>
                  <a:lnTo>
                    <a:pt x="69845" y="11987"/>
                  </a:lnTo>
                  <a:lnTo>
                    <a:pt x="56842" y="3216"/>
                  </a:lnTo>
                  <a:lnTo>
                    <a:pt x="40919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55" name="object 4355"/>
          <p:cNvSpPr txBox="1"/>
          <p:nvPr/>
        </p:nvSpPr>
        <p:spPr>
          <a:xfrm>
            <a:off x="1530649" y="5043977"/>
            <a:ext cx="493395" cy="1445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9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Тульско- Новомосковская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4356" name="object 4356"/>
          <p:cNvGrpSpPr/>
          <p:nvPr/>
        </p:nvGrpSpPr>
        <p:grpSpPr>
          <a:xfrm>
            <a:off x="1858641" y="4926025"/>
            <a:ext cx="1033780" cy="648970"/>
            <a:chOff x="1858641" y="4926025"/>
            <a:chExt cx="1033780" cy="648970"/>
          </a:xfrm>
        </p:grpSpPr>
        <p:sp>
          <p:nvSpPr>
            <p:cNvPr id="4357" name="object 4357"/>
            <p:cNvSpPr/>
            <p:nvPr/>
          </p:nvSpPr>
          <p:spPr>
            <a:xfrm>
              <a:off x="1858641" y="5078449"/>
              <a:ext cx="49530" cy="29209"/>
            </a:xfrm>
            <a:custGeom>
              <a:avLst/>
              <a:gdLst/>
              <a:ahLst/>
              <a:cxnLst/>
              <a:rect l="l" t="t" r="r" b="b"/>
              <a:pathLst>
                <a:path w="49530" h="29210">
                  <a:moveTo>
                    <a:pt x="24104" y="0"/>
                  </a:moveTo>
                  <a:lnTo>
                    <a:pt x="23736" y="0"/>
                  </a:lnTo>
                  <a:lnTo>
                    <a:pt x="0" y="13690"/>
                  </a:lnTo>
                  <a:lnTo>
                    <a:pt x="0" y="14681"/>
                  </a:lnTo>
                  <a:lnTo>
                    <a:pt x="24472" y="28816"/>
                  </a:lnTo>
                  <a:lnTo>
                    <a:pt x="25514" y="28816"/>
                  </a:lnTo>
                  <a:lnTo>
                    <a:pt x="26352" y="28333"/>
                  </a:lnTo>
                  <a:lnTo>
                    <a:pt x="48920" y="15303"/>
                  </a:lnTo>
                  <a:lnTo>
                    <a:pt x="48920" y="14312"/>
                  </a:lnTo>
                  <a:lnTo>
                    <a:pt x="24104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8" name="object 4358"/>
            <p:cNvSpPr/>
            <p:nvPr/>
          </p:nvSpPr>
          <p:spPr>
            <a:xfrm>
              <a:off x="1861724" y="5079748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0" y="0"/>
                  </a:moveTo>
                  <a:lnTo>
                    <a:pt x="0" y="9905"/>
                  </a:lnTo>
                  <a:lnTo>
                    <a:pt x="21628" y="22390"/>
                  </a:lnTo>
                  <a:lnTo>
                    <a:pt x="21628" y="12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9" name="object 4359"/>
            <p:cNvSpPr/>
            <p:nvPr/>
          </p:nvSpPr>
          <p:spPr>
            <a:xfrm>
              <a:off x="1861724" y="5089650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0" y="0"/>
                  </a:moveTo>
                  <a:lnTo>
                    <a:pt x="0" y="2857"/>
                  </a:lnTo>
                  <a:lnTo>
                    <a:pt x="21628" y="15341"/>
                  </a:lnTo>
                  <a:lnTo>
                    <a:pt x="21628" y="12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0" name="object 4360"/>
            <p:cNvSpPr/>
            <p:nvPr/>
          </p:nvSpPr>
          <p:spPr>
            <a:xfrm>
              <a:off x="1883352" y="5079744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21628" y="12"/>
                  </a:moveTo>
                  <a:lnTo>
                    <a:pt x="10807" y="0"/>
                  </a:lnTo>
                  <a:lnTo>
                    <a:pt x="0" y="12496"/>
                  </a:lnTo>
                  <a:lnTo>
                    <a:pt x="0" y="22390"/>
                  </a:lnTo>
                  <a:lnTo>
                    <a:pt x="21628" y="9905"/>
                  </a:lnTo>
                  <a:lnTo>
                    <a:pt x="21628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1" name="object 4361"/>
            <p:cNvSpPr/>
            <p:nvPr/>
          </p:nvSpPr>
          <p:spPr>
            <a:xfrm>
              <a:off x="1883352" y="5089654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21628" y="0"/>
                  </a:moveTo>
                  <a:lnTo>
                    <a:pt x="0" y="12484"/>
                  </a:lnTo>
                  <a:lnTo>
                    <a:pt x="0" y="15341"/>
                  </a:lnTo>
                  <a:lnTo>
                    <a:pt x="21628" y="2857"/>
                  </a:lnTo>
                  <a:lnTo>
                    <a:pt x="2162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2" name="object 4362"/>
            <p:cNvSpPr/>
            <p:nvPr/>
          </p:nvSpPr>
          <p:spPr>
            <a:xfrm>
              <a:off x="1860317" y="5066385"/>
              <a:ext cx="46355" cy="28575"/>
            </a:xfrm>
            <a:custGeom>
              <a:avLst/>
              <a:gdLst/>
              <a:ahLst/>
              <a:cxnLst/>
              <a:rect l="l" t="t" r="r" b="b"/>
              <a:pathLst>
                <a:path w="46355" h="28575">
                  <a:moveTo>
                    <a:pt x="11722" y="0"/>
                  </a:moveTo>
                  <a:lnTo>
                    <a:pt x="0" y="14465"/>
                  </a:lnTo>
                  <a:lnTo>
                    <a:pt x="0" y="14986"/>
                  </a:lnTo>
                  <a:lnTo>
                    <a:pt x="22644" y="28054"/>
                  </a:lnTo>
                  <a:lnTo>
                    <a:pt x="34353" y="13360"/>
                  </a:lnTo>
                  <a:lnTo>
                    <a:pt x="46062" y="14008"/>
                  </a:lnTo>
                  <a:lnTo>
                    <a:pt x="23431" y="939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3" name="object 4363"/>
            <p:cNvSpPr/>
            <p:nvPr/>
          </p:nvSpPr>
          <p:spPr>
            <a:xfrm>
              <a:off x="1882961" y="5079467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4" h="15239">
                  <a:moveTo>
                    <a:pt x="11722" y="0"/>
                  </a:moveTo>
                  <a:lnTo>
                    <a:pt x="0" y="14452"/>
                  </a:lnTo>
                  <a:lnTo>
                    <a:pt x="0" y="14973"/>
                  </a:lnTo>
                  <a:lnTo>
                    <a:pt x="11722" y="507"/>
                  </a:lnTo>
                  <a:lnTo>
                    <a:pt x="23431" y="1460"/>
                  </a:lnTo>
                  <a:lnTo>
                    <a:pt x="23431" y="927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4" name="object 4364"/>
            <p:cNvSpPr/>
            <p:nvPr/>
          </p:nvSpPr>
          <p:spPr>
            <a:xfrm>
              <a:off x="1860317" y="5066383"/>
              <a:ext cx="34925" cy="27940"/>
            </a:xfrm>
            <a:custGeom>
              <a:avLst/>
              <a:gdLst/>
              <a:ahLst/>
              <a:cxnLst/>
              <a:rect l="l" t="t" r="r" b="b"/>
              <a:pathLst>
                <a:path w="34925" h="27939">
                  <a:moveTo>
                    <a:pt x="11722" y="0"/>
                  </a:moveTo>
                  <a:lnTo>
                    <a:pt x="0" y="14465"/>
                  </a:lnTo>
                  <a:lnTo>
                    <a:pt x="22644" y="27533"/>
                  </a:lnTo>
                  <a:lnTo>
                    <a:pt x="34353" y="13081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5" name="object 4365"/>
            <p:cNvSpPr/>
            <p:nvPr/>
          </p:nvSpPr>
          <p:spPr>
            <a:xfrm>
              <a:off x="1860600" y="5065979"/>
              <a:ext cx="33655" cy="27940"/>
            </a:xfrm>
            <a:custGeom>
              <a:avLst/>
              <a:gdLst/>
              <a:ahLst/>
              <a:cxnLst/>
              <a:rect l="l" t="t" r="r" b="b"/>
              <a:pathLst>
                <a:path w="33655" h="27939">
                  <a:moveTo>
                    <a:pt x="33070" y="12598"/>
                  </a:moveTo>
                  <a:lnTo>
                    <a:pt x="32994" y="11823"/>
                  </a:lnTo>
                  <a:lnTo>
                    <a:pt x="31940" y="10972"/>
                  </a:lnTo>
                  <a:lnTo>
                    <a:pt x="31153" y="11061"/>
                  </a:lnTo>
                  <a:lnTo>
                    <a:pt x="31115" y="10731"/>
                  </a:lnTo>
                  <a:lnTo>
                    <a:pt x="30060" y="9867"/>
                  </a:lnTo>
                  <a:lnTo>
                    <a:pt x="29273" y="9956"/>
                  </a:lnTo>
                  <a:lnTo>
                    <a:pt x="29222" y="9639"/>
                  </a:lnTo>
                  <a:lnTo>
                    <a:pt x="28168" y="8775"/>
                  </a:lnTo>
                  <a:lnTo>
                    <a:pt x="27381" y="8864"/>
                  </a:lnTo>
                  <a:lnTo>
                    <a:pt x="27343" y="8534"/>
                  </a:lnTo>
                  <a:lnTo>
                    <a:pt x="26289" y="7670"/>
                  </a:lnTo>
                  <a:lnTo>
                    <a:pt x="25501" y="7759"/>
                  </a:lnTo>
                  <a:lnTo>
                    <a:pt x="25450" y="7442"/>
                  </a:lnTo>
                  <a:lnTo>
                    <a:pt x="24409" y="6578"/>
                  </a:lnTo>
                  <a:lnTo>
                    <a:pt x="23622" y="6667"/>
                  </a:lnTo>
                  <a:lnTo>
                    <a:pt x="23571" y="6350"/>
                  </a:lnTo>
                  <a:lnTo>
                    <a:pt x="22517" y="5486"/>
                  </a:lnTo>
                  <a:lnTo>
                    <a:pt x="21729" y="5575"/>
                  </a:lnTo>
                  <a:lnTo>
                    <a:pt x="21678" y="5245"/>
                  </a:lnTo>
                  <a:lnTo>
                    <a:pt x="20637" y="4381"/>
                  </a:lnTo>
                  <a:lnTo>
                    <a:pt x="19850" y="4470"/>
                  </a:lnTo>
                  <a:lnTo>
                    <a:pt x="19799" y="4152"/>
                  </a:lnTo>
                  <a:lnTo>
                    <a:pt x="18745" y="3289"/>
                  </a:lnTo>
                  <a:lnTo>
                    <a:pt x="17957" y="3378"/>
                  </a:lnTo>
                  <a:lnTo>
                    <a:pt x="17919" y="3048"/>
                  </a:lnTo>
                  <a:lnTo>
                    <a:pt x="16865" y="2184"/>
                  </a:lnTo>
                  <a:lnTo>
                    <a:pt x="16090" y="2273"/>
                  </a:lnTo>
                  <a:lnTo>
                    <a:pt x="16040" y="1955"/>
                  </a:lnTo>
                  <a:lnTo>
                    <a:pt x="14986" y="1104"/>
                  </a:lnTo>
                  <a:lnTo>
                    <a:pt x="14198" y="1193"/>
                  </a:lnTo>
                  <a:lnTo>
                    <a:pt x="14160" y="863"/>
                  </a:lnTo>
                  <a:lnTo>
                    <a:pt x="13106" y="0"/>
                  </a:lnTo>
                  <a:lnTo>
                    <a:pt x="12319" y="88"/>
                  </a:lnTo>
                  <a:lnTo>
                    <a:pt x="0" y="15240"/>
                  </a:lnTo>
                  <a:lnTo>
                    <a:pt x="76" y="16027"/>
                  </a:lnTo>
                  <a:lnTo>
                    <a:pt x="838" y="16637"/>
                  </a:lnTo>
                  <a:lnTo>
                    <a:pt x="1104" y="16725"/>
                  </a:lnTo>
                  <a:lnTo>
                    <a:pt x="1384" y="16725"/>
                  </a:lnTo>
                  <a:lnTo>
                    <a:pt x="1739" y="16725"/>
                  </a:lnTo>
                  <a:lnTo>
                    <a:pt x="1905" y="16662"/>
                  </a:lnTo>
                  <a:lnTo>
                    <a:pt x="1955" y="17132"/>
                  </a:lnTo>
                  <a:lnTo>
                    <a:pt x="2717" y="17741"/>
                  </a:lnTo>
                  <a:lnTo>
                    <a:pt x="2984" y="17830"/>
                  </a:lnTo>
                  <a:lnTo>
                    <a:pt x="3263" y="17830"/>
                  </a:lnTo>
                  <a:lnTo>
                    <a:pt x="3619" y="17830"/>
                  </a:lnTo>
                  <a:lnTo>
                    <a:pt x="3784" y="17754"/>
                  </a:lnTo>
                  <a:lnTo>
                    <a:pt x="3835" y="18211"/>
                  </a:lnTo>
                  <a:lnTo>
                    <a:pt x="4597" y="18821"/>
                  </a:lnTo>
                  <a:lnTo>
                    <a:pt x="4864" y="18910"/>
                  </a:lnTo>
                  <a:lnTo>
                    <a:pt x="5143" y="18910"/>
                  </a:lnTo>
                  <a:lnTo>
                    <a:pt x="5511" y="18910"/>
                  </a:lnTo>
                  <a:lnTo>
                    <a:pt x="5664" y="18846"/>
                  </a:lnTo>
                  <a:lnTo>
                    <a:pt x="5727" y="19316"/>
                  </a:lnTo>
                  <a:lnTo>
                    <a:pt x="6477" y="19926"/>
                  </a:lnTo>
                  <a:lnTo>
                    <a:pt x="6743" y="20015"/>
                  </a:lnTo>
                  <a:lnTo>
                    <a:pt x="7023" y="20015"/>
                  </a:lnTo>
                  <a:lnTo>
                    <a:pt x="7391" y="20015"/>
                  </a:lnTo>
                  <a:lnTo>
                    <a:pt x="7556" y="19951"/>
                  </a:lnTo>
                  <a:lnTo>
                    <a:pt x="7607" y="20408"/>
                  </a:lnTo>
                  <a:lnTo>
                    <a:pt x="8369" y="21018"/>
                  </a:lnTo>
                  <a:lnTo>
                    <a:pt x="8636" y="21107"/>
                  </a:lnTo>
                  <a:lnTo>
                    <a:pt x="8915" y="21107"/>
                  </a:lnTo>
                  <a:lnTo>
                    <a:pt x="9271" y="21107"/>
                  </a:lnTo>
                  <a:lnTo>
                    <a:pt x="9436" y="21043"/>
                  </a:lnTo>
                  <a:lnTo>
                    <a:pt x="9486" y="21513"/>
                  </a:lnTo>
                  <a:lnTo>
                    <a:pt x="10248" y="22123"/>
                  </a:lnTo>
                  <a:lnTo>
                    <a:pt x="10515" y="22212"/>
                  </a:lnTo>
                  <a:lnTo>
                    <a:pt x="10795" y="22212"/>
                  </a:lnTo>
                  <a:lnTo>
                    <a:pt x="11150" y="22212"/>
                  </a:lnTo>
                  <a:lnTo>
                    <a:pt x="11328" y="22148"/>
                  </a:lnTo>
                  <a:lnTo>
                    <a:pt x="11379" y="22606"/>
                  </a:lnTo>
                  <a:lnTo>
                    <a:pt x="12141" y="23215"/>
                  </a:lnTo>
                  <a:lnTo>
                    <a:pt x="12407" y="23304"/>
                  </a:lnTo>
                  <a:lnTo>
                    <a:pt x="12687" y="23304"/>
                  </a:lnTo>
                  <a:lnTo>
                    <a:pt x="13042" y="23304"/>
                  </a:lnTo>
                  <a:lnTo>
                    <a:pt x="13208" y="23241"/>
                  </a:lnTo>
                  <a:lnTo>
                    <a:pt x="13271" y="23698"/>
                  </a:lnTo>
                  <a:lnTo>
                    <a:pt x="14020" y="24307"/>
                  </a:lnTo>
                  <a:lnTo>
                    <a:pt x="14287" y="24396"/>
                  </a:lnTo>
                  <a:lnTo>
                    <a:pt x="14566" y="24396"/>
                  </a:lnTo>
                  <a:lnTo>
                    <a:pt x="14935" y="24396"/>
                  </a:lnTo>
                  <a:lnTo>
                    <a:pt x="15100" y="24333"/>
                  </a:lnTo>
                  <a:lnTo>
                    <a:pt x="15151" y="24803"/>
                  </a:lnTo>
                  <a:lnTo>
                    <a:pt x="15900" y="25412"/>
                  </a:lnTo>
                  <a:lnTo>
                    <a:pt x="16167" y="25501"/>
                  </a:lnTo>
                  <a:lnTo>
                    <a:pt x="16446" y="25501"/>
                  </a:lnTo>
                  <a:lnTo>
                    <a:pt x="16814" y="25501"/>
                  </a:lnTo>
                  <a:lnTo>
                    <a:pt x="16979" y="25438"/>
                  </a:lnTo>
                  <a:lnTo>
                    <a:pt x="17030" y="25895"/>
                  </a:lnTo>
                  <a:lnTo>
                    <a:pt x="17792" y="26504"/>
                  </a:lnTo>
                  <a:lnTo>
                    <a:pt x="18059" y="26593"/>
                  </a:lnTo>
                  <a:lnTo>
                    <a:pt x="18338" y="26593"/>
                  </a:lnTo>
                  <a:lnTo>
                    <a:pt x="18694" y="26593"/>
                  </a:lnTo>
                  <a:lnTo>
                    <a:pt x="18859" y="26530"/>
                  </a:lnTo>
                  <a:lnTo>
                    <a:pt x="18910" y="27000"/>
                  </a:lnTo>
                  <a:lnTo>
                    <a:pt x="19672" y="27609"/>
                  </a:lnTo>
                  <a:lnTo>
                    <a:pt x="19939" y="27698"/>
                  </a:lnTo>
                  <a:lnTo>
                    <a:pt x="20218" y="27698"/>
                  </a:lnTo>
                  <a:lnTo>
                    <a:pt x="20574" y="27698"/>
                  </a:lnTo>
                  <a:lnTo>
                    <a:pt x="20942" y="27533"/>
                  </a:lnTo>
                  <a:lnTo>
                    <a:pt x="33070" y="12598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6" name="object 4366"/>
            <p:cNvSpPr/>
            <p:nvPr/>
          </p:nvSpPr>
          <p:spPr>
            <a:xfrm>
              <a:off x="1872081" y="5065902"/>
              <a:ext cx="33655" cy="14604"/>
            </a:xfrm>
            <a:custGeom>
              <a:avLst/>
              <a:gdLst/>
              <a:ahLst/>
              <a:cxnLst/>
              <a:rect l="l" t="t" r="r" b="b"/>
              <a:pathLst>
                <a:path w="33655" h="14604">
                  <a:moveTo>
                    <a:pt x="33515" y="12611"/>
                  </a:moveTo>
                  <a:lnTo>
                    <a:pt x="33007" y="12014"/>
                  </a:lnTo>
                  <a:lnTo>
                    <a:pt x="32334" y="11976"/>
                  </a:lnTo>
                  <a:lnTo>
                    <a:pt x="31546" y="11912"/>
                  </a:lnTo>
                  <a:lnTo>
                    <a:pt x="31584" y="11518"/>
                  </a:lnTo>
                  <a:lnTo>
                    <a:pt x="31076" y="10922"/>
                  </a:lnTo>
                  <a:lnTo>
                    <a:pt x="30391" y="10883"/>
                  </a:lnTo>
                  <a:lnTo>
                    <a:pt x="29629" y="10833"/>
                  </a:lnTo>
                  <a:lnTo>
                    <a:pt x="29667" y="10414"/>
                  </a:lnTo>
                  <a:lnTo>
                    <a:pt x="29159" y="9817"/>
                  </a:lnTo>
                  <a:lnTo>
                    <a:pt x="27711" y="9702"/>
                  </a:lnTo>
                  <a:lnTo>
                    <a:pt x="27749" y="9321"/>
                  </a:lnTo>
                  <a:lnTo>
                    <a:pt x="27241" y="8724"/>
                  </a:lnTo>
                  <a:lnTo>
                    <a:pt x="25781" y="8610"/>
                  </a:lnTo>
                  <a:lnTo>
                    <a:pt x="25819" y="8229"/>
                  </a:lnTo>
                  <a:lnTo>
                    <a:pt x="25311" y="7620"/>
                  </a:lnTo>
                  <a:lnTo>
                    <a:pt x="24625" y="7581"/>
                  </a:lnTo>
                  <a:lnTo>
                    <a:pt x="23863" y="7531"/>
                  </a:lnTo>
                  <a:lnTo>
                    <a:pt x="23901" y="7137"/>
                  </a:lnTo>
                  <a:lnTo>
                    <a:pt x="23393" y="6527"/>
                  </a:lnTo>
                  <a:lnTo>
                    <a:pt x="22707" y="6489"/>
                  </a:lnTo>
                  <a:lnTo>
                    <a:pt x="21932" y="6438"/>
                  </a:lnTo>
                  <a:lnTo>
                    <a:pt x="21971" y="6032"/>
                  </a:lnTo>
                  <a:lnTo>
                    <a:pt x="21463" y="5422"/>
                  </a:lnTo>
                  <a:lnTo>
                    <a:pt x="20777" y="5384"/>
                  </a:lnTo>
                  <a:lnTo>
                    <a:pt x="20015" y="5334"/>
                  </a:lnTo>
                  <a:lnTo>
                    <a:pt x="20053" y="4940"/>
                  </a:lnTo>
                  <a:lnTo>
                    <a:pt x="19545" y="4330"/>
                  </a:lnTo>
                  <a:lnTo>
                    <a:pt x="18859" y="4292"/>
                  </a:lnTo>
                  <a:lnTo>
                    <a:pt x="18084" y="4241"/>
                  </a:lnTo>
                  <a:lnTo>
                    <a:pt x="18122" y="3835"/>
                  </a:lnTo>
                  <a:lnTo>
                    <a:pt x="17614" y="3238"/>
                  </a:lnTo>
                  <a:lnTo>
                    <a:pt x="16929" y="3200"/>
                  </a:lnTo>
                  <a:lnTo>
                    <a:pt x="16167" y="3149"/>
                  </a:lnTo>
                  <a:lnTo>
                    <a:pt x="16205" y="2730"/>
                  </a:lnTo>
                  <a:lnTo>
                    <a:pt x="15697" y="2133"/>
                  </a:lnTo>
                  <a:lnTo>
                    <a:pt x="15011" y="2095"/>
                  </a:lnTo>
                  <a:lnTo>
                    <a:pt x="14236" y="2044"/>
                  </a:lnTo>
                  <a:lnTo>
                    <a:pt x="14274" y="1638"/>
                  </a:lnTo>
                  <a:lnTo>
                    <a:pt x="13766" y="1041"/>
                  </a:lnTo>
                  <a:lnTo>
                    <a:pt x="13081" y="1003"/>
                  </a:lnTo>
                  <a:lnTo>
                    <a:pt x="698" y="0"/>
                  </a:lnTo>
                  <a:lnTo>
                    <a:pt x="101" y="508"/>
                  </a:lnTo>
                  <a:lnTo>
                    <a:pt x="0" y="1866"/>
                  </a:lnTo>
                  <a:lnTo>
                    <a:pt x="495" y="2451"/>
                  </a:lnTo>
                  <a:lnTo>
                    <a:pt x="1955" y="2578"/>
                  </a:lnTo>
                  <a:lnTo>
                    <a:pt x="1930" y="2959"/>
                  </a:lnTo>
                  <a:lnTo>
                    <a:pt x="2438" y="3543"/>
                  </a:lnTo>
                  <a:lnTo>
                    <a:pt x="3873" y="3670"/>
                  </a:lnTo>
                  <a:lnTo>
                    <a:pt x="3848" y="4064"/>
                  </a:lnTo>
                  <a:lnTo>
                    <a:pt x="4343" y="4648"/>
                  </a:lnTo>
                  <a:lnTo>
                    <a:pt x="5803" y="4775"/>
                  </a:lnTo>
                  <a:lnTo>
                    <a:pt x="5778" y="5156"/>
                  </a:lnTo>
                  <a:lnTo>
                    <a:pt x="6286" y="5753"/>
                  </a:lnTo>
                  <a:lnTo>
                    <a:pt x="7721" y="5880"/>
                  </a:lnTo>
                  <a:lnTo>
                    <a:pt x="7696" y="6248"/>
                  </a:lnTo>
                  <a:lnTo>
                    <a:pt x="8191" y="6845"/>
                  </a:lnTo>
                  <a:lnTo>
                    <a:pt x="9652" y="6972"/>
                  </a:lnTo>
                  <a:lnTo>
                    <a:pt x="9626" y="7353"/>
                  </a:lnTo>
                  <a:lnTo>
                    <a:pt x="10134" y="7950"/>
                  </a:lnTo>
                  <a:lnTo>
                    <a:pt x="11569" y="8077"/>
                  </a:lnTo>
                  <a:lnTo>
                    <a:pt x="11544" y="8458"/>
                  </a:lnTo>
                  <a:lnTo>
                    <a:pt x="12039" y="9042"/>
                  </a:lnTo>
                  <a:lnTo>
                    <a:pt x="13500" y="9169"/>
                  </a:lnTo>
                  <a:lnTo>
                    <a:pt x="13474" y="9550"/>
                  </a:lnTo>
                  <a:lnTo>
                    <a:pt x="13982" y="10134"/>
                  </a:lnTo>
                  <a:lnTo>
                    <a:pt x="15417" y="10261"/>
                  </a:lnTo>
                  <a:lnTo>
                    <a:pt x="15392" y="10642"/>
                  </a:lnTo>
                  <a:lnTo>
                    <a:pt x="15887" y="11226"/>
                  </a:lnTo>
                  <a:lnTo>
                    <a:pt x="17335" y="11353"/>
                  </a:lnTo>
                  <a:lnTo>
                    <a:pt x="17310" y="11747"/>
                  </a:lnTo>
                  <a:lnTo>
                    <a:pt x="17818" y="12331"/>
                  </a:lnTo>
                  <a:lnTo>
                    <a:pt x="19265" y="12458"/>
                  </a:lnTo>
                  <a:lnTo>
                    <a:pt x="19240" y="12839"/>
                  </a:lnTo>
                  <a:lnTo>
                    <a:pt x="19748" y="13423"/>
                  </a:lnTo>
                  <a:lnTo>
                    <a:pt x="32232" y="14427"/>
                  </a:lnTo>
                  <a:lnTo>
                    <a:pt x="32880" y="14427"/>
                  </a:lnTo>
                  <a:lnTo>
                    <a:pt x="33413" y="13944"/>
                  </a:lnTo>
                  <a:lnTo>
                    <a:pt x="33515" y="12611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7" name="object 4367"/>
            <p:cNvSpPr/>
            <p:nvPr/>
          </p:nvSpPr>
          <p:spPr>
            <a:xfrm>
              <a:off x="1878505" y="509396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20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8" name="object 4368"/>
            <p:cNvSpPr/>
            <p:nvPr/>
          </p:nvSpPr>
          <p:spPr>
            <a:xfrm>
              <a:off x="1879689" y="509473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22" y="3136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16" y="3822"/>
                  </a:moveTo>
                  <a:lnTo>
                    <a:pt x="1181" y="698"/>
                  </a:lnTo>
                  <a:lnTo>
                    <a:pt x="355" y="215"/>
                  </a:lnTo>
                  <a:lnTo>
                    <a:pt x="990" y="3340"/>
                  </a:lnTo>
                  <a:lnTo>
                    <a:pt x="1816" y="382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9" name="object 4369"/>
            <p:cNvSpPr/>
            <p:nvPr/>
          </p:nvSpPr>
          <p:spPr>
            <a:xfrm>
              <a:off x="1878567" y="509401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152" y="2819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0" name="object 4370"/>
            <p:cNvSpPr/>
            <p:nvPr/>
          </p:nvSpPr>
          <p:spPr>
            <a:xfrm>
              <a:off x="1878506" y="509404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14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26" y="2006"/>
                  </a:lnTo>
                  <a:lnTo>
                    <a:pt x="3314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1" name="object 4371"/>
            <p:cNvSpPr/>
            <p:nvPr/>
          </p:nvSpPr>
          <p:spPr>
            <a:xfrm>
              <a:off x="1879556" y="509457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2" name="object 4372"/>
            <p:cNvSpPr/>
            <p:nvPr/>
          </p:nvSpPr>
          <p:spPr>
            <a:xfrm>
              <a:off x="1879503" y="509461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3" name="object 4373"/>
            <p:cNvSpPr/>
            <p:nvPr/>
          </p:nvSpPr>
          <p:spPr>
            <a:xfrm>
              <a:off x="1880892" y="509534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4" name="object 4374"/>
            <p:cNvSpPr/>
            <p:nvPr/>
          </p:nvSpPr>
          <p:spPr>
            <a:xfrm>
              <a:off x="1880842" y="509539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5" name="object 4375"/>
            <p:cNvSpPr/>
            <p:nvPr/>
          </p:nvSpPr>
          <p:spPr>
            <a:xfrm>
              <a:off x="1878246" y="509381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35"/>
                  </a:lnTo>
                  <a:lnTo>
                    <a:pt x="139" y="3187"/>
                  </a:lnTo>
                  <a:lnTo>
                    <a:pt x="266" y="3111"/>
                  </a:lnTo>
                  <a:lnTo>
                    <a:pt x="266" y="228"/>
                  </a:lnTo>
                  <a:lnTo>
                    <a:pt x="3733" y="2235"/>
                  </a:lnTo>
                  <a:lnTo>
                    <a:pt x="3733" y="5130"/>
                  </a:lnTo>
                  <a:lnTo>
                    <a:pt x="3771" y="5283"/>
                  </a:lnTo>
                  <a:lnTo>
                    <a:pt x="3886" y="217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6" name="object 4376"/>
            <p:cNvSpPr/>
            <p:nvPr/>
          </p:nvSpPr>
          <p:spPr>
            <a:xfrm>
              <a:off x="1878241" y="509388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59"/>
                  </a:moveTo>
                  <a:lnTo>
                    <a:pt x="2501" y="1435"/>
                  </a:lnTo>
                  <a:lnTo>
                    <a:pt x="0" y="0"/>
                  </a:lnTo>
                  <a:lnTo>
                    <a:pt x="0" y="3022"/>
                  </a:lnTo>
                  <a:lnTo>
                    <a:pt x="152" y="3124"/>
                  </a:lnTo>
                  <a:lnTo>
                    <a:pt x="152" y="228"/>
                  </a:lnTo>
                  <a:lnTo>
                    <a:pt x="2501" y="1574"/>
                  </a:lnTo>
                  <a:lnTo>
                    <a:pt x="3632" y="2235"/>
                  </a:lnTo>
                  <a:lnTo>
                    <a:pt x="3632" y="5130"/>
                  </a:lnTo>
                  <a:lnTo>
                    <a:pt x="3784" y="5219"/>
                  </a:lnTo>
                  <a:lnTo>
                    <a:pt x="3784" y="215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7" name="object 4377"/>
            <p:cNvSpPr/>
            <p:nvPr/>
          </p:nvSpPr>
          <p:spPr>
            <a:xfrm>
              <a:off x="1873247" y="509093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8" name="object 4378"/>
            <p:cNvSpPr/>
            <p:nvPr/>
          </p:nvSpPr>
          <p:spPr>
            <a:xfrm>
              <a:off x="1874431" y="509168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22" y="3136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16" y="3835"/>
                  </a:moveTo>
                  <a:lnTo>
                    <a:pt x="1181" y="711"/>
                  </a:lnTo>
                  <a:lnTo>
                    <a:pt x="355" y="228"/>
                  </a:lnTo>
                  <a:lnTo>
                    <a:pt x="990" y="3352"/>
                  </a:lnTo>
                  <a:lnTo>
                    <a:pt x="1816" y="383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9" name="object 4379"/>
            <p:cNvSpPr/>
            <p:nvPr/>
          </p:nvSpPr>
          <p:spPr>
            <a:xfrm>
              <a:off x="1873304" y="509097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0" name="object 4380"/>
            <p:cNvSpPr/>
            <p:nvPr/>
          </p:nvSpPr>
          <p:spPr>
            <a:xfrm>
              <a:off x="1873243" y="509101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889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152" y="2819"/>
                  </a:lnTo>
                  <a:lnTo>
                    <a:pt x="152" y="228"/>
                  </a:lnTo>
                  <a:lnTo>
                    <a:pt x="398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8" y="228"/>
                  </a:moveTo>
                  <a:lnTo>
                    <a:pt x="152" y="228"/>
                  </a:lnTo>
                  <a:lnTo>
                    <a:pt x="3217" y="1993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1993"/>
                  </a:lnTo>
                  <a:lnTo>
                    <a:pt x="398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1" name="object 4381"/>
            <p:cNvSpPr/>
            <p:nvPr/>
          </p:nvSpPr>
          <p:spPr>
            <a:xfrm>
              <a:off x="1874295" y="509153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2" name="object 4382"/>
            <p:cNvSpPr/>
            <p:nvPr/>
          </p:nvSpPr>
          <p:spPr>
            <a:xfrm>
              <a:off x="1874244" y="509157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3" name="object 4383"/>
            <p:cNvSpPr/>
            <p:nvPr/>
          </p:nvSpPr>
          <p:spPr>
            <a:xfrm>
              <a:off x="1875633" y="509231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4" name="object 4384"/>
            <p:cNvSpPr/>
            <p:nvPr/>
          </p:nvSpPr>
          <p:spPr>
            <a:xfrm>
              <a:off x="1875583" y="509235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5" name="object 4385"/>
            <p:cNvSpPr/>
            <p:nvPr/>
          </p:nvSpPr>
          <p:spPr>
            <a:xfrm>
              <a:off x="1872988" y="509077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35"/>
                  </a:lnTo>
                  <a:lnTo>
                    <a:pt x="139" y="3187"/>
                  </a:lnTo>
                  <a:lnTo>
                    <a:pt x="266" y="3136"/>
                  </a:lnTo>
                  <a:lnTo>
                    <a:pt x="266" y="228"/>
                  </a:lnTo>
                  <a:lnTo>
                    <a:pt x="3733" y="2235"/>
                  </a:lnTo>
                  <a:lnTo>
                    <a:pt x="3733" y="5130"/>
                  </a:lnTo>
                  <a:lnTo>
                    <a:pt x="3771" y="5283"/>
                  </a:lnTo>
                  <a:lnTo>
                    <a:pt x="3886" y="217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6" name="object 4386"/>
            <p:cNvSpPr/>
            <p:nvPr/>
          </p:nvSpPr>
          <p:spPr>
            <a:xfrm>
              <a:off x="1872983" y="509084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2159"/>
                  </a:moveTo>
                  <a:lnTo>
                    <a:pt x="2501" y="1447"/>
                  </a:lnTo>
                  <a:lnTo>
                    <a:pt x="0" y="0"/>
                  </a:lnTo>
                  <a:lnTo>
                    <a:pt x="0" y="3035"/>
                  </a:lnTo>
                  <a:lnTo>
                    <a:pt x="152" y="3124"/>
                  </a:lnTo>
                  <a:lnTo>
                    <a:pt x="152" y="228"/>
                  </a:lnTo>
                  <a:lnTo>
                    <a:pt x="2501" y="1587"/>
                  </a:lnTo>
                  <a:lnTo>
                    <a:pt x="3619" y="2235"/>
                  </a:lnTo>
                  <a:lnTo>
                    <a:pt x="3619" y="5130"/>
                  </a:lnTo>
                  <a:lnTo>
                    <a:pt x="3771" y="5219"/>
                  </a:lnTo>
                  <a:lnTo>
                    <a:pt x="3771" y="215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7" name="object 4387"/>
            <p:cNvSpPr/>
            <p:nvPr/>
          </p:nvSpPr>
          <p:spPr>
            <a:xfrm>
              <a:off x="1867988" y="508789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8" name="object 4388"/>
            <p:cNvSpPr/>
            <p:nvPr/>
          </p:nvSpPr>
          <p:spPr>
            <a:xfrm>
              <a:off x="1869173" y="508866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22" y="3124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16" y="3822"/>
                  </a:moveTo>
                  <a:lnTo>
                    <a:pt x="1181" y="685"/>
                  </a:lnTo>
                  <a:lnTo>
                    <a:pt x="355" y="203"/>
                  </a:lnTo>
                  <a:lnTo>
                    <a:pt x="990" y="3327"/>
                  </a:lnTo>
                  <a:lnTo>
                    <a:pt x="1816" y="382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9" name="object 4389"/>
            <p:cNvSpPr/>
            <p:nvPr/>
          </p:nvSpPr>
          <p:spPr>
            <a:xfrm>
              <a:off x="1868048" y="508793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0" name="object 4390"/>
            <p:cNvSpPr/>
            <p:nvPr/>
          </p:nvSpPr>
          <p:spPr>
            <a:xfrm>
              <a:off x="1867985" y="508797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1" name="object 4391"/>
            <p:cNvSpPr/>
            <p:nvPr/>
          </p:nvSpPr>
          <p:spPr>
            <a:xfrm>
              <a:off x="1869037" y="508849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2" name="object 4392"/>
            <p:cNvSpPr/>
            <p:nvPr/>
          </p:nvSpPr>
          <p:spPr>
            <a:xfrm>
              <a:off x="1868986" y="508854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3" name="object 4393"/>
            <p:cNvSpPr/>
            <p:nvPr/>
          </p:nvSpPr>
          <p:spPr>
            <a:xfrm>
              <a:off x="1870376" y="508927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4" name="object 4394"/>
            <p:cNvSpPr/>
            <p:nvPr/>
          </p:nvSpPr>
          <p:spPr>
            <a:xfrm>
              <a:off x="1870325" y="508931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5" name="object 4395"/>
            <p:cNvSpPr/>
            <p:nvPr/>
          </p:nvSpPr>
          <p:spPr>
            <a:xfrm>
              <a:off x="1867730" y="508773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48"/>
                  </a:lnTo>
                  <a:lnTo>
                    <a:pt x="139" y="3200"/>
                  </a:lnTo>
                  <a:lnTo>
                    <a:pt x="266" y="3124"/>
                  </a:lnTo>
                  <a:lnTo>
                    <a:pt x="266" y="241"/>
                  </a:lnTo>
                  <a:lnTo>
                    <a:pt x="3733" y="2247"/>
                  </a:lnTo>
                  <a:lnTo>
                    <a:pt x="3733" y="5143"/>
                  </a:lnTo>
                  <a:lnTo>
                    <a:pt x="3771" y="5295"/>
                  </a:lnTo>
                  <a:lnTo>
                    <a:pt x="3886" y="218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6" name="object 4396"/>
            <p:cNvSpPr/>
            <p:nvPr/>
          </p:nvSpPr>
          <p:spPr>
            <a:xfrm>
              <a:off x="1867725" y="508781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71"/>
                  </a:moveTo>
                  <a:lnTo>
                    <a:pt x="2501" y="1447"/>
                  </a:lnTo>
                  <a:lnTo>
                    <a:pt x="0" y="0"/>
                  </a:lnTo>
                  <a:lnTo>
                    <a:pt x="0" y="3035"/>
                  </a:lnTo>
                  <a:lnTo>
                    <a:pt x="152" y="3124"/>
                  </a:lnTo>
                  <a:lnTo>
                    <a:pt x="152" y="228"/>
                  </a:lnTo>
                  <a:lnTo>
                    <a:pt x="2501" y="1587"/>
                  </a:lnTo>
                  <a:lnTo>
                    <a:pt x="3632" y="2235"/>
                  </a:lnTo>
                  <a:lnTo>
                    <a:pt x="3632" y="5130"/>
                  </a:lnTo>
                  <a:lnTo>
                    <a:pt x="3784" y="5219"/>
                  </a:lnTo>
                  <a:lnTo>
                    <a:pt x="3784" y="217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7" name="object 4397"/>
            <p:cNvSpPr/>
            <p:nvPr/>
          </p:nvSpPr>
          <p:spPr>
            <a:xfrm>
              <a:off x="1862730" y="50848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20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8" name="object 4398"/>
            <p:cNvSpPr/>
            <p:nvPr/>
          </p:nvSpPr>
          <p:spPr>
            <a:xfrm>
              <a:off x="1863915" y="5085625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35" y="3136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16" y="3822"/>
                  </a:moveTo>
                  <a:lnTo>
                    <a:pt x="1181" y="698"/>
                  </a:lnTo>
                  <a:lnTo>
                    <a:pt x="355" y="215"/>
                  </a:lnTo>
                  <a:lnTo>
                    <a:pt x="990" y="3340"/>
                  </a:lnTo>
                  <a:lnTo>
                    <a:pt x="1816" y="382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9" name="object 4399"/>
            <p:cNvSpPr/>
            <p:nvPr/>
          </p:nvSpPr>
          <p:spPr>
            <a:xfrm>
              <a:off x="1862789" y="508490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889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152" y="2819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0" name="object 4400"/>
            <p:cNvSpPr/>
            <p:nvPr/>
          </p:nvSpPr>
          <p:spPr>
            <a:xfrm>
              <a:off x="1862728" y="50849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1" name="object 4401"/>
            <p:cNvSpPr/>
            <p:nvPr/>
          </p:nvSpPr>
          <p:spPr>
            <a:xfrm>
              <a:off x="1863778" y="508546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2" name="object 4402"/>
            <p:cNvSpPr/>
            <p:nvPr/>
          </p:nvSpPr>
          <p:spPr>
            <a:xfrm>
              <a:off x="1863727" y="508551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3" name="object 4403"/>
            <p:cNvSpPr/>
            <p:nvPr/>
          </p:nvSpPr>
          <p:spPr>
            <a:xfrm>
              <a:off x="1865116" y="508623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4" name="object 4404"/>
            <p:cNvSpPr/>
            <p:nvPr/>
          </p:nvSpPr>
          <p:spPr>
            <a:xfrm>
              <a:off x="1865063" y="508628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54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3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5" name="object 4405"/>
            <p:cNvSpPr/>
            <p:nvPr/>
          </p:nvSpPr>
          <p:spPr>
            <a:xfrm>
              <a:off x="1862471" y="508470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35"/>
                  </a:lnTo>
                  <a:lnTo>
                    <a:pt x="139" y="3187"/>
                  </a:lnTo>
                  <a:lnTo>
                    <a:pt x="266" y="3111"/>
                  </a:lnTo>
                  <a:lnTo>
                    <a:pt x="266" y="228"/>
                  </a:lnTo>
                  <a:lnTo>
                    <a:pt x="3733" y="2235"/>
                  </a:lnTo>
                  <a:lnTo>
                    <a:pt x="3733" y="5130"/>
                  </a:lnTo>
                  <a:lnTo>
                    <a:pt x="3771" y="5283"/>
                  </a:lnTo>
                  <a:lnTo>
                    <a:pt x="3886" y="217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6" name="object 4406"/>
            <p:cNvSpPr/>
            <p:nvPr/>
          </p:nvSpPr>
          <p:spPr>
            <a:xfrm>
              <a:off x="1862467" y="508477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2159"/>
                  </a:moveTo>
                  <a:lnTo>
                    <a:pt x="2501" y="1447"/>
                  </a:lnTo>
                  <a:lnTo>
                    <a:pt x="0" y="0"/>
                  </a:lnTo>
                  <a:lnTo>
                    <a:pt x="0" y="3022"/>
                  </a:lnTo>
                  <a:lnTo>
                    <a:pt x="152" y="3111"/>
                  </a:lnTo>
                  <a:lnTo>
                    <a:pt x="152" y="215"/>
                  </a:lnTo>
                  <a:lnTo>
                    <a:pt x="2489" y="1574"/>
                  </a:lnTo>
                  <a:lnTo>
                    <a:pt x="3619" y="2222"/>
                  </a:lnTo>
                  <a:lnTo>
                    <a:pt x="3619" y="5130"/>
                  </a:lnTo>
                  <a:lnTo>
                    <a:pt x="3771" y="5219"/>
                  </a:lnTo>
                  <a:lnTo>
                    <a:pt x="3771" y="215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7" name="object 4407"/>
            <p:cNvSpPr/>
            <p:nvPr/>
          </p:nvSpPr>
          <p:spPr>
            <a:xfrm>
              <a:off x="1884619" y="509402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8" name="object 4408"/>
            <p:cNvSpPr/>
            <p:nvPr/>
          </p:nvSpPr>
          <p:spPr>
            <a:xfrm>
              <a:off x="1885061" y="5094782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9" name="object 4409"/>
            <p:cNvSpPr/>
            <p:nvPr/>
          </p:nvSpPr>
          <p:spPr>
            <a:xfrm>
              <a:off x="1884531" y="509406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52" y="4660"/>
                  </a:lnTo>
                  <a:lnTo>
                    <a:pt x="261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52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0" name="object 4410"/>
            <p:cNvSpPr/>
            <p:nvPr/>
          </p:nvSpPr>
          <p:spPr>
            <a:xfrm>
              <a:off x="1884593" y="509410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79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15" y="4660"/>
                  </a:lnTo>
                  <a:lnTo>
                    <a:pt x="152" y="4660"/>
                  </a:lnTo>
                  <a:lnTo>
                    <a:pt x="262" y="1993"/>
                  </a:lnTo>
                  <a:lnTo>
                    <a:pt x="3327" y="228"/>
                  </a:lnTo>
                  <a:lnTo>
                    <a:pt x="3479" y="228"/>
                  </a:lnTo>
                  <a:lnTo>
                    <a:pt x="3479" y="0"/>
                  </a:lnTo>
                  <a:close/>
                </a:path>
                <a:path w="3810" h="5079">
                  <a:moveTo>
                    <a:pt x="3479" y="228"/>
                  </a:moveTo>
                  <a:lnTo>
                    <a:pt x="3327" y="228"/>
                  </a:lnTo>
                  <a:lnTo>
                    <a:pt x="3217" y="2882"/>
                  </a:lnTo>
                  <a:lnTo>
                    <a:pt x="152" y="4660"/>
                  </a:lnTo>
                  <a:lnTo>
                    <a:pt x="415" y="4660"/>
                  </a:lnTo>
                  <a:lnTo>
                    <a:pt x="3479" y="2882"/>
                  </a:lnTo>
                  <a:lnTo>
                    <a:pt x="3479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1" name="object 4411"/>
            <p:cNvSpPr/>
            <p:nvPr/>
          </p:nvSpPr>
          <p:spPr>
            <a:xfrm>
              <a:off x="1886746" y="509462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2" name="object 4412"/>
            <p:cNvSpPr/>
            <p:nvPr/>
          </p:nvSpPr>
          <p:spPr>
            <a:xfrm>
              <a:off x="1886759" y="509467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3" name="object 4413"/>
            <p:cNvSpPr/>
            <p:nvPr/>
          </p:nvSpPr>
          <p:spPr>
            <a:xfrm>
              <a:off x="1885407" y="509540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52"/>
                  </a:lnTo>
                  <a:lnTo>
                    <a:pt x="12" y="304"/>
                  </a:lnTo>
                  <a:lnTo>
                    <a:pt x="127" y="2832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4" name="object 4414"/>
            <p:cNvSpPr/>
            <p:nvPr/>
          </p:nvSpPr>
          <p:spPr>
            <a:xfrm>
              <a:off x="1885420" y="509544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5" name="object 4415"/>
            <p:cNvSpPr/>
            <p:nvPr/>
          </p:nvSpPr>
          <p:spPr>
            <a:xfrm>
              <a:off x="1884446" y="509386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3619" y="228"/>
                  </a:lnTo>
                  <a:lnTo>
                    <a:pt x="3619" y="3136"/>
                  </a:lnTo>
                  <a:lnTo>
                    <a:pt x="3746" y="3187"/>
                  </a:lnTo>
                  <a:lnTo>
                    <a:pt x="3771" y="3035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6" name="object 4416"/>
            <p:cNvSpPr/>
            <p:nvPr/>
          </p:nvSpPr>
          <p:spPr>
            <a:xfrm>
              <a:off x="1884553" y="509393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59" y="0"/>
                  </a:moveTo>
                  <a:lnTo>
                    <a:pt x="1270" y="1422"/>
                  </a:lnTo>
                  <a:lnTo>
                    <a:pt x="0" y="2159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70" y="1587"/>
                  </a:lnTo>
                  <a:lnTo>
                    <a:pt x="3619" y="228"/>
                  </a:lnTo>
                  <a:lnTo>
                    <a:pt x="3619" y="3124"/>
                  </a:lnTo>
                  <a:lnTo>
                    <a:pt x="3759" y="3022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7" name="object 4417"/>
            <p:cNvSpPr/>
            <p:nvPr/>
          </p:nvSpPr>
          <p:spPr>
            <a:xfrm>
              <a:off x="1889878" y="509098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8" name="object 4418"/>
            <p:cNvSpPr/>
            <p:nvPr/>
          </p:nvSpPr>
          <p:spPr>
            <a:xfrm>
              <a:off x="1890318" y="509174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9" name="object 4419"/>
            <p:cNvSpPr/>
            <p:nvPr/>
          </p:nvSpPr>
          <p:spPr>
            <a:xfrm>
              <a:off x="1889790" y="509102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79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7" y="4660"/>
                  </a:lnTo>
                  <a:lnTo>
                    <a:pt x="152" y="4660"/>
                  </a:lnTo>
                  <a:lnTo>
                    <a:pt x="261" y="2006"/>
                  </a:lnTo>
                  <a:lnTo>
                    <a:pt x="3327" y="228"/>
                  </a:lnTo>
                  <a:lnTo>
                    <a:pt x="3479" y="228"/>
                  </a:lnTo>
                  <a:lnTo>
                    <a:pt x="3479" y="0"/>
                  </a:lnTo>
                  <a:close/>
                </a:path>
                <a:path w="3810" h="5079">
                  <a:moveTo>
                    <a:pt x="3479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52" y="4660"/>
                  </a:lnTo>
                  <a:lnTo>
                    <a:pt x="437" y="4660"/>
                  </a:lnTo>
                  <a:lnTo>
                    <a:pt x="3479" y="2895"/>
                  </a:lnTo>
                  <a:lnTo>
                    <a:pt x="3479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0" name="object 4420"/>
            <p:cNvSpPr/>
            <p:nvPr/>
          </p:nvSpPr>
          <p:spPr>
            <a:xfrm>
              <a:off x="1889855" y="509106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1" name="object 4421"/>
            <p:cNvSpPr/>
            <p:nvPr/>
          </p:nvSpPr>
          <p:spPr>
            <a:xfrm>
              <a:off x="1892004" y="509158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2" name="object 4422"/>
            <p:cNvSpPr/>
            <p:nvPr/>
          </p:nvSpPr>
          <p:spPr>
            <a:xfrm>
              <a:off x="1892016" y="509163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3" name="object 4423"/>
            <p:cNvSpPr/>
            <p:nvPr/>
          </p:nvSpPr>
          <p:spPr>
            <a:xfrm>
              <a:off x="1890678" y="509236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4" name="object 4424"/>
            <p:cNvSpPr/>
            <p:nvPr/>
          </p:nvSpPr>
          <p:spPr>
            <a:xfrm>
              <a:off x="1890678" y="509240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5" name="object 4425"/>
            <p:cNvSpPr/>
            <p:nvPr/>
          </p:nvSpPr>
          <p:spPr>
            <a:xfrm>
              <a:off x="1889704" y="509082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35"/>
                  </a:lnTo>
                  <a:lnTo>
                    <a:pt x="3619" y="228"/>
                  </a:lnTo>
                  <a:lnTo>
                    <a:pt x="3619" y="3136"/>
                  </a:lnTo>
                  <a:lnTo>
                    <a:pt x="3746" y="3187"/>
                  </a:lnTo>
                  <a:lnTo>
                    <a:pt x="3771" y="3047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6" name="object 4426"/>
            <p:cNvSpPr/>
            <p:nvPr/>
          </p:nvSpPr>
          <p:spPr>
            <a:xfrm>
              <a:off x="1889810" y="509089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59" y="0"/>
                  </a:moveTo>
                  <a:lnTo>
                    <a:pt x="1270" y="1435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70" y="1587"/>
                  </a:lnTo>
                  <a:lnTo>
                    <a:pt x="3619" y="228"/>
                  </a:lnTo>
                  <a:lnTo>
                    <a:pt x="3619" y="3124"/>
                  </a:lnTo>
                  <a:lnTo>
                    <a:pt x="3759" y="3035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7" name="object 4427"/>
            <p:cNvSpPr/>
            <p:nvPr/>
          </p:nvSpPr>
          <p:spPr>
            <a:xfrm>
              <a:off x="1895135" y="5087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2006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8" name="object 4428"/>
            <p:cNvSpPr/>
            <p:nvPr/>
          </p:nvSpPr>
          <p:spPr>
            <a:xfrm>
              <a:off x="1895576" y="5088712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81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9" name="object 4429"/>
            <p:cNvSpPr/>
            <p:nvPr/>
          </p:nvSpPr>
          <p:spPr>
            <a:xfrm>
              <a:off x="1895052" y="508800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14" y="4660"/>
                  </a:lnTo>
                  <a:lnTo>
                    <a:pt x="139" y="4660"/>
                  </a:lnTo>
                  <a:lnTo>
                    <a:pt x="249" y="1993"/>
                  </a:lnTo>
                  <a:lnTo>
                    <a:pt x="3327" y="215"/>
                  </a:lnTo>
                  <a:lnTo>
                    <a:pt x="3467" y="215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15"/>
                  </a:moveTo>
                  <a:lnTo>
                    <a:pt x="3327" y="215"/>
                  </a:lnTo>
                  <a:lnTo>
                    <a:pt x="3217" y="2882"/>
                  </a:lnTo>
                  <a:lnTo>
                    <a:pt x="139" y="4660"/>
                  </a:lnTo>
                  <a:lnTo>
                    <a:pt x="414" y="4660"/>
                  </a:lnTo>
                  <a:lnTo>
                    <a:pt x="3467" y="2882"/>
                  </a:lnTo>
                  <a:lnTo>
                    <a:pt x="346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0" name="object 4430"/>
            <p:cNvSpPr/>
            <p:nvPr/>
          </p:nvSpPr>
          <p:spPr>
            <a:xfrm>
              <a:off x="1895113" y="508802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1" name="object 4431"/>
            <p:cNvSpPr/>
            <p:nvPr/>
          </p:nvSpPr>
          <p:spPr>
            <a:xfrm>
              <a:off x="1897275" y="508855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2" name="object 4432"/>
            <p:cNvSpPr/>
            <p:nvPr/>
          </p:nvSpPr>
          <p:spPr>
            <a:xfrm>
              <a:off x="1897275" y="508860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3" name="object 4433"/>
            <p:cNvSpPr/>
            <p:nvPr/>
          </p:nvSpPr>
          <p:spPr>
            <a:xfrm>
              <a:off x="1895937" y="508932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4" name="object 4434"/>
            <p:cNvSpPr/>
            <p:nvPr/>
          </p:nvSpPr>
          <p:spPr>
            <a:xfrm>
              <a:off x="1895937" y="508936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5" name="object 4435"/>
            <p:cNvSpPr/>
            <p:nvPr/>
          </p:nvSpPr>
          <p:spPr>
            <a:xfrm>
              <a:off x="1894963" y="508778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84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47"/>
                  </a:lnTo>
                  <a:lnTo>
                    <a:pt x="3619" y="241"/>
                  </a:lnTo>
                  <a:lnTo>
                    <a:pt x="3619" y="3124"/>
                  </a:lnTo>
                  <a:lnTo>
                    <a:pt x="3746" y="3200"/>
                  </a:lnTo>
                  <a:lnTo>
                    <a:pt x="3771" y="3048"/>
                  </a:lnTo>
                  <a:lnTo>
                    <a:pt x="3886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6" name="object 4436"/>
            <p:cNvSpPr/>
            <p:nvPr/>
          </p:nvSpPr>
          <p:spPr>
            <a:xfrm>
              <a:off x="1895068" y="508787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59" y="0"/>
                  </a:moveTo>
                  <a:lnTo>
                    <a:pt x="1270" y="1422"/>
                  </a:lnTo>
                  <a:lnTo>
                    <a:pt x="0" y="2159"/>
                  </a:lnTo>
                  <a:lnTo>
                    <a:pt x="0" y="5207"/>
                  </a:lnTo>
                  <a:lnTo>
                    <a:pt x="139" y="5118"/>
                  </a:lnTo>
                  <a:lnTo>
                    <a:pt x="139" y="2222"/>
                  </a:lnTo>
                  <a:lnTo>
                    <a:pt x="1270" y="1574"/>
                  </a:lnTo>
                  <a:lnTo>
                    <a:pt x="3619" y="215"/>
                  </a:lnTo>
                  <a:lnTo>
                    <a:pt x="3619" y="3111"/>
                  </a:lnTo>
                  <a:lnTo>
                    <a:pt x="3759" y="3022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7" name="object 4437"/>
            <p:cNvSpPr/>
            <p:nvPr/>
          </p:nvSpPr>
          <p:spPr>
            <a:xfrm>
              <a:off x="1900394" y="5084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8" name="object 4438"/>
            <p:cNvSpPr/>
            <p:nvPr/>
          </p:nvSpPr>
          <p:spPr>
            <a:xfrm>
              <a:off x="1900834" y="5085676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03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03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81" y="3136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9" name="object 4439"/>
            <p:cNvSpPr/>
            <p:nvPr/>
          </p:nvSpPr>
          <p:spPr>
            <a:xfrm>
              <a:off x="1900309" y="50849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0" name="object 4440"/>
            <p:cNvSpPr/>
            <p:nvPr/>
          </p:nvSpPr>
          <p:spPr>
            <a:xfrm>
              <a:off x="1900372" y="508500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36" y="4648"/>
                  </a:lnTo>
                  <a:lnTo>
                    <a:pt x="139" y="4648"/>
                  </a:lnTo>
                  <a:lnTo>
                    <a:pt x="249" y="1993"/>
                  </a:lnTo>
                  <a:lnTo>
                    <a:pt x="3327" y="215"/>
                  </a:lnTo>
                  <a:lnTo>
                    <a:pt x="3467" y="215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15"/>
                  </a:moveTo>
                  <a:lnTo>
                    <a:pt x="3327" y="215"/>
                  </a:lnTo>
                  <a:lnTo>
                    <a:pt x="3216" y="2882"/>
                  </a:lnTo>
                  <a:lnTo>
                    <a:pt x="139" y="4648"/>
                  </a:lnTo>
                  <a:lnTo>
                    <a:pt x="436" y="4648"/>
                  </a:lnTo>
                  <a:lnTo>
                    <a:pt x="3467" y="2882"/>
                  </a:lnTo>
                  <a:lnTo>
                    <a:pt x="3467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1" name="object 4441"/>
            <p:cNvSpPr/>
            <p:nvPr/>
          </p:nvSpPr>
          <p:spPr>
            <a:xfrm>
              <a:off x="1902533" y="508552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2" name="object 4442"/>
            <p:cNvSpPr/>
            <p:nvPr/>
          </p:nvSpPr>
          <p:spPr>
            <a:xfrm>
              <a:off x="1902524" y="508556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12" y="330"/>
                  </a:lnTo>
                  <a:lnTo>
                    <a:pt x="177" y="228"/>
                  </a:lnTo>
                  <a:lnTo>
                    <a:pt x="177" y="2832"/>
                  </a:lnTo>
                  <a:lnTo>
                    <a:pt x="88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3" name="object 4443"/>
            <p:cNvSpPr/>
            <p:nvPr/>
          </p:nvSpPr>
          <p:spPr>
            <a:xfrm>
              <a:off x="1901195" y="508629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4" name="object 4444"/>
            <p:cNvSpPr/>
            <p:nvPr/>
          </p:nvSpPr>
          <p:spPr>
            <a:xfrm>
              <a:off x="1901186" y="508634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12" y="330"/>
                  </a:lnTo>
                  <a:lnTo>
                    <a:pt x="177" y="228"/>
                  </a:lnTo>
                  <a:lnTo>
                    <a:pt x="177" y="2832"/>
                  </a:lnTo>
                  <a:lnTo>
                    <a:pt x="88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5" name="object 4445"/>
            <p:cNvSpPr/>
            <p:nvPr/>
          </p:nvSpPr>
          <p:spPr>
            <a:xfrm>
              <a:off x="1900221" y="508476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3619" y="228"/>
                  </a:lnTo>
                  <a:lnTo>
                    <a:pt x="3619" y="3136"/>
                  </a:lnTo>
                  <a:lnTo>
                    <a:pt x="3746" y="3187"/>
                  </a:lnTo>
                  <a:lnTo>
                    <a:pt x="3771" y="3035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6" name="object 4446"/>
            <p:cNvSpPr/>
            <p:nvPr/>
          </p:nvSpPr>
          <p:spPr>
            <a:xfrm>
              <a:off x="1900326" y="508482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59" y="0"/>
                  </a:moveTo>
                  <a:lnTo>
                    <a:pt x="1270" y="1422"/>
                  </a:lnTo>
                  <a:lnTo>
                    <a:pt x="0" y="2159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19" y="228"/>
                  </a:lnTo>
                  <a:lnTo>
                    <a:pt x="3619" y="3124"/>
                  </a:lnTo>
                  <a:lnTo>
                    <a:pt x="3759" y="3022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7" name="object 4447"/>
            <p:cNvSpPr/>
            <p:nvPr/>
          </p:nvSpPr>
          <p:spPr>
            <a:xfrm>
              <a:off x="1889878" y="508584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2006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8" name="object 4448"/>
            <p:cNvSpPr/>
            <p:nvPr/>
          </p:nvSpPr>
          <p:spPr>
            <a:xfrm>
              <a:off x="1890318" y="5086603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711"/>
                  </a:lnTo>
                  <a:lnTo>
                    <a:pt x="0" y="3835"/>
                  </a:lnTo>
                  <a:lnTo>
                    <a:pt x="825" y="3352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36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9" name="object 4449"/>
            <p:cNvSpPr/>
            <p:nvPr/>
          </p:nvSpPr>
          <p:spPr>
            <a:xfrm>
              <a:off x="1889790" y="508589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79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37" y="4648"/>
                  </a:lnTo>
                  <a:lnTo>
                    <a:pt x="152" y="4648"/>
                  </a:lnTo>
                  <a:lnTo>
                    <a:pt x="262" y="1993"/>
                  </a:lnTo>
                  <a:lnTo>
                    <a:pt x="3327" y="228"/>
                  </a:lnTo>
                  <a:lnTo>
                    <a:pt x="3479" y="228"/>
                  </a:lnTo>
                  <a:lnTo>
                    <a:pt x="3479" y="0"/>
                  </a:lnTo>
                  <a:close/>
                </a:path>
                <a:path w="3810" h="5079">
                  <a:moveTo>
                    <a:pt x="3479" y="228"/>
                  </a:moveTo>
                  <a:lnTo>
                    <a:pt x="3327" y="228"/>
                  </a:lnTo>
                  <a:lnTo>
                    <a:pt x="3217" y="2882"/>
                  </a:lnTo>
                  <a:lnTo>
                    <a:pt x="152" y="4648"/>
                  </a:lnTo>
                  <a:lnTo>
                    <a:pt x="437" y="4648"/>
                  </a:lnTo>
                  <a:lnTo>
                    <a:pt x="3479" y="2882"/>
                  </a:lnTo>
                  <a:lnTo>
                    <a:pt x="3479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0" name="object 4450"/>
            <p:cNvSpPr/>
            <p:nvPr/>
          </p:nvSpPr>
          <p:spPr>
            <a:xfrm>
              <a:off x="1889855" y="508592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1" name="object 4451"/>
            <p:cNvSpPr/>
            <p:nvPr/>
          </p:nvSpPr>
          <p:spPr>
            <a:xfrm>
              <a:off x="1892004" y="508645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52"/>
                  </a:lnTo>
                  <a:lnTo>
                    <a:pt x="12" y="304"/>
                  </a:lnTo>
                  <a:lnTo>
                    <a:pt x="127" y="2832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2" name="object 4452"/>
            <p:cNvSpPr/>
            <p:nvPr/>
          </p:nvSpPr>
          <p:spPr>
            <a:xfrm>
              <a:off x="1892016" y="508650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3" name="object 4453"/>
            <p:cNvSpPr/>
            <p:nvPr/>
          </p:nvSpPr>
          <p:spPr>
            <a:xfrm>
              <a:off x="1890678" y="508722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4" name="object 4454"/>
            <p:cNvSpPr/>
            <p:nvPr/>
          </p:nvSpPr>
          <p:spPr>
            <a:xfrm>
              <a:off x="1890678" y="508726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95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5" name="object 4455"/>
            <p:cNvSpPr/>
            <p:nvPr/>
          </p:nvSpPr>
          <p:spPr>
            <a:xfrm>
              <a:off x="1889704" y="508569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3619" y="228"/>
                  </a:lnTo>
                  <a:lnTo>
                    <a:pt x="3619" y="3111"/>
                  </a:lnTo>
                  <a:lnTo>
                    <a:pt x="3746" y="3187"/>
                  </a:lnTo>
                  <a:lnTo>
                    <a:pt x="3771" y="3035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6" name="object 4456"/>
            <p:cNvSpPr/>
            <p:nvPr/>
          </p:nvSpPr>
          <p:spPr>
            <a:xfrm>
              <a:off x="1889810" y="508576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59" y="0"/>
                  </a:moveTo>
                  <a:lnTo>
                    <a:pt x="1270" y="1422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19" y="228"/>
                  </a:lnTo>
                  <a:lnTo>
                    <a:pt x="3619" y="3111"/>
                  </a:lnTo>
                  <a:lnTo>
                    <a:pt x="3759" y="3022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7" name="object 4457"/>
            <p:cNvSpPr/>
            <p:nvPr/>
          </p:nvSpPr>
          <p:spPr>
            <a:xfrm>
              <a:off x="1895135" y="508281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8" name="object 4458"/>
            <p:cNvSpPr/>
            <p:nvPr/>
          </p:nvSpPr>
          <p:spPr>
            <a:xfrm>
              <a:off x="1895576" y="5083568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28"/>
                  </a:moveTo>
                  <a:lnTo>
                    <a:pt x="635" y="711"/>
                  </a:lnTo>
                  <a:lnTo>
                    <a:pt x="0" y="3835"/>
                  </a:lnTo>
                  <a:lnTo>
                    <a:pt x="825" y="3352"/>
                  </a:lnTo>
                  <a:lnTo>
                    <a:pt x="1460" y="228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81" y="3136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9" name="object 4459"/>
            <p:cNvSpPr/>
            <p:nvPr/>
          </p:nvSpPr>
          <p:spPr>
            <a:xfrm>
              <a:off x="1895052" y="508285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0" name="object 4460"/>
            <p:cNvSpPr/>
            <p:nvPr/>
          </p:nvSpPr>
          <p:spPr>
            <a:xfrm>
              <a:off x="1895113" y="5082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14" y="4660"/>
                  </a:lnTo>
                  <a:lnTo>
                    <a:pt x="139" y="4660"/>
                  </a:lnTo>
                  <a:lnTo>
                    <a:pt x="249" y="1993"/>
                  </a:lnTo>
                  <a:lnTo>
                    <a:pt x="3327" y="215"/>
                  </a:lnTo>
                  <a:lnTo>
                    <a:pt x="3467" y="215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15"/>
                  </a:moveTo>
                  <a:lnTo>
                    <a:pt x="3327" y="215"/>
                  </a:lnTo>
                  <a:lnTo>
                    <a:pt x="3217" y="2882"/>
                  </a:lnTo>
                  <a:lnTo>
                    <a:pt x="139" y="4660"/>
                  </a:lnTo>
                  <a:lnTo>
                    <a:pt x="414" y="4660"/>
                  </a:lnTo>
                  <a:lnTo>
                    <a:pt x="3467" y="2882"/>
                  </a:lnTo>
                  <a:lnTo>
                    <a:pt x="3467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1" name="object 4461"/>
            <p:cNvSpPr/>
            <p:nvPr/>
          </p:nvSpPr>
          <p:spPr>
            <a:xfrm>
              <a:off x="1897275" y="508342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2" name="object 4462"/>
            <p:cNvSpPr/>
            <p:nvPr/>
          </p:nvSpPr>
          <p:spPr>
            <a:xfrm>
              <a:off x="1897275" y="508346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3" name="object 4463"/>
            <p:cNvSpPr/>
            <p:nvPr/>
          </p:nvSpPr>
          <p:spPr>
            <a:xfrm>
              <a:off x="1895937" y="508419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4" name="object 4464"/>
            <p:cNvSpPr/>
            <p:nvPr/>
          </p:nvSpPr>
          <p:spPr>
            <a:xfrm>
              <a:off x="1895937" y="508423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5" name="object 4465"/>
            <p:cNvSpPr/>
            <p:nvPr/>
          </p:nvSpPr>
          <p:spPr>
            <a:xfrm>
              <a:off x="1894963" y="5082658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3619" y="228"/>
                  </a:lnTo>
                  <a:lnTo>
                    <a:pt x="3619" y="3136"/>
                  </a:lnTo>
                  <a:lnTo>
                    <a:pt x="3746" y="3200"/>
                  </a:lnTo>
                  <a:lnTo>
                    <a:pt x="3771" y="3035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6" name="object 4466"/>
            <p:cNvSpPr/>
            <p:nvPr/>
          </p:nvSpPr>
          <p:spPr>
            <a:xfrm>
              <a:off x="1895068" y="508273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59" y="0"/>
                  </a:moveTo>
                  <a:lnTo>
                    <a:pt x="1270" y="1422"/>
                  </a:lnTo>
                  <a:lnTo>
                    <a:pt x="0" y="2159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19" y="228"/>
                  </a:lnTo>
                  <a:lnTo>
                    <a:pt x="3619" y="3124"/>
                  </a:lnTo>
                  <a:lnTo>
                    <a:pt x="3759" y="3035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7" name="object 4467"/>
            <p:cNvSpPr/>
            <p:nvPr/>
          </p:nvSpPr>
          <p:spPr>
            <a:xfrm>
              <a:off x="1890539" y="4991439"/>
              <a:ext cx="26034" cy="92710"/>
            </a:xfrm>
            <a:custGeom>
              <a:avLst/>
              <a:gdLst/>
              <a:ahLst/>
              <a:cxnLst/>
              <a:rect l="l" t="t" r="r" b="b"/>
              <a:pathLst>
                <a:path w="26035" h="92710">
                  <a:moveTo>
                    <a:pt x="0" y="0"/>
                  </a:moveTo>
                  <a:lnTo>
                    <a:pt x="0" y="77825"/>
                  </a:lnTo>
                  <a:lnTo>
                    <a:pt x="25425" y="92405"/>
                  </a:lnTo>
                  <a:lnTo>
                    <a:pt x="25425" y="14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8" name="object 4468"/>
            <p:cNvSpPr/>
            <p:nvPr/>
          </p:nvSpPr>
          <p:spPr>
            <a:xfrm>
              <a:off x="1915967" y="4993166"/>
              <a:ext cx="22860" cy="90805"/>
            </a:xfrm>
            <a:custGeom>
              <a:avLst/>
              <a:gdLst/>
              <a:ahLst/>
              <a:cxnLst/>
              <a:rect l="l" t="t" r="r" b="b"/>
              <a:pathLst>
                <a:path w="22860" h="90804">
                  <a:moveTo>
                    <a:pt x="22453" y="0"/>
                  </a:moveTo>
                  <a:lnTo>
                    <a:pt x="0" y="12839"/>
                  </a:lnTo>
                  <a:lnTo>
                    <a:pt x="0" y="90665"/>
                  </a:lnTo>
                  <a:lnTo>
                    <a:pt x="22453" y="77825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9" name="object 4469"/>
            <p:cNvSpPr/>
            <p:nvPr/>
          </p:nvSpPr>
          <p:spPr>
            <a:xfrm>
              <a:off x="1890529" y="4978598"/>
              <a:ext cx="48260" cy="27940"/>
            </a:xfrm>
            <a:custGeom>
              <a:avLst/>
              <a:gdLst/>
              <a:ahLst/>
              <a:cxnLst/>
              <a:rect l="l" t="t" r="r" b="b"/>
              <a:pathLst>
                <a:path w="48260" h="27939">
                  <a:moveTo>
                    <a:pt x="22415" y="0"/>
                  </a:moveTo>
                  <a:lnTo>
                    <a:pt x="0" y="12839"/>
                  </a:lnTo>
                  <a:lnTo>
                    <a:pt x="25476" y="27393"/>
                  </a:lnTo>
                  <a:lnTo>
                    <a:pt x="47891" y="14566"/>
                  </a:lnTo>
                  <a:lnTo>
                    <a:pt x="2241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0" name="object 4470"/>
            <p:cNvSpPr/>
            <p:nvPr/>
          </p:nvSpPr>
          <p:spPr>
            <a:xfrm>
              <a:off x="1889986" y="4977045"/>
              <a:ext cx="48895" cy="27940"/>
            </a:xfrm>
            <a:custGeom>
              <a:avLst/>
              <a:gdLst/>
              <a:ahLst/>
              <a:cxnLst/>
              <a:rect l="l" t="t" r="r" b="b"/>
              <a:pathLst>
                <a:path w="48894" h="27939">
                  <a:moveTo>
                    <a:pt x="22669" y="0"/>
                  </a:moveTo>
                  <a:lnTo>
                    <a:pt x="0" y="12966"/>
                  </a:lnTo>
                  <a:lnTo>
                    <a:pt x="26123" y="27927"/>
                  </a:lnTo>
                  <a:lnTo>
                    <a:pt x="48768" y="14960"/>
                  </a:lnTo>
                  <a:lnTo>
                    <a:pt x="2266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1" name="object 4471"/>
            <p:cNvSpPr/>
            <p:nvPr/>
          </p:nvSpPr>
          <p:spPr>
            <a:xfrm>
              <a:off x="1889988" y="4978006"/>
              <a:ext cx="47625" cy="28575"/>
            </a:xfrm>
            <a:custGeom>
              <a:avLst/>
              <a:gdLst/>
              <a:ahLst/>
              <a:cxnLst/>
              <a:rect l="l" t="t" r="r" b="b"/>
              <a:pathLst>
                <a:path w="47625" h="28575">
                  <a:moveTo>
                    <a:pt x="26111" y="26974"/>
                  </a:moveTo>
                  <a:lnTo>
                    <a:pt x="0" y="12014"/>
                  </a:lnTo>
                  <a:lnTo>
                    <a:pt x="0" y="13017"/>
                  </a:lnTo>
                  <a:lnTo>
                    <a:pt x="26111" y="27978"/>
                  </a:lnTo>
                  <a:lnTo>
                    <a:pt x="26111" y="26974"/>
                  </a:lnTo>
                  <a:close/>
                </a:path>
                <a:path w="47625" h="28575">
                  <a:moveTo>
                    <a:pt x="47091" y="13893"/>
                  </a:moveTo>
                  <a:lnTo>
                    <a:pt x="22860" y="0"/>
                  </a:lnTo>
                  <a:lnTo>
                    <a:pt x="1930" y="12115"/>
                  </a:lnTo>
                  <a:lnTo>
                    <a:pt x="26162" y="26009"/>
                  </a:lnTo>
                  <a:lnTo>
                    <a:pt x="47091" y="1389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2" name="object 4472"/>
            <p:cNvSpPr/>
            <p:nvPr/>
          </p:nvSpPr>
          <p:spPr>
            <a:xfrm>
              <a:off x="1916109" y="4992001"/>
              <a:ext cx="22860" cy="13970"/>
            </a:xfrm>
            <a:custGeom>
              <a:avLst/>
              <a:gdLst/>
              <a:ahLst/>
              <a:cxnLst/>
              <a:rect l="l" t="t" r="r" b="b"/>
              <a:pathLst>
                <a:path w="22860" h="13970">
                  <a:moveTo>
                    <a:pt x="22644" y="0"/>
                  </a:moveTo>
                  <a:lnTo>
                    <a:pt x="0" y="12966"/>
                  </a:lnTo>
                  <a:lnTo>
                    <a:pt x="0" y="13970"/>
                  </a:lnTo>
                  <a:lnTo>
                    <a:pt x="22644" y="1003"/>
                  </a:lnTo>
                  <a:lnTo>
                    <a:pt x="226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3" name="object 4473"/>
            <p:cNvSpPr/>
            <p:nvPr/>
          </p:nvSpPr>
          <p:spPr>
            <a:xfrm>
              <a:off x="1893013" y="4977997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19837" y="0"/>
                  </a:moveTo>
                  <a:lnTo>
                    <a:pt x="19989" y="9944"/>
                  </a:lnTo>
                  <a:lnTo>
                    <a:pt x="0" y="12496"/>
                  </a:lnTo>
                  <a:lnTo>
                    <a:pt x="0" y="12750"/>
                  </a:lnTo>
                  <a:lnTo>
                    <a:pt x="23139" y="26009"/>
                  </a:lnTo>
                  <a:lnTo>
                    <a:pt x="44068" y="13893"/>
                  </a:lnTo>
                  <a:lnTo>
                    <a:pt x="1983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4" name="object 4474"/>
            <p:cNvSpPr/>
            <p:nvPr/>
          </p:nvSpPr>
          <p:spPr>
            <a:xfrm>
              <a:off x="1893021" y="4979021"/>
              <a:ext cx="42545" cy="24765"/>
            </a:xfrm>
            <a:custGeom>
              <a:avLst/>
              <a:gdLst/>
              <a:ahLst/>
              <a:cxnLst/>
              <a:rect l="l" t="t" r="r" b="b"/>
              <a:pathLst>
                <a:path w="42544" h="24764">
                  <a:moveTo>
                    <a:pt x="19837" y="0"/>
                  </a:moveTo>
                  <a:lnTo>
                    <a:pt x="0" y="11468"/>
                  </a:lnTo>
                  <a:lnTo>
                    <a:pt x="22682" y="24472"/>
                  </a:lnTo>
                  <a:lnTo>
                    <a:pt x="42519" y="12992"/>
                  </a:lnTo>
                  <a:lnTo>
                    <a:pt x="1983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5" name="object 4475"/>
            <p:cNvSpPr/>
            <p:nvPr/>
          </p:nvSpPr>
          <p:spPr>
            <a:xfrm>
              <a:off x="1896150" y="4987906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5257" y="0"/>
                  </a:moveTo>
                  <a:lnTo>
                    <a:pt x="4889" y="12"/>
                  </a:lnTo>
                  <a:lnTo>
                    <a:pt x="4635" y="139"/>
                  </a:lnTo>
                  <a:lnTo>
                    <a:pt x="279" y="2679"/>
                  </a:lnTo>
                  <a:lnTo>
                    <a:pt x="25" y="2793"/>
                  </a:lnTo>
                  <a:lnTo>
                    <a:pt x="0" y="3035"/>
                  </a:lnTo>
                  <a:lnTo>
                    <a:pt x="5524" y="6222"/>
                  </a:lnTo>
                  <a:lnTo>
                    <a:pt x="5892" y="6197"/>
                  </a:lnTo>
                  <a:lnTo>
                    <a:pt x="10744" y="3378"/>
                  </a:lnTo>
                  <a:lnTo>
                    <a:pt x="10769" y="3162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6" name="object 4476"/>
            <p:cNvSpPr/>
            <p:nvPr/>
          </p:nvSpPr>
          <p:spPr>
            <a:xfrm>
              <a:off x="1896480" y="4988439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5016" y="0"/>
                  </a:moveTo>
                  <a:lnTo>
                    <a:pt x="4635" y="12"/>
                  </a:lnTo>
                  <a:lnTo>
                    <a:pt x="0" y="2679"/>
                  </a:lnTo>
                  <a:lnTo>
                    <a:pt x="5194" y="5689"/>
                  </a:lnTo>
                  <a:lnTo>
                    <a:pt x="5562" y="5664"/>
                  </a:lnTo>
                  <a:lnTo>
                    <a:pt x="10198" y="2984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7" name="object 4477"/>
            <p:cNvSpPr/>
            <p:nvPr/>
          </p:nvSpPr>
          <p:spPr>
            <a:xfrm>
              <a:off x="1902731" y="4983977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5257" y="0"/>
                  </a:moveTo>
                  <a:lnTo>
                    <a:pt x="4889" y="12"/>
                  </a:lnTo>
                  <a:lnTo>
                    <a:pt x="4635" y="139"/>
                  </a:lnTo>
                  <a:lnTo>
                    <a:pt x="279" y="2679"/>
                  </a:lnTo>
                  <a:lnTo>
                    <a:pt x="25" y="2793"/>
                  </a:lnTo>
                  <a:lnTo>
                    <a:pt x="0" y="3035"/>
                  </a:lnTo>
                  <a:lnTo>
                    <a:pt x="5524" y="6222"/>
                  </a:lnTo>
                  <a:lnTo>
                    <a:pt x="5892" y="6197"/>
                  </a:lnTo>
                  <a:lnTo>
                    <a:pt x="10528" y="3517"/>
                  </a:lnTo>
                  <a:lnTo>
                    <a:pt x="10744" y="3378"/>
                  </a:lnTo>
                  <a:lnTo>
                    <a:pt x="10769" y="3162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8" name="object 4478"/>
            <p:cNvSpPr/>
            <p:nvPr/>
          </p:nvSpPr>
          <p:spPr>
            <a:xfrm>
              <a:off x="1903061" y="4984511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5016" y="0"/>
                  </a:moveTo>
                  <a:lnTo>
                    <a:pt x="4635" y="12"/>
                  </a:lnTo>
                  <a:lnTo>
                    <a:pt x="0" y="2679"/>
                  </a:lnTo>
                  <a:lnTo>
                    <a:pt x="5194" y="5689"/>
                  </a:lnTo>
                  <a:lnTo>
                    <a:pt x="5562" y="5664"/>
                  </a:lnTo>
                  <a:lnTo>
                    <a:pt x="10198" y="2984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9" name="object 4479"/>
            <p:cNvSpPr/>
            <p:nvPr/>
          </p:nvSpPr>
          <p:spPr>
            <a:xfrm>
              <a:off x="1916061" y="4998312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0" name="object 4480"/>
            <p:cNvSpPr/>
            <p:nvPr/>
          </p:nvSpPr>
          <p:spPr>
            <a:xfrm>
              <a:off x="1893125" y="4996573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27"/>
                  </a:moveTo>
                  <a:lnTo>
                    <a:pt x="22936" y="12446"/>
                  </a:lnTo>
                  <a:lnTo>
                    <a:pt x="22936" y="13258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10"/>
                  </a:lnTo>
                  <a:lnTo>
                    <a:pt x="42875" y="8191"/>
                  </a:lnTo>
                  <a:lnTo>
                    <a:pt x="42875" y="9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1" name="object 4481"/>
            <p:cNvSpPr/>
            <p:nvPr/>
          </p:nvSpPr>
          <p:spPr>
            <a:xfrm>
              <a:off x="1893125" y="4995750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2" name="object 4482"/>
            <p:cNvSpPr/>
            <p:nvPr/>
          </p:nvSpPr>
          <p:spPr>
            <a:xfrm>
              <a:off x="1916061" y="5011007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3" name="object 4483"/>
            <p:cNvSpPr/>
            <p:nvPr/>
          </p:nvSpPr>
          <p:spPr>
            <a:xfrm>
              <a:off x="1893125" y="5009260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58"/>
                  </a:lnTo>
                  <a:lnTo>
                    <a:pt x="22936" y="13271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4" name="object 4484"/>
            <p:cNvSpPr/>
            <p:nvPr/>
          </p:nvSpPr>
          <p:spPr>
            <a:xfrm>
              <a:off x="1893125" y="5008444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5" name="object 4485"/>
            <p:cNvSpPr/>
            <p:nvPr/>
          </p:nvSpPr>
          <p:spPr>
            <a:xfrm>
              <a:off x="1916061" y="5023694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6" name="object 4486"/>
            <p:cNvSpPr/>
            <p:nvPr/>
          </p:nvSpPr>
          <p:spPr>
            <a:xfrm>
              <a:off x="1893125" y="5021960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46"/>
                  </a:lnTo>
                  <a:lnTo>
                    <a:pt x="22936" y="13246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10"/>
                  </a:lnTo>
                  <a:lnTo>
                    <a:pt x="22936" y="19710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7" name="object 4487"/>
            <p:cNvSpPr/>
            <p:nvPr/>
          </p:nvSpPr>
          <p:spPr>
            <a:xfrm>
              <a:off x="1893125" y="5021139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10"/>
                  </a:lnTo>
                  <a:lnTo>
                    <a:pt x="22936" y="13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8" name="object 4488"/>
            <p:cNvSpPr/>
            <p:nvPr/>
          </p:nvSpPr>
          <p:spPr>
            <a:xfrm>
              <a:off x="1916061" y="5036389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9" name="object 4489"/>
            <p:cNvSpPr/>
            <p:nvPr/>
          </p:nvSpPr>
          <p:spPr>
            <a:xfrm>
              <a:off x="1893125" y="5034648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58"/>
                  </a:lnTo>
                  <a:lnTo>
                    <a:pt x="22936" y="13271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0" name="object 4490"/>
            <p:cNvSpPr/>
            <p:nvPr/>
          </p:nvSpPr>
          <p:spPr>
            <a:xfrm>
              <a:off x="1893125" y="5033827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1" name="object 4491"/>
            <p:cNvSpPr/>
            <p:nvPr/>
          </p:nvSpPr>
          <p:spPr>
            <a:xfrm>
              <a:off x="1916061" y="5049084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70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2" name="object 4492"/>
            <p:cNvSpPr/>
            <p:nvPr/>
          </p:nvSpPr>
          <p:spPr>
            <a:xfrm>
              <a:off x="1893125" y="5047335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36" y="12458"/>
                  </a:lnTo>
                  <a:lnTo>
                    <a:pt x="22936" y="13258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10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3" name="object 4493"/>
            <p:cNvSpPr/>
            <p:nvPr/>
          </p:nvSpPr>
          <p:spPr>
            <a:xfrm>
              <a:off x="1893125" y="5046521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4" name="object 4494"/>
            <p:cNvSpPr/>
            <p:nvPr/>
          </p:nvSpPr>
          <p:spPr>
            <a:xfrm>
              <a:off x="1916061" y="5061771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38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38" y="7264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5" name="object 4495"/>
            <p:cNvSpPr/>
            <p:nvPr/>
          </p:nvSpPr>
          <p:spPr>
            <a:xfrm>
              <a:off x="1893125" y="5060035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27"/>
                  </a:moveTo>
                  <a:lnTo>
                    <a:pt x="22936" y="12446"/>
                  </a:lnTo>
                  <a:lnTo>
                    <a:pt x="22936" y="13246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10"/>
                  </a:lnTo>
                  <a:lnTo>
                    <a:pt x="22936" y="19710"/>
                  </a:lnTo>
                  <a:lnTo>
                    <a:pt x="42875" y="8191"/>
                  </a:lnTo>
                  <a:lnTo>
                    <a:pt x="42875" y="9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6" name="object 4496"/>
            <p:cNvSpPr/>
            <p:nvPr/>
          </p:nvSpPr>
          <p:spPr>
            <a:xfrm>
              <a:off x="1893125" y="5022837"/>
              <a:ext cx="67945" cy="78105"/>
            </a:xfrm>
            <a:custGeom>
              <a:avLst/>
              <a:gdLst/>
              <a:ahLst/>
              <a:cxnLst/>
              <a:rect l="l" t="t" r="r" b="b"/>
              <a:pathLst>
                <a:path w="67944" h="78104">
                  <a:moveTo>
                    <a:pt x="22936" y="49631"/>
                  </a:moveTo>
                  <a:lnTo>
                    <a:pt x="0" y="36385"/>
                  </a:lnTo>
                  <a:lnTo>
                    <a:pt x="0" y="43649"/>
                  </a:lnTo>
                  <a:lnTo>
                    <a:pt x="22936" y="56896"/>
                  </a:lnTo>
                  <a:lnTo>
                    <a:pt x="22936" y="49631"/>
                  </a:lnTo>
                  <a:close/>
                </a:path>
                <a:path w="67944" h="78104">
                  <a:moveTo>
                    <a:pt x="67411" y="12230"/>
                  </a:moveTo>
                  <a:lnTo>
                    <a:pt x="46088" y="0"/>
                  </a:lnTo>
                  <a:lnTo>
                    <a:pt x="46088" y="65290"/>
                  </a:lnTo>
                  <a:lnTo>
                    <a:pt x="67411" y="77533"/>
                  </a:lnTo>
                  <a:lnTo>
                    <a:pt x="67411" y="1223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7" name="object 4497"/>
            <p:cNvSpPr/>
            <p:nvPr/>
          </p:nvSpPr>
          <p:spPr>
            <a:xfrm>
              <a:off x="1960548" y="5028491"/>
              <a:ext cx="11430" cy="72390"/>
            </a:xfrm>
            <a:custGeom>
              <a:avLst/>
              <a:gdLst/>
              <a:ahLst/>
              <a:cxnLst/>
              <a:rect l="l" t="t" r="r" b="b"/>
              <a:pathLst>
                <a:path w="11430" h="72389">
                  <a:moveTo>
                    <a:pt x="11391" y="0"/>
                  </a:moveTo>
                  <a:lnTo>
                    <a:pt x="0" y="6578"/>
                  </a:lnTo>
                  <a:lnTo>
                    <a:pt x="0" y="71869"/>
                  </a:lnTo>
                  <a:lnTo>
                    <a:pt x="11391" y="65290"/>
                  </a:lnTo>
                  <a:lnTo>
                    <a:pt x="113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8" name="object 4498"/>
            <p:cNvSpPr/>
            <p:nvPr/>
          </p:nvSpPr>
          <p:spPr>
            <a:xfrm>
              <a:off x="1939199" y="5016271"/>
              <a:ext cx="33020" cy="19050"/>
            </a:xfrm>
            <a:custGeom>
              <a:avLst/>
              <a:gdLst/>
              <a:ahLst/>
              <a:cxnLst/>
              <a:rect l="l" t="t" r="r" b="b"/>
              <a:pathLst>
                <a:path w="33019" h="19050">
                  <a:moveTo>
                    <a:pt x="11366" y="0"/>
                  </a:moveTo>
                  <a:lnTo>
                    <a:pt x="0" y="6565"/>
                  </a:lnTo>
                  <a:lnTo>
                    <a:pt x="21374" y="18770"/>
                  </a:lnTo>
                  <a:lnTo>
                    <a:pt x="32740" y="12217"/>
                  </a:lnTo>
                  <a:lnTo>
                    <a:pt x="1136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9" name="object 4499"/>
            <p:cNvSpPr/>
            <p:nvPr/>
          </p:nvSpPr>
          <p:spPr>
            <a:xfrm>
              <a:off x="1942528" y="5024970"/>
              <a:ext cx="14604" cy="73660"/>
            </a:xfrm>
            <a:custGeom>
              <a:avLst/>
              <a:gdLst/>
              <a:ahLst/>
              <a:cxnLst/>
              <a:rect l="l" t="t" r="r" b="b"/>
              <a:pathLst>
                <a:path w="14605" h="73660">
                  <a:moveTo>
                    <a:pt x="355" y="0"/>
                  </a:moveTo>
                  <a:lnTo>
                    <a:pt x="0" y="0"/>
                  </a:lnTo>
                  <a:lnTo>
                    <a:pt x="0" y="65087"/>
                  </a:lnTo>
                  <a:lnTo>
                    <a:pt x="355" y="65303"/>
                  </a:lnTo>
                  <a:lnTo>
                    <a:pt x="355" y="0"/>
                  </a:lnTo>
                  <a:close/>
                </a:path>
                <a:path w="14605" h="73660">
                  <a:moveTo>
                    <a:pt x="3873" y="2006"/>
                  </a:moveTo>
                  <a:lnTo>
                    <a:pt x="3505" y="2006"/>
                  </a:lnTo>
                  <a:lnTo>
                    <a:pt x="3505" y="67106"/>
                  </a:lnTo>
                  <a:lnTo>
                    <a:pt x="3873" y="67310"/>
                  </a:lnTo>
                  <a:lnTo>
                    <a:pt x="3873" y="2006"/>
                  </a:lnTo>
                  <a:close/>
                </a:path>
                <a:path w="14605" h="73660">
                  <a:moveTo>
                    <a:pt x="7378" y="4025"/>
                  </a:moveTo>
                  <a:lnTo>
                    <a:pt x="7010" y="4025"/>
                  </a:lnTo>
                  <a:lnTo>
                    <a:pt x="7010" y="69113"/>
                  </a:lnTo>
                  <a:lnTo>
                    <a:pt x="7378" y="69329"/>
                  </a:lnTo>
                  <a:lnTo>
                    <a:pt x="7378" y="4025"/>
                  </a:lnTo>
                  <a:close/>
                </a:path>
                <a:path w="14605" h="73660">
                  <a:moveTo>
                    <a:pt x="10883" y="6045"/>
                  </a:moveTo>
                  <a:lnTo>
                    <a:pt x="10528" y="6045"/>
                  </a:lnTo>
                  <a:lnTo>
                    <a:pt x="10528" y="71132"/>
                  </a:lnTo>
                  <a:lnTo>
                    <a:pt x="10883" y="71348"/>
                  </a:lnTo>
                  <a:lnTo>
                    <a:pt x="10883" y="6045"/>
                  </a:lnTo>
                  <a:close/>
                </a:path>
                <a:path w="14605" h="73660">
                  <a:moveTo>
                    <a:pt x="14401" y="8051"/>
                  </a:moveTo>
                  <a:lnTo>
                    <a:pt x="14046" y="8051"/>
                  </a:lnTo>
                  <a:lnTo>
                    <a:pt x="14046" y="73139"/>
                  </a:lnTo>
                  <a:lnTo>
                    <a:pt x="14401" y="73355"/>
                  </a:lnTo>
                  <a:lnTo>
                    <a:pt x="14401" y="805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0" name="object 4500"/>
            <p:cNvSpPr/>
            <p:nvPr/>
          </p:nvSpPr>
          <p:spPr>
            <a:xfrm>
              <a:off x="1938757" y="5014954"/>
              <a:ext cx="33655" cy="19685"/>
            </a:xfrm>
            <a:custGeom>
              <a:avLst/>
              <a:gdLst/>
              <a:ahLst/>
              <a:cxnLst/>
              <a:rect l="l" t="t" r="r" b="b"/>
              <a:pathLst>
                <a:path w="33655" h="19685">
                  <a:moveTo>
                    <a:pt x="11556" y="0"/>
                  </a:moveTo>
                  <a:lnTo>
                    <a:pt x="0" y="6680"/>
                  </a:lnTo>
                  <a:lnTo>
                    <a:pt x="21907" y="19253"/>
                  </a:lnTo>
                  <a:lnTo>
                    <a:pt x="33464" y="12560"/>
                  </a:lnTo>
                  <a:lnTo>
                    <a:pt x="1155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1" name="object 4501"/>
            <p:cNvSpPr/>
            <p:nvPr/>
          </p:nvSpPr>
          <p:spPr>
            <a:xfrm>
              <a:off x="1938744" y="5015775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5">
                  <a:moveTo>
                    <a:pt x="21907" y="18427"/>
                  </a:moveTo>
                  <a:lnTo>
                    <a:pt x="0" y="5867"/>
                  </a:lnTo>
                  <a:lnTo>
                    <a:pt x="0" y="6705"/>
                  </a:lnTo>
                  <a:lnTo>
                    <a:pt x="21907" y="19265"/>
                  </a:lnTo>
                  <a:lnTo>
                    <a:pt x="21907" y="18427"/>
                  </a:lnTo>
                  <a:close/>
                </a:path>
                <a:path w="32385" h="19685">
                  <a:moveTo>
                    <a:pt x="32067" y="11645"/>
                  </a:moveTo>
                  <a:lnTo>
                    <a:pt x="11747" y="0"/>
                  </a:lnTo>
                  <a:lnTo>
                    <a:pt x="1638" y="5956"/>
                  </a:lnTo>
                  <a:lnTo>
                    <a:pt x="21958" y="17627"/>
                  </a:lnTo>
                  <a:lnTo>
                    <a:pt x="32067" y="1164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2" name="object 4502"/>
            <p:cNvSpPr/>
            <p:nvPr/>
          </p:nvSpPr>
          <p:spPr>
            <a:xfrm>
              <a:off x="1960665" y="5027512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20">
                  <a:moveTo>
                    <a:pt x="11556" y="0"/>
                  </a:moveTo>
                  <a:lnTo>
                    <a:pt x="0" y="6667"/>
                  </a:lnTo>
                  <a:lnTo>
                    <a:pt x="0" y="7531"/>
                  </a:lnTo>
                  <a:lnTo>
                    <a:pt x="11556" y="838"/>
                  </a:lnTo>
                  <a:lnTo>
                    <a:pt x="1155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3" name="object 4503"/>
            <p:cNvSpPr/>
            <p:nvPr/>
          </p:nvSpPr>
          <p:spPr>
            <a:xfrm>
              <a:off x="1941290" y="5015769"/>
              <a:ext cx="29845" cy="17780"/>
            </a:xfrm>
            <a:custGeom>
              <a:avLst/>
              <a:gdLst/>
              <a:ahLst/>
              <a:cxnLst/>
              <a:rect l="l" t="t" r="r" b="b"/>
              <a:pathLst>
                <a:path w="29844" h="17779">
                  <a:moveTo>
                    <a:pt x="9207" y="0"/>
                  </a:moveTo>
                  <a:lnTo>
                    <a:pt x="9207" y="6540"/>
                  </a:lnTo>
                  <a:lnTo>
                    <a:pt x="0" y="6273"/>
                  </a:lnTo>
                  <a:lnTo>
                    <a:pt x="0" y="6489"/>
                  </a:lnTo>
                  <a:lnTo>
                    <a:pt x="19418" y="17627"/>
                  </a:lnTo>
                  <a:lnTo>
                    <a:pt x="29527" y="11645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4" name="object 4504"/>
            <p:cNvSpPr/>
            <p:nvPr/>
          </p:nvSpPr>
          <p:spPr>
            <a:xfrm>
              <a:off x="1941305" y="5016611"/>
              <a:ext cx="28575" cy="16510"/>
            </a:xfrm>
            <a:custGeom>
              <a:avLst/>
              <a:gdLst/>
              <a:ahLst/>
              <a:cxnLst/>
              <a:rect l="l" t="t" r="r" b="b"/>
              <a:pathLst>
                <a:path w="28575" h="16510">
                  <a:moveTo>
                    <a:pt x="9194" y="0"/>
                  </a:moveTo>
                  <a:lnTo>
                    <a:pt x="0" y="5435"/>
                  </a:lnTo>
                  <a:lnTo>
                    <a:pt x="19024" y="16344"/>
                  </a:lnTo>
                  <a:lnTo>
                    <a:pt x="28219" y="10909"/>
                  </a:lnTo>
                  <a:lnTo>
                    <a:pt x="919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5" name="object 4505"/>
            <p:cNvSpPr/>
            <p:nvPr/>
          </p:nvSpPr>
          <p:spPr>
            <a:xfrm>
              <a:off x="1956423" y="5025260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432" y="0"/>
                  </a:moveTo>
                  <a:lnTo>
                    <a:pt x="4102" y="0"/>
                  </a:lnTo>
                  <a:lnTo>
                    <a:pt x="3898" y="139"/>
                  </a:lnTo>
                  <a:lnTo>
                    <a:pt x="25" y="2362"/>
                  </a:lnTo>
                  <a:lnTo>
                    <a:pt x="0" y="2540"/>
                  </a:lnTo>
                  <a:lnTo>
                    <a:pt x="4635" y="5219"/>
                  </a:lnTo>
                  <a:lnTo>
                    <a:pt x="4952" y="5207"/>
                  </a:lnTo>
                  <a:lnTo>
                    <a:pt x="8813" y="2984"/>
                  </a:lnTo>
                  <a:lnTo>
                    <a:pt x="9029" y="2832"/>
                  </a:lnTo>
                  <a:lnTo>
                    <a:pt x="9055" y="2654"/>
                  </a:lnTo>
                  <a:lnTo>
                    <a:pt x="8877" y="2565"/>
                  </a:lnTo>
                  <a:lnTo>
                    <a:pt x="443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6" name="object 4506"/>
            <p:cNvSpPr/>
            <p:nvPr/>
          </p:nvSpPr>
          <p:spPr>
            <a:xfrm>
              <a:off x="1956715" y="5025717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89" h="5079">
                  <a:moveTo>
                    <a:pt x="4191" y="0"/>
                  </a:moveTo>
                  <a:lnTo>
                    <a:pt x="3886" y="0"/>
                  </a:lnTo>
                  <a:lnTo>
                    <a:pt x="0" y="2235"/>
                  </a:lnTo>
                  <a:lnTo>
                    <a:pt x="4343" y="4762"/>
                  </a:lnTo>
                  <a:lnTo>
                    <a:pt x="4660" y="4749"/>
                  </a:lnTo>
                  <a:lnTo>
                    <a:pt x="8547" y="2501"/>
                  </a:lnTo>
                  <a:lnTo>
                    <a:pt x="4381" y="88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7" name="object 4507"/>
            <p:cNvSpPr/>
            <p:nvPr/>
          </p:nvSpPr>
          <p:spPr>
            <a:xfrm>
              <a:off x="1908460" y="5039875"/>
              <a:ext cx="19050" cy="68580"/>
            </a:xfrm>
            <a:custGeom>
              <a:avLst/>
              <a:gdLst/>
              <a:ahLst/>
              <a:cxnLst/>
              <a:rect l="l" t="t" r="r" b="b"/>
              <a:pathLst>
                <a:path w="19050" h="68579">
                  <a:moveTo>
                    <a:pt x="0" y="0"/>
                  </a:moveTo>
                  <a:lnTo>
                    <a:pt x="0" y="57378"/>
                  </a:lnTo>
                  <a:lnTo>
                    <a:pt x="18745" y="68122"/>
                  </a:lnTo>
                  <a:lnTo>
                    <a:pt x="18745" y="107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8" name="object 4508"/>
            <p:cNvSpPr/>
            <p:nvPr/>
          </p:nvSpPr>
          <p:spPr>
            <a:xfrm>
              <a:off x="1927211" y="5041150"/>
              <a:ext cx="17145" cy="67310"/>
            </a:xfrm>
            <a:custGeom>
              <a:avLst/>
              <a:gdLst/>
              <a:ahLst/>
              <a:cxnLst/>
              <a:rect l="l" t="t" r="r" b="b"/>
              <a:pathLst>
                <a:path w="17144" h="67310">
                  <a:moveTo>
                    <a:pt x="16548" y="0"/>
                  </a:moveTo>
                  <a:lnTo>
                    <a:pt x="0" y="9461"/>
                  </a:lnTo>
                  <a:lnTo>
                    <a:pt x="0" y="66840"/>
                  </a:lnTo>
                  <a:lnTo>
                    <a:pt x="16548" y="57378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9" name="object 4509"/>
            <p:cNvSpPr/>
            <p:nvPr/>
          </p:nvSpPr>
          <p:spPr>
            <a:xfrm>
              <a:off x="1908453" y="5030414"/>
              <a:ext cx="35560" cy="20320"/>
            </a:xfrm>
            <a:custGeom>
              <a:avLst/>
              <a:gdLst/>
              <a:ahLst/>
              <a:cxnLst/>
              <a:rect l="l" t="t" r="r" b="b"/>
              <a:pathLst>
                <a:path w="35560" h="20320">
                  <a:moveTo>
                    <a:pt x="16522" y="0"/>
                  </a:moveTo>
                  <a:lnTo>
                    <a:pt x="0" y="9448"/>
                  </a:lnTo>
                  <a:lnTo>
                    <a:pt x="18783" y="20180"/>
                  </a:lnTo>
                  <a:lnTo>
                    <a:pt x="35306" y="10731"/>
                  </a:lnTo>
                  <a:lnTo>
                    <a:pt x="1652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0" name="object 4510"/>
            <p:cNvSpPr/>
            <p:nvPr/>
          </p:nvSpPr>
          <p:spPr>
            <a:xfrm>
              <a:off x="1908055" y="5029257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700" y="0"/>
                  </a:moveTo>
                  <a:lnTo>
                    <a:pt x="0" y="9575"/>
                  </a:lnTo>
                  <a:lnTo>
                    <a:pt x="19253" y="20599"/>
                  </a:lnTo>
                  <a:lnTo>
                    <a:pt x="35953" y="11036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1" name="object 4511"/>
            <p:cNvSpPr/>
            <p:nvPr/>
          </p:nvSpPr>
          <p:spPr>
            <a:xfrm>
              <a:off x="1908048" y="5029974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4">
                  <a:moveTo>
                    <a:pt x="19253" y="19875"/>
                  </a:moveTo>
                  <a:lnTo>
                    <a:pt x="0" y="8851"/>
                  </a:lnTo>
                  <a:lnTo>
                    <a:pt x="0" y="9575"/>
                  </a:lnTo>
                  <a:lnTo>
                    <a:pt x="19253" y="20612"/>
                  </a:lnTo>
                  <a:lnTo>
                    <a:pt x="19253" y="19875"/>
                  </a:lnTo>
                  <a:close/>
                </a:path>
                <a:path w="34925" h="20954">
                  <a:moveTo>
                    <a:pt x="34721" y="10236"/>
                  </a:moveTo>
                  <a:lnTo>
                    <a:pt x="16865" y="0"/>
                  </a:lnTo>
                  <a:lnTo>
                    <a:pt x="1435" y="8940"/>
                  </a:lnTo>
                  <a:lnTo>
                    <a:pt x="19291" y="19177"/>
                  </a:lnTo>
                  <a:lnTo>
                    <a:pt x="34721" y="1023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2" name="object 4512"/>
            <p:cNvSpPr/>
            <p:nvPr/>
          </p:nvSpPr>
          <p:spPr>
            <a:xfrm>
              <a:off x="1927308" y="5040293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700" y="0"/>
                  </a:moveTo>
                  <a:lnTo>
                    <a:pt x="0" y="9550"/>
                  </a:lnTo>
                  <a:lnTo>
                    <a:pt x="0" y="10299"/>
                  </a:lnTo>
                  <a:lnTo>
                    <a:pt x="16700" y="736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3" name="object 4513"/>
            <p:cNvSpPr/>
            <p:nvPr/>
          </p:nvSpPr>
          <p:spPr>
            <a:xfrm>
              <a:off x="1910299" y="5029973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617" y="0"/>
                  </a:moveTo>
                  <a:lnTo>
                    <a:pt x="14719" y="7327"/>
                  </a:lnTo>
                  <a:lnTo>
                    <a:pt x="0" y="9207"/>
                  </a:lnTo>
                  <a:lnTo>
                    <a:pt x="0" y="9397"/>
                  </a:lnTo>
                  <a:lnTo>
                    <a:pt x="17043" y="19176"/>
                  </a:lnTo>
                  <a:lnTo>
                    <a:pt x="32473" y="10236"/>
                  </a:lnTo>
                  <a:lnTo>
                    <a:pt x="146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4" name="object 4514"/>
            <p:cNvSpPr/>
            <p:nvPr/>
          </p:nvSpPr>
          <p:spPr>
            <a:xfrm>
              <a:off x="1910294" y="5030724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617" y="0"/>
                  </a:moveTo>
                  <a:lnTo>
                    <a:pt x="0" y="8458"/>
                  </a:lnTo>
                  <a:lnTo>
                    <a:pt x="16713" y="18046"/>
                  </a:lnTo>
                  <a:lnTo>
                    <a:pt x="31343" y="9575"/>
                  </a:lnTo>
                  <a:lnTo>
                    <a:pt x="146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5" name="object 4515"/>
            <p:cNvSpPr/>
            <p:nvPr/>
          </p:nvSpPr>
          <p:spPr>
            <a:xfrm>
              <a:off x="1912595" y="5037259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73" y="0"/>
                  </a:moveTo>
                  <a:lnTo>
                    <a:pt x="3606" y="12"/>
                  </a:lnTo>
                  <a:lnTo>
                    <a:pt x="12" y="2082"/>
                  </a:lnTo>
                  <a:lnTo>
                    <a:pt x="0" y="2235"/>
                  </a:lnTo>
                  <a:lnTo>
                    <a:pt x="3911" y="4495"/>
                  </a:lnTo>
                  <a:lnTo>
                    <a:pt x="4063" y="4597"/>
                  </a:lnTo>
                  <a:lnTo>
                    <a:pt x="4343" y="4584"/>
                  </a:lnTo>
                  <a:lnTo>
                    <a:pt x="7759" y="2616"/>
                  </a:lnTo>
                  <a:lnTo>
                    <a:pt x="7924" y="2489"/>
                  </a:lnTo>
                  <a:lnTo>
                    <a:pt x="7797" y="226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6" name="object 4516"/>
            <p:cNvSpPr/>
            <p:nvPr/>
          </p:nvSpPr>
          <p:spPr>
            <a:xfrm>
              <a:off x="1912837" y="5037665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95" y="0"/>
                  </a:moveTo>
                  <a:lnTo>
                    <a:pt x="3416" y="12"/>
                  </a:lnTo>
                  <a:lnTo>
                    <a:pt x="25" y="1981"/>
                  </a:lnTo>
                  <a:lnTo>
                    <a:pt x="3670" y="4089"/>
                  </a:lnTo>
                  <a:lnTo>
                    <a:pt x="3822" y="4191"/>
                  </a:lnTo>
                  <a:lnTo>
                    <a:pt x="4102" y="4178"/>
                  </a:lnTo>
                  <a:lnTo>
                    <a:pt x="7518" y="2209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7" name="object 4517"/>
            <p:cNvSpPr/>
            <p:nvPr/>
          </p:nvSpPr>
          <p:spPr>
            <a:xfrm>
              <a:off x="1917451" y="5034356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73" y="0"/>
                  </a:moveTo>
                  <a:lnTo>
                    <a:pt x="3594" y="25"/>
                  </a:lnTo>
                  <a:lnTo>
                    <a:pt x="12" y="2095"/>
                  </a:lnTo>
                  <a:lnTo>
                    <a:pt x="0" y="2247"/>
                  </a:lnTo>
                  <a:lnTo>
                    <a:pt x="165" y="2336"/>
                  </a:lnTo>
                  <a:lnTo>
                    <a:pt x="3911" y="4508"/>
                  </a:lnTo>
                  <a:lnTo>
                    <a:pt x="4063" y="4610"/>
                  </a:lnTo>
                  <a:lnTo>
                    <a:pt x="4343" y="4597"/>
                  </a:lnTo>
                  <a:lnTo>
                    <a:pt x="4521" y="4470"/>
                  </a:lnTo>
                  <a:lnTo>
                    <a:pt x="7746" y="2628"/>
                  </a:lnTo>
                  <a:lnTo>
                    <a:pt x="7924" y="2501"/>
                  </a:lnTo>
                  <a:lnTo>
                    <a:pt x="7937" y="2349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8" name="object 4518"/>
            <p:cNvSpPr/>
            <p:nvPr/>
          </p:nvSpPr>
          <p:spPr>
            <a:xfrm>
              <a:off x="1917705" y="5034762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83" y="0"/>
                  </a:moveTo>
                  <a:lnTo>
                    <a:pt x="3403" y="25"/>
                  </a:lnTo>
                  <a:lnTo>
                    <a:pt x="0" y="1993"/>
                  </a:lnTo>
                  <a:lnTo>
                    <a:pt x="3657" y="4102"/>
                  </a:lnTo>
                  <a:lnTo>
                    <a:pt x="3810" y="4203"/>
                  </a:lnTo>
                  <a:lnTo>
                    <a:pt x="4089" y="4190"/>
                  </a:lnTo>
                  <a:lnTo>
                    <a:pt x="4267" y="4063"/>
                  </a:lnTo>
                  <a:lnTo>
                    <a:pt x="7493" y="2222"/>
                  </a:lnTo>
                  <a:lnTo>
                    <a:pt x="368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9" name="object 4519"/>
            <p:cNvSpPr/>
            <p:nvPr/>
          </p:nvSpPr>
          <p:spPr>
            <a:xfrm>
              <a:off x="1927282" y="504493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93" y="0"/>
                  </a:moveTo>
                  <a:lnTo>
                    <a:pt x="0" y="8496"/>
                  </a:lnTo>
                  <a:lnTo>
                    <a:pt x="0" y="13855"/>
                  </a:lnTo>
                  <a:lnTo>
                    <a:pt x="14693" y="5359"/>
                  </a:lnTo>
                  <a:lnTo>
                    <a:pt x="1469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0" name="object 4520"/>
            <p:cNvSpPr/>
            <p:nvPr/>
          </p:nvSpPr>
          <p:spPr>
            <a:xfrm>
              <a:off x="1910359" y="5043665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16" y="9182"/>
                  </a:lnTo>
                  <a:lnTo>
                    <a:pt x="16916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1" name="object 4521"/>
            <p:cNvSpPr/>
            <p:nvPr/>
          </p:nvSpPr>
          <p:spPr>
            <a:xfrm>
              <a:off x="1910365" y="5043057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2" name="object 4522"/>
            <p:cNvSpPr/>
            <p:nvPr/>
          </p:nvSpPr>
          <p:spPr>
            <a:xfrm>
              <a:off x="1927282" y="505429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93" y="0"/>
                  </a:moveTo>
                  <a:lnTo>
                    <a:pt x="0" y="8496"/>
                  </a:lnTo>
                  <a:lnTo>
                    <a:pt x="0" y="13855"/>
                  </a:lnTo>
                  <a:lnTo>
                    <a:pt x="14693" y="5359"/>
                  </a:lnTo>
                  <a:lnTo>
                    <a:pt x="1469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3" name="object 4523"/>
            <p:cNvSpPr/>
            <p:nvPr/>
          </p:nvSpPr>
          <p:spPr>
            <a:xfrm>
              <a:off x="1910359" y="5053012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16" y="9182"/>
                  </a:lnTo>
                  <a:lnTo>
                    <a:pt x="16916" y="9779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4" name="object 4524"/>
            <p:cNvSpPr/>
            <p:nvPr/>
          </p:nvSpPr>
          <p:spPr>
            <a:xfrm>
              <a:off x="1910365" y="5052408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5" name="object 4525"/>
            <p:cNvSpPr/>
            <p:nvPr/>
          </p:nvSpPr>
          <p:spPr>
            <a:xfrm>
              <a:off x="1927282" y="506365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93" y="0"/>
                  </a:moveTo>
                  <a:lnTo>
                    <a:pt x="0" y="8496"/>
                  </a:lnTo>
                  <a:lnTo>
                    <a:pt x="0" y="13855"/>
                  </a:lnTo>
                  <a:lnTo>
                    <a:pt x="14693" y="5359"/>
                  </a:lnTo>
                  <a:lnTo>
                    <a:pt x="1469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6" name="object 4526"/>
            <p:cNvSpPr/>
            <p:nvPr/>
          </p:nvSpPr>
          <p:spPr>
            <a:xfrm>
              <a:off x="1910359" y="5062372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16" y="9182"/>
                  </a:lnTo>
                  <a:lnTo>
                    <a:pt x="16916" y="9779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7" name="object 4527"/>
            <p:cNvSpPr/>
            <p:nvPr/>
          </p:nvSpPr>
          <p:spPr>
            <a:xfrm>
              <a:off x="1910365" y="5061766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8" name="object 4528"/>
            <p:cNvSpPr/>
            <p:nvPr/>
          </p:nvSpPr>
          <p:spPr>
            <a:xfrm>
              <a:off x="1927282" y="507301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93" y="0"/>
                  </a:moveTo>
                  <a:lnTo>
                    <a:pt x="0" y="8496"/>
                  </a:lnTo>
                  <a:lnTo>
                    <a:pt x="0" y="13855"/>
                  </a:lnTo>
                  <a:lnTo>
                    <a:pt x="14693" y="5359"/>
                  </a:lnTo>
                  <a:lnTo>
                    <a:pt x="1469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9" name="object 4529"/>
            <p:cNvSpPr/>
            <p:nvPr/>
          </p:nvSpPr>
          <p:spPr>
            <a:xfrm>
              <a:off x="1910359" y="5071732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16" y="9182"/>
                  </a:lnTo>
                  <a:lnTo>
                    <a:pt x="16916" y="9779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0" name="object 4530"/>
            <p:cNvSpPr/>
            <p:nvPr/>
          </p:nvSpPr>
          <p:spPr>
            <a:xfrm>
              <a:off x="1910365" y="5071124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1" name="object 4531"/>
            <p:cNvSpPr/>
            <p:nvPr/>
          </p:nvSpPr>
          <p:spPr>
            <a:xfrm>
              <a:off x="1927282" y="508236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93" y="0"/>
                  </a:moveTo>
                  <a:lnTo>
                    <a:pt x="0" y="8496"/>
                  </a:lnTo>
                  <a:lnTo>
                    <a:pt x="0" y="13855"/>
                  </a:lnTo>
                  <a:lnTo>
                    <a:pt x="14693" y="5359"/>
                  </a:lnTo>
                  <a:lnTo>
                    <a:pt x="1469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2" name="object 4532"/>
            <p:cNvSpPr/>
            <p:nvPr/>
          </p:nvSpPr>
          <p:spPr>
            <a:xfrm>
              <a:off x="1910359" y="5081092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16" y="9169"/>
                  </a:lnTo>
                  <a:lnTo>
                    <a:pt x="16916" y="9779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3" name="object 4533"/>
            <p:cNvSpPr/>
            <p:nvPr/>
          </p:nvSpPr>
          <p:spPr>
            <a:xfrm>
              <a:off x="1910365" y="508048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4" name="object 4534"/>
            <p:cNvSpPr/>
            <p:nvPr/>
          </p:nvSpPr>
          <p:spPr>
            <a:xfrm>
              <a:off x="1927282" y="5091728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93" y="0"/>
                  </a:moveTo>
                  <a:lnTo>
                    <a:pt x="0" y="8483"/>
                  </a:lnTo>
                  <a:lnTo>
                    <a:pt x="0" y="13855"/>
                  </a:lnTo>
                  <a:lnTo>
                    <a:pt x="14693" y="5359"/>
                  </a:lnTo>
                  <a:lnTo>
                    <a:pt x="1469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5" name="object 4535"/>
            <p:cNvSpPr/>
            <p:nvPr/>
          </p:nvSpPr>
          <p:spPr>
            <a:xfrm>
              <a:off x="1910359" y="5090439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98"/>
                  </a:moveTo>
                  <a:lnTo>
                    <a:pt x="16916" y="9182"/>
                  </a:lnTo>
                  <a:lnTo>
                    <a:pt x="16916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54"/>
                  </a:lnTo>
                  <a:lnTo>
                    <a:pt x="31610" y="6057"/>
                  </a:lnTo>
                  <a:lnTo>
                    <a:pt x="31610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6" name="object 4536"/>
            <p:cNvSpPr/>
            <p:nvPr/>
          </p:nvSpPr>
          <p:spPr>
            <a:xfrm>
              <a:off x="1910365" y="5089841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37" name="object 453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243611" y="4926025"/>
              <a:ext cx="648483" cy="648480"/>
            </a:xfrm>
            <a:prstGeom prst="rect">
              <a:avLst/>
            </a:prstGeom>
          </p:spPr>
        </p:pic>
        <p:sp>
          <p:nvSpPr>
            <p:cNvPr id="4538" name="object 4538"/>
            <p:cNvSpPr/>
            <p:nvPr/>
          </p:nvSpPr>
          <p:spPr>
            <a:xfrm>
              <a:off x="2528699" y="5210813"/>
              <a:ext cx="81915" cy="81915"/>
            </a:xfrm>
            <a:custGeom>
              <a:avLst/>
              <a:gdLst/>
              <a:ahLst/>
              <a:cxnLst/>
              <a:rect l="l" t="t" r="r" b="b"/>
              <a:pathLst>
                <a:path w="81914" h="81914">
                  <a:moveTo>
                    <a:pt x="40919" y="0"/>
                  </a:moveTo>
                  <a:lnTo>
                    <a:pt x="24988" y="3214"/>
                  </a:lnTo>
                  <a:lnTo>
                    <a:pt x="11982" y="11980"/>
                  </a:lnTo>
                  <a:lnTo>
                    <a:pt x="3214" y="24983"/>
                  </a:lnTo>
                  <a:lnTo>
                    <a:pt x="0" y="40906"/>
                  </a:lnTo>
                  <a:lnTo>
                    <a:pt x="3214" y="56829"/>
                  </a:lnTo>
                  <a:lnTo>
                    <a:pt x="11982" y="69832"/>
                  </a:lnTo>
                  <a:lnTo>
                    <a:pt x="24988" y="78598"/>
                  </a:lnTo>
                  <a:lnTo>
                    <a:pt x="40919" y="81813"/>
                  </a:lnTo>
                  <a:lnTo>
                    <a:pt x="56842" y="78598"/>
                  </a:lnTo>
                  <a:lnTo>
                    <a:pt x="69845" y="69832"/>
                  </a:lnTo>
                  <a:lnTo>
                    <a:pt x="78611" y="56829"/>
                  </a:lnTo>
                  <a:lnTo>
                    <a:pt x="81826" y="40906"/>
                  </a:lnTo>
                  <a:lnTo>
                    <a:pt x="78611" y="24983"/>
                  </a:lnTo>
                  <a:lnTo>
                    <a:pt x="69845" y="11980"/>
                  </a:lnTo>
                  <a:lnTo>
                    <a:pt x="56842" y="3214"/>
                  </a:lnTo>
                  <a:lnTo>
                    <a:pt x="40919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39" name="object 4539"/>
          <p:cNvSpPr txBox="1"/>
          <p:nvPr/>
        </p:nvSpPr>
        <p:spPr>
          <a:xfrm>
            <a:off x="2610359" y="5206151"/>
            <a:ext cx="42164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Чебоксарская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4540" name="object 4540"/>
          <p:cNvGrpSpPr/>
          <p:nvPr/>
        </p:nvGrpSpPr>
        <p:grpSpPr>
          <a:xfrm>
            <a:off x="2419846" y="5023446"/>
            <a:ext cx="875030" cy="732790"/>
            <a:chOff x="2419846" y="5023446"/>
            <a:chExt cx="875030" cy="732790"/>
          </a:xfrm>
        </p:grpSpPr>
        <p:sp>
          <p:nvSpPr>
            <p:cNvPr id="4541" name="object 4541"/>
            <p:cNvSpPr/>
            <p:nvPr/>
          </p:nvSpPr>
          <p:spPr>
            <a:xfrm>
              <a:off x="2419846" y="5299901"/>
              <a:ext cx="49530" cy="29209"/>
            </a:xfrm>
            <a:custGeom>
              <a:avLst/>
              <a:gdLst/>
              <a:ahLst/>
              <a:cxnLst/>
              <a:rect l="l" t="t" r="r" b="b"/>
              <a:pathLst>
                <a:path w="49530" h="29210">
                  <a:moveTo>
                    <a:pt x="24117" y="0"/>
                  </a:moveTo>
                  <a:lnTo>
                    <a:pt x="23736" y="0"/>
                  </a:lnTo>
                  <a:lnTo>
                    <a:pt x="0" y="13703"/>
                  </a:lnTo>
                  <a:lnTo>
                    <a:pt x="0" y="14681"/>
                  </a:lnTo>
                  <a:lnTo>
                    <a:pt x="24472" y="28816"/>
                  </a:lnTo>
                  <a:lnTo>
                    <a:pt x="25514" y="28816"/>
                  </a:lnTo>
                  <a:lnTo>
                    <a:pt x="26352" y="28333"/>
                  </a:lnTo>
                  <a:lnTo>
                    <a:pt x="48920" y="15303"/>
                  </a:lnTo>
                  <a:lnTo>
                    <a:pt x="48920" y="14325"/>
                  </a:lnTo>
                  <a:lnTo>
                    <a:pt x="24117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2" name="object 4542"/>
            <p:cNvSpPr/>
            <p:nvPr/>
          </p:nvSpPr>
          <p:spPr>
            <a:xfrm>
              <a:off x="2422933" y="5301212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0" y="0"/>
                  </a:moveTo>
                  <a:lnTo>
                    <a:pt x="0" y="9893"/>
                  </a:lnTo>
                  <a:lnTo>
                    <a:pt x="21628" y="22377"/>
                  </a:lnTo>
                  <a:lnTo>
                    <a:pt x="21628" y="12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3" name="object 4543"/>
            <p:cNvSpPr/>
            <p:nvPr/>
          </p:nvSpPr>
          <p:spPr>
            <a:xfrm>
              <a:off x="2422933" y="5311101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0" y="0"/>
                  </a:moveTo>
                  <a:lnTo>
                    <a:pt x="0" y="2857"/>
                  </a:lnTo>
                  <a:lnTo>
                    <a:pt x="21628" y="15341"/>
                  </a:lnTo>
                  <a:lnTo>
                    <a:pt x="21628" y="12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4" name="object 4544"/>
            <p:cNvSpPr/>
            <p:nvPr/>
          </p:nvSpPr>
          <p:spPr>
            <a:xfrm>
              <a:off x="2444561" y="5301204"/>
              <a:ext cx="22225" cy="22860"/>
            </a:xfrm>
            <a:custGeom>
              <a:avLst/>
              <a:gdLst/>
              <a:ahLst/>
              <a:cxnLst/>
              <a:rect l="l" t="t" r="r" b="b"/>
              <a:pathLst>
                <a:path w="22225" h="22860">
                  <a:moveTo>
                    <a:pt x="21628" y="12"/>
                  </a:moveTo>
                  <a:lnTo>
                    <a:pt x="10807" y="0"/>
                  </a:lnTo>
                  <a:lnTo>
                    <a:pt x="0" y="12484"/>
                  </a:lnTo>
                  <a:lnTo>
                    <a:pt x="0" y="22390"/>
                  </a:lnTo>
                  <a:lnTo>
                    <a:pt x="21628" y="9905"/>
                  </a:lnTo>
                  <a:lnTo>
                    <a:pt x="21628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5" name="object 4545"/>
            <p:cNvSpPr/>
            <p:nvPr/>
          </p:nvSpPr>
          <p:spPr>
            <a:xfrm>
              <a:off x="2444561" y="5311105"/>
              <a:ext cx="22225" cy="15875"/>
            </a:xfrm>
            <a:custGeom>
              <a:avLst/>
              <a:gdLst/>
              <a:ahLst/>
              <a:cxnLst/>
              <a:rect l="l" t="t" r="r" b="b"/>
              <a:pathLst>
                <a:path w="22225" h="15875">
                  <a:moveTo>
                    <a:pt x="21628" y="0"/>
                  </a:moveTo>
                  <a:lnTo>
                    <a:pt x="0" y="12484"/>
                  </a:lnTo>
                  <a:lnTo>
                    <a:pt x="0" y="15341"/>
                  </a:lnTo>
                  <a:lnTo>
                    <a:pt x="21628" y="2857"/>
                  </a:lnTo>
                  <a:lnTo>
                    <a:pt x="2162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6" name="object 4546"/>
            <p:cNvSpPr/>
            <p:nvPr/>
          </p:nvSpPr>
          <p:spPr>
            <a:xfrm>
              <a:off x="2421522" y="5287848"/>
              <a:ext cx="46355" cy="28575"/>
            </a:xfrm>
            <a:custGeom>
              <a:avLst/>
              <a:gdLst/>
              <a:ahLst/>
              <a:cxnLst/>
              <a:rect l="l" t="t" r="r" b="b"/>
              <a:pathLst>
                <a:path w="46355" h="28575">
                  <a:moveTo>
                    <a:pt x="11722" y="0"/>
                  </a:moveTo>
                  <a:lnTo>
                    <a:pt x="0" y="14452"/>
                  </a:lnTo>
                  <a:lnTo>
                    <a:pt x="0" y="14973"/>
                  </a:lnTo>
                  <a:lnTo>
                    <a:pt x="22644" y="28054"/>
                  </a:lnTo>
                  <a:lnTo>
                    <a:pt x="34353" y="13360"/>
                  </a:lnTo>
                  <a:lnTo>
                    <a:pt x="46075" y="13995"/>
                  </a:lnTo>
                  <a:lnTo>
                    <a:pt x="23431" y="939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7" name="object 4547"/>
            <p:cNvSpPr/>
            <p:nvPr/>
          </p:nvSpPr>
          <p:spPr>
            <a:xfrm>
              <a:off x="2444170" y="5300914"/>
              <a:ext cx="23495" cy="15240"/>
            </a:xfrm>
            <a:custGeom>
              <a:avLst/>
              <a:gdLst/>
              <a:ahLst/>
              <a:cxnLst/>
              <a:rect l="l" t="t" r="r" b="b"/>
              <a:pathLst>
                <a:path w="23494" h="15239">
                  <a:moveTo>
                    <a:pt x="11722" y="0"/>
                  </a:moveTo>
                  <a:lnTo>
                    <a:pt x="0" y="14465"/>
                  </a:lnTo>
                  <a:lnTo>
                    <a:pt x="0" y="14986"/>
                  </a:lnTo>
                  <a:lnTo>
                    <a:pt x="11722" y="520"/>
                  </a:lnTo>
                  <a:lnTo>
                    <a:pt x="23431" y="1447"/>
                  </a:lnTo>
                  <a:lnTo>
                    <a:pt x="23431" y="939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8" name="object 4548"/>
            <p:cNvSpPr/>
            <p:nvPr/>
          </p:nvSpPr>
          <p:spPr>
            <a:xfrm>
              <a:off x="2421522" y="5287835"/>
              <a:ext cx="34925" cy="27940"/>
            </a:xfrm>
            <a:custGeom>
              <a:avLst/>
              <a:gdLst/>
              <a:ahLst/>
              <a:cxnLst/>
              <a:rect l="l" t="t" r="r" b="b"/>
              <a:pathLst>
                <a:path w="34925" h="27939">
                  <a:moveTo>
                    <a:pt x="11722" y="0"/>
                  </a:moveTo>
                  <a:lnTo>
                    <a:pt x="0" y="14465"/>
                  </a:lnTo>
                  <a:lnTo>
                    <a:pt x="22644" y="27546"/>
                  </a:lnTo>
                  <a:lnTo>
                    <a:pt x="34353" y="13081"/>
                  </a:lnTo>
                  <a:lnTo>
                    <a:pt x="1172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9" name="object 4549"/>
            <p:cNvSpPr/>
            <p:nvPr/>
          </p:nvSpPr>
          <p:spPr>
            <a:xfrm>
              <a:off x="2421801" y="5287441"/>
              <a:ext cx="33655" cy="27940"/>
            </a:xfrm>
            <a:custGeom>
              <a:avLst/>
              <a:gdLst/>
              <a:ahLst/>
              <a:cxnLst/>
              <a:rect l="l" t="t" r="r" b="b"/>
              <a:pathLst>
                <a:path w="33655" h="27939">
                  <a:moveTo>
                    <a:pt x="33083" y="12585"/>
                  </a:moveTo>
                  <a:lnTo>
                    <a:pt x="33007" y="11823"/>
                  </a:lnTo>
                  <a:lnTo>
                    <a:pt x="31953" y="10960"/>
                  </a:lnTo>
                  <a:lnTo>
                    <a:pt x="31165" y="11049"/>
                  </a:lnTo>
                  <a:lnTo>
                    <a:pt x="31115" y="10718"/>
                  </a:lnTo>
                  <a:lnTo>
                    <a:pt x="30060" y="9855"/>
                  </a:lnTo>
                  <a:lnTo>
                    <a:pt x="29273" y="9944"/>
                  </a:lnTo>
                  <a:lnTo>
                    <a:pt x="29235" y="9626"/>
                  </a:lnTo>
                  <a:lnTo>
                    <a:pt x="28181" y="8763"/>
                  </a:lnTo>
                  <a:lnTo>
                    <a:pt x="27393" y="8851"/>
                  </a:lnTo>
                  <a:lnTo>
                    <a:pt x="27343" y="8521"/>
                  </a:lnTo>
                  <a:lnTo>
                    <a:pt x="26289" y="7670"/>
                  </a:lnTo>
                  <a:lnTo>
                    <a:pt x="25501" y="7759"/>
                  </a:lnTo>
                  <a:lnTo>
                    <a:pt x="25463" y="7429"/>
                  </a:lnTo>
                  <a:lnTo>
                    <a:pt x="24409" y="6578"/>
                  </a:lnTo>
                  <a:lnTo>
                    <a:pt x="23622" y="6667"/>
                  </a:lnTo>
                  <a:lnTo>
                    <a:pt x="23571" y="6337"/>
                  </a:lnTo>
                  <a:lnTo>
                    <a:pt x="22529" y="5473"/>
                  </a:lnTo>
                  <a:lnTo>
                    <a:pt x="21742" y="5562"/>
                  </a:lnTo>
                  <a:lnTo>
                    <a:pt x="21691" y="5245"/>
                  </a:lnTo>
                  <a:lnTo>
                    <a:pt x="20637" y="4381"/>
                  </a:lnTo>
                  <a:lnTo>
                    <a:pt x="19850" y="4470"/>
                  </a:lnTo>
                  <a:lnTo>
                    <a:pt x="19812" y="4152"/>
                  </a:lnTo>
                  <a:lnTo>
                    <a:pt x="18757" y="3289"/>
                  </a:lnTo>
                  <a:lnTo>
                    <a:pt x="17970" y="3378"/>
                  </a:lnTo>
                  <a:lnTo>
                    <a:pt x="17932" y="3048"/>
                  </a:lnTo>
                  <a:lnTo>
                    <a:pt x="16878" y="2184"/>
                  </a:lnTo>
                  <a:lnTo>
                    <a:pt x="16090" y="2273"/>
                  </a:lnTo>
                  <a:lnTo>
                    <a:pt x="16052" y="1955"/>
                  </a:lnTo>
                  <a:lnTo>
                    <a:pt x="14998" y="1092"/>
                  </a:lnTo>
                  <a:lnTo>
                    <a:pt x="14211" y="1181"/>
                  </a:lnTo>
                  <a:lnTo>
                    <a:pt x="14160" y="863"/>
                  </a:lnTo>
                  <a:lnTo>
                    <a:pt x="13106" y="0"/>
                  </a:lnTo>
                  <a:lnTo>
                    <a:pt x="12319" y="88"/>
                  </a:lnTo>
                  <a:lnTo>
                    <a:pt x="0" y="15252"/>
                  </a:lnTo>
                  <a:lnTo>
                    <a:pt x="88" y="16027"/>
                  </a:lnTo>
                  <a:lnTo>
                    <a:pt x="838" y="16637"/>
                  </a:lnTo>
                  <a:lnTo>
                    <a:pt x="1104" y="16725"/>
                  </a:lnTo>
                  <a:lnTo>
                    <a:pt x="1384" y="16725"/>
                  </a:lnTo>
                  <a:lnTo>
                    <a:pt x="1752" y="16725"/>
                  </a:lnTo>
                  <a:lnTo>
                    <a:pt x="1917" y="16662"/>
                  </a:lnTo>
                  <a:lnTo>
                    <a:pt x="1968" y="17119"/>
                  </a:lnTo>
                  <a:lnTo>
                    <a:pt x="2730" y="17729"/>
                  </a:lnTo>
                  <a:lnTo>
                    <a:pt x="2997" y="17818"/>
                  </a:lnTo>
                  <a:lnTo>
                    <a:pt x="3276" y="17818"/>
                  </a:lnTo>
                  <a:lnTo>
                    <a:pt x="3632" y="17818"/>
                  </a:lnTo>
                  <a:lnTo>
                    <a:pt x="3797" y="17754"/>
                  </a:lnTo>
                  <a:lnTo>
                    <a:pt x="3848" y="18211"/>
                  </a:lnTo>
                  <a:lnTo>
                    <a:pt x="4610" y="18821"/>
                  </a:lnTo>
                  <a:lnTo>
                    <a:pt x="4876" y="18910"/>
                  </a:lnTo>
                  <a:lnTo>
                    <a:pt x="5156" y="18910"/>
                  </a:lnTo>
                  <a:lnTo>
                    <a:pt x="5511" y="18910"/>
                  </a:lnTo>
                  <a:lnTo>
                    <a:pt x="5689" y="18846"/>
                  </a:lnTo>
                  <a:lnTo>
                    <a:pt x="5740" y="19316"/>
                  </a:lnTo>
                  <a:lnTo>
                    <a:pt x="6489" y="19926"/>
                  </a:lnTo>
                  <a:lnTo>
                    <a:pt x="6756" y="20015"/>
                  </a:lnTo>
                  <a:lnTo>
                    <a:pt x="7035" y="20015"/>
                  </a:lnTo>
                  <a:lnTo>
                    <a:pt x="7404" y="20015"/>
                  </a:lnTo>
                  <a:lnTo>
                    <a:pt x="7556" y="19951"/>
                  </a:lnTo>
                  <a:lnTo>
                    <a:pt x="7620" y="20408"/>
                  </a:lnTo>
                  <a:lnTo>
                    <a:pt x="8369" y="21018"/>
                  </a:lnTo>
                  <a:lnTo>
                    <a:pt x="8636" y="21107"/>
                  </a:lnTo>
                  <a:lnTo>
                    <a:pt x="8915" y="21107"/>
                  </a:lnTo>
                  <a:lnTo>
                    <a:pt x="9283" y="21107"/>
                  </a:lnTo>
                  <a:lnTo>
                    <a:pt x="9448" y="21043"/>
                  </a:lnTo>
                  <a:lnTo>
                    <a:pt x="9499" y="21501"/>
                  </a:lnTo>
                  <a:lnTo>
                    <a:pt x="10261" y="22110"/>
                  </a:lnTo>
                  <a:lnTo>
                    <a:pt x="10528" y="22199"/>
                  </a:lnTo>
                  <a:lnTo>
                    <a:pt x="10807" y="22199"/>
                  </a:lnTo>
                  <a:lnTo>
                    <a:pt x="11163" y="22199"/>
                  </a:lnTo>
                  <a:lnTo>
                    <a:pt x="11328" y="22136"/>
                  </a:lnTo>
                  <a:lnTo>
                    <a:pt x="11379" y="22606"/>
                  </a:lnTo>
                  <a:lnTo>
                    <a:pt x="12141" y="23215"/>
                  </a:lnTo>
                  <a:lnTo>
                    <a:pt x="12407" y="23304"/>
                  </a:lnTo>
                  <a:lnTo>
                    <a:pt x="12687" y="23304"/>
                  </a:lnTo>
                  <a:lnTo>
                    <a:pt x="13042" y="23304"/>
                  </a:lnTo>
                  <a:lnTo>
                    <a:pt x="13220" y="23228"/>
                  </a:lnTo>
                  <a:lnTo>
                    <a:pt x="13258" y="23672"/>
                  </a:lnTo>
                  <a:lnTo>
                    <a:pt x="14020" y="24307"/>
                  </a:lnTo>
                  <a:lnTo>
                    <a:pt x="14287" y="24396"/>
                  </a:lnTo>
                  <a:lnTo>
                    <a:pt x="14566" y="24396"/>
                  </a:lnTo>
                  <a:lnTo>
                    <a:pt x="14935" y="24396"/>
                  </a:lnTo>
                  <a:lnTo>
                    <a:pt x="15100" y="24320"/>
                  </a:lnTo>
                  <a:lnTo>
                    <a:pt x="15163" y="24790"/>
                  </a:lnTo>
                  <a:lnTo>
                    <a:pt x="15913" y="25400"/>
                  </a:lnTo>
                  <a:lnTo>
                    <a:pt x="16179" y="25488"/>
                  </a:lnTo>
                  <a:lnTo>
                    <a:pt x="16459" y="25488"/>
                  </a:lnTo>
                  <a:lnTo>
                    <a:pt x="16827" y="25488"/>
                  </a:lnTo>
                  <a:lnTo>
                    <a:pt x="16992" y="25425"/>
                  </a:lnTo>
                  <a:lnTo>
                    <a:pt x="17043" y="25882"/>
                  </a:lnTo>
                  <a:lnTo>
                    <a:pt x="17792" y="26492"/>
                  </a:lnTo>
                  <a:lnTo>
                    <a:pt x="18059" y="26581"/>
                  </a:lnTo>
                  <a:lnTo>
                    <a:pt x="18338" y="26581"/>
                  </a:lnTo>
                  <a:lnTo>
                    <a:pt x="18707" y="26581"/>
                  </a:lnTo>
                  <a:lnTo>
                    <a:pt x="18872" y="26517"/>
                  </a:lnTo>
                  <a:lnTo>
                    <a:pt x="18923" y="26987"/>
                  </a:lnTo>
                  <a:lnTo>
                    <a:pt x="19685" y="27597"/>
                  </a:lnTo>
                  <a:lnTo>
                    <a:pt x="19951" y="27686"/>
                  </a:lnTo>
                  <a:lnTo>
                    <a:pt x="20231" y="27686"/>
                  </a:lnTo>
                  <a:lnTo>
                    <a:pt x="20586" y="27686"/>
                  </a:lnTo>
                  <a:lnTo>
                    <a:pt x="20955" y="27533"/>
                  </a:lnTo>
                  <a:lnTo>
                    <a:pt x="33083" y="12585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0" name="object 4550"/>
            <p:cNvSpPr/>
            <p:nvPr/>
          </p:nvSpPr>
          <p:spPr>
            <a:xfrm>
              <a:off x="2433294" y="5287352"/>
              <a:ext cx="33655" cy="14604"/>
            </a:xfrm>
            <a:custGeom>
              <a:avLst/>
              <a:gdLst/>
              <a:ahLst/>
              <a:cxnLst/>
              <a:rect l="l" t="t" r="r" b="b"/>
              <a:pathLst>
                <a:path w="33655" h="14604">
                  <a:moveTo>
                    <a:pt x="33502" y="12623"/>
                  </a:moveTo>
                  <a:lnTo>
                    <a:pt x="32994" y="12014"/>
                  </a:lnTo>
                  <a:lnTo>
                    <a:pt x="32321" y="11976"/>
                  </a:lnTo>
                  <a:lnTo>
                    <a:pt x="31546" y="11925"/>
                  </a:lnTo>
                  <a:lnTo>
                    <a:pt x="31584" y="11531"/>
                  </a:lnTo>
                  <a:lnTo>
                    <a:pt x="31076" y="10922"/>
                  </a:lnTo>
                  <a:lnTo>
                    <a:pt x="30391" y="10883"/>
                  </a:lnTo>
                  <a:lnTo>
                    <a:pt x="29616" y="10833"/>
                  </a:lnTo>
                  <a:lnTo>
                    <a:pt x="29654" y="10439"/>
                  </a:lnTo>
                  <a:lnTo>
                    <a:pt x="29146" y="9829"/>
                  </a:lnTo>
                  <a:lnTo>
                    <a:pt x="28473" y="9791"/>
                  </a:lnTo>
                  <a:lnTo>
                    <a:pt x="27698" y="9740"/>
                  </a:lnTo>
                  <a:lnTo>
                    <a:pt x="27736" y="9334"/>
                  </a:lnTo>
                  <a:lnTo>
                    <a:pt x="27228" y="8724"/>
                  </a:lnTo>
                  <a:lnTo>
                    <a:pt x="26543" y="8686"/>
                  </a:lnTo>
                  <a:lnTo>
                    <a:pt x="25781" y="8636"/>
                  </a:lnTo>
                  <a:lnTo>
                    <a:pt x="25819" y="8242"/>
                  </a:lnTo>
                  <a:lnTo>
                    <a:pt x="25311" y="7632"/>
                  </a:lnTo>
                  <a:lnTo>
                    <a:pt x="24638" y="7594"/>
                  </a:lnTo>
                  <a:lnTo>
                    <a:pt x="23850" y="7531"/>
                  </a:lnTo>
                  <a:lnTo>
                    <a:pt x="23888" y="7137"/>
                  </a:lnTo>
                  <a:lnTo>
                    <a:pt x="23380" y="6540"/>
                  </a:lnTo>
                  <a:lnTo>
                    <a:pt x="22694" y="6502"/>
                  </a:lnTo>
                  <a:lnTo>
                    <a:pt x="21932" y="6451"/>
                  </a:lnTo>
                  <a:lnTo>
                    <a:pt x="21971" y="6032"/>
                  </a:lnTo>
                  <a:lnTo>
                    <a:pt x="21463" y="5435"/>
                  </a:lnTo>
                  <a:lnTo>
                    <a:pt x="20789" y="5397"/>
                  </a:lnTo>
                  <a:lnTo>
                    <a:pt x="20002" y="5346"/>
                  </a:lnTo>
                  <a:lnTo>
                    <a:pt x="20040" y="4940"/>
                  </a:lnTo>
                  <a:lnTo>
                    <a:pt x="19532" y="4343"/>
                  </a:lnTo>
                  <a:lnTo>
                    <a:pt x="18084" y="4229"/>
                  </a:lnTo>
                  <a:lnTo>
                    <a:pt x="18122" y="3835"/>
                  </a:lnTo>
                  <a:lnTo>
                    <a:pt x="17614" y="3238"/>
                  </a:lnTo>
                  <a:lnTo>
                    <a:pt x="16941" y="3200"/>
                  </a:lnTo>
                  <a:lnTo>
                    <a:pt x="16167" y="3149"/>
                  </a:lnTo>
                  <a:lnTo>
                    <a:pt x="16205" y="2743"/>
                  </a:lnTo>
                  <a:lnTo>
                    <a:pt x="15697" y="2133"/>
                  </a:lnTo>
                  <a:lnTo>
                    <a:pt x="15011" y="2095"/>
                  </a:lnTo>
                  <a:lnTo>
                    <a:pt x="14236" y="2044"/>
                  </a:lnTo>
                  <a:lnTo>
                    <a:pt x="14274" y="1651"/>
                  </a:lnTo>
                  <a:lnTo>
                    <a:pt x="13766" y="1041"/>
                  </a:lnTo>
                  <a:lnTo>
                    <a:pt x="13093" y="1003"/>
                  </a:lnTo>
                  <a:lnTo>
                    <a:pt x="698" y="0"/>
                  </a:lnTo>
                  <a:lnTo>
                    <a:pt x="101" y="508"/>
                  </a:lnTo>
                  <a:lnTo>
                    <a:pt x="0" y="1866"/>
                  </a:lnTo>
                  <a:lnTo>
                    <a:pt x="508" y="2463"/>
                  </a:lnTo>
                  <a:lnTo>
                    <a:pt x="1955" y="2590"/>
                  </a:lnTo>
                  <a:lnTo>
                    <a:pt x="1930" y="2971"/>
                  </a:lnTo>
                  <a:lnTo>
                    <a:pt x="2438" y="3556"/>
                  </a:lnTo>
                  <a:lnTo>
                    <a:pt x="3873" y="3683"/>
                  </a:lnTo>
                  <a:lnTo>
                    <a:pt x="3848" y="4064"/>
                  </a:lnTo>
                  <a:lnTo>
                    <a:pt x="4356" y="4648"/>
                  </a:lnTo>
                  <a:lnTo>
                    <a:pt x="5791" y="4775"/>
                  </a:lnTo>
                  <a:lnTo>
                    <a:pt x="5765" y="5168"/>
                  </a:lnTo>
                  <a:lnTo>
                    <a:pt x="6261" y="5753"/>
                  </a:lnTo>
                  <a:lnTo>
                    <a:pt x="7721" y="5880"/>
                  </a:lnTo>
                  <a:lnTo>
                    <a:pt x="7696" y="6261"/>
                  </a:lnTo>
                  <a:lnTo>
                    <a:pt x="8204" y="6845"/>
                  </a:lnTo>
                  <a:lnTo>
                    <a:pt x="9639" y="6972"/>
                  </a:lnTo>
                  <a:lnTo>
                    <a:pt x="9613" y="7366"/>
                  </a:lnTo>
                  <a:lnTo>
                    <a:pt x="10109" y="7950"/>
                  </a:lnTo>
                  <a:lnTo>
                    <a:pt x="10782" y="8026"/>
                  </a:lnTo>
                  <a:lnTo>
                    <a:pt x="11569" y="8089"/>
                  </a:lnTo>
                  <a:lnTo>
                    <a:pt x="11544" y="8458"/>
                  </a:lnTo>
                  <a:lnTo>
                    <a:pt x="12052" y="9042"/>
                  </a:lnTo>
                  <a:lnTo>
                    <a:pt x="12712" y="9118"/>
                  </a:lnTo>
                  <a:lnTo>
                    <a:pt x="13487" y="9182"/>
                  </a:lnTo>
                  <a:lnTo>
                    <a:pt x="13462" y="9550"/>
                  </a:lnTo>
                  <a:lnTo>
                    <a:pt x="13970" y="10147"/>
                  </a:lnTo>
                  <a:lnTo>
                    <a:pt x="15405" y="10274"/>
                  </a:lnTo>
                  <a:lnTo>
                    <a:pt x="15379" y="10655"/>
                  </a:lnTo>
                  <a:lnTo>
                    <a:pt x="15887" y="11252"/>
                  </a:lnTo>
                  <a:lnTo>
                    <a:pt x="17335" y="11379"/>
                  </a:lnTo>
                  <a:lnTo>
                    <a:pt x="17310" y="11747"/>
                  </a:lnTo>
                  <a:lnTo>
                    <a:pt x="17805" y="12344"/>
                  </a:lnTo>
                  <a:lnTo>
                    <a:pt x="19253" y="12471"/>
                  </a:lnTo>
                  <a:lnTo>
                    <a:pt x="19227" y="12852"/>
                  </a:lnTo>
                  <a:lnTo>
                    <a:pt x="19735" y="13436"/>
                  </a:lnTo>
                  <a:lnTo>
                    <a:pt x="32219" y="14439"/>
                  </a:lnTo>
                  <a:lnTo>
                    <a:pt x="32854" y="14439"/>
                  </a:lnTo>
                  <a:lnTo>
                    <a:pt x="33401" y="13944"/>
                  </a:lnTo>
                  <a:lnTo>
                    <a:pt x="33502" y="12623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1" name="object 4551"/>
            <p:cNvSpPr/>
            <p:nvPr/>
          </p:nvSpPr>
          <p:spPr>
            <a:xfrm>
              <a:off x="2439714" y="531542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2" name="object 4552"/>
            <p:cNvSpPr/>
            <p:nvPr/>
          </p:nvSpPr>
          <p:spPr>
            <a:xfrm>
              <a:off x="2440901" y="531618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22" y="3124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16" y="3835"/>
                  </a:moveTo>
                  <a:lnTo>
                    <a:pt x="1181" y="698"/>
                  </a:lnTo>
                  <a:lnTo>
                    <a:pt x="355" y="215"/>
                  </a:lnTo>
                  <a:lnTo>
                    <a:pt x="990" y="3352"/>
                  </a:lnTo>
                  <a:lnTo>
                    <a:pt x="1816" y="383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3" name="object 4553"/>
            <p:cNvSpPr/>
            <p:nvPr/>
          </p:nvSpPr>
          <p:spPr>
            <a:xfrm>
              <a:off x="2439772" y="531546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4" name="object 4554"/>
            <p:cNvSpPr/>
            <p:nvPr/>
          </p:nvSpPr>
          <p:spPr>
            <a:xfrm>
              <a:off x="2439710" y="531550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5" name="object 4555"/>
            <p:cNvSpPr/>
            <p:nvPr/>
          </p:nvSpPr>
          <p:spPr>
            <a:xfrm>
              <a:off x="2440760" y="531602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6" name="object 4556"/>
            <p:cNvSpPr/>
            <p:nvPr/>
          </p:nvSpPr>
          <p:spPr>
            <a:xfrm>
              <a:off x="2440710" y="531606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7" name="object 4557"/>
            <p:cNvSpPr/>
            <p:nvPr/>
          </p:nvSpPr>
          <p:spPr>
            <a:xfrm>
              <a:off x="2442100" y="531679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8" name="object 4558"/>
            <p:cNvSpPr/>
            <p:nvPr/>
          </p:nvSpPr>
          <p:spPr>
            <a:xfrm>
              <a:off x="2442049" y="531684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41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9" name="object 4559"/>
            <p:cNvSpPr/>
            <p:nvPr/>
          </p:nvSpPr>
          <p:spPr>
            <a:xfrm>
              <a:off x="2439455" y="531525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48"/>
                  </a:lnTo>
                  <a:lnTo>
                    <a:pt x="139" y="3200"/>
                  </a:lnTo>
                  <a:lnTo>
                    <a:pt x="254" y="241"/>
                  </a:lnTo>
                  <a:lnTo>
                    <a:pt x="3733" y="2247"/>
                  </a:lnTo>
                  <a:lnTo>
                    <a:pt x="3733" y="5156"/>
                  </a:lnTo>
                  <a:lnTo>
                    <a:pt x="3771" y="5295"/>
                  </a:lnTo>
                  <a:lnTo>
                    <a:pt x="3886" y="218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0" name="object 4560"/>
            <p:cNvSpPr/>
            <p:nvPr/>
          </p:nvSpPr>
          <p:spPr>
            <a:xfrm>
              <a:off x="2439454" y="531533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2171"/>
                  </a:moveTo>
                  <a:lnTo>
                    <a:pt x="2501" y="1460"/>
                  </a:lnTo>
                  <a:lnTo>
                    <a:pt x="0" y="0"/>
                  </a:lnTo>
                  <a:lnTo>
                    <a:pt x="0" y="3035"/>
                  </a:lnTo>
                  <a:lnTo>
                    <a:pt x="152" y="3124"/>
                  </a:lnTo>
                  <a:lnTo>
                    <a:pt x="152" y="228"/>
                  </a:lnTo>
                  <a:lnTo>
                    <a:pt x="2501" y="1587"/>
                  </a:lnTo>
                  <a:lnTo>
                    <a:pt x="3619" y="2235"/>
                  </a:lnTo>
                  <a:lnTo>
                    <a:pt x="3619" y="5130"/>
                  </a:lnTo>
                  <a:lnTo>
                    <a:pt x="3771" y="5219"/>
                  </a:lnTo>
                  <a:lnTo>
                    <a:pt x="3771" y="217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1" name="object 4561"/>
            <p:cNvSpPr/>
            <p:nvPr/>
          </p:nvSpPr>
          <p:spPr>
            <a:xfrm>
              <a:off x="2434455" y="531238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20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2" name="object 4562"/>
            <p:cNvSpPr/>
            <p:nvPr/>
          </p:nvSpPr>
          <p:spPr>
            <a:xfrm>
              <a:off x="2435644" y="5313146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22" y="3124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16" y="3822"/>
                  </a:moveTo>
                  <a:lnTo>
                    <a:pt x="1181" y="698"/>
                  </a:lnTo>
                  <a:lnTo>
                    <a:pt x="355" y="215"/>
                  </a:lnTo>
                  <a:lnTo>
                    <a:pt x="990" y="3340"/>
                  </a:lnTo>
                  <a:lnTo>
                    <a:pt x="1816" y="382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3" name="object 4563"/>
            <p:cNvSpPr/>
            <p:nvPr/>
          </p:nvSpPr>
          <p:spPr>
            <a:xfrm>
              <a:off x="2434513" y="531243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889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152" y="2819"/>
                  </a:lnTo>
                  <a:lnTo>
                    <a:pt x="152" y="228"/>
                  </a:lnTo>
                  <a:lnTo>
                    <a:pt x="398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8" y="228"/>
                  </a:moveTo>
                  <a:lnTo>
                    <a:pt x="152" y="228"/>
                  </a:lnTo>
                  <a:lnTo>
                    <a:pt x="3217" y="1993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1993"/>
                  </a:lnTo>
                  <a:lnTo>
                    <a:pt x="398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4" name="object 4564"/>
            <p:cNvSpPr/>
            <p:nvPr/>
          </p:nvSpPr>
          <p:spPr>
            <a:xfrm>
              <a:off x="2434452" y="531246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5" name="object 4565"/>
            <p:cNvSpPr/>
            <p:nvPr/>
          </p:nvSpPr>
          <p:spPr>
            <a:xfrm>
              <a:off x="2435504" y="531299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6" name="object 4566"/>
            <p:cNvSpPr/>
            <p:nvPr/>
          </p:nvSpPr>
          <p:spPr>
            <a:xfrm>
              <a:off x="2435448" y="531303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54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30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7" name="object 4567"/>
            <p:cNvSpPr/>
            <p:nvPr/>
          </p:nvSpPr>
          <p:spPr>
            <a:xfrm>
              <a:off x="2436842" y="531376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203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8" name="object 4568"/>
            <p:cNvSpPr/>
            <p:nvPr/>
          </p:nvSpPr>
          <p:spPr>
            <a:xfrm>
              <a:off x="2436787" y="531381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41" y="3035"/>
                  </a:lnTo>
                  <a:lnTo>
                    <a:pt x="254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3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9" name="object 4569"/>
            <p:cNvSpPr/>
            <p:nvPr/>
          </p:nvSpPr>
          <p:spPr>
            <a:xfrm>
              <a:off x="2434197" y="531223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35"/>
                  </a:lnTo>
                  <a:lnTo>
                    <a:pt x="139" y="3187"/>
                  </a:lnTo>
                  <a:lnTo>
                    <a:pt x="254" y="228"/>
                  </a:lnTo>
                  <a:lnTo>
                    <a:pt x="3733" y="2235"/>
                  </a:lnTo>
                  <a:lnTo>
                    <a:pt x="3733" y="5143"/>
                  </a:lnTo>
                  <a:lnTo>
                    <a:pt x="3771" y="5283"/>
                  </a:lnTo>
                  <a:lnTo>
                    <a:pt x="3886" y="217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0" name="object 4570"/>
            <p:cNvSpPr/>
            <p:nvPr/>
          </p:nvSpPr>
          <p:spPr>
            <a:xfrm>
              <a:off x="2434183" y="531229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71"/>
                  </a:moveTo>
                  <a:lnTo>
                    <a:pt x="2501" y="1447"/>
                  </a:lnTo>
                  <a:lnTo>
                    <a:pt x="0" y="0"/>
                  </a:lnTo>
                  <a:lnTo>
                    <a:pt x="0" y="3022"/>
                  </a:lnTo>
                  <a:lnTo>
                    <a:pt x="152" y="3111"/>
                  </a:lnTo>
                  <a:lnTo>
                    <a:pt x="152" y="228"/>
                  </a:lnTo>
                  <a:lnTo>
                    <a:pt x="2501" y="1587"/>
                  </a:lnTo>
                  <a:lnTo>
                    <a:pt x="3632" y="2247"/>
                  </a:lnTo>
                  <a:lnTo>
                    <a:pt x="3632" y="5143"/>
                  </a:lnTo>
                  <a:lnTo>
                    <a:pt x="3784" y="5232"/>
                  </a:lnTo>
                  <a:lnTo>
                    <a:pt x="3784" y="217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1" name="object 4571"/>
            <p:cNvSpPr/>
            <p:nvPr/>
          </p:nvSpPr>
          <p:spPr>
            <a:xfrm>
              <a:off x="2429197" y="530935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2" name="object 4572"/>
            <p:cNvSpPr/>
            <p:nvPr/>
          </p:nvSpPr>
          <p:spPr>
            <a:xfrm>
              <a:off x="2430373" y="531011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35" y="3124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28" y="3822"/>
                  </a:moveTo>
                  <a:lnTo>
                    <a:pt x="1193" y="698"/>
                  </a:lnTo>
                  <a:lnTo>
                    <a:pt x="368" y="215"/>
                  </a:lnTo>
                  <a:lnTo>
                    <a:pt x="1003" y="3340"/>
                  </a:lnTo>
                  <a:lnTo>
                    <a:pt x="1828" y="382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3" name="object 4573"/>
            <p:cNvSpPr/>
            <p:nvPr/>
          </p:nvSpPr>
          <p:spPr>
            <a:xfrm>
              <a:off x="2429255" y="530939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4" name="object 4574"/>
            <p:cNvSpPr/>
            <p:nvPr/>
          </p:nvSpPr>
          <p:spPr>
            <a:xfrm>
              <a:off x="2429193" y="53094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82"/>
                  </a:lnTo>
                  <a:lnTo>
                    <a:pt x="3479" y="4889"/>
                  </a:lnTo>
                  <a:lnTo>
                    <a:pt x="3479" y="4648"/>
                  </a:lnTo>
                  <a:lnTo>
                    <a:pt x="3327" y="4648"/>
                  </a:lnTo>
                  <a:lnTo>
                    <a:pt x="262" y="2882"/>
                  </a:lnTo>
                  <a:lnTo>
                    <a:pt x="152" y="215"/>
                  </a:lnTo>
                  <a:lnTo>
                    <a:pt x="376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6" y="215"/>
                  </a:moveTo>
                  <a:lnTo>
                    <a:pt x="152" y="215"/>
                  </a:lnTo>
                  <a:lnTo>
                    <a:pt x="3239" y="1993"/>
                  </a:lnTo>
                  <a:lnTo>
                    <a:pt x="3327" y="4648"/>
                  </a:lnTo>
                  <a:lnTo>
                    <a:pt x="3479" y="4648"/>
                  </a:lnTo>
                  <a:lnTo>
                    <a:pt x="3479" y="1993"/>
                  </a:lnTo>
                  <a:lnTo>
                    <a:pt x="376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5" name="object 4575"/>
            <p:cNvSpPr/>
            <p:nvPr/>
          </p:nvSpPr>
          <p:spPr>
            <a:xfrm>
              <a:off x="2430245" y="530995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6" name="object 4576"/>
            <p:cNvSpPr/>
            <p:nvPr/>
          </p:nvSpPr>
          <p:spPr>
            <a:xfrm>
              <a:off x="2430191" y="531000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54" y="2882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30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7" name="object 4577"/>
            <p:cNvSpPr/>
            <p:nvPr/>
          </p:nvSpPr>
          <p:spPr>
            <a:xfrm>
              <a:off x="2431585" y="531073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8" name="object 4578"/>
            <p:cNvSpPr/>
            <p:nvPr/>
          </p:nvSpPr>
          <p:spPr>
            <a:xfrm>
              <a:off x="2431543" y="53107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82"/>
                  </a:lnTo>
                  <a:lnTo>
                    <a:pt x="228" y="3035"/>
                  </a:lnTo>
                  <a:lnTo>
                    <a:pt x="241" y="2882"/>
                  </a:lnTo>
                  <a:lnTo>
                    <a:pt x="139" y="228"/>
                  </a:lnTo>
                  <a:lnTo>
                    <a:pt x="304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9" name="object 4579"/>
            <p:cNvSpPr/>
            <p:nvPr/>
          </p:nvSpPr>
          <p:spPr>
            <a:xfrm>
              <a:off x="2428938" y="530919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35"/>
                  </a:lnTo>
                  <a:lnTo>
                    <a:pt x="139" y="3200"/>
                  </a:lnTo>
                  <a:lnTo>
                    <a:pt x="254" y="228"/>
                  </a:lnTo>
                  <a:lnTo>
                    <a:pt x="3733" y="2235"/>
                  </a:lnTo>
                  <a:lnTo>
                    <a:pt x="3733" y="5143"/>
                  </a:lnTo>
                  <a:lnTo>
                    <a:pt x="3771" y="5283"/>
                  </a:lnTo>
                  <a:lnTo>
                    <a:pt x="3886" y="217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0" name="object 4580"/>
            <p:cNvSpPr/>
            <p:nvPr/>
          </p:nvSpPr>
          <p:spPr>
            <a:xfrm>
              <a:off x="2428925" y="5309260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71"/>
                  </a:moveTo>
                  <a:lnTo>
                    <a:pt x="2501" y="1447"/>
                  </a:lnTo>
                  <a:lnTo>
                    <a:pt x="0" y="0"/>
                  </a:lnTo>
                  <a:lnTo>
                    <a:pt x="0" y="3035"/>
                  </a:lnTo>
                  <a:lnTo>
                    <a:pt x="152" y="3124"/>
                  </a:lnTo>
                  <a:lnTo>
                    <a:pt x="152" y="228"/>
                  </a:lnTo>
                  <a:lnTo>
                    <a:pt x="2501" y="1587"/>
                  </a:lnTo>
                  <a:lnTo>
                    <a:pt x="3632" y="2247"/>
                  </a:lnTo>
                  <a:lnTo>
                    <a:pt x="3632" y="5143"/>
                  </a:lnTo>
                  <a:lnTo>
                    <a:pt x="3784" y="5232"/>
                  </a:lnTo>
                  <a:lnTo>
                    <a:pt x="3784" y="217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1" name="object 4581"/>
            <p:cNvSpPr/>
            <p:nvPr/>
          </p:nvSpPr>
          <p:spPr>
            <a:xfrm>
              <a:off x="2423939" y="530631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908"/>
                  </a:lnTo>
                  <a:lnTo>
                    <a:pt x="3454" y="4902"/>
                  </a:lnTo>
                  <a:lnTo>
                    <a:pt x="3454" y="1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2" name="object 4582"/>
            <p:cNvSpPr/>
            <p:nvPr/>
          </p:nvSpPr>
          <p:spPr>
            <a:xfrm>
              <a:off x="2425115" y="5307075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01" y="3289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22" y="3124"/>
                  </a:lnTo>
                  <a:lnTo>
                    <a:pt x="901" y="3289"/>
                  </a:lnTo>
                  <a:close/>
                </a:path>
                <a:path w="1905" h="4445">
                  <a:moveTo>
                    <a:pt x="1828" y="3835"/>
                  </a:moveTo>
                  <a:lnTo>
                    <a:pt x="1193" y="698"/>
                  </a:lnTo>
                  <a:lnTo>
                    <a:pt x="368" y="215"/>
                  </a:lnTo>
                  <a:lnTo>
                    <a:pt x="1003" y="3340"/>
                  </a:lnTo>
                  <a:lnTo>
                    <a:pt x="1828" y="383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3" name="object 4583"/>
            <p:cNvSpPr/>
            <p:nvPr/>
          </p:nvSpPr>
          <p:spPr>
            <a:xfrm>
              <a:off x="2423996" y="5306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14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26" y="2006"/>
                  </a:lnTo>
                  <a:lnTo>
                    <a:pt x="3314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4" name="object 4584"/>
            <p:cNvSpPr/>
            <p:nvPr/>
          </p:nvSpPr>
          <p:spPr>
            <a:xfrm>
              <a:off x="2423934" y="530639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95"/>
                  </a:lnTo>
                  <a:lnTo>
                    <a:pt x="3479" y="4902"/>
                  </a:lnTo>
                  <a:lnTo>
                    <a:pt x="3479" y="4660"/>
                  </a:lnTo>
                  <a:lnTo>
                    <a:pt x="3327" y="4660"/>
                  </a:lnTo>
                  <a:lnTo>
                    <a:pt x="262" y="2895"/>
                  </a:lnTo>
                  <a:lnTo>
                    <a:pt x="152" y="228"/>
                  </a:lnTo>
                  <a:lnTo>
                    <a:pt x="396" y="228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96" y="228"/>
                  </a:moveTo>
                  <a:lnTo>
                    <a:pt x="152" y="228"/>
                  </a:lnTo>
                  <a:lnTo>
                    <a:pt x="3239" y="2006"/>
                  </a:lnTo>
                  <a:lnTo>
                    <a:pt x="3327" y="4660"/>
                  </a:lnTo>
                  <a:lnTo>
                    <a:pt x="3479" y="4660"/>
                  </a:lnTo>
                  <a:lnTo>
                    <a:pt x="3479" y="2006"/>
                  </a:lnTo>
                  <a:lnTo>
                    <a:pt x="396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5" name="object 4585"/>
            <p:cNvSpPr/>
            <p:nvPr/>
          </p:nvSpPr>
          <p:spPr>
            <a:xfrm>
              <a:off x="2424988" y="530692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6" name="object 4586"/>
            <p:cNvSpPr/>
            <p:nvPr/>
          </p:nvSpPr>
          <p:spPr>
            <a:xfrm>
              <a:off x="2424934" y="530696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54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7" name="object 4587"/>
            <p:cNvSpPr/>
            <p:nvPr/>
          </p:nvSpPr>
          <p:spPr>
            <a:xfrm>
              <a:off x="2426327" y="530769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190" y="3009"/>
                  </a:lnTo>
                  <a:lnTo>
                    <a:pt x="190" y="2857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8" name="object 4588"/>
            <p:cNvSpPr/>
            <p:nvPr/>
          </p:nvSpPr>
          <p:spPr>
            <a:xfrm>
              <a:off x="2426271" y="53077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908"/>
                  </a:lnTo>
                  <a:lnTo>
                    <a:pt x="241" y="3035"/>
                  </a:lnTo>
                  <a:lnTo>
                    <a:pt x="254" y="2882"/>
                  </a:lnTo>
                  <a:lnTo>
                    <a:pt x="152" y="241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9" name="object 4589"/>
            <p:cNvSpPr/>
            <p:nvPr/>
          </p:nvSpPr>
          <p:spPr>
            <a:xfrm>
              <a:off x="2423681" y="530615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048"/>
                  </a:lnTo>
                  <a:lnTo>
                    <a:pt x="139" y="3200"/>
                  </a:lnTo>
                  <a:lnTo>
                    <a:pt x="254" y="241"/>
                  </a:lnTo>
                  <a:lnTo>
                    <a:pt x="3733" y="2247"/>
                  </a:lnTo>
                  <a:lnTo>
                    <a:pt x="3733" y="5156"/>
                  </a:lnTo>
                  <a:lnTo>
                    <a:pt x="3771" y="5295"/>
                  </a:lnTo>
                  <a:lnTo>
                    <a:pt x="3886" y="218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0" name="object 4590"/>
            <p:cNvSpPr/>
            <p:nvPr/>
          </p:nvSpPr>
          <p:spPr>
            <a:xfrm>
              <a:off x="2423668" y="530622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2171"/>
                  </a:moveTo>
                  <a:lnTo>
                    <a:pt x="2501" y="1447"/>
                  </a:lnTo>
                  <a:lnTo>
                    <a:pt x="0" y="0"/>
                  </a:lnTo>
                  <a:lnTo>
                    <a:pt x="0" y="3035"/>
                  </a:lnTo>
                  <a:lnTo>
                    <a:pt x="152" y="3124"/>
                  </a:lnTo>
                  <a:lnTo>
                    <a:pt x="152" y="228"/>
                  </a:lnTo>
                  <a:lnTo>
                    <a:pt x="2501" y="1587"/>
                  </a:lnTo>
                  <a:lnTo>
                    <a:pt x="3632" y="2235"/>
                  </a:lnTo>
                  <a:lnTo>
                    <a:pt x="3632" y="5130"/>
                  </a:lnTo>
                  <a:lnTo>
                    <a:pt x="3784" y="5219"/>
                  </a:lnTo>
                  <a:lnTo>
                    <a:pt x="3784" y="217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1" name="object 4591"/>
            <p:cNvSpPr/>
            <p:nvPr/>
          </p:nvSpPr>
          <p:spPr>
            <a:xfrm>
              <a:off x="2445824" y="531547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2" name="object 4592"/>
            <p:cNvSpPr/>
            <p:nvPr/>
          </p:nvSpPr>
          <p:spPr>
            <a:xfrm>
              <a:off x="2446274" y="5316245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03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03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36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3" name="object 4593"/>
            <p:cNvSpPr/>
            <p:nvPr/>
          </p:nvSpPr>
          <p:spPr>
            <a:xfrm>
              <a:off x="2445741" y="531552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14" y="4660"/>
                  </a:lnTo>
                  <a:lnTo>
                    <a:pt x="152" y="4660"/>
                  </a:lnTo>
                  <a:lnTo>
                    <a:pt x="261" y="1993"/>
                  </a:lnTo>
                  <a:lnTo>
                    <a:pt x="3327" y="215"/>
                  </a:lnTo>
                  <a:lnTo>
                    <a:pt x="3467" y="215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15"/>
                  </a:moveTo>
                  <a:lnTo>
                    <a:pt x="3327" y="215"/>
                  </a:lnTo>
                  <a:lnTo>
                    <a:pt x="3217" y="2882"/>
                  </a:lnTo>
                  <a:lnTo>
                    <a:pt x="152" y="4660"/>
                  </a:lnTo>
                  <a:lnTo>
                    <a:pt x="414" y="4660"/>
                  </a:lnTo>
                  <a:lnTo>
                    <a:pt x="3467" y="2882"/>
                  </a:lnTo>
                  <a:lnTo>
                    <a:pt x="346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4" name="object 4594"/>
            <p:cNvSpPr/>
            <p:nvPr/>
          </p:nvSpPr>
          <p:spPr>
            <a:xfrm>
              <a:off x="2445802" y="531555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52" y="4660"/>
                  </a:lnTo>
                  <a:lnTo>
                    <a:pt x="261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52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5" name="object 4595"/>
            <p:cNvSpPr/>
            <p:nvPr/>
          </p:nvSpPr>
          <p:spPr>
            <a:xfrm>
              <a:off x="2447964" y="531608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6" name="object 4596"/>
            <p:cNvSpPr/>
            <p:nvPr/>
          </p:nvSpPr>
          <p:spPr>
            <a:xfrm>
              <a:off x="2447966" y="531612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7" name="object 4597"/>
            <p:cNvSpPr/>
            <p:nvPr/>
          </p:nvSpPr>
          <p:spPr>
            <a:xfrm>
              <a:off x="2446625" y="531685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8" name="object 4598"/>
            <p:cNvSpPr/>
            <p:nvPr/>
          </p:nvSpPr>
          <p:spPr>
            <a:xfrm>
              <a:off x="2446628" y="531689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9" name="object 4599"/>
            <p:cNvSpPr/>
            <p:nvPr/>
          </p:nvSpPr>
          <p:spPr>
            <a:xfrm>
              <a:off x="2445650" y="531531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84"/>
                  </a:lnTo>
                  <a:lnTo>
                    <a:pt x="0" y="5232"/>
                  </a:lnTo>
                  <a:lnTo>
                    <a:pt x="152" y="5156"/>
                  </a:lnTo>
                  <a:lnTo>
                    <a:pt x="152" y="2247"/>
                  </a:lnTo>
                  <a:lnTo>
                    <a:pt x="3632" y="241"/>
                  </a:lnTo>
                  <a:lnTo>
                    <a:pt x="3632" y="3124"/>
                  </a:lnTo>
                  <a:lnTo>
                    <a:pt x="3771" y="3048"/>
                  </a:lnTo>
                  <a:lnTo>
                    <a:pt x="3886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0" name="object 4600"/>
            <p:cNvSpPr/>
            <p:nvPr/>
          </p:nvSpPr>
          <p:spPr>
            <a:xfrm>
              <a:off x="2445753" y="531538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84" y="0"/>
                  </a:moveTo>
                  <a:lnTo>
                    <a:pt x="1282" y="1435"/>
                  </a:lnTo>
                  <a:lnTo>
                    <a:pt x="0" y="2184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47"/>
                  </a:lnTo>
                  <a:lnTo>
                    <a:pt x="1282" y="1587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84" y="3035"/>
                  </a:lnTo>
                  <a:lnTo>
                    <a:pt x="37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1" name="object 4601"/>
            <p:cNvSpPr/>
            <p:nvPr/>
          </p:nvSpPr>
          <p:spPr>
            <a:xfrm>
              <a:off x="2451082" y="531244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2" name="object 4602"/>
            <p:cNvSpPr/>
            <p:nvPr/>
          </p:nvSpPr>
          <p:spPr>
            <a:xfrm>
              <a:off x="2451531" y="5313197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28"/>
                  </a:moveTo>
                  <a:lnTo>
                    <a:pt x="635" y="711"/>
                  </a:lnTo>
                  <a:lnTo>
                    <a:pt x="0" y="3835"/>
                  </a:lnTo>
                  <a:lnTo>
                    <a:pt x="825" y="3352"/>
                  </a:lnTo>
                  <a:lnTo>
                    <a:pt x="1460" y="228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3" name="object 4603"/>
            <p:cNvSpPr/>
            <p:nvPr/>
          </p:nvSpPr>
          <p:spPr>
            <a:xfrm>
              <a:off x="2450998" y="531248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52" y="4660"/>
                  </a:lnTo>
                  <a:lnTo>
                    <a:pt x="261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52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4" name="object 4604"/>
            <p:cNvSpPr/>
            <p:nvPr/>
          </p:nvSpPr>
          <p:spPr>
            <a:xfrm>
              <a:off x="2451059" y="53125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36" y="4648"/>
                  </a:lnTo>
                  <a:lnTo>
                    <a:pt x="152" y="4648"/>
                  </a:lnTo>
                  <a:lnTo>
                    <a:pt x="261" y="1993"/>
                  </a:lnTo>
                  <a:lnTo>
                    <a:pt x="3327" y="215"/>
                  </a:lnTo>
                  <a:lnTo>
                    <a:pt x="3467" y="215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15"/>
                  </a:moveTo>
                  <a:lnTo>
                    <a:pt x="3327" y="215"/>
                  </a:lnTo>
                  <a:lnTo>
                    <a:pt x="3217" y="2882"/>
                  </a:lnTo>
                  <a:lnTo>
                    <a:pt x="152" y="4648"/>
                  </a:lnTo>
                  <a:lnTo>
                    <a:pt x="436" y="4648"/>
                  </a:lnTo>
                  <a:lnTo>
                    <a:pt x="3467" y="2882"/>
                  </a:lnTo>
                  <a:lnTo>
                    <a:pt x="3467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5" name="object 4605"/>
            <p:cNvSpPr/>
            <p:nvPr/>
          </p:nvSpPr>
          <p:spPr>
            <a:xfrm>
              <a:off x="2453213" y="53130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6" name="object 4606"/>
            <p:cNvSpPr/>
            <p:nvPr/>
          </p:nvSpPr>
          <p:spPr>
            <a:xfrm>
              <a:off x="2453225" y="531309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7" name="object 4607"/>
            <p:cNvSpPr/>
            <p:nvPr/>
          </p:nvSpPr>
          <p:spPr>
            <a:xfrm>
              <a:off x="2451874" y="531382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52"/>
                  </a:lnTo>
                  <a:lnTo>
                    <a:pt x="12" y="304"/>
                  </a:lnTo>
                  <a:lnTo>
                    <a:pt x="127" y="2832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8" name="object 4608"/>
            <p:cNvSpPr/>
            <p:nvPr/>
          </p:nvSpPr>
          <p:spPr>
            <a:xfrm>
              <a:off x="2451887" y="531386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9" name="object 4609"/>
            <p:cNvSpPr/>
            <p:nvPr/>
          </p:nvSpPr>
          <p:spPr>
            <a:xfrm>
              <a:off x="2450911" y="531228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59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35"/>
                  </a:lnTo>
                  <a:lnTo>
                    <a:pt x="3619" y="228"/>
                  </a:lnTo>
                  <a:lnTo>
                    <a:pt x="3619" y="3136"/>
                  </a:lnTo>
                  <a:lnTo>
                    <a:pt x="3746" y="3187"/>
                  </a:lnTo>
                  <a:lnTo>
                    <a:pt x="3759" y="3035"/>
                  </a:lnTo>
                  <a:lnTo>
                    <a:pt x="3886" y="50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0" name="object 4610"/>
            <p:cNvSpPr/>
            <p:nvPr/>
          </p:nvSpPr>
          <p:spPr>
            <a:xfrm>
              <a:off x="2451011" y="531235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2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1" name="object 4611"/>
            <p:cNvSpPr/>
            <p:nvPr/>
          </p:nvSpPr>
          <p:spPr>
            <a:xfrm>
              <a:off x="2456345" y="530941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2" name="object 4612"/>
            <p:cNvSpPr/>
            <p:nvPr/>
          </p:nvSpPr>
          <p:spPr>
            <a:xfrm>
              <a:off x="2456789" y="5310174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460" y="203"/>
                  </a:moveTo>
                  <a:lnTo>
                    <a:pt x="635" y="685"/>
                  </a:lnTo>
                  <a:lnTo>
                    <a:pt x="0" y="3810"/>
                  </a:lnTo>
                  <a:lnTo>
                    <a:pt x="825" y="3327"/>
                  </a:lnTo>
                  <a:lnTo>
                    <a:pt x="1460" y="203"/>
                  </a:lnTo>
                  <a:close/>
                </a:path>
                <a:path w="1905" h="3810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3" name="object 4613"/>
            <p:cNvSpPr/>
            <p:nvPr/>
          </p:nvSpPr>
          <p:spPr>
            <a:xfrm>
              <a:off x="2456257" y="530944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79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7" y="4660"/>
                  </a:lnTo>
                  <a:lnTo>
                    <a:pt x="165" y="4660"/>
                  </a:lnTo>
                  <a:lnTo>
                    <a:pt x="274" y="2006"/>
                  </a:lnTo>
                  <a:lnTo>
                    <a:pt x="3327" y="228"/>
                  </a:lnTo>
                  <a:lnTo>
                    <a:pt x="3479" y="228"/>
                  </a:lnTo>
                  <a:lnTo>
                    <a:pt x="3479" y="0"/>
                  </a:lnTo>
                  <a:close/>
                </a:path>
                <a:path w="3810" h="5079">
                  <a:moveTo>
                    <a:pt x="3479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65" y="4660"/>
                  </a:lnTo>
                  <a:lnTo>
                    <a:pt x="437" y="4660"/>
                  </a:lnTo>
                  <a:lnTo>
                    <a:pt x="3479" y="2895"/>
                  </a:lnTo>
                  <a:lnTo>
                    <a:pt x="3479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4" name="object 4614"/>
            <p:cNvSpPr/>
            <p:nvPr/>
          </p:nvSpPr>
          <p:spPr>
            <a:xfrm>
              <a:off x="2456322" y="530948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5" name="object 4615"/>
            <p:cNvSpPr/>
            <p:nvPr/>
          </p:nvSpPr>
          <p:spPr>
            <a:xfrm>
              <a:off x="2458470" y="531001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6" name="object 4616"/>
            <p:cNvSpPr/>
            <p:nvPr/>
          </p:nvSpPr>
          <p:spPr>
            <a:xfrm>
              <a:off x="2458483" y="531005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44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7" name="object 4617"/>
            <p:cNvSpPr/>
            <p:nvPr/>
          </p:nvSpPr>
          <p:spPr>
            <a:xfrm>
              <a:off x="2457132" y="53107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8" name="object 4618"/>
            <p:cNvSpPr/>
            <p:nvPr/>
          </p:nvSpPr>
          <p:spPr>
            <a:xfrm>
              <a:off x="2457145" y="531083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9" name="object 4619"/>
            <p:cNvSpPr/>
            <p:nvPr/>
          </p:nvSpPr>
          <p:spPr>
            <a:xfrm>
              <a:off x="2456171" y="530924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35"/>
                  </a:lnTo>
                  <a:lnTo>
                    <a:pt x="3632" y="228"/>
                  </a:lnTo>
                  <a:lnTo>
                    <a:pt x="3632" y="3136"/>
                  </a:lnTo>
                  <a:lnTo>
                    <a:pt x="3771" y="3047"/>
                  </a:lnTo>
                  <a:lnTo>
                    <a:pt x="3886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0" name="object 4620"/>
            <p:cNvSpPr/>
            <p:nvPr/>
          </p:nvSpPr>
          <p:spPr>
            <a:xfrm>
              <a:off x="2456268" y="530932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35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1" name="object 4621"/>
            <p:cNvSpPr/>
            <p:nvPr/>
          </p:nvSpPr>
          <p:spPr>
            <a:xfrm>
              <a:off x="2461602" y="530637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2" name="object 4622"/>
            <p:cNvSpPr/>
            <p:nvPr/>
          </p:nvSpPr>
          <p:spPr>
            <a:xfrm>
              <a:off x="2462047" y="5307139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3" name="object 4623"/>
            <p:cNvSpPr/>
            <p:nvPr/>
          </p:nvSpPr>
          <p:spPr>
            <a:xfrm>
              <a:off x="2461520" y="530642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14" y="4660"/>
                  </a:lnTo>
                  <a:lnTo>
                    <a:pt x="139" y="4660"/>
                  </a:lnTo>
                  <a:lnTo>
                    <a:pt x="249" y="1993"/>
                  </a:lnTo>
                  <a:lnTo>
                    <a:pt x="3327" y="215"/>
                  </a:lnTo>
                  <a:lnTo>
                    <a:pt x="3467" y="215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15"/>
                  </a:moveTo>
                  <a:lnTo>
                    <a:pt x="3327" y="215"/>
                  </a:lnTo>
                  <a:lnTo>
                    <a:pt x="3217" y="2882"/>
                  </a:lnTo>
                  <a:lnTo>
                    <a:pt x="139" y="4660"/>
                  </a:lnTo>
                  <a:lnTo>
                    <a:pt x="414" y="4660"/>
                  </a:lnTo>
                  <a:lnTo>
                    <a:pt x="3467" y="2882"/>
                  </a:lnTo>
                  <a:lnTo>
                    <a:pt x="346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4" name="object 4624"/>
            <p:cNvSpPr/>
            <p:nvPr/>
          </p:nvSpPr>
          <p:spPr>
            <a:xfrm>
              <a:off x="2461581" y="530644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5" name="object 4625"/>
            <p:cNvSpPr/>
            <p:nvPr/>
          </p:nvSpPr>
          <p:spPr>
            <a:xfrm>
              <a:off x="2463742" y="530698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14" y="2832"/>
                  </a:lnTo>
                  <a:lnTo>
                    <a:pt x="76" y="3009"/>
                  </a:lnTo>
                  <a:lnTo>
                    <a:pt x="266" y="2895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6" name="object 4626"/>
            <p:cNvSpPr/>
            <p:nvPr/>
          </p:nvSpPr>
          <p:spPr>
            <a:xfrm>
              <a:off x="2463742" y="530702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7" name="object 4627"/>
            <p:cNvSpPr/>
            <p:nvPr/>
          </p:nvSpPr>
          <p:spPr>
            <a:xfrm>
              <a:off x="2462404" y="530774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66" y="0"/>
                  </a:moveTo>
                  <a:lnTo>
                    <a:pt x="0" y="165"/>
                  </a:lnTo>
                  <a:lnTo>
                    <a:pt x="0" y="304"/>
                  </a:lnTo>
                  <a:lnTo>
                    <a:pt x="114" y="2844"/>
                  </a:lnTo>
                  <a:lnTo>
                    <a:pt x="76" y="3009"/>
                  </a:lnTo>
                  <a:lnTo>
                    <a:pt x="266" y="2908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8" name="object 4628"/>
            <p:cNvSpPr/>
            <p:nvPr/>
          </p:nvSpPr>
          <p:spPr>
            <a:xfrm>
              <a:off x="2462404" y="530779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95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9" name="object 4629"/>
            <p:cNvSpPr/>
            <p:nvPr/>
          </p:nvSpPr>
          <p:spPr>
            <a:xfrm>
              <a:off x="2461430" y="530620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84"/>
                  </a:lnTo>
                  <a:lnTo>
                    <a:pt x="0" y="5232"/>
                  </a:lnTo>
                  <a:lnTo>
                    <a:pt x="139" y="5156"/>
                  </a:lnTo>
                  <a:lnTo>
                    <a:pt x="139" y="2247"/>
                  </a:lnTo>
                  <a:lnTo>
                    <a:pt x="3632" y="241"/>
                  </a:lnTo>
                  <a:lnTo>
                    <a:pt x="3632" y="3124"/>
                  </a:lnTo>
                  <a:lnTo>
                    <a:pt x="3771" y="3048"/>
                  </a:lnTo>
                  <a:lnTo>
                    <a:pt x="3886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0" name="object 4630"/>
            <p:cNvSpPr/>
            <p:nvPr/>
          </p:nvSpPr>
          <p:spPr>
            <a:xfrm>
              <a:off x="2461526" y="5306288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32" y="215"/>
                  </a:lnTo>
                  <a:lnTo>
                    <a:pt x="3632" y="3111"/>
                  </a:lnTo>
                  <a:lnTo>
                    <a:pt x="3771" y="302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1" name="object 4631"/>
            <p:cNvSpPr/>
            <p:nvPr/>
          </p:nvSpPr>
          <p:spPr>
            <a:xfrm>
              <a:off x="2451082" y="530730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2" name="object 4632"/>
            <p:cNvSpPr/>
            <p:nvPr/>
          </p:nvSpPr>
          <p:spPr>
            <a:xfrm>
              <a:off x="2451531" y="5308066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35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3" name="object 4633"/>
            <p:cNvSpPr/>
            <p:nvPr/>
          </p:nvSpPr>
          <p:spPr>
            <a:xfrm>
              <a:off x="2450998" y="530734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52" y="4660"/>
                  </a:lnTo>
                  <a:lnTo>
                    <a:pt x="261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52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4" name="object 4634"/>
            <p:cNvSpPr/>
            <p:nvPr/>
          </p:nvSpPr>
          <p:spPr>
            <a:xfrm>
              <a:off x="2451059" y="530738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52" y="4660"/>
                  </a:lnTo>
                  <a:lnTo>
                    <a:pt x="261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7" y="2895"/>
                  </a:lnTo>
                  <a:lnTo>
                    <a:pt x="152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5" name="object 4635"/>
            <p:cNvSpPr/>
            <p:nvPr/>
          </p:nvSpPr>
          <p:spPr>
            <a:xfrm>
              <a:off x="2453213" y="530791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6" name="object 4636"/>
            <p:cNvSpPr/>
            <p:nvPr/>
          </p:nvSpPr>
          <p:spPr>
            <a:xfrm>
              <a:off x="2453225" y="530795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7" name="object 4637"/>
            <p:cNvSpPr/>
            <p:nvPr/>
          </p:nvSpPr>
          <p:spPr>
            <a:xfrm>
              <a:off x="2451874" y="530868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8" name="object 4638"/>
            <p:cNvSpPr/>
            <p:nvPr/>
          </p:nvSpPr>
          <p:spPr>
            <a:xfrm>
              <a:off x="2451887" y="53087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9" name="object 4639"/>
            <p:cNvSpPr/>
            <p:nvPr/>
          </p:nvSpPr>
          <p:spPr>
            <a:xfrm>
              <a:off x="2450911" y="530714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59" y="0"/>
                  </a:moveTo>
                  <a:lnTo>
                    <a:pt x="0" y="2171"/>
                  </a:lnTo>
                  <a:lnTo>
                    <a:pt x="0" y="5232"/>
                  </a:lnTo>
                  <a:lnTo>
                    <a:pt x="139" y="5143"/>
                  </a:lnTo>
                  <a:lnTo>
                    <a:pt x="139" y="2235"/>
                  </a:lnTo>
                  <a:lnTo>
                    <a:pt x="3619" y="228"/>
                  </a:lnTo>
                  <a:lnTo>
                    <a:pt x="3619" y="3136"/>
                  </a:lnTo>
                  <a:lnTo>
                    <a:pt x="3746" y="3187"/>
                  </a:lnTo>
                  <a:lnTo>
                    <a:pt x="3759" y="3047"/>
                  </a:lnTo>
                  <a:lnTo>
                    <a:pt x="3886" y="50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0" name="object 4640"/>
            <p:cNvSpPr/>
            <p:nvPr/>
          </p:nvSpPr>
          <p:spPr>
            <a:xfrm>
              <a:off x="2451011" y="530721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71"/>
                  </a:lnTo>
                  <a:lnTo>
                    <a:pt x="0" y="5219"/>
                  </a:lnTo>
                  <a:lnTo>
                    <a:pt x="139" y="5130"/>
                  </a:lnTo>
                  <a:lnTo>
                    <a:pt x="139" y="2235"/>
                  </a:lnTo>
                  <a:lnTo>
                    <a:pt x="1282" y="1574"/>
                  </a:lnTo>
                  <a:lnTo>
                    <a:pt x="3632" y="228"/>
                  </a:lnTo>
                  <a:lnTo>
                    <a:pt x="3632" y="3124"/>
                  </a:lnTo>
                  <a:lnTo>
                    <a:pt x="3771" y="3035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1" name="object 4641"/>
            <p:cNvSpPr/>
            <p:nvPr/>
          </p:nvSpPr>
          <p:spPr>
            <a:xfrm>
              <a:off x="2456345" y="530426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54" y="0"/>
                  </a:moveTo>
                  <a:lnTo>
                    <a:pt x="0" y="2006"/>
                  </a:lnTo>
                  <a:lnTo>
                    <a:pt x="0" y="4902"/>
                  </a:lnTo>
                  <a:lnTo>
                    <a:pt x="3454" y="2908"/>
                  </a:lnTo>
                  <a:lnTo>
                    <a:pt x="3454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2" name="object 4642"/>
            <p:cNvSpPr/>
            <p:nvPr/>
          </p:nvSpPr>
          <p:spPr>
            <a:xfrm>
              <a:off x="2456789" y="530503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460" y="215"/>
                  </a:moveTo>
                  <a:lnTo>
                    <a:pt x="635" y="698"/>
                  </a:lnTo>
                  <a:lnTo>
                    <a:pt x="0" y="3822"/>
                  </a:lnTo>
                  <a:lnTo>
                    <a:pt x="825" y="3340"/>
                  </a:lnTo>
                  <a:lnTo>
                    <a:pt x="1460" y="215"/>
                  </a:lnTo>
                  <a:close/>
                </a:path>
                <a:path w="1905" h="4445">
                  <a:moveTo>
                    <a:pt x="1816" y="0"/>
                  </a:moveTo>
                  <a:lnTo>
                    <a:pt x="1549" y="165"/>
                  </a:lnTo>
                  <a:lnTo>
                    <a:pt x="914" y="3289"/>
                  </a:lnTo>
                  <a:lnTo>
                    <a:pt x="1193" y="3124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3" name="object 4643"/>
            <p:cNvSpPr/>
            <p:nvPr/>
          </p:nvSpPr>
          <p:spPr>
            <a:xfrm>
              <a:off x="2456257" y="530432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79" y="0"/>
                  </a:moveTo>
                  <a:lnTo>
                    <a:pt x="0" y="1993"/>
                  </a:lnTo>
                  <a:lnTo>
                    <a:pt x="0" y="4902"/>
                  </a:lnTo>
                  <a:lnTo>
                    <a:pt x="437" y="4648"/>
                  </a:lnTo>
                  <a:lnTo>
                    <a:pt x="165" y="4648"/>
                  </a:lnTo>
                  <a:lnTo>
                    <a:pt x="274" y="1993"/>
                  </a:lnTo>
                  <a:lnTo>
                    <a:pt x="3327" y="215"/>
                  </a:lnTo>
                  <a:lnTo>
                    <a:pt x="3479" y="215"/>
                  </a:lnTo>
                  <a:lnTo>
                    <a:pt x="3479" y="0"/>
                  </a:lnTo>
                  <a:close/>
                </a:path>
                <a:path w="3810" h="5079">
                  <a:moveTo>
                    <a:pt x="3479" y="215"/>
                  </a:moveTo>
                  <a:lnTo>
                    <a:pt x="3327" y="215"/>
                  </a:lnTo>
                  <a:lnTo>
                    <a:pt x="3217" y="2882"/>
                  </a:lnTo>
                  <a:lnTo>
                    <a:pt x="165" y="4648"/>
                  </a:lnTo>
                  <a:lnTo>
                    <a:pt x="437" y="4648"/>
                  </a:lnTo>
                  <a:lnTo>
                    <a:pt x="3479" y="2882"/>
                  </a:lnTo>
                  <a:lnTo>
                    <a:pt x="347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4" name="object 4644"/>
            <p:cNvSpPr/>
            <p:nvPr/>
          </p:nvSpPr>
          <p:spPr>
            <a:xfrm>
              <a:off x="2456322" y="530434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467" y="0"/>
                  </a:moveTo>
                  <a:lnTo>
                    <a:pt x="0" y="2006"/>
                  </a:lnTo>
                  <a:lnTo>
                    <a:pt x="0" y="4914"/>
                  </a:lnTo>
                  <a:lnTo>
                    <a:pt x="436" y="4660"/>
                  </a:lnTo>
                  <a:lnTo>
                    <a:pt x="139" y="4660"/>
                  </a:lnTo>
                  <a:lnTo>
                    <a:pt x="249" y="2006"/>
                  </a:lnTo>
                  <a:lnTo>
                    <a:pt x="3327" y="228"/>
                  </a:lnTo>
                  <a:lnTo>
                    <a:pt x="3467" y="228"/>
                  </a:lnTo>
                  <a:lnTo>
                    <a:pt x="3467" y="0"/>
                  </a:lnTo>
                  <a:close/>
                </a:path>
                <a:path w="3810" h="5079">
                  <a:moveTo>
                    <a:pt x="3467" y="228"/>
                  </a:moveTo>
                  <a:lnTo>
                    <a:pt x="3327" y="228"/>
                  </a:lnTo>
                  <a:lnTo>
                    <a:pt x="3216" y="2895"/>
                  </a:lnTo>
                  <a:lnTo>
                    <a:pt x="139" y="4660"/>
                  </a:lnTo>
                  <a:lnTo>
                    <a:pt x="436" y="4660"/>
                  </a:lnTo>
                  <a:lnTo>
                    <a:pt x="3467" y="2895"/>
                  </a:lnTo>
                  <a:lnTo>
                    <a:pt x="3467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5" name="object 4645"/>
            <p:cNvSpPr/>
            <p:nvPr/>
          </p:nvSpPr>
          <p:spPr>
            <a:xfrm>
              <a:off x="2458470" y="53048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52"/>
                  </a:lnTo>
                  <a:lnTo>
                    <a:pt x="12" y="304"/>
                  </a:lnTo>
                  <a:lnTo>
                    <a:pt x="127" y="2832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6" name="object 4646"/>
            <p:cNvSpPr/>
            <p:nvPr/>
          </p:nvSpPr>
          <p:spPr>
            <a:xfrm>
              <a:off x="2458483" y="530492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88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7" name="object 4647"/>
            <p:cNvSpPr/>
            <p:nvPr/>
          </p:nvSpPr>
          <p:spPr>
            <a:xfrm>
              <a:off x="2457132" y="530564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2" y="304"/>
                  </a:lnTo>
                  <a:lnTo>
                    <a:pt x="127" y="2844"/>
                  </a:lnTo>
                  <a:lnTo>
                    <a:pt x="88" y="3009"/>
                  </a:lnTo>
                  <a:lnTo>
                    <a:pt x="279" y="290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8" name="object 4648"/>
            <p:cNvSpPr/>
            <p:nvPr/>
          </p:nvSpPr>
          <p:spPr>
            <a:xfrm>
              <a:off x="2457145" y="530569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41"/>
                  </a:lnTo>
                  <a:lnTo>
                    <a:pt x="165" y="2832"/>
                  </a:lnTo>
                  <a:lnTo>
                    <a:pt x="76" y="3035"/>
                  </a:lnTo>
                  <a:lnTo>
                    <a:pt x="317" y="290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9" name="object 4649"/>
            <p:cNvSpPr/>
            <p:nvPr/>
          </p:nvSpPr>
          <p:spPr>
            <a:xfrm>
              <a:off x="2456171" y="530410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771" y="0"/>
                  </a:moveTo>
                  <a:lnTo>
                    <a:pt x="0" y="2184"/>
                  </a:lnTo>
                  <a:lnTo>
                    <a:pt x="0" y="5232"/>
                  </a:lnTo>
                  <a:lnTo>
                    <a:pt x="139" y="5156"/>
                  </a:lnTo>
                  <a:lnTo>
                    <a:pt x="139" y="2247"/>
                  </a:lnTo>
                  <a:lnTo>
                    <a:pt x="3632" y="241"/>
                  </a:lnTo>
                  <a:lnTo>
                    <a:pt x="3632" y="3124"/>
                  </a:lnTo>
                  <a:lnTo>
                    <a:pt x="3771" y="3048"/>
                  </a:lnTo>
                  <a:lnTo>
                    <a:pt x="3886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0" name="object 4650"/>
            <p:cNvSpPr/>
            <p:nvPr/>
          </p:nvSpPr>
          <p:spPr>
            <a:xfrm>
              <a:off x="2456268" y="530419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771" y="0"/>
                  </a:moveTo>
                  <a:lnTo>
                    <a:pt x="1282" y="1422"/>
                  </a:lnTo>
                  <a:lnTo>
                    <a:pt x="0" y="2159"/>
                  </a:lnTo>
                  <a:lnTo>
                    <a:pt x="0" y="5207"/>
                  </a:lnTo>
                  <a:lnTo>
                    <a:pt x="139" y="5118"/>
                  </a:lnTo>
                  <a:lnTo>
                    <a:pt x="139" y="2222"/>
                  </a:lnTo>
                  <a:lnTo>
                    <a:pt x="1282" y="1562"/>
                  </a:lnTo>
                  <a:lnTo>
                    <a:pt x="3632" y="215"/>
                  </a:lnTo>
                  <a:lnTo>
                    <a:pt x="3632" y="3111"/>
                  </a:lnTo>
                  <a:lnTo>
                    <a:pt x="3771" y="3022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1" name="object 4651"/>
            <p:cNvSpPr/>
            <p:nvPr/>
          </p:nvSpPr>
          <p:spPr>
            <a:xfrm>
              <a:off x="2451747" y="5212885"/>
              <a:ext cx="26034" cy="92710"/>
            </a:xfrm>
            <a:custGeom>
              <a:avLst/>
              <a:gdLst/>
              <a:ahLst/>
              <a:cxnLst/>
              <a:rect l="l" t="t" r="r" b="b"/>
              <a:pathLst>
                <a:path w="26035" h="92710">
                  <a:moveTo>
                    <a:pt x="0" y="0"/>
                  </a:moveTo>
                  <a:lnTo>
                    <a:pt x="0" y="77825"/>
                  </a:lnTo>
                  <a:lnTo>
                    <a:pt x="25425" y="92405"/>
                  </a:lnTo>
                  <a:lnTo>
                    <a:pt x="25425" y="14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2" name="object 4652"/>
            <p:cNvSpPr/>
            <p:nvPr/>
          </p:nvSpPr>
          <p:spPr>
            <a:xfrm>
              <a:off x="2477175" y="5214618"/>
              <a:ext cx="22860" cy="90805"/>
            </a:xfrm>
            <a:custGeom>
              <a:avLst/>
              <a:gdLst/>
              <a:ahLst/>
              <a:cxnLst/>
              <a:rect l="l" t="t" r="r" b="b"/>
              <a:pathLst>
                <a:path w="22860" h="90804">
                  <a:moveTo>
                    <a:pt x="22453" y="0"/>
                  </a:moveTo>
                  <a:lnTo>
                    <a:pt x="0" y="12852"/>
                  </a:lnTo>
                  <a:lnTo>
                    <a:pt x="0" y="90677"/>
                  </a:lnTo>
                  <a:lnTo>
                    <a:pt x="22453" y="77825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3" name="object 4653"/>
            <p:cNvSpPr/>
            <p:nvPr/>
          </p:nvSpPr>
          <p:spPr>
            <a:xfrm>
              <a:off x="2451737" y="5200062"/>
              <a:ext cx="48260" cy="27940"/>
            </a:xfrm>
            <a:custGeom>
              <a:avLst/>
              <a:gdLst/>
              <a:ahLst/>
              <a:cxnLst/>
              <a:rect l="l" t="t" r="r" b="b"/>
              <a:pathLst>
                <a:path w="48260" h="27939">
                  <a:moveTo>
                    <a:pt x="22415" y="0"/>
                  </a:moveTo>
                  <a:lnTo>
                    <a:pt x="0" y="12827"/>
                  </a:lnTo>
                  <a:lnTo>
                    <a:pt x="25476" y="27381"/>
                  </a:lnTo>
                  <a:lnTo>
                    <a:pt x="47891" y="14554"/>
                  </a:lnTo>
                  <a:lnTo>
                    <a:pt x="2241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4" name="object 4654"/>
            <p:cNvSpPr/>
            <p:nvPr/>
          </p:nvSpPr>
          <p:spPr>
            <a:xfrm>
              <a:off x="2451195" y="5198510"/>
              <a:ext cx="48895" cy="27940"/>
            </a:xfrm>
            <a:custGeom>
              <a:avLst/>
              <a:gdLst/>
              <a:ahLst/>
              <a:cxnLst/>
              <a:rect l="l" t="t" r="r" b="b"/>
              <a:pathLst>
                <a:path w="48894" h="27939">
                  <a:moveTo>
                    <a:pt x="22669" y="0"/>
                  </a:moveTo>
                  <a:lnTo>
                    <a:pt x="0" y="12954"/>
                  </a:lnTo>
                  <a:lnTo>
                    <a:pt x="26123" y="27914"/>
                  </a:lnTo>
                  <a:lnTo>
                    <a:pt x="48768" y="14947"/>
                  </a:lnTo>
                  <a:lnTo>
                    <a:pt x="2266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5" name="object 4655"/>
            <p:cNvSpPr/>
            <p:nvPr/>
          </p:nvSpPr>
          <p:spPr>
            <a:xfrm>
              <a:off x="2451188" y="5199468"/>
              <a:ext cx="47625" cy="28575"/>
            </a:xfrm>
            <a:custGeom>
              <a:avLst/>
              <a:gdLst/>
              <a:ahLst/>
              <a:cxnLst/>
              <a:rect l="l" t="t" r="r" b="b"/>
              <a:pathLst>
                <a:path w="47625" h="28575">
                  <a:moveTo>
                    <a:pt x="26111" y="26962"/>
                  </a:moveTo>
                  <a:lnTo>
                    <a:pt x="0" y="12014"/>
                  </a:lnTo>
                  <a:lnTo>
                    <a:pt x="0" y="13004"/>
                  </a:lnTo>
                  <a:lnTo>
                    <a:pt x="26111" y="27965"/>
                  </a:lnTo>
                  <a:lnTo>
                    <a:pt x="26111" y="26962"/>
                  </a:lnTo>
                  <a:close/>
                </a:path>
                <a:path w="47625" h="28575">
                  <a:moveTo>
                    <a:pt x="47091" y="13881"/>
                  </a:moveTo>
                  <a:lnTo>
                    <a:pt x="22860" y="0"/>
                  </a:lnTo>
                  <a:lnTo>
                    <a:pt x="1943" y="12103"/>
                  </a:lnTo>
                  <a:lnTo>
                    <a:pt x="26162" y="25996"/>
                  </a:lnTo>
                  <a:lnTo>
                    <a:pt x="47091" y="1388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6" name="object 4656"/>
            <p:cNvSpPr/>
            <p:nvPr/>
          </p:nvSpPr>
          <p:spPr>
            <a:xfrm>
              <a:off x="2477319" y="5213452"/>
              <a:ext cx="22860" cy="13970"/>
            </a:xfrm>
            <a:custGeom>
              <a:avLst/>
              <a:gdLst/>
              <a:ahLst/>
              <a:cxnLst/>
              <a:rect l="l" t="t" r="r" b="b"/>
              <a:pathLst>
                <a:path w="22860" h="13970">
                  <a:moveTo>
                    <a:pt x="22644" y="0"/>
                  </a:moveTo>
                  <a:lnTo>
                    <a:pt x="0" y="12966"/>
                  </a:lnTo>
                  <a:lnTo>
                    <a:pt x="0" y="13970"/>
                  </a:lnTo>
                  <a:lnTo>
                    <a:pt x="22644" y="1003"/>
                  </a:lnTo>
                  <a:lnTo>
                    <a:pt x="226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7" name="object 4657"/>
            <p:cNvSpPr/>
            <p:nvPr/>
          </p:nvSpPr>
          <p:spPr>
            <a:xfrm>
              <a:off x="2454243" y="5199462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19811" y="0"/>
                  </a:moveTo>
                  <a:lnTo>
                    <a:pt x="19964" y="9931"/>
                  </a:lnTo>
                  <a:lnTo>
                    <a:pt x="0" y="12484"/>
                  </a:lnTo>
                  <a:lnTo>
                    <a:pt x="0" y="12738"/>
                  </a:lnTo>
                  <a:lnTo>
                    <a:pt x="23113" y="25996"/>
                  </a:lnTo>
                  <a:lnTo>
                    <a:pt x="44043" y="13881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8" name="object 4658"/>
            <p:cNvSpPr/>
            <p:nvPr/>
          </p:nvSpPr>
          <p:spPr>
            <a:xfrm>
              <a:off x="2454229" y="5200482"/>
              <a:ext cx="42545" cy="24765"/>
            </a:xfrm>
            <a:custGeom>
              <a:avLst/>
              <a:gdLst/>
              <a:ahLst/>
              <a:cxnLst/>
              <a:rect l="l" t="t" r="r" b="b"/>
              <a:pathLst>
                <a:path w="42544" h="24764">
                  <a:moveTo>
                    <a:pt x="19837" y="0"/>
                  </a:moveTo>
                  <a:lnTo>
                    <a:pt x="0" y="11468"/>
                  </a:lnTo>
                  <a:lnTo>
                    <a:pt x="22682" y="24472"/>
                  </a:lnTo>
                  <a:lnTo>
                    <a:pt x="42519" y="12992"/>
                  </a:lnTo>
                  <a:lnTo>
                    <a:pt x="1983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9" name="object 4659"/>
            <p:cNvSpPr/>
            <p:nvPr/>
          </p:nvSpPr>
          <p:spPr>
            <a:xfrm>
              <a:off x="2457359" y="5209353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5257" y="0"/>
                  </a:moveTo>
                  <a:lnTo>
                    <a:pt x="4889" y="12"/>
                  </a:lnTo>
                  <a:lnTo>
                    <a:pt x="279" y="2679"/>
                  </a:lnTo>
                  <a:lnTo>
                    <a:pt x="25" y="2806"/>
                  </a:lnTo>
                  <a:lnTo>
                    <a:pt x="0" y="3048"/>
                  </a:lnTo>
                  <a:lnTo>
                    <a:pt x="5295" y="6083"/>
                  </a:lnTo>
                  <a:lnTo>
                    <a:pt x="5524" y="6235"/>
                  </a:lnTo>
                  <a:lnTo>
                    <a:pt x="5892" y="6210"/>
                  </a:lnTo>
                  <a:lnTo>
                    <a:pt x="10528" y="3530"/>
                  </a:lnTo>
                  <a:lnTo>
                    <a:pt x="10744" y="3390"/>
                  </a:lnTo>
                  <a:lnTo>
                    <a:pt x="10769" y="3175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0" name="object 4660"/>
            <p:cNvSpPr/>
            <p:nvPr/>
          </p:nvSpPr>
          <p:spPr>
            <a:xfrm>
              <a:off x="2457689" y="5209886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5016" y="0"/>
                  </a:moveTo>
                  <a:lnTo>
                    <a:pt x="4635" y="25"/>
                  </a:lnTo>
                  <a:lnTo>
                    <a:pt x="4394" y="177"/>
                  </a:lnTo>
                  <a:lnTo>
                    <a:pt x="25" y="2692"/>
                  </a:lnTo>
                  <a:lnTo>
                    <a:pt x="4965" y="5549"/>
                  </a:lnTo>
                  <a:lnTo>
                    <a:pt x="5194" y="5702"/>
                  </a:lnTo>
                  <a:lnTo>
                    <a:pt x="5562" y="5676"/>
                  </a:lnTo>
                  <a:lnTo>
                    <a:pt x="10198" y="2997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1" name="object 4661"/>
            <p:cNvSpPr/>
            <p:nvPr/>
          </p:nvSpPr>
          <p:spPr>
            <a:xfrm>
              <a:off x="2463940" y="5205425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5257" y="0"/>
                  </a:moveTo>
                  <a:lnTo>
                    <a:pt x="4889" y="12"/>
                  </a:lnTo>
                  <a:lnTo>
                    <a:pt x="279" y="2679"/>
                  </a:lnTo>
                  <a:lnTo>
                    <a:pt x="25" y="2806"/>
                  </a:lnTo>
                  <a:lnTo>
                    <a:pt x="0" y="3048"/>
                  </a:lnTo>
                  <a:lnTo>
                    <a:pt x="5295" y="6083"/>
                  </a:lnTo>
                  <a:lnTo>
                    <a:pt x="5524" y="6235"/>
                  </a:lnTo>
                  <a:lnTo>
                    <a:pt x="5892" y="6210"/>
                  </a:lnTo>
                  <a:lnTo>
                    <a:pt x="10528" y="3530"/>
                  </a:lnTo>
                  <a:lnTo>
                    <a:pt x="10744" y="3390"/>
                  </a:lnTo>
                  <a:lnTo>
                    <a:pt x="10769" y="3175"/>
                  </a:lnTo>
                  <a:lnTo>
                    <a:pt x="52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2" name="object 4662"/>
            <p:cNvSpPr/>
            <p:nvPr/>
          </p:nvSpPr>
          <p:spPr>
            <a:xfrm>
              <a:off x="2464271" y="5205971"/>
              <a:ext cx="10795" cy="5715"/>
            </a:xfrm>
            <a:custGeom>
              <a:avLst/>
              <a:gdLst/>
              <a:ahLst/>
              <a:cxnLst/>
              <a:rect l="l" t="t" r="r" b="b"/>
              <a:pathLst>
                <a:path w="10794" h="5714">
                  <a:moveTo>
                    <a:pt x="5016" y="0"/>
                  </a:moveTo>
                  <a:lnTo>
                    <a:pt x="4635" y="12"/>
                  </a:lnTo>
                  <a:lnTo>
                    <a:pt x="0" y="2679"/>
                  </a:lnTo>
                  <a:lnTo>
                    <a:pt x="4965" y="5537"/>
                  </a:lnTo>
                  <a:lnTo>
                    <a:pt x="5194" y="5689"/>
                  </a:lnTo>
                  <a:lnTo>
                    <a:pt x="5562" y="5664"/>
                  </a:lnTo>
                  <a:lnTo>
                    <a:pt x="10198" y="2984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3" name="object 4663"/>
            <p:cNvSpPr/>
            <p:nvPr/>
          </p:nvSpPr>
          <p:spPr>
            <a:xfrm>
              <a:off x="2477256" y="5219771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51" y="0"/>
                  </a:moveTo>
                  <a:lnTo>
                    <a:pt x="0" y="11518"/>
                  </a:lnTo>
                  <a:lnTo>
                    <a:pt x="0" y="18770"/>
                  </a:lnTo>
                  <a:lnTo>
                    <a:pt x="19951" y="7264"/>
                  </a:lnTo>
                  <a:lnTo>
                    <a:pt x="1995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4" name="object 4664"/>
            <p:cNvSpPr/>
            <p:nvPr/>
          </p:nvSpPr>
          <p:spPr>
            <a:xfrm>
              <a:off x="2454325" y="5218023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23" y="12458"/>
                  </a:lnTo>
                  <a:lnTo>
                    <a:pt x="22923" y="13271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10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5" name="object 4665"/>
            <p:cNvSpPr/>
            <p:nvPr/>
          </p:nvSpPr>
          <p:spPr>
            <a:xfrm>
              <a:off x="2454329" y="5217209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6" name="object 4666"/>
            <p:cNvSpPr/>
            <p:nvPr/>
          </p:nvSpPr>
          <p:spPr>
            <a:xfrm>
              <a:off x="2477256" y="5232458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51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51" y="7264"/>
                  </a:lnTo>
                  <a:lnTo>
                    <a:pt x="1995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7" name="object 4667"/>
            <p:cNvSpPr/>
            <p:nvPr/>
          </p:nvSpPr>
          <p:spPr>
            <a:xfrm>
              <a:off x="2454325" y="5230723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23" y="12446"/>
                  </a:lnTo>
                  <a:lnTo>
                    <a:pt x="22923" y="13246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10"/>
                  </a:lnTo>
                  <a:lnTo>
                    <a:pt x="22936" y="19710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8" name="object 4668"/>
            <p:cNvSpPr/>
            <p:nvPr/>
          </p:nvSpPr>
          <p:spPr>
            <a:xfrm>
              <a:off x="2454329" y="5229904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10"/>
                  </a:lnTo>
                  <a:lnTo>
                    <a:pt x="22936" y="13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9" name="object 4669"/>
            <p:cNvSpPr/>
            <p:nvPr/>
          </p:nvSpPr>
          <p:spPr>
            <a:xfrm>
              <a:off x="2477256" y="5245153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51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51" y="7264"/>
                  </a:lnTo>
                  <a:lnTo>
                    <a:pt x="1995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0" name="object 4670"/>
            <p:cNvSpPr/>
            <p:nvPr/>
          </p:nvSpPr>
          <p:spPr>
            <a:xfrm>
              <a:off x="2454325" y="5243410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23" y="12458"/>
                  </a:lnTo>
                  <a:lnTo>
                    <a:pt x="22923" y="13271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1" name="object 4671"/>
            <p:cNvSpPr/>
            <p:nvPr/>
          </p:nvSpPr>
          <p:spPr>
            <a:xfrm>
              <a:off x="2454329" y="5242591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2" name="object 4672"/>
            <p:cNvSpPr/>
            <p:nvPr/>
          </p:nvSpPr>
          <p:spPr>
            <a:xfrm>
              <a:off x="2477256" y="5257849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51" y="0"/>
                  </a:moveTo>
                  <a:lnTo>
                    <a:pt x="0" y="11518"/>
                  </a:lnTo>
                  <a:lnTo>
                    <a:pt x="0" y="18770"/>
                  </a:lnTo>
                  <a:lnTo>
                    <a:pt x="19951" y="7264"/>
                  </a:lnTo>
                  <a:lnTo>
                    <a:pt x="1995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3" name="object 4673"/>
            <p:cNvSpPr/>
            <p:nvPr/>
          </p:nvSpPr>
          <p:spPr>
            <a:xfrm>
              <a:off x="2454325" y="5256110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27"/>
                  </a:moveTo>
                  <a:lnTo>
                    <a:pt x="22923" y="12446"/>
                  </a:lnTo>
                  <a:lnTo>
                    <a:pt x="22923" y="13271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10"/>
                  </a:lnTo>
                  <a:lnTo>
                    <a:pt x="22936" y="19710"/>
                  </a:lnTo>
                  <a:lnTo>
                    <a:pt x="42875" y="8191"/>
                  </a:lnTo>
                  <a:lnTo>
                    <a:pt x="42875" y="9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4" name="object 4674"/>
            <p:cNvSpPr/>
            <p:nvPr/>
          </p:nvSpPr>
          <p:spPr>
            <a:xfrm>
              <a:off x="2454329" y="5255285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23"/>
                  </a:lnTo>
                  <a:lnTo>
                    <a:pt x="22936" y="13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5" name="object 4675"/>
            <p:cNvSpPr/>
            <p:nvPr/>
          </p:nvSpPr>
          <p:spPr>
            <a:xfrm>
              <a:off x="2477256" y="5270536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51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51" y="7264"/>
                  </a:lnTo>
                  <a:lnTo>
                    <a:pt x="1995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6" name="object 4676"/>
            <p:cNvSpPr/>
            <p:nvPr/>
          </p:nvSpPr>
          <p:spPr>
            <a:xfrm>
              <a:off x="2454325" y="5268798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27"/>
                  </a:moveTo>
                  <a:lnTo>
                    <a:pt x="22923" y="12446"/>
                  </a:lnTo>
                  <a:lnTo>
                    <a:pt x="22923" y="13258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10"/>
                  </a:lnTo>
                  <a:lnTo>
                    <a:pt x="42875" y="8191"/>
                  </a:lnTo>
                  <a:lnTo>
                    <a:pt x="42875" y="9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7" name="object 4677"/>
            <p:cNvSpPr/>
            <p:nvPr/>
          </p:nvSpPr>
          <p:spPr>
            <a:xfrm>
              <a:off x="2454329" y="5267981"/>
              <a:ext cx="23495" cy="20955"/>
            </a:xfrm>
            <a:custGeom>
              <a:avLst/>
              <a:gdLst/>
              <a:ahLst/>
              <a:cxnLst/>
              <a:rect l="l" t="t" r="r" b="b"/>
              <a:pathLst>
                <a:path w="23494" h="20954">
                  <a:moveTo>
                    <a:pt x="0" y="0"/>
                  </a:moveTo>
                  <a:lnTo>
                    <a:pt x="0" y="7264"/>
                  </a:lnTo>
                  <a:lnTo>
                    <a:pt x="22936" y="20510"/>
                  </a:lnTo>
                  <a:lnTo>
                    <a:pt x="22936" y="13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8" name="object 4678"/>
            <p:cNvSpPr/>
            <p:nvPr/>
          </p:nvSpPr>
          <p:spPr>
            <a:xfrm>
              <a:off x="2477256" y="5283231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19951" y="0"/>
                  </a:moveTo>
                  <a:lnTo>
                    <a:pt x="0" y="11518"/>
                  </a:lnTo>
                  <a:lnTo>
                    <a:pt x="0" y="18783"/>
                  </a:lnTo>
                  <a:lnTo>
                    <a:pt x="19951" y="7264"/>
                  </a:lnTo>
                  <a:lnTo>
                    <a:pt x="1995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9" name="object 4679"/>
            <p:cNvSpPr/>
            <p:nvPr/>
          </p:nvSpPr>
          <p:spPr>
            <a:xfrm>
              <a:off x="2454325" y="5281485"/>
              <a:ext cx="43180" cy="20955"/>
            </a:xfrm>
            <a:custGeom>
              <a:avLst/>
              <a:gdLst/>
              <a:ahLst/>
              <a:cxnLst/>
              <a:rect l="l" t="t" r="r" b="b"/>
              <a:pathLst>
                <a:path w="43180" h="20954">
                  <a:moveTo>
                    <a:pt x="42875" y="939"/>
                  </a:moveTo>
                  <a:lnTo>
                    <a:pt x="22923" y="12458"/>
                  </a:lnTo>
                  <a:lnTo>
                    <a:pt x="22923" y="13258"/>
                  </a:lnTo>
                  <a:lnTo>
                    <a:pt x="0" y="0"/>
                  </a:lnTo>
                  <a:lnTo>
                    <a:pt x="0" y="7264"/>
                  </a:lnTo>
                  <a:lnTo>
                    <a:pt x="22936" y="20523"/>
                  </a:lnTo>
                  <a:lnTo>
                    <a:pt x="22936" y="19723"/>
                  </a:lnTo>
                  <a:lnTo>
                    <a:pt x="42875" y="8204"/>
                  </a:lnTo>
                  <a:lnTo>
                    <a:pt x="42875" y="9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0" name="object 4680"/>
            <p:cNvSpPr/>
            <p:nvPr/>
          </p:nvSpPr>
          <p:spPr>
            <a:xfrm>
              <a:off x="2454325" y="5244299"/>
              <a:ext cx="67945" cy="78105"/>
            </a:xfrm>
            <a:custGeom>
              <a:avLst/>
              <a:gdLst/>
              <a:ahLst/>
              <a:cxnLst/>
              <a:rect l="l" t="t" r="r" b="b"/>
              <a:pathLst>
                <a:path w="67944" h="78104">
                  <a:moveTo>
                    <a:pt x="22936" y="49644"/>
                  </a:moveTo>
                  <a:lnTo>
                    <a:pt x="0" y="36372"/>
                  </a:lnTo>
                  <a:lnTo>
                    <a:pt x="0" y="43637"/>
                  </a:lnTo>
                  <a:lnTo>
                    <a:pt x="22936" y="56896"/>
                  </a:lnTo>
                  <a:lnTo>
                    <a:pt x="22936" y="49644"/>
                  </a:lnTo>
                  <a:close/>
                </a:path>
                <a:path w="67944" h="78104">
                  <a:moveTo>
                    <a:pt x="67424" y="12230"/>
                  </a:moveTo>
                  <a:lnTo>
                    <a:pt x="46101" y="0"/>
                  </a:lnTo>
                  <a:lnTo>
                    <a:pt x="46101" y="65290"/>
                  </a:lnTo>
                  <a:lnTo>
                    <a:pt x="67424" y="77533"/>
                  </a:lnTo>
                  <a:lnTo>
                    <a:pt x="67424" y="1223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1" name="object 4681"/>
            <p:cNvSpPr/>
            <p:nvPr/>
          </p:nvSpPr>
          <p:spPr>
            <a:xfrm>
              <a:off x="2521757" y="5249942"/>
              <a:ext cx="11430" cy="72390"/>
            </a:xfrm>
            <a:custGeom>
              <a:avLst/>
              <a:gdLst/>
              <a:ahLst/>
              <a:cxnLst/>
              <a:rect l="l" t="t" r="r" b="b"/>
              <a:pathLst>
                <a:path w="11430" h="72389">
                  <a:moveTo>
                    <a:pt x="11391" y="0"/>
                  </a:moveTo>
                  <a:lnTo>
                    <a:pt x="0" y="6578"/>
                  </a:lnTo>
                  <a:lnTo>
                    <a:pt x="0" y="71882"/>
                  </a:lnTo>
                  <a:lnTo>
                    <a:pt x="11391" y="65290"/>
                  </a:lnTo>
                  <a:lnTo>
                    <a:pt x="113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2" name="object 4682"/>
            <p:cNvSpPr/>
            <p:nvPr/>
          </p:nvSpPr>
          <p:spPr>
            <a:xfrm>
              <a:off x="2500408" y="5237722"/>
              <a:ext cx="33020" cy="19050"/>
            </a:xfrm>
            <a:custGeom>
              <a:avLst/>
              <a:gdLst/>
              <a:ahLst/>
              <a:cxnLst/>
              <a:rect l="l" t="t" r="r" b="b"/>
              <a:pathLst>
                <a:path w="33019" h="19050">
                  <a:moveTo>
                    <a:pt x="11366" y="0"/>
                  </a:moveTo>
                  <a:lnTo>
                    <a:pt x="0" y="6578"/>
                  </a:lnTo>
                  <a:lnTo>
                    <a:pt x="21374" y="18783"/>
                  </a:lnTo>
                  <a:lnTo>
                    <a:pt x="32740" y="12217"/>
                  </a:lnTo>
                  <a:lnTo>
                    <a:pt x="1136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3" name="object 4683"/>
            <p:cNvSpPr/>
            <p:nvPr/>
          </p:nvSpPr>
          <p:spPr>
            <a:xfrm>
              <a:off x="2503741" y="5246433"/>
              <a:ext cx="14604" cy="73660"/>
            </a:xfrm>
            <a:custGeom>
              <a:avLst/>
              <a:gdLst/>
              <a:ahLst/>
              <a:cxnLst/>
              <a:rect l="l" t="t" r="r" b="b"/>
              <a:pathLst>
                <a:path w="14605" h="73660">
                  <a:moveTo>
                    <a:pt x="355" y="0"/>
                  </a:moveTo>
                  <a:lnTo>
                    <a:pt x="0" y="0"/>
                  </a:lnTo>
                  <a:lnTo>
                    <a:pt x="0" y="65087"/>
                  </a:lnTo>
                  <a:lnTo>
                    <a:pt x="355" y="65303"/>
                  </a:lnTo>
                  <a:lnTo>
                    <a:pt x="355" y="0"/>
                  </a:lnTo>
                  <a:close/>
                </a:path>
                <a:path w="14605" h="73660">
                  <a:moveTo>
                    <a:pt x="3873" y="2006"/>
                  </a:moveTo>
                  <a:lnTo>
                    <a:pt x="3505" y="2006"/>
                  </a:lnTo>
                  <a:lnTo>
                    <a:pt x="3505" y="67094"/>
                  </a:lnTo>
                  <a:lnTo>
                    <a:pt x="3873" y="67310"/>
                  </a:lnTo>
                  <a:lnTo>
                    <a:pt x="3873" y="2006"/>
                  </a:lnTo>
                  <a:close/>
                </a:path>
                <a:path w="14605" h="73660">
                  <a:moveTo>
                    <a:pt x="7378" y="4013"/>
                  </a:moveTo>
                  <a:lnTo>
                    <a:pt x="7010" y="4013"/>
                  </a:lnTo>
                  <a:lnTo>
                    <a:pt x="7010" y="69113"/>
                  </a:lnTo>
                  <a:lnTo>
                    <a:pt x="7378" y="69316"/>
                  </a:lnTo>
                  <a:lnTo>
                    <a:pt x="7378" y="4013"/>
                  </a:lnTo>
                  <a:close/>
                </a:path>
                <a:path w="14605" h="73660">
                  <a:moveTo>
                    <a:pt x="10883" y="6032"/>
                  </a:moveTo>
                  <a:lnTo>
                    <a:pt x="10515" y="6032"/>
                  </a:lnTo>
                  <a:lnTo>
                    <a:pt x="10515" y="71120"/>
                  </a:lnTo>
                  <a:lnTo>
                    <a:pt x="10883" y="71335"/>
                  </a:lnTo>
                  <a:lnTo>
                    <a:pt x="10883" y="6032"/>
                  </a:lnTo>
                  <a:close/>
                </a:path>
                <a:path w="14605" h="73660">
                  <a:moveTo>
                    <a:pt x="14389" y="8051"/>
                  </a:moveTo>
                  <a:lnTo>
                    <a:pt x="14033" y="8051"/>
                  </a:lnTo>
                  <a:lnTo>
                    <a:pt x="14033" y="73139"/>
                  </a:lnTo>
                  <a:lnTo>
                    <a:pt x="14389" y="73355"/>
                  </a:lnTo>
                  <a:lnTo>
                    <a:pt x="14389" y="805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4" name="object 4684"/>
            <p:cNvSpPr/>
            <p:nvPr/>
          </p:nvSpPr>
          <p:spPr>
            <a:xfrm>
              <a:off x="2499965" y="5236413"/>
              <a:ext cx="33655" cy="19685"/>
            </a:xfrm>
            <a:custGeom>
              <a:avLst/>
              <a:gdLst/>
              <a:ahLst/>
              <a:cxnLst/>
              <a:rect l="l" t="t" r="r" b="b"/>
              <a:pathLst>
                <a:path w="33655" h="19685">
                  <a:moveTo>
                    <a:pt x="11569" y="0"/>
                  </a:moveTo>
                  <a:lnTo>
                    <a:pt x="0" y="6667"/>
                  </a:lnTo>
                  <a:lnTo>
                    <a:pt x="21894" y="19240"/>
                  </a:lnTo>
                  <a:lnTo>
                    <a:pt x="33464" y="12560"/>
                  </a:lnTo>
                  <a:lnTo>
                    <a:pt x="1156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5" name="object 4685"/>
            <p:cNvSpPr/>
            <p:nvPr/>
          </p:nvSpPr>
          <p:spPr>
            <a:xfrm>
              <a:off x="2499944" y="5237238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5">
                  <a:moveTo>
                    <a:pt x="21907" y="18415"/>
                  </a:moveTo>
                  <a:lnTo>
                    <a:pt x="0" y="5854"/>
                  </a:lnTo>
                  <a:lnTo>
                    <a:pt x="0" y="6692"/>
                  </a:lnTo>
                  <a:lnTo>
                    <a:pt x="21907" y="19253"/>
                  </a:lnTo>
                  <a:lnTo>
                    <a:pt x="21907" y="18415"/>
                  </a:lnTo>
                  <a:close/>
                </a:path>
                <a:path w="32385" h="19685">
                  <a:moveTo>
                    <a:pt x="32080" y="11645"/>
                  </a:moveTo>
                  <a:lnTo>
                    <a:pt x="11747" y="0"/>
                  </a:lnTo>
                  <a:lnTo>
                    <a:pt x="1651" y="5956"/>
                  </a:lnTo>
                  <a:lnTo>
                    <a:pt x="21958" y="17627"/>
                  </a:lnTo>
                  <a:lnTo>
                    <a:pt x="32080" y="1164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6" name="object 4686"/>
            <p:cNvSpPr/>
            <p:nvPr/>
          </p:nvSpPr>
          <p:spPr>
            <a:xfrm>
              <a:off x="2521873" y="5248971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20">
                  <a:moveTo>
                    <a:pt x="11556" y="0"/>
                  </a:moveTo>
                  <a:lnTo>
                    <a:pt x="0" y="6667"/>
                  </a:lnTo>
                  <a:lnTo>
                    <a:pt x="0" y="7518"/>
                  </a:lnTo>
                  <a:lnTo>
                    <a:pt x="11556" y="838"/>
                  </a:lnTo>
                  <a:lnTo>
                    <a:pt x="1155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7" name="object 4687"/>
            <p:cNvSpPr/>
            <p:nvPr/>
          </p:nvSpPr>
          <p:spPr>
            <a:xfrm>
              <a:off x="2502499" y="5237228"/>
              <a:ext cx="29845" cy="17780"/>
            </a:xfrm>
            <a:custGeom>
              <a:avLst/>
              <a:gdLst/>
              <a:ahLst/>
              <a:cxnLst/>
              <a:rect l="l" t="t" r="r" b="b"/>
              <a:pathLst>
                <a:path w="29844" h="17779">
                  <a:moveTo>
                    <a:pt x="9194" y="0"/>
                  </a:moveTo>
                  <a:lnTo>
                    <a:pt x="9194" y="6540"/>
                  </a:lnTo>
                  <a:lnTo>
                    <a:pt x="0" y="6273"/>
                  </a:lnTo>
                  <a:lnTo>
                    <a:pt x="0" y="6489"/>
                  </a:lnTo>
                  <a:lnTo>
                    <a:pt x="19405" y="17627"/>
                  </a:lnTo>
                  <a:lnTo>
                    <a:pt x="29527" y="11645"/>
                  </a:lnTo>
                  <a:lnTo>
                    <a:pt x="919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8" name="object 4688"/>
            <p:cNvSpPr/>
            <p:nvPr/>
          </p:nvSpPr>
          <p:spPr>
            <a:xfrm>
              <a:off x="2502514" y="5238071"/>
              <a:ext cx="28575" cy="16510"/>
            </a:xfrm>
            <a:custGeom>
              <a:avLst/>
              <a:gdLst/>
              <a:ahLst/>
              <a:cxnLst/>
              <a:rect l="l" t="t" r="r" b="b"/>
              <a:pathLst>
                <a:path w="28575" h="16510">
                  <a:moveTo>
                    <a:pt x="9194" y="0"/>
                  </a:moveTo>
                  <a:lnTo>
                    <a:pt x="0" y="5435"/>
                  </a:lnTo>
                  <a:lnTo>
                    <a:pt x="19024" y="16344"/>
                  </a:lnTo>
                  <a:lnTo>
                    <a:pt x="28219" y="10909"/>
                  </a:lnTo>
                  <a:lnTo>
                    <a:pt x="919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9" name="object 4689"/>
            <p:cNvSpPr/>
            <p:nvPr/>
          </p:nvSpPr>
          <p:spPr>
            <a:xfrm>
              <a:off x="2517641" y="5246707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419" y="0"/>
                  </a:moveTo>
                  <a:lnTo>
                    <a:pt x="4089" y="12"/>
                  </a:lnTo>
                  <a:lnTo>
                    <a:pt x="3886" y="152"/>
                  </a:lnTo>
                  <a:lnTo>
                    <a:pt x="12" y="2374"/>
                  </a:lnTo>
                  <a:lnTo>
                    <a:pt x="0" y="2552"/>
                  </a:lnTo>
                  <a:lnTo>
                    <a:pt x="4622" y="5232"/>
                  </a:lnTo>
                  <a:lnTo>
                    <a:pt x="4940" y="5219"/>
                  </a:lnTo>
                  <a:lnTo>
                    <a:pt x="8826" y="2971"/>
                  </a:lnTo>
                  <a:lnTo>
                    <a:pt x="9016" y="2844"/>
                  </a:lnTo>
                  <a:lnTo>
                    <a:pt x="9042" y="2666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0" name="object 4690"/>
            <p:cNvSpPr/>
            <p:nvPr/>
          </p:nvSpPr>
          <p:spPr>
            <a:xfrm>
              <a:off x="2517920" y="5247165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89" h="5079">
                  <a:moveTo>
                    <a:pt x="4191" y="0"/>
                  </a:moveTo>
                  <a:lnTo>
                    <a:pt x="3886" y="12"/>
                  </a:lnTo>
                  <a:lnTo>
                    <a:pt x="0" y="2247"/>
                  </a:lnTo>
                  <a:lnTo>
                    <a:pt x="4343" y="4775"/>
                  </a:lnTo>
                  <a:lnTo>
                    <a:pt x="4660" y="4762"/>
                  </a:lnTo>
                  <a:lnTo>
                    <a:pt x="8547" y="2514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1" name="object 4691"/>
            <p:cNvSpPr/>
            <p:nvPr/>
          </p:nvSpPr>
          <p:spPr>
            <a:xfrm>
              <a:off x="2469669" y="5261321"/>
              <a:ext cx="19050" cy="68580"/>
            </a:xfrm>
            <a:custGeom>
              <a:avLst/>
              <a:gdLst/>
              <a:ahLst/>
              <a:cxnLst/>
              <a:rect l="l" t="t" r="r" b="b"/>
              <a:pathLst>
                <a:path w="19050" h="68579">
                  <a:moveTo>
                    <a:pt x="0" y="0"/>
                  </a:moveTo>
                  <a:lnTo>
                    <a:pt x="0" y="57403"/>
                  </a:lnTo>
                  <a:lnTo>
                    <a:pt x="18745" y="68135"/>
                  </a:lnTo>
                  <a:lnTo>
                    <a:pt x="18745" y="107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2" name="object 4692"/>
            <p:cNvSpPr/>
            <p:nvPr/>
          </p:nvSpPr>
          <p:spPr>
            <a:xfrm>
              <a:off x="2488420" y="5262603"/>
              <a:ext cx="17145" cy="67310"/>
            </a:xfrm>
            <a:custGeom>
              <a:avLst/>
              <a:gdLst/>
              <a:ahLst/>
              <a:cxnLst/>
              <a:rect l="l" t="t" r="r" b="b"/>
              <a:pathLst>
                <a:path w="17144" h="67310">
                  <a:moveTo>
                    <a:pt x="16548" y="0"/>
                  </a:moveTo>
                  <a:lnTo>
                    <a:pt x="0" y="9474"/>
                  </a:lnTo>
                  <a:lnTo>
                    <a:pt x="0" y="66852"/>
                  </a:lnTo>
                  <a:lnTo>
                    <a:pt x="16548" y="57378"/>
                  </a:lnTo>
                  <a:lnTo>
                    <a:pt x="1654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3" name="object 4693"/>
            <p:cNvSpPr/>
            <p:nvPr/>
          </p:nvSpPr>
          <p:spPr>
            <a:xfrm>
              <a:off x="2469662" y="5251872"/>
              <a:ext cx="35560" cy="20320"/>
            </a:xfrm>
            <a:custGeom>
              <a:avLst/>
              <a:gdLst/>
              <a:ahLst/>
              <a:cxnLst/>
              <a:rect l="l" t="t" r="r" b="b"/>
              <a:pathLst>
                <a:path w="35560" h="20320">
                  <a:moveTo>
                    <a:pt x="16522" y="0"/>
                  </a:moveTo>
                  <a:lnTo>
                    <a:pt x="0" y="9448"/>
                  </a:lnTo>
                  <a:lnTo>
                    <a:pt x="18783" y="20180"/>
                  </a:lnTo>
                  <a:lnTo>
                    <a:pt x="35306" y="10731"/>
                  </a:lnTo>
                  <a:lnTo>
                    <a:pt x="1652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4" name="object 4694"/>
            <p:cNvSpPr/>
            <p:nvPr/>
          </p:nvSpPr>
          <p:spPr>
            <a:xfrm>
              <a:off x="2469263" y="5250717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700" y="0"/>
                  </a:moveTo>
                  <a:lnTo>
                    <a:pt x="0" y="9563"/>
                  </a:lnTo>
                  <a:lnTo>
                    <a:pt x="19253" y="20599"/>
                  </a:lnTo>
                  <a:lnTo>
                    <a:pt x="35953" y="11036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5" name="object 4695"/>
            <p:cNvSpPr/>
            <p:nvPr/>
          </p:nvSpPr>
          <p:spPr>
            <a:xfrm>
              <a:off x="2469248" y="5251437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4">
                  <a:moveTo>
                    <a:pt x="19253" y="19875"/>
                  </a:moveTo>
                  <a:lnTo>
                    <a:pt x="0" y="8851"/>
                  </a:lnTo>
                  <a:lnTo>
                    <a:pt x="0" y="9563"/>
                  </a:lnTo>
                  <a:lnTo>
                    <a:pt x="19253" y="20612"/>
                  </a:lnTo>
                  <a:lnTo>
                    <a:pt x="19253" y="19875"/>
                  </a:lnTo>
                  <a:close/>
                </a:path>
                <a:path w="34925" h="20954">
                  <a:moveTo>
                    <a:pt x="34734" y="10236"/>
                  </a:moveTo>
                  <a:lnTo>
                    <a:pt x="16878" y="0"/>
                  </a:lnTo>
                  <a:lnTo>
                    <a:pt x="1447" y="8928"/>
                  </a:lnTo>
                  <a:lnTo>
                    <a:pt x="19304" y="19164"/>
                  </a:lnTo>
                  <a:lnTo>
                    <a:pt x="34734" y="1023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6" name="object 4696"/>
            <p:cNvSpPr/>
            <p:nvPr/>
          </p:nvSpPr>
          <p:spPr>
            <a:xfrm>
              <a:off x="2488516" y="5261753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700" y="0"/>
                  </a:moveTo>
                  <a:lnTo>
                    <a:pt x="0" y="9550"/>
                  </a:lnTo>
                  <a:lnTo>
                    <a:pt x="0" y="10299"/>
                  </a:lnTo>
                  <a:lnTo>
                    <a:pt x="16700" y="736"/>
                  </a:lnTo>
                  <a:lnTo>
                    <a:pt x="167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7" name="object 4697"/>
            <p:cNvSpPr/>
            <p:nvPr/>
          </p:nvSpPr>
          <p:spPr>
            <a:xfrm>
              <a:off x="2471508" y="5251433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4617" y="0"/>
                  </a:moveTo>
                  <a:lnTo>
                    <a:pt x="14719" y="7315"/>
                  </a:lnTo>
                  <a:lnTo>
                    <a:pt x="0" y="9207"/>
                  </a:lnTo>
                  <a:lnTo>
                    <a:pt x="0" y="9397"/>
                  </a:lnTo>
                  <a:lnTo>
                    <a:pt x="17043" y="19164"/>
                  </a:lnTo>
                  <a:lnTo>
                    <a:pt x="32473" y="10236"/>
                  </a:lnTo>
                  <a:lnTo>
                    <a:pt x="1461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8" name="object 4698"/>
            <p:cNvSpPr/>
            <p:nvPr/>
          </p:nvSpPr>
          <p:spPr>
            <a:xfrm>
              <a:off x="2471503" y="5252171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617" y="0"/>
                  </a:moveTo>
                  <a:lnTo>
                    <a:pt x="0" y="8458"/>
                  </a:lnTo>
                  <a:lnTo>
                    <a:pt x="16713" y="18059"/>
                  </a:lnTo>
                  <a:lnTo>
                    <a:pt x="31343" y="9588"/>
                  </a:lnTo>
                  <a:lnTo>
                    <a:pt x="146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9" name="object 4699"/>
            <p:cNvSpPr/>
            <p:nvPr/>
          </p:nvSpPr>
          <p:spPr>
            <a:xfrm>
              <a:off x="2473806" y="5258708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73" y="0"/>
                  </a:moveTo>
                  <a:lnTo>
                    <a:pt x="3606" y="25"/>
                  </a:lnTo>
                  <a:lnTo>
                    <a:pt x="12" y="2095"/>
                  </a:lnTo>
                  <a:lnTo>
                    <a:pt x="0" y="2247"/>
                  </a:lnTo>
                  <a:lnTo>
                    <a:pt x="4063" y="4610"/>
                  </a:lnTo>
                  <a:lnTo>
                    <a:pt x="4343" y="4597"/>
                  </a:lnTo>
                  <a:lnTo>
                    <a:pt x="4521" y="4470"/>
                  </a:lnTo>
                  <a:lnTo>
                    <a:pt x="7759" y="2616"/>
                  </a:lnTo>
                  <a:lnTo>
                    <a:pt x="7924" y="2501"/>
                  </a:lnTo>
                  <a:lnTo>
                    <a:pt x="7937" y="2349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0" name="object 4700"/>
            <p:cNvSpPr/>
            <p:nvPr/>
          </p:nvSpPr>
          <p:spPr>
            <a:xfrm>
              <a:off x="2474047" y="5259114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95" y="0"/>
                  </a:moveTo>
                  <a:lnTo>
                    <a:pt x="3416" y="25"/>
                  </a:lnTo>
                  <a:lnTo>
                    <a:pt x="0" y="1993"/>
                  </a:lnTo>
                  <a:lnTo>
                    <a:pt x="3822" y="4203"/>
                  </a:lnTo>
                  <a:lnTo>
                    <a:pt x="4102" y="4190"/>
                  </a:lnTo>
                  <a:lnTo>
                    <a:pt x="4279" y="4063"/>
                  </a:lnTo>
                  <a:lnTo>
                    <a:pt x="7518" y="2209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1" name="object 4701"/>
            <p:cNvSpPr/>
            <p:nvPr/>
          </p:nvSpPr>
          <p:spPr>
            <a:xfrm>
              <a:off x="2478661" y="5255821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73" y="0"/>
                  </a:moveTo>
                  <a:lnTo>
                    <a:pt x="3594" y="12"/>
                  </a:lnTo>
                  <a:lnTo>
                    <a:pt x="12" y="2082"/>
                  </a:lnTo>
                  <a:lnTo>
                    <a:pt x="0" y="2235"/>
                  </a:lnTo>
                  <a:lnTo>
                    <a:pt x="3911" y="4495"/>
                  </a:lnTo>
                  <a:lnTo>
                    <a:pt x="4063" y="4597"/>
                  </a:lnTo>
                  <a:lnTo>
                    <a:pt x="4343" y="4584"/>
                  </a:lnTo>
                  <a:lnTo>
                    <a:pt x="7734" y="2628"/>
                  </a:lnTo>
                  <a:lnTo>
                    <a:pt x="7924" y="2501"/>
                  </a:lnTo>
                  <a:lnTo>
                    <a:pt x="7937" y="2362"/>
                  </a:lnTo>
                  <a:lnTo>
                    <a:pt x="7785" y="226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2" name="object 4702"/>
            <p:cNvSpPr/>
            <p:nvPr/>
          </p:nvSpPr>
          <p:spPr>
            <a:xfrm>
              <a:off x="2478902" y="5256227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95" y="0"/>
                  </a:moveTo>
                  <a:lnTo>
                    <a:pt x="3416" y="12"/>
                  </a:lnTo>
                  <a:lnTo>
                    <a:pt x="3225" y="114"/>
                  </a:lnTo>
                  <a:lnTo>
                    <a:pt x="25" y="1981"/>
                  </a:lnTo>
                  <a:lnTo>
                    <a:pt x="3670" y="4089"/>
                  </a:lnTo>
                  <a:lnTo>
                    <a:pt x="3822" y="4191"/>
                  </a:lnTo>
                  <a:lnTo>
                    <a:pt x="4102" y="4178"/>
                  </a:lnTo>
                  <a:lnTo>
                    <a:pt x="7493" y="2222"/>
                  </a:lnTo>
                  <a:lnTo>
                    <a:pt x="369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3" name="object 4703"/>
            <p:cNvSpPr/>
            <p:nvPr/>
          </p:nvSpPr>
          <p:spPr>
            <a:xfrm>
              <a:off x="2488478" y="5266396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83"/>
                  </a:lnTo>
                  <a:lnTo>
                    <a:pt x="0" y="13855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4" name="object 4704"/>
            <p:cNvSpPr/>
            <p:nvPr/>
          </p:nvSpPr>
          <p:spPr>
            <a:xfrm>
              <a:off x="2471572" y="5265115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03" y="9182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5" name="object 4705"/>
            <p:cNvSpPr/>
            <p:nvPr/>
          </p:nvSpPr>
          <p:spPr>
            <a:xfrm>
              <a:off x="2471574" y="5264509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6" name="object 4706"/>
            <p:cNvSpPr/>
            <p:nvPr/>
          </p:nvSpPr>
          <p:spPr>
            <a:xfrm>
              <a:off x="2488478" y="527575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83"/>
                  </a:lnTo>
                  <a:lnTo>
                    <a:pt x="0" y="13855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7" name="object 4707"/>
            <p:cNvSpPr/>
            <p:nvPr/>
          </p:nvSpPr>
          <p:spPr>
            <a:xfrm>
              <a:off x="2471572" y="5274474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03" y="9169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28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8" name="object 4708"/>
            <p:cNvSpPr/>
            <p:nvPr/>
          </p:nvSpPr>
          <p:spPr>
            <a:xfrm>
              <a:off x="2471574" y="5273868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9" name="object 4709"/>
            <p:cNvSpPr/>
            <p:nvPr/>
          </p:nvSpPr>
          <p:spPr>
            <a:xfrm>
              <a:off x="2488478" y="528511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83"/>
                  </a:lnTo>
                  <a:lnTo>
                    <a:pt x="0" y="13843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0" name="object 4710"/>
            <p:cNvSpPr/>
            <p:nvPr/>
          </p:nvSpPr>
          <p:spPr>
            <a:xfrm>
              <a:off x="2471572" y="5283834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03" y="9182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28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1" name="object 4711"/>
            <p:cNvSpPr/>
            <p:nvPr/>
          </p:nvSpPr>
          <p:spPr>
            <a:xfrm>
              <a:off x="2471574" y="5283226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2" name="object 4712"/>
            <p:cNvSpPr/>
            <p:nvPr/>
          </p:nvSpPr>
          <p:spPr>
            <a:xfrm>
              <a:off x="2488478" y="5294471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96"/>
                  </a:lnTo>
                  <a:lnTo>
                    <a:pt x="0" y="13843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3" name="object 4713"/>
            <p:cNvSpPr/>
            <p:nvPr/>
          </p:nvSpPr>
          <p:spPr>
            <a:xfrm>
              <a:off x="2471572" y="5293194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85"/>
                  </a:moveTo>
                  <a:lnTo>
                    <a:pt x="16903" y="9169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28"/>
                  </a:lnTo>
                  <a:lnTo>
                    <a:pt x="31610" y="6045"/>
                  </a:lnTo>
                  <a:lnTo>
                    <a:pt x="31610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4" name="object 4714"/>
            <p:cNvSpPr/>
            <p:nvPr/>
          </p:nvSpPr>
          <p:spPr>
            <a:xfrm>
              <a:off x="2471574" y="5292584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5" name="object 4715"/>
            <p:cNvSpPr/>
            <p:nvPr/>
          </p:nvSpPr>
          <p:spPr>
            <a:xfrm>
              <a:off x="2488478" y="53038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83"/>
                  </a:lnTo>
                  <a:lnTo>
                    <a:pt x="0" y="13843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6" name="object 4716"/>
            <p:cNvSpPr/>
            <p:nvPr/>
          </p:nvSpPr>
          <p:spPr>
            <a:xfrm>
              <a:off x="2471572" y="5302541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98"/>
                  </a:moveTo>
                  <a:lnTo>
                    <a:pt x="16903" y="9182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57"/>
                  </a:lnTo>
                  <a:lnTo>
                    <a:pt x="31610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7" name="object 4717"/>
            <p:cNvSpPr/>
            <p:nvPr/>
          </p:nvSpPr>
          <p:spPr>
            <a:xfrm>
              <a:off x="2471574" y="5301942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8" name="object 4718"/>
            <p:cNvSpPr/>
            <p:nvPr/>
          </p:nvSpPr>
          <p:spPr>
            <a:xfrm>
              <a:off x="2488478" y="5313187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706" y="0"/>
                  </a:moveTo>
                  <a:lnTo>
                    <a:pt x="0" y="8483"/>
                  </a:lnTo>
                  <a:lnTo>
                    <a:pt x="0" y="13843"/>
                  </a:lnTo>
                  <a:lnTo>
                    <a:pt x="14706" y="5359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9" name="object 4719"/>
            <p:cNvSpPr/>
            <p:nvPr/>
          </p:nvSpPr>
          <p:spPr>
            <a:xfrm>
              <a:off x="2471572" y="5311901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610" y="698"/>
                  </a:moveTo>
                  <a:lnTo>
                    <a:pt x="16903" y="9194"/>
                  </a:lnTo>
                  <a:lnTo>
                    <a:pt x="16903" y="9766"/>
                  </a:lnTo>
                  <a:lnTo>
                    <a:pt x="0" y="0"/>
                  </a:lnTo>
                  <a:lnTo>
                    <a:pt x="0" y="5359"/>
                  </a:lnTo>
                  <a:lnTo>
                    <a:pt x="16916" y="15138"/>
                  </a:lnTo>
                  <a:lnTo>
                    <a:pt x="16916" y="14541"/>
                  </a:lnTo>
                  <a:lnTo>
                    <a:pt x="31610" y="6057"/>
                  </a:lnTo>
                  <a:lnTo>
                    <a:pt x="31610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0" name="object 4720"/>
            <p:cNvSpPr/>
            <p:nvPr/>
          </p:nvSpPr>
          <p:spPr>
            <a:xfrm>
              <a:off x="2471574" y="5311301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59"/>
                  </a:lnTo>
                  <a:lnTo>
                    <a:pt x="16916" y="15138"/>
                  </a:lnTo>
                  <a:lnTo>
                    <a:pt x="16916" y="9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21" name="object 472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657136" y="5023446"/>
              <a:ext cx="637178" cy="637178"/>
            </a:xfrm>
            <a:prstGeom prst="rect">
              <a:avLst/>
            </a:prstGeom>
          </p:spPr>
        </p:pic>
        <p:sp>
          <p:nvSpPr>
            <p:cNvPr id="4722" name="object 4722"/>
            <p:cNvSpPr/>
            <p:nvPr/>
          </p:nvSpPr>
          <p:spPr>
            <a:xfrm>
              <a:off x="2941732" y="5308133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69850" h="69850">
                  <a:moveTo>
                    <a:pt x="34658" y="0"/>
                  </a:moveTo>
                  <a:lnTo>
                    <a:pt x="21168" y="2726"/>
                  </a:lnTo>
                  <a:lnTo>
                    <a:pt x="10152" y="10159"/>
                  </a:lnTo>
                  <a:lnTo>
                    <a:pt x="2723" y="21184"/>
                  </a:lnTo>
                  <a:lnTo>
                    <a:pt x="0" y="34683"/>
                  </a:lnTo>
                  <a:lnTo>
                    <a:pt x="2723" y="48182"/>
                  </a:lnTo>
                  <a:lnTo>
                    <a:pt x="10152" y="59207"/>
                  </a:lnTo>
                  <a:lnTo>
                    <a:pt x="21168" y="66641"/>
                  </a:lnTo>
                  <a:lnTo>
                    <a:pt x="34658" y="69367"/>
                  </a:lnTo>
                  <a:lnTo>
                    <a:pt x="48162" y="66641"/>
                  </a:lnTo>
                  <a:lnTo>
                    <a:pt x="59186" y="59207"/>
                  </a:lnTo>
                  <a:lnTo>
                    <a:pt x="66617" y="48182"/>
                  </a:lnTo>
                  <a:lnTo>
                    <a:pt x="69342" y="34683"/>
                  </a:lnTo>
                  <a:lnTo>
                    <a:pt x="66617" y="21184"/>
                  </a:lnTo>
                  <a:lnTo>
                    <a:pt x="59186" y="10159"/>
                  </a:lnTo>
                  <a:lnTo>
                    <a:pt x="48162" y="2726"/>
                  </a:lnTo>
                  <a:lnTo>
                    <a:pt x="34658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3" name="object 4723"/>
            <p:cNvSpPr/>
            <p:nvPr/>
          </p:nvSpPr>
          <p:spPr>
            <a:xfrm>
              <a:off x="2877567" y="5340553"/>
              <a:ext cx="29845" cy="17780"/>
            </a:xfrm>
            <a:custGeom>
              <a:avLst/>
              <a:gdLst/>
              <a:ahLst/>
              <a:cxnLst/>
              <a:rect l="l" t="t" r="r" b="b"/>
              <a:pathLst>
                <a:path w="29844" h="17779">
                  <a:moveTo>
                    <a:pt x="14439" y="0"/>
                  </a:moveTo>
                  <a:lnTo>
                    <a:pt x="14198" y="0"/>
                  </a:lnTo>
                  <a:lnTo>
                    <a:pt x="0" y="8216"/>
                  </a:lnTo>
                  <a:lnTo>
                    <a:pt x="0" y="8801"/>
                  </a:lnTo>
                  <a:lnTo>
                    <a:pt x="14655" y="17259"/>
                  </a:lnTo>
                  <a:lnTo>
                    <a:pt x="15265" y="17259"/>
                  </a:lnTo>
                  <a:lnTo>
                    <a:pt x="15773" y="16967"/>
                  </a:lnTo>
                  <a:lnTo>
                    <a:pt x="29286" y="9169"/>
                  </a:lnTo>
                  <a:lnTo>
                    <a:pt x="29286" y="8585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4" name="object 4724"/>
            <p:cNvSpPr/>
            <p:nvPr/>
          </p:nvSpPr>
          <p:spPr>
            <a:xfrm>
              <a:off x="2879420" y="5341348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5" h="13970">
                  <a:moveTo>
                    <a:pt x="0" y="0"/>
                  </a:moveTo>
                  <a:lnTo>
                    <a:pt x="0" y="5918"/>
                  </a:lnTo>
                  <a:lnTo>
                    <a:pt x="12941" y="13398"/>
                  </a:lnTo>
                  <a:lnTo>
                    <a:pt x="12941" y="7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5" name="object 4725"/>
            <p:cNvSpPr/>
            <p:nvPr/>
          </p:nvSpPr>
          <p:spPr>
            <a:xfrm>
              <a:off x="2879422" y="5347266"/>
              <a:ext cx="13335" cy="9525"/>
            </a:xfrm>
            <a:custGeom>
              <a:avLst/>
              <a:gdLst/>
              <a:ahLst/>
              <a:cxnLst/>
              <a:rect l="l" t="t" r="r" b="b"/>
              <a:pathLst>
                <a:path w="13335" h="9525">
                  <a:moveTo>
                    <a:pt x="0" y="0"/>
                  </a:moveTo>
                  <a:lnTo>
                    <a:pt x="0" y="1714"/>
                  </a:lnTo>
                  <a:lnTo>
                    <a:pt x="12941" y="9182"/>
                  </a:lnTo>
                  <a:lnTo>
                    <a:pt x="12941" y="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6" name="object 4726"/>
            <p:cNvSpPr/>
            <p:nvPr/>
          </p:nvSpPr>
          <p:spPr>
            <a:xfrm>
              <a:off x="2892358" y="5341334"/>
              <a:ext cx="13335" cy="13970"/>
            </a:xfrm>
            <a:custGeom>
              <a:avLst/>
              <a:gdLst/>
              <a:ahLst/>
              <a:cxnLst/>
              <a:rect l="l" t="t" r="r" b="b"/>
              <a:pathLst>
                <a:path w="13335" h="13970">
                  <a:moveTo>
                    <a:pt x="12941" y="12"/>
                  </a:moveTo>
                  <a:lnTo>
                    <a:pt x="6477" y="0"/>
                  </a:lnTo>
                  <a:lnTo>
                    <a:pt x="0" y="7480"/>
                  </a:lnTo>
                  <a:lnTo>
                    <a:pt x="0" y="13411"/>
                  </a:lnTo>
                  <a:lnTo>
                    <a:pt x="12941" y="5930"/>
                  </a:lnTo>
                  <a:lnTo>
                    <a:pt x="12941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7" name="object 4727"/>
            <p:cNvSpPr/>
            <p:nvPr/>
          </p:nvSpPr>
          <p:spPr>
            <a:xfrm>
              <a:off x="2892361" y="5347261"/>
              <a:ext cx="13335" cy="9525"/>
            </a:xfrm>
            <a:custGeom>
              <a:avLst/>
              <a:gdLst/>
              <a:ahLst/>
              <a:cxnLst/>
              <a:rect l="l" t="t" r="r" b="b"/>
              <a:pathLst>
                <a:path w="13335" h="9525">
                  <a:moveTo>
                    <a:pt x="12954" y="0"/>
                  </a:moveTo>
                  <a:lnTo>
                    <a:pt x="0" y="7480"/>
                  </a:lnTo>
                  <a:lnTo>
                    <a:pt x="0" y="9182"/>
                  </a:lnTo>
                  <a:lnTo>
                    <a:pt x="12954" y="1714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8" name="object 4728"/>
            <p:cNvSpPr/>
            <p:nvPr/>
          </p:nvSpPr>
          <p:spPr>
            <a:xfrm>
              <a:off x="2878576" y="5333344"/>
              <a:ext cx="27940" cy="17145"/>
            </a:xfrm>
            <a:custGeom>
              <a:avLst/>
              <a:gdLst/>
              <a:ahLst/>
              <a:cxnLst/>
              <a:rect l="l" t="t" r="r" b="b"/>
              <a:pathLst>
                <a:path w="27939" h="17145">
                  <a:moveTo>
                    <a:pt x="7010" y="0"/>
                  </a:moveTo>
                  <a:lnTo>
                    <a:pt x="0" y="8661"/>
                  </a:lnTo>
                  <a:lnTo>
                    <a:pt x="0" y="8966"/>
                  </a:lnTo>
                  <a:lnTo>
                    <a:pt x="13550" y="16802"/>
                  </a:lnTo>
                  <a:lnTo>
                    <a:pt x="20561" y="7988"/>
                  </a:lnTo>
                  <a:lnTo>
                    <a:pt x="27571" y="8394"/>
                  </a:lnTo>
                  <a:lnTo>
                    <a:pt x="14020" y="558"/>
                  </a:lnTo>
                  <a:lnTo>
                    <a:pt x="701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9" name="object 4729"/>
            <p:cNvSpPr/>
            <p:nvPr/>
          </p:nvSpPr>
          <p:spPr>
            <a:xfrm>
              <a:off x="2892132" y="5341178"/>
              <a:ext cx="14604" cy="9525"/>
            </a:xfrm>
            <a:custGeom>
              <a:avLst/>
              <a:gdLst/>
              <a:ahLst/>
              <a:cxnLst/>
              <a:rect l="l" t="t" r="r" b="b"/>
              <a:pathLst>
                <a:path w="14605" h="9525">
                  <a:moveTo>
                    <a:pt x="7010" y="0"/>
                  </a:moveTo>
                  <a:lnTo>
                    <a:pt x="0" y="8648"/>
                  </a:lnTo>
                  <a:lnTo>
                    <a:pt x="0" y="8953"/>
                  </a:lnTo>
                  <a:lnTo>
                    <a:pt x="7010" y="304"/>
                  </a:lnTo>
                  <a:lnTo>
                    <a:pt x="14008" y="876"/>
                  </a:lnTo>
                  <a:lnTo>
                    <a:pt x="14008" y="558"/>
                  </a:lnTo>
                  <a:lnTo>
                    <a:pt x="70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0" name="object 4730"/>
            <p:cNvSpPr/>
            <p:nvPr/>
          </p:nvSpPr>
          <p:spPr>
            <a:xfrm>
              <a:off x="2878576" y="5333348"/>
              <a:ext cx="20955" cy="16510"/>
            </a:xfrm>
            <a:custGeom>
              <a:avLst/>
              <a:gdLst/>
              <a:ahLst/>
              <a:cxnLst/>
              <a:rect l="l" t="t" r="r" b="b"/>
              <a:pathLst>
                <a:path w="20955" h="16510">
                  <a:moveTo>
                    <a:pt x="7010" y="0"/>
                  </a:moveTo>
                  <a:lnTo>
                    <a:pt x="0" y="8648"/>
                  </a:lnTo>
                  <a:lnTo>
                    <a:pt x="13550" y="16484"/>
                  </a:lnTo>
                  <a:lnTo>
                    <a:pt x="20561" y="7823"/>
                  </a:lnTo>
                  <a:lnTo>
                    <a:pt x="7010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1" name="object 4731"/>
            <p:cNvSpPr/>
            <p:nvPr/>
          </p:nvSpPr>
          <p:spPr>
            <a:xfrm>
              <a:off x="2878734" y="5333110"/>
              <a:ext cx="20320" cy="17145"/>
            </a:xfrm>
            <a:custGeom>
              <a:avLst/>
              <a:gdLst/>
              <a:ahLst/>
              <a:cxnLst/>
              <a:rect l="l" t="t" r="r" b="b"/>
              <a:pathLst>
                <a:path w="20319" h="17145">
                  <a:moveTo>
                    <a:pt x="19786" y="7543"/>
                  </a:moveTo>
                  <a:lnTo>
                    <a:pt x="19748" y="7073"/>
                  </a:lnTo>
                  <a:lnTo>
                    <a:pt x="19113" y="6553"/>
                  </a:lnTo>
                  <a:lnTo>
                    <a:pt x="18643" y="6591"/>
                  </a:lnTo>
                  <a:lnTo>
                    <a:pt x="18630" y="6413"/>
                  </a:lnTo>
                  <a:lnTo>
                    <a:pt x="17995" y="5905"/>
                  </a:lnTo>
                  <a:lnTo>
                    <a:pt x="17526" y="5943"/>
                  </a:lnTo>
                  <a:lnTo>
                    <a:pt x="17500" y="5765"/>
                  </a:lnTo>
                  <a:lnTo>
                    <a:pt x="16865" y="5245"/>
                  </a:lnTo>
                  <a:lnTo>
                    <a:pt x="16395" y="5283"/>
                  </a:lnTo>
                  <a:lnTo>
                    <a:pt x="16370" y="5092"/>
                  </a:lnTo>
                  <a:lnTo>
                    <a:pt x="15735" y="4584"/>
                  </a:lnTo>
                  <a:lnTo>
                    <a:pt x="15265" y="4622"/>
                  </a:lnTo>
                  <a:lnTo>
                    <a:pt x="15240" y="4445"/>
                  </a:lnTo>
                  <a:lnTo>
                    <a:pt x="14605" y="3924"/>
                  </a:lnTo>
                  <a:lnTo>
                    <a:pt x="14135" y="3962"/>
                  </a:lnTo>
                  <a:lnTo>
                    <a:pt x="14122" y="3784"/>
                  </a:lnTo>
                  <a:lnTo>
                    <a:pt x="13487" y="3276"/>
                  </a:lnTo>
                  <a:lnTo>
                    <a:pt x="13017" y="3314"/>
                  </a:lnTo>
                  <a:lnTo>
                    <a:pt x="12992" y="3136"/>
                  </a:lnTo>
                  <a:lnTo>
                    <a:pt x="12357" y="2616"/>
                  </a:lnTo>
                  <a:lnTo>
                    <a:pt x="11887" y="2654"/>
                  </a:lnTo>
                  <a:lnTo>
                    <a:pt x="11861" y="2476"/>
                  </a:lnTo>
                  <a:lnTo>
                    <a:pt x="11226" y="1968"/>
                  </a:lnTo>
                  <a:lnTo>
                    <a:pt x="10756" y="2019"/>
                  </a:lnTo>
                  <a:lnTo>
                    <a:pt x="10731" y="1816"/>
                  </a:lnTo>
                  <a:lnTo>
                    <a:pt x="10096" y="1308"/>
                  </a:lnTo>
                  <a:lnTo>
                    <a:pt x="9626" y="1346"/>
                  </a:lnTo>
                  <a:lnTo>
                    <a:pt x="9601" y="1168"/>
                  </a:lnTo>
                  <a:lnTo>
                    <a:pt x="8966" y="660"/>
                  </a:lnTo>
                  <a:lnTo>
                    <a:pt x="8496" y="698"/>
                  </a:lnTo>
                  <a:lnTo>
                    <a:pt x="8483" y="508"/>
                  </a:lnTo>
                  <a:lnTo>
                    <a:pt x="7848" y="0"/>
                  </a:lnTo>
                  <a:lnTo>
                    <a:pt x="7378" y="38"/>
                  </a:lnTo>
                  <a:lnTo>
                    <a:pt x="266" y="8813"/>
                  </a:lnTo>
                  <a:lnTo>
                    <a:pt x="0" y="9118"/>
                  </a:lnTo>
                  <a:lnTo>
                    <a:pt x="50" y="9588"/>
                  </a:lnTo>
                  <a:lnTo>
                    <a:pt x="508" y="9956"/>
                  </a:lnTo>
                  <a:lnTo>
                    <a:pt x="673" y="10007"/>
                  </a:lnTo>
                  <a:lnTo>
                    <a:pt x="838" y="10007"/>
                  </a:lnTo>
                  <a:lnTo>
                    <a:pt x="1054" y="10007"/>
                  </a:lnTo>
                  <a:lnTo>
                    <a:pt x="1168" y="10248"/>
                  </a:lnTo>
                  <a:lnTo>
                    <a:pt x="1625" y="10617"/>
                  </a:lnTo>
                  <a:lnTo>
                    <a:pt x="1790" y="10668"/>
                  </a:lnTo>
                  <a:lnTo>
                    <a:pt x="1955" y="10668"/>
                  </a:lnTo>
                  <a:lnTo>
                    <a:pt x="2171" y="10668"/>
                  </a:lnTo>
                  <a:lnTo>
                    <a:pt x="2298" y="10896"/>
                  </a:lnTo>
                  <a:lnTo>
                    <a:pt x="2755" y="11264"/>
                  </a:lnTo>
                  <a:lnTo>
                    <a:pt x="2921" y="11315"/>
                  </a:lnTo>
                  <a:lnTo>
                    <a:pt x="3086" y="11315"/>
                  </a:lnTo>
                  <a:lnTo>
                    <a:pt x="3302" y="11315"/>
                  </a:lnTo>
                  <a:lnTo>
                    <a:pt x="3429" y="11557"/>
                  </a:lnTo>
                  <a:lnTo>
                    <a:pt x="3886" y="11925"/>
                  </a:lnTo>
                  <a:lnTo>
                    <a:pt x="4051" y="11976"/>
                  </a:lnTo>
                  <a:lnTo>
                    <a:pt x="4216" y="11976"/>
                  </a:lnTo>
                  <a:lnTo>
                    <a:pt x="4432" y="11976"/>
                  </a:lnTo>
                  <a:lnTo>
                    <a:pt x="4559" y="12204"/>
                  </a:lnTo>
                  <a:lnTo>
                    <a:pt x="5016" y="12573"/>
                  </a:lnTo>
                  <a:lnTo>
                    <a:pt x="5181" y="12623"/>
                  </a:lnTo>
                  <a:lnTo>
                    <a:pt x="5346" y="12623"/>
                  </a:lnTo>
                  <a:lnTo>
                    <a:pt x="5562" y="12623"/>
                  </a:lnTo>
                  <a:lnTo>
                    <a:pt x="5689" y="12865"/>
                  </a:lnTo>
                  <a:lnTo>
                    <a:pt x="6146" y="13233"/>
                  </a:lnTo>
                  <a:lnTo>
                    <a:pt x="6311" y="13284"/>
                  </a:lnTo>
                  <a:lnTo>
                    <a:pt x="6477" y="13284"/>
                  </a:lnTo>
                  <a:lnTo>
                    <a:pt x="6692" y="13284"/>
                  </a:lnTo>
                  <a:lnTo>
                    <a:pt x="6807" y="13512"/>
                  </a:lnTo>
                  <a:lnTo>
                    <a:pt x="7264" y="13881"/>
                  </a:lnTo>
                  <a:lnTo>
                    <a:pt x="7429" y="13931"/>
                  </a:lnTo>
                  <a:lnTo>
                    <a:pt x="7594" y="13931"/>
                  </a:lnTo>
                  <a:lnTo>
                    <a:pt x="7810" y="13931"/>
                  </a:lnTo>
                  <a:lnTo>
                    <a:pt x="7937" y="14173"/>
                  </a:lnTo>
                  <a:lnTo>
                    <a:pt x="8394" y="14541"/>
                  </a:lnTo>
                  <a:lnTo>
                    <a:pt x="8559" y="14592"/>
                  </a:lnTo>
                  <a:lnTo>
                    <a:pt x="8724" y="14592"/>
                  </a:lnTo>
                  <a:lnTo>
                    <a:pt x="8940" y="14592"/>
                  </a:lnTo>
                  <a:lnTo>
                    <a:pt x="9067" y="14833"/>
                  </a:lnTo>
                  <a:lnTo>
                    <a:pt x="9525" y="15201"/>
                  </a:lnTo>
                  <a:lnTo>
                    <a:pt x="9690" y="15252"/>
                  </a:lnTo>
                  <a:lnTo>
                    <a:pt x="9855" y="15252"/>
                  </a:lnTo>
                  <a:lnTo>
                    <a:pt x="10071" y="15252"/>
                  </a:lnTo>
                  <a:lnTo>
                    <a:pt x="10198" y="15494"/>
                  </a:lnTo>
                  <a:lnTo>
                    <a:pt x="10655" y="15862"/>
                  </a:lnTo>
                  <a:lnTo>
                    <a:pt x="10820" y="15913"/>
                  </a:lnTo>
                  <a:lnTo>
                    <a:pt x="10985" y="15913"/>
                  </a:lnTo>
                  <a:lnTo>
                    <a:pt x="11201" y="15913"/>
                  </a:lnTo>
                  <a:lnTo>
                    <a:pt x="11315" y="16141"/>
                  </a:lnTo>
                  <a:lnTo>
                    <a:pt x="11772" y="16510"/>
                  </a:lnTo>
                  <a:lnTo>
                    <a:pt x="11938" y="16560"/>
                  </a:lnTo>
                  <a:lnTo>
                    <a:pt x="12103" y="16560"/>
                  </a:lnTo>
                  <a:lnTo>
                    <a:pt x="12319" y="16560"/>
                  </a:lnTo>
                  <a:lnTo>
                    <a:pt x="12522" y="16471"/>
                  </a:lnTo>
                  <a:lnTo>
                    <a:pt x="19786" y="7543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2" name="object 4732"/>
            <p:cNvSpPr/>
            <p:nvPr/>
          </p:nvSpPr>
          <p:spPr>
            <a:xfrm>
              <a:off x="2885617" y="5333034"/>
              <a:ext cx="20320" cy="8890"/>
            </a:xfrm>
            <a:custGeom>
              <a:avLst/>
              <a:gdLst/>
              <a:ahLst/>
              <a:cxnLst/>
              <a:rect l="l" t="t" r="r" b="b"/>
              <a:pathLst>
                <a:path w="20319" h="8889">
                  <a:moveTo>
                    <a:pt x="20053" y="7569"/>
                  </a:moveTo>
                  <a:lnTo>
                    <a:pt x="19761" y="7213"/>
                  </a:lnTo>
                  <a:lnTo>
                    <a:pt x="19342" y="7200"/>
                  </a:lnTo>
                  <a:lnTo>
                    <a:pt x="18872" y="7175"/>
                  </a:lnTo>
                  <a:lnTo>
                    <a:pt x="18897" y="6908"/>
                  </a:lnTo>
                  <a:lnTo>
                    <a:pt x="18605" y="6553"/>
                  </a:lnTo>
                  <a:lnTo>
                    <a:pt x="18199" y="6540"/>
                  </a:lnTo>
                  <a:lnTo>
                    <a:pt x="17716" y="6502"/>
                  </a:lnTo>
                  <a:lnTo>
                    <a:pt x="17741" y="6248"/>
                  </a:lnTo>
                  <a:lnTo>
                    <a:pt x="17449" y="5892"/>
                  </a:lnTo>
                  <a:lnTo>
                    <a:pt x="17043" y="5880"/>
                  </a:lnTo>
                  <a:lnTo>
                    <a:pt x="16560" y="5842"/>
                  </a:lnTo>
                  <a:lnTo>
                    <a:pt x="16586" y="5600"/>
                  </a:lnTo>
                  <a:lnTo>
                    <a:pt x="16294" y="5245"/>
                  </a:lnTo>
                  <a:lnTo>
                    <a:pt x="15875" y="5232"/>
                  </a:lnTo>
                  <a:lnTo>
                    <a:pt x="15417" y="5207"/>
                  </a:lnTo>
                  <a:lnTo>
                    <a:pt x="15443" y="4940"/>
                  </a:lnTo>
                  <a:lnTo>
                    <a:pt x="15151" y="4584"/>
                  </a:lnTo>
                  <a:lnTo>
                    <a:pt x="14732" y="4572"/>
                  </a:lnTo>
                  <a:lnTo>
                    <a:pt x="14262" y="4546"/>
                  </a:lnTo>
                  <a:lnTo>
                    <a:pt x="14287" y="4279"/>
                  </a:lnTo>
                  <a:lnTo>
                    <a:pt x="13995" y="3924"/>
                  </a:lnTo>
                  <a:lnTo>
                    <a:pt x="13119" y="3860"/>
                  </a:lnTo>
                  <a:lnTo>
                    <a:pt x="13144" y="3619"/>
                  </a:lnTo>
                  <a:lnTo>
                    <a:pt x="12852" y="3263"/>
                  </a:lnTo>
                  <a:lnTo>
                    <a:pt x="12433" y="3251"/>
                  </a:lnTo>
                  <a:lnTo>
                    <a:pt x="11963" y="3225"/>
                  </a:lnTo>
                  <a:lnTo>
                    <a:pt x="11988" y="2971"/>
                  </a:lnTo>
                  <a:lnTo>
                    <a:pt x="11696" y="2616"/>
                  </a:lnTo>
                  <a:lnTo>
                    <a:pt x="11277" y="2603"/>
                  </a:lnTo>
                  <a:lnTo>
                    <a:pt x="10807" y="2578"/>
                  </a:lnTo>
                  <a:lnTo>
                    <a:pt x="10833" y="2311"/>
                  </a:lnTo>
                  <a:lnTo>
                    <a:pt x="10541" y="1955"/>
                  </a:lnTo>
                  <a:lnTo>
                    <a:pt x="9664" y="1892"/>
                  </a:lnTo>
                  <a:lnTo>
                    <a:pt x="9690" y="1651"/>
                  </a:lnTo>
                  <a:lnTo>
                    <a:pt x="9398" y="1295"/>
                  </a:lnTo>
                  <a:lnTo>
                    <a:pt x="8991" y="1282"/>
                  </a:lnTo>
                  <a:lnTo>
                    <a:pt x="8509" y="1244"/>
                  </a:lnTo>
                  <a:lnTo>
                    <a:pt x="8534" y="990"/>
                  </a:lnTo>
                  <a:lnTo>
                    <a:pt x="8255" y="635"/>
                  </a:lnTo>
                  <a:lnTo>
                    <a:pt x="7835" y="622"/>
                  </a:lnTo>
                  <a:lnTo>
                    <a:pt x="812" y="50"/>
                  </a:lnTo>
                  <a:lnTo>
                    <a:pt x="419" y="0"/>
                  </a:lnTo>
                  <a:lnTo>
                    <a:pt x="63" y="317"/>
                  </a:lnTo>
                  <a:lnTo>
                    <a:pt x="0" y="1143"/>
                  </a:lnTo>
                  <a:lnTo>
                    <a:pt x="292" y="1498"/>
                  </a:lnTo>
                  <a:lnTo>
                    <a:pt x="1168" y="1574"/>
                  </a:lnTo>
                  <a:lnTo>
                    <a:pt x="1155" y="1803"/>
                  </a:lnTo>
                  <a:lnTo>
                    <a:pt x="1447" y="2146"/>
                  </a:lnTo>
                  <a:lnTo>
                    <a:pt x="2298" y="2222"/>
                  </a:lnTo>
                  <a:lnTo>
                    <a:pt x="2286" y="2463"/>
                  </a:lnTo>
                  <a:lnTo>
                    <a:pt x="2590" y="2806"/>
                  </a:lnTo>
                  <a:lnTo>
                    <a:pt x="3454" y="2882"/>
                  </a:lnTo>
                  <a:lnTo>
                    <a:pt x="3441" y="3124"/>
                  </a:lnTo>
                  <a:lnTo>
                    <a:pt x="3746" y="3479"/>
                  </a:lnTo>
                  <a:lnTo>
                    <a:pt x="4610" y="3556"/>
                  </a:lnTo>
                  <a:lnTo>
                    <a:pt x="4597" y="3771"/>
                  </a:lnTo>
                  <a:lnTo>
                    <a:pt x="4902" y="4114"/>
                  </a:lnTo>
                  <a:lnTo>
                    <a:pt x="5765" y="4191"/>
                  </a:lnTo>
                  <a:lnTo>
                    <a:pt x="5753" y="4432"/>
                  </a:lnTo>
                  <a:lnTo>
                    <a:pt x="6045" y="4775"/>
                  </a:lnTo>
                  <a:lnTo>
                    <a:pt x="6921" y="4851"/>
                  </a:lnTo>
                  <a:lnTo>
                    <a:pt x="6908" y="5092"/>
                  </a:lnTo>
                  <a:lnTo>
                    <a:pt x="7200" y="5448"/>
                  </a:lnTo>
                  <a:lnTo>
                    <a:pt x="8064" y="5524"/>
                  </a:lnTo>
                  <a:lnTo>
                    <a:pt x="8051" y="5753"/>
                  </a:lnTo>
                  <a:lnTo>
                    <a:pt x="8343" y="6096"/>
                  </a:lnTo>
                  <a:lnTo>
                    <a:pt x="9220" y="6172"/>
                  </a:lnTo>
                  <a:lnTo>
                    <a:pt x="9207" y="6400"/>
                  </a:lnTo>
                  <a:lnTo>
                    <a:pt x="9499" y="6756"/>
                  </a:lnTo>
                  <a:lnTo>
                    <a:pt x="10375" y="6832"/>
                  </a:lnTo>
                  <a:lnTo>
                    <a:pt x="10363" y="7061"/>
                  </a:lnTo>
                  <a:lnTo>
                    <a:pt x="10655" y="7416"/>
                  </a:lnTo>
                  <a:lnTo>
                    <a:pt x="11518" y="7493"/>
                  </a:lnTo>
                  <a:lnTo>
                    <a:pt x="11506" y="7721"/>
                  </a:lnTo>
                  <a:lnTo>
                    <a:pt x="11811" y="8064"/>
                  </a:lnTo>
                  <a:lnTo>
                    <a:pt x="19227" y="8648"/>
                  </a:lnTo>
                  <a:lnTo>
                    <a:pt x="19672" y="8661"/>
                  </a:lnTo>
                  <a:lnTo>
                    <a:pt x="19989" y="8369"/>
                  </a:lnTo>
                  <a:lnTo>
                    <a:pt x="20053" y="7569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3" name="object 4733"/>
            <p:cNvSpPr/>
            <p:nvPr/>
          </p:nvSpPr>
          <p:spPr>
            <a:xfrm>
              <a:off x="2889459" y="534985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39"/>
                  </a:lnTo>
                  <a:lnTo>
                    <a:pt x="2070" y="2933"/>
                  </a:lnTo>
                  <a:lnTo>
                    <a:pt x="2070" y="1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4" name="object 4734"/>
            <p:cNvSpPr/>
            <p:nvPr/>
          </p:nvSpPr>
          <p:spPr>
            <a:xfrm>
              <a:off x="2890164" y="535030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46" y="1955"/>
                  </a:moveTo>
                  <a:lnTo>
                    <a:pt x="165" y="101"/>
                  </a:lnTo>
                  <a:lnTo>
                    <a:pt x="0" y="0"/>
                  </a:lnTo>
                  <a:lnTo>
                    <a:pt x="381" y="1879"/>
                  </a:lnTo>
                  <a:lnTo>
                    <a:pt x="546" y="1955"/>
                  </a:lnTo>
                  <a:close/>
                </a:path>
                <a:path w="1269" h="2539">
                  <a:moveTo>
                    <a:pt x="1092" y="2298"/>
                  </a:moveTo>
                  <a:lnTo>
                    <a:pt x="711" y="419"/>
                  </a:lnTo>
                  <a:lnTo>
                    <a:pt x="228" y="139"/>
                  </a:lnTo>
                  <a:lnTo>
                    <a:pt x="584" y="2006"/>
                  </a:lnTo>
                  <a:lnTo>
                    <a:pt x="1092" y="229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5" name="object 4735"/>
            <p:cNvSpPr/>
            <p:nvPr/>
          </p:nvSpPr>
          <p:spPr>
            <a:xfrm>
              <a:off x="2889498" y="534987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39"/>
                  </a:lnTo>
                  <a:lnTo>
                    <a:pt x="2082" y="2933"/>
                  </a:lnTo>
                  <a:lnTo>
                    <a:pt x="1993" y="2794"/>
                  </a:lnTo>
                  <a:lnTo>
                    <a:pt x="176" y="1739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928" y="1206"/>
                  </a:lnTo>
                  <a:lnTo>
                    <a:pt x="1993" y="2794"/>
                  </a:lnTo>
                  <a:lnTo>
                    <a:pt x="2082" y="1206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6" name="object 4736"/>
            <p:cNvSpPr/>
            <p:nvPr/>
          </p:nvSpPr>
          <p:spPr>
            <a:xfrm>
              <a:off x="2889459" y="534989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27"/>
                  </a:lnTo>
                  <a:lnTo>
                    <a:pt x="2082" y="2933"/>
                  </a:lnTo>
                  <a:lnTo>
                    <a:pt x="1993" y="2794"/>
                  </a:lnTo>
                  <a:lnTo>
                    <a:pt x="154" y="1727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928" y="1206"/>
                  </a:lnTo>
                  <a:lnTo>
                    <a:pt x="1993" y="2794"/>
                  </a:lnTo>
                  <a:lnTo>
                    <a:pt x="2082" y="1206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7" name="object 4737"/>
            <p:cNvSpPr/>
            <p:nvPr/>
          </p:nvSpPr>
          <p:spPr>
            <a:xfrm>
              <a:off x="2890093" y="535021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8" name="object 4738"/>
            <p:cNvSpPr/>
            <p:nvPr/>
          </p:nvSpPr>
          <p:spPr>
            <a:xfrm>
              <a:off x="2890055" y="53502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39"/>
                  </a:lnTo>
                  <a:lnTo>
                    <a:pt x="139" y="1816"/>
                  </a:lnTo>
                  <a:lnTo>
                    <a:pt x="88" y="1689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9" name="object 4739"/>
            <p:cNvSpPr/>
            <p:nvPr/>
          </p:nvSpPr>
          <p:spPr>
            <a:xfrm>
              <a:off x="2890894" y="535067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0" name="object 4740"/>
            <p:cNvSpPr/>
            <p:nvPr/>
          </p:nvSpPr>
          <p:spPr>
            <a:xfrm>
              <a:off x="2890856" y="535071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139" y="1816"/>
                  </a:lnTo>
                  <a:lnTo>
                    <a:pt x="88" y="1676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1" name="object 4741"/>
            <p:cNvSpPr/>
            <p:nvPr/>
          </p:nvSpPr>
          <p:spPr>
            <a:xfrm>
              <a:off x="2889294" y="534975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816"/>
                  </a:lnTo>
                  <a:lnTo>
                    <a:pt x="165" y="139"/>
                  </a:lnTo>
                  <a:lnTo>
                    <a:pt x="2247" y="1333"/>
                  </a:lnTo>
                  <a:lnTo>
                    <a:pt x="2247" y="3073"/>
                  </a:lnTo>
                  <a:lnTo>
                    <a:pt x="2336" y="129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2" name="object 4742"/>
            <p:cNvSpPr/>
            <p:nvPr/>
          </p:nvSpPr>
          <p:spPr>
            <a:xfrm>
              <a:off x="2889300" y="534979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85" y="876"/>
                  </a:moveTo>
                  <a:lnTo>
                    <a:pt x="0" y="0"/>
                  </a:lnTo>
                  <a:lnTo>
                    <a:pt x="0" y="1828"/>
                  </a:lnTo>
                  <a:lnTo>
                    <a:pt x="88" y="139"/>
                  </a:lnTo>
                  <a:lnTo>
                    <a:pt x="1485" y="965"/>
                  </a:lnTo>
                  <a:close/>
                </a:path>
                <a:path w="2539" h="3175">
                  <a:moveTo>
                    <a:pt x="2260" y="1308"/>
                  </a:moveTo>
                  <a:lnTo>
                    <a:pt x="1498" y="863"/>
                  </a:lnTo>
                  <a:lnTo>
                    <a:pt x="2171" y="1333"/>
                  </a:lnTo>
                  <a:lnTo>
                    <a:pt x="2171" y="3073"/>
                  </a:lnTo>
                  <a:lnTo>
                    <a:pt x="2260" y="13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3" name="object 4743"/>
            <p:cNvSpPr/>
            <p:nvPr/>
          </p:nvSpPr>
          <p:spPr>
            <a:xfrm>
              <a:off x="2886311" y="53480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39"/>
                  </a:lnTo>
                  <a:lnTo>
                    <a:pt x="2070" y="2933"/>
                  </a:lnTo>
                  <a:lnTo>
                    <a:pt x="2070" y="1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4" name="object 4744"/>
            <p:cNvSpPr/>
            <p:nvPr/>
          </p:nvSpPr>
          <p:spPr>
            <a:xfrm>
              <a:off x="2887027" y="534849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33" y="1981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79"/>
                  </a:lnTo>
                  <a:lnTo>
                    <a:pt x="533" y="1981"/>
                  </a:lnTo>
                  <a:close/>
                </a:path>
                <a:path w="1269" h="2539">
                  <a:moveTo>
                    <a:pt x="1079" y="2273"/>
                  </a:moveTo>
                  <a:lnTo>
                    <a:pt x="698" y="419"/>
                  </a:lnTo>
                  <a:lnTo>
                    <a:pt x="215" y="127"/>
                  </a:lnTo>
                  <a:lnTo>
                    <a:pt x="571" y="1993"/>
                  </a:lnTo>
                  <a:lnTo>
                    <a:pt x="1079" y="227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5" name="object 4745"/>
            <p:cNvSpPr/>
            <p:nvPr/>
          </p:nvSpPr>
          <p:spPr>
            <a:xfrm>
              <a:off x="2886347" y="534805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27"/>
                  </a:lnTo>
                  <a:lnTo>
                    <a:pt x="2082" y="2933"/>
                  </a:lnTo>
                  <a:lnTo>
                    <a:pt x="1993" y="2794"/>
                  </a:lnTo>
                  <a:lnTo>
                    <a:pt x="154" y="1727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928" y="1206"/>
                  </a:lnTo>
                  <a:lnTo>
                    <a:pt x="1993" y="2794"/>
                  </a:lnTo>
                  <a:lnTo>
                    <a:pt x="2082" y="1206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6" name="object 4746"/>
            <p:cNvSpPr/>
            <p:nvPr/>
          </p:nvSpPr>
          <p:spPr>
            <a:xfrm>
              <a:off x="2886313" y="53480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27"/>
                  </a:lnTo>
                  <a:lnTo>
                    <a:pt x="2082" y="2933"/>
                  </a:lnTo>
                  <a:lnTo>
                    <a:pt x="1993" y="2794"/>
                  </a:lnTo>
                  <a:lnTo>
                    <a:pt x="154" y="1727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928" y="1206"/>
                  </a:lnTo>
                  <a:lnTo>
                    <a:pt x="1993" y="2794"/>
                  </a:lnTo>
                  <a:lnTo>
                    <a:pt x="2082" y="1206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7" name="object 4747"/>
            <p:cNvSpPr/>
            <p:nvPr/>
          </p:nvSpPr>
          <p:spPr>
            <a:xfrm>
              <a:off x="2886948" y="534840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8" name="object 4748"/>
            <p:cNvSpPr/>
            <p:nvPr/>
          </p:nvSpPr>
          <p:spPr>
            <a:xfrm>
              <a:off x="2886906" y="534843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139" y="1816"/>
                  </a:lnTo>
                  <a:lnTo>
                    <a:pt x="88" y="1676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9" name="object 4749"/>
            <p:cNvSpPr/>
            <p:nvPr/>
          </p:nvSpPr>
          <p:spPr>
            <a:xfrm>
              <a:off x="2887746" y="534885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0" name="object 4750"/>
            <p:cNvSpPr/>
            <p:nvPr/>
          </p:nvSpPr>
          <p:spPr>
            <a:xfrm>
              <a:off x="2887708" y="534889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139" y="1816"/>
                  </a:lnTo>
                  <a:lnTo>
                    <a:pt x="88" y="1676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1" name="object 4751"/>
            <p:cNvSpPr/>
            <p:nvPr/>
          </p:nvSpPr>
          <p:spPr>
            <a:xfrm>
              <a:off x="2886146" y="534794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816"/>
                  </a:lnTo>
                  <a:lnTo>
                    <a:pt x="165" y="139"/>
                  </a:lnTo>
                  <a:lnTo>
                    <a:pt x="2247" y="1333"/>
                  </a:lnTo>
                  <a:lnTo>
                    <a:pt x="2247" y="3086"/>
                  </a:lnTo>
                  <a:lnTo>
                    <a:pt x="2336" y="129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2" name="object 4752"/>
            <p:cNvSpPr/>
            <p:nvPr/>
          </p:nvSpPr>
          <p:spPr>
            <a:xfrm>
              <a:off x="2886151" y="534798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85" y="863"/>
                  </a:moveTo>
                  <a:lnTo>
                    <a:pt x="0" y="0"/>
                  </a:lnTo>
                  <a:lnTo>
                    <a:pt x="0" y="1816"/>
                  </a:lnTo>
                  <a:lnTo>
                    <a:pt x="88" y="139"/>
                  </a:lnTo>
                  <a:lnTo>
                    <a:pt x="1485" y="952"/>
                  </a:lnTo>
                  <a:close/>
                </a:path>
                <a:path w="2539" h="3175">
                  <a:moveTo>
                    <a:pt x="2260" y="1308"/>
                  </a:moveTo>
                  <a:lnTo>
                    <a:pt x="1498" y="863"/>
                  </a:lnTo>
                  <a:lnTo>
                    <a:pt x="2171" y="1333"/>
                  </a:lnTo>
                  <a:lnTo>
                    <a:pt x="2171" y="3073"/>
                  </a:lnTo>
                  <a:lnTo>
                    <a:pt x="2260" y="13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3" name="object 4753"/>
            <p:cNvSpPr/>
            <p:nvPr/>
          </p:nvSpPr>
          <p:spPr>
            <a:xfrm>
              <a:off x="2883166" y="534622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27"/>
                  </a:lnTo>
                  <a:lnTo>
                    <a:pt x="2070" y="2921"/>
                  </a:lnTo>
                  <a:lnTo>
                    <a:pt x="2070" y="1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4" name="object 4754"/>
            <p:cNvSpPr/>
            <p:nvPr/>
          </p:nvSpPr>
          <p:spPr>
            <a:xfrm>
              <a:off x="2883865" y="534667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46" y="1981"/>
                  </a:moveTo>
                  <a:lnTo>
                    <a:pt x="165" y="101"/>
                  </a:lnTo>
                  <a:lnTo>
                    <a:pt x="0" y="0"/>
                  </a:lnTo>
                  <a:lnTo>
                    <a:pt x="381" y="1879"/>
                  </a:lnTo>
                  <a:lnTo>
                    <a:pt x="546" y="1981"/>
                  </a:lnTo>
                  <a:close/>
                </a:path>
                <a:path w="1269" h="2539">
                  <a:moveTo>
                    <a:pt x="1092" y="2298"/>
                  </a:moveTo>
                  <a:lnTo>
                    <a:pt x="711" y="419"/>
                  </a:lnTo>
                  <a:lnTo>
                    <a:pt x="228" y="127"/>
                  </a:lnTo>
                  <a:lnTo>
                    <a:pt x="584" y="1993"/>
                  </a:lnTo>
                  <a:lnTo>
                    <a:pt x="1092" y="229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5" name="object 4755"/>
            <p:cNvSpPr/>
            <p:nvPr/>
          </p:nvSpPr>
          <p:spPr>
            <a:xfrm>
              <a:off x="2883203" y="534624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27"/>
                  </a:lnTo>
                  <a:lnTo>
                    <a:pt x="2082" y="2933"/>
                  </a:lnTo>
                  <a:lnTo>
                    <a:pt x="1993" y="2781"/>
                  </a:lnTo>
                  <a:lnTo>
                    <a:pt x="155" y="1727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928" y="1206"/>
                  </a:lnTo>
                  <a:lnTo>
                    <a:pt x="1993" y="2781"/>
                  </a:lnTo>
                  <a:lnTo>
                    <a:pt x="2082" y="1206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6" name="object 4756"/>
            <p:cNvSpPr/>
            <p:nvPr/>
          </p:nvSpPr>
          <p:spPr>
            <a:xfrm>
              <a:off x="2883166" y="534625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27"/>
                  </a:lnTo>
                  <a:lnTo>
                    <a:pt x="2082" y="2933"/>
                  </a:lnTo>
                  <a:lnTo>
                    <a:pt x="1993" y="2794"/>
                  </a:lnTo>
                  <a:lnTo>
                    <a:pt x="154" y="1727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928" y="1206"/>
                  </a:lnTo>
                  <a:lnTo>
                    <a:pt x="1993" y="2794"/>
                  </a:lnTo>
                  <a:lnTo>
                    <a:pt x="2082" y="1206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7" name="object 4757"/>
            <p:cNvSpPr/>
            <p:nvPr/>
          </p:nvSpPr>
          <p:spPr>
            <a:xfrm>
              <a:off x="2883800" y="534658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8" name="object 4758"/>
            <p:cNvSpPr/>
            <p:nvPr/>
          </p:nvSpPr>
          <p:spPr>
            <a:xfrm>
              <a:off x="2883762" y="534661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139" y="1816"/>
                  </a:lnTo>
                  <a:lnTo>
                    <a:pt x="88" y="1676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9" name="object 4759"/>
            <p:cNvSpPr/>
            <p:nvPr/>
          </p:nvSpPr>
          <p:spPr>
            <a:xfrm>
              <a:off x="2884601" y="534705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0" name="object 4760"/>
            <p:cNvSpPr/>
            <p:nvPr/>
          </p:nvSpPr>
          <p:spPr>
            <a:xfrm>
              <a:off x="2884563" y="534707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139" y="1816"/>
                  </a:lnTo>
                  <a:lnTo>
                    <a:pt x="88" y="1676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1" name="object 4761"/>
            <p:cNvSpPr/>
            <p:nvPr/>
          </p:nvSpPr>
          <p:spPr>
            <a:xfrm>
              <a:off x="2883000" y="534611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816"/>
                  </a:lnTo>
                  <a:lnTo>
                    <a:pt x="165" y="152"/>
                  </a:lnTo>
                  <a:lnTo>
                    <a:pt x="2247" y="1346"/>
                  </a:lnTo>
                  <a:lnTo>
                    <a:pt x="2247" y="3086"/>
                  </a:lnTo>
                  <a:lnTo>
                    <a:pt x="2336" y="130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2" name="object 4762"/>
            <p:cNvSpPr/>
            <p:nvPr/>
          </p:nvSpPr>
          <p:spPr>
            <a:xfrm>
              <a:off x="2883001" y="534616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85" y="863"/>
                  </a:moveTo>
                  <a:lnTo>
                    <a:pt x="0" y="0"/>
                  </a:lnTo>
                  <a:lnTo>
                    <a:pt x="0" y="1816"/>
                  </a:lnTo>
                  <a:lnTo>
                    <a:pt x="88" y="139"/>
                  </a:lnTo>
                  <a:lnTo>
                    <a:pt x="1485" y="965"/>
                  </a:lnTo>
                  <a:close/>
                </a:path>
                <a:path w="2539" h="3175">
                  <a:moveTo>
                    <a:pt x="2260" y="1308"/>
                  </a:moveTo>
                  <a:lnTo>
                    <a:pt x="1498" y="863"/>
                  </a:lnTo>
                  <a:lnTo>
                    <a:pt x="2171" y="1333"/>
                  </a:lnTo>
                  <a:lnTo>
                    <a:pt x="2171" y="3086"/>
                  </a:lnTo>
                  <a:lnTo>
                    <a:pt x="2260" y="13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3" name="object 4763"/>
            <p:cNvSpPr/>
            <p:nvPr/>
          </p:nvSpPr>
          <p:spPr>
            <a:xfrm>
              <a:off x="2880016" y="534440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39"/>
                  </a:lnTo>
                  <a:lnTo>
                    <a:pt x="2070" y="2933"/>
                  </a:lnTo>
                  <a:lnTo>
                    <a:pt x="2070" y="1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4" name="object 4764"/>
            <p:cNvSpPr/>
            <p:nvPr/>
          </p:nvSpPr>
          <p:spPr>
            <a:xfrm>
              <a:off x="2880728" y="5344858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533" y="1981"/>
                  </a:moveTo>
                  <a:lnTo>
                    <a:pt x="152" y="101"/>
                  </a:lnTo>
                  <a:lnTo>
                    <a:pt x="0" y="0"/>
                  </a:lnTo>
                  <a:lnTo>
                    <a:pt x="368" y="1879"/>
                  </a:lnTo>
                  <a:lnTo>
                    <a:pt x="533" y="1981"/>
                  </a:lnTo>
                  <a:close/>
                </a:path>
                <a:path w="1269" h="2539">
                  <a:moveTo>
                    <a:pt x="1079" y="2298"/>
                  </a:moveTo>
                  <a:lnTo>
                    <a:pt x="698" y="419"/>
                  </a:lnTo>
                  <a:lnTo>
                    <a:pt x="215" y="139"/>
                  </a:lnTo>
                  <a:lnTo>
                    <a:pt x="584" y="2006"/>
                  </a:lnTo>
                  <a:lnTo>
                    <a:pt x="1079" y="229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5" name="object 4765"/>
            <p:cNvSpPr/>
            <p:nvPr/>
          </p:nvSpPr>
          <p:spPr>
            <a:xfrm>
              <a:off x="2880056" y="534442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39"/>
                  </a:lnTo>
                  <a:lnTo>
                    <a:pt x="2082" y="2933"/>
                  </a:lnTo>
                  <a:lnTo>
                    <a:pt x="1993" y="2794"/>
                  </a:lnTo>
                  <a:lnTo>
                    <a:pt x="176" y="1739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928" y="1206"/>
                  </a:lnTo>
                  <a:lnTo>
                    <a:pt x="1993" y="2794"/>
                  </a:lnTo>
                  <a:lnTo>
                    <a:pt x="2082" y="1206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6" name="object 4766"/>
            <p:cNvSpPr/>
            <p:nvPr/>
          </p:nvSpPr>
          <p:spPr>
            <a:xfrm>
              <a:off x="2880020" y="534444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0" y="0"/>
                  </a:moveTo>
                  <a:lnTo>
                    <a:pt x="0" y="1727"/>
                  </a:lnTo>
                  <a:lnTo>
                    <a:pt x="2082" y="2933"/>
                  </a:lnTo>
                  <a:lnTo>
                    <a:pt x="1993" y="2794"/>
                  </a:lnTo>
                  <a:lnTo>
                    <a:pt x="154" y="1727"/>
                  </a:lnTo>
                  <a:lnTo>
                    <a:pt x="88" y="139"/>
                  </a:lnTo>
                  <a:lnTo>
                    <a:pt x="241" y="139"/>
                  </a:lnTo>
                  <a:lnTo>
                    <a:pt x="0" y="0"/>
                  </a:lnTo>
                  <a:close/>
                </a:path>
                <a:path w="2539" h="3175">
                  <a:moveTo>
                    <a:pt x="241" y="139"/>
                  </a:moveTo>
                  <a:lnTo>
                    <a:pt x="88" y="139"/>
                  </a:lnTo>
                  <a:lnTo>
                    <a:pt x="1928" y="1206"/>
                  </a:lnTo>
                  <a:lnTo>
                    <a:pt x="1993" y="2794"/>
                  </a:lnTo>
                  <a:lnTo>
                    <a:pt x="2082" y="1206"/>
                  </a:lnTo>
                  <a:lnTo>
                    <a:pt x="241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7" name="object 4767"/>
            <p:cNvSpPr/>
            <p:nvPr/>
          </p:nvSpPr>
          <p:spPr>
            <a:xfrm>
              <a:off x="2880650" y="534477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8" name="object 4768"/>
            <p:cNvSpPr/>
            <p:nvPr/>
          </p:nvSpPr>
          <p:spPr>
            <a:xfrm>
              <a:off x="2880612" y="534479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139" y="1816"/>
                  </a:lnTo>
                  <a:lnTo>
                    <a:pt x="88" y="1676"/>
                  </a:lnTo>
                  <a:lnTo>
                    <a:pt x="88" y="1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9" name="object 4769"/>
            <p:cNvSpPr/>
            <p:nvPr/>
          </p:nvSpPr>
          <p:spPr>
            <a:xfrm>
              <a:off x="2881453" y="534523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0" name="object 4770"/>
            <p:cNvSpPr/>
            <p:nvPr/>
          </p:nvSpPr>
          <p:spPr>
            <a:xfrm>
              <a:off x="2881415" y="534525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0" y="0"/>
                  </a:moveTo>
                  <a:lnTo>
                    <a:pt x="0" y="1727"/>
                  </a:lnTo>
                  <a:lnTo>
                    <a:pt x="139" y="1816"/>
                  </a:lnTo>
                  <a:lnTo>
                    <a:pt x="88" y="1689"/>
                  </a:lnTo>
                  <a:lnTo>
                    <a:pt x="88" y="1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1" name="object 4771"/>
            <p:cNvSpPr/>
            <p:nvPr/>
          </p:nvSpPr>
          <p:spPr>
            <a:xfrm>
              <a:off x="2879851" y="534431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" y="0"/>
                  </a:moveTo>
                  <a:lnTo>
                    <a:pt x="76" y="1816"/>
                  </a:lnTo>
                  <a:lnTo>
                    <a:pt x="165" y="139"/>
                  </a:lnTo>
                  <a:lnTo>
                    <a:pt x="2247" y="1333"/>
                  </a:lnTo>
                  <a:lnTo>
                    <a:pt x="2247" y="3073"/>
                  </a:lnTo>
                  <a:lnTo>
                    <a:pt x="2336" y="129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2" name="object 4772"/>
            <p:cNvSpPr/>
            <p:nvPr/>
          </p:nvSpPr>
          <p:spPr>
            <a:xfrm>
              <a:off x="2879852" y="534435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1485" y="863"/>
                  </a:moveTo>
                  <a:lnTo>
                    <a:pt x="0" y="0"/>
                  </a:lnTo>
                  <a:lnTo>
                    <a:pt x="0" y="1816"/>
                  </a:lnTo>
                  <a:lnTo>
                    <a:pt x="88" y="139"/>
                  </a:lnTo>
                  <a:lnTo>
                    <a:pt x="1485" y="965"/>
                  </a:lnTo>
                  <a:close/>
                </a:path>
                <a:path w="2539" h="3175">
                  <a:moveTo>
                    <a:pt x="2260" y="1308"/>
                  </a:moveTo>
                  <a:lnTo>
                    <a:pt x="1498" y="863"/>
                  </a:lnTo>
                  <a:lnTo>
                    <a:pt x="2171" y="1333"/>
                  </a:lnTo>
                  <a:lnTo>
                    <a:pt x="2171" y="3073"/>
                  </a:lnTo>
                  <a:lnTo>
                    <a:pt x="2260" y="13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3" name="object 4773"/>
            <p:cNvSpPr/>
            <p:nvPr/>
          </p:nvSpPr>
          <p:spPr>
            <a:xfrm>
              <a:off x="2893111" y="534988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70" y="0"/>
                  </a:moveTo>
                  <a:lnTo>
                    <a:pt x="0" y="1193"/>
                  </a:lnTo>
                  <a:lnTo>
                    <a:pt x="0" y="2933"/>
                  </a:lnTo>
                  <a:lnTo>
                    <a:pt x="2070" y="173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4" name="object 4774"/>
            <p:cNvSpPr/>
            <p:nvPr/>
          </p:nvSpPr>
          <p:spPr>
            <a:xfrm>
              <a:off x="2893377" y="5350344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63" y="127"/>
                  </a:moveTo>
                  <a:lnTo>
                    <a:pt x="381" y="419"/>
                  </a:lnTo>
                  <a:lnTo>
                    <a:pt x="0" y="2273"/>
                  </a:lnTo>
                  <a:lnTo>
                    <a:pt x="508" y="1993"/>
                  </a:lnTo>
                  <a:lnTo>
                    <a:pt x="863" y="127"/>
                  </a:lnTo>
                  <a:close/>
                </a:path>
                <a:path w="1269" h="2539">
                  <a:moveTo>
                    <a:pt x="1079" y="0"/>
                  </a:moveTo>
                  <a:lnTo>
                    <a:pt x="927" y="101"/>
                  </a:lnTo>
                  <a:lnTo>
                    <a:pt x="533" y="1981"/>
                  </a:lnTo>
                  <a:lnTo>
                    <a:pt x="711" y="1879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5" name="object 4775"/>
            <p:cNvSpPr/>
            <p:nvPr/>
          </p:nvSpPr>
          <p:spPr>
            <a:xfrm>
              <a:off x="2893066" y="534989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46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33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6" name="object 4776"/>
            <p:cNvSpPr/>
            <p:nvPr/>
          </p:nvSpPr>
          <p:spPr>
            <a:xfrm>
              <a:off x="2893100" y="534992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46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11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7" name="object 4777"/>
            <p:cNvSpPr/>
            <p:nvPr/>
          </p:nvSpPr>
          <p:spPr>
            <a:xfrm>
              <a:off x="2894395" y="535024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8" name="object 4778"/>
            <p:cNvSpPr/>
            <p:nvPr/>
          </p:nvSpPr>
          <p:spPr>
            <a:xfrm>
              <a:off x="2894395" y="535028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76"/>
                  </a:lnTo>
                  <a:lnTo>
                    <a:pt x="38" y="1816"/>
                  </a:lnTo>
                  <a:lnTo>
                    <a:pt x="190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9" name="object 4779"/>
            <p:cNvSpPr/>
            <p:nvPr/>
          </p:nvSpPr>
          <p:spPr>
            <a:xfrm>
              <a:off x="2893594" y="535071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0" name="object 4780"/>
            <p:cNvSpPr/>
            <p:nvPr/>
          </p:nvSpPr>
          <p:spPr>
            <a:xfrm>
              <a:off x="2893598" y="535074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76"/>
                  </a:lnTo>
                  <a:lnTo>
                    <a:pt x="38" y="1816"/>
                  </a:lnTo>
                  <a:lnTo>
                    <a:pt x="190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1" name="object 4781"/>
            <p:cNvSpPr/>
            <p:nvPr/>
          </p:nvSpPr>
          <p:spPr>
            <a:xfrm>
              <a:off x="2893010" y="534978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260" y="0"/>
                  </a:moveTo>
                  <a:lnTo>
                    <a:pt x="0" y="1308"/>
                  </a:lnTo>
                  <a:lnTo>
                    <a:pt x="0" y="3124"/>
                  </a:lnTo>
                  <a:lnTo>
                    <a:pt x="88" y="1346"/>
                  </a:lnTo>
                  <a:lnTo>
                    <a:pt x="2171" y="152"/>
                  </a:lnTo>
                  <a:lnTo>
                    <a:pt x="2171" y="1879"/>
                  </a:lnTo>
                  <a:lnTo>
                    <a:pt x="2336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2" name="object 4782"/>
            <p:cNvSpPr/>
            <p:nvPr/>
          </p:nvSpPr>
          <p:spPr>
            <a:xfrm>
              <a:off x="2893072" y="534983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2" y="863"/>
                  </a:moveTo>
                  <a:lnTo>
                    <a:pt x="0" y="1308"/>
                  </a:lnTo>
                  <a:lnTo>
                    <a:pt x="0" y="3124"/>
                  </a:lnTo>
                  <a:lnTo>
                    <a:pt x="88" y="1333"/>
                  </a:lnTo>
                  <a:lnTo>
                    <a:pt x="762" y="952"/>
                  </a:lnTo>
                  <a:close/>
                </a:path>
                <a:path w="2539" h="3175">
                  <a:moveTo>
                    <a:pt x="2260" y="0"/>
                  </a:moveTo>
                  <a:lnTo>
                    <a:pt x="774" y="86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3" name="object 4783"/>
            <p:cNvSpPr/>
            <p:nvPr/>
          </p:nvSpPr>
          <p:spPr>
            <a:xfrm>
              <a:off x="2896248" y="534807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0"/>
                  </a:moveTo>
                  <a:lnTo>
                    <a:pt x="0" y="1181"/>
                  </a:lnTo>
                  <a:lnTo>
                    <a:pt x="0" y="2921"/>
                  </a:lnTo>
                  <a:lnTo>
                    <a:pt x="2082" y="1727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4" name="object 4784"/>
            <p:cNvSpPr/>
            <p:nvPr/>
          </p:nvSpPr>
          <p:spPr>
            <a:xfrm>
              <a:off x="2896527" y="5348515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63" y="152"/>
                  </a:moveTo>
                  <a:lnTo>
                    <a:pt x="381" y="431"/>
                  </a:lnTo>
                  <a:lnTo>
                    <a:pt x="0" y="2311"/>
                  </a:lnTo>
                  <a:lnTo>
                    <a:pt x="508" y="2019"/>
                  </a:lnTo>
                  <a:lnTo>
                    <a:pt x="863" y="152"/>
                  </a:lnTo>
                  <a:close/>
                </a:path>
                <a:path w="1269" h="2539">
                  <a:moveTo>
                    <a:pt x="1092" y="0"/>
                  </a:moveTo>
                  <a:lnTo>
                    <a:pt x="927" y="101"/>
                  </a:lnTo>
                  <a:lnTo>
                    <a:pt x="546" y="1981"/>
                  </a:lnTo>
                  <a:lnTo>
                    <a:pt x="711" y="1879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5" name="object 4785"/>
            <p:cNvSpPr/>
            <p:nvPr/>
          </p:nvSpPr>
          <p:spPr>
            <a:xfrm>
              <a:off x="2896210" y="5348080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06" y="1752"/>
                  </a:lnTo>
                  <a:lnTo>
                    <a:pt x="88" y="2806"/>
                  </a:lnTo>
                  <a:lnTo>
                    <a:pt x="0" y="2946"/>
                  </a:lnTo>
                  <a:lnTo>
                    <a:pt x="2082" y="1752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33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6" name="object 4786"/>
            <p:cNvSpPr/>
            <p:nvPr/>
          </p:nvSpPr>
          <p:spPr>
            <a:xfrm>
              <a:off x="2896250" y="534810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46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33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7" name="object 4787"/>
            <p:cNvSpPr/>
            <p:nvPr/>
          </p:nvSpPr>
          <p:spPr>
            <a:xfrm>
              <a:off x="2897545" y="534843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8" name="object 4788"/>
            <p:cNvSpPr/>
            <p:nvPr/>
          </p:nvSpPr>
          <p:spPr>
            <a:xfrm>
              <a:off x="2897545" y="53484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76"/>
                  </a:lnTo>
                  <a:lnTo>
                    <a:pt x="38" y="1816"/>
                  </a:lnTo>
                  <a:lnTo>
                    <a:pt x="190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9" name="object 4789"/>
            <p:cNvSpPr/>
            <p:nvPr/>
          </p:nvSpPr>
          <p:spPr>
            <a:xfrm>
              <a:off x="2896742" y="534889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0" name="object 4790"/>
            <p:cNvSpPr/>
            <p:nvPr/>
          </p:nvSpPr>
          <p:spPr>
            <a:xfrm>
              <a:off x="2896742" y="5348923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76"/>
                  </a:lnTo>
                  <a:lnTo>
                    <a:pt x="38" y="1816"/>
                  </a:lnTo>
                  <a:lnTo>
                    <a:pt x="190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1" name="object 4791"/>
            <p:cNvSpPr/>
            <p:nvPr/>
          </p:nvSpPr>
          <p:spPr>
            <a:xfrm>
              <a:off x="2896159" y="53479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260" y="0"/>
                  </a:moveTo>
                  <a:lnTo>
                    <a:pt x="0" y="1295"/>
                  </a:lnTo>
                  <a:lnTo>
                    <a:pt x="0" y="3111"/>
                  </a:lnTo>
                  <a:lnTo>
                    <a:pt x="88" y="133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336" y="12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2" name="object 4792"/>
            <p:cNvSpPr/>
            <p:nvPr/>
          </p:nvSpPr>
          <p:spPr>
            <a:xfrm>
              <a:off x="2896222" y="534800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2" y="876"/>
                  </a:moveTo>
                  <a:lnTo>
                    <a:pt x="0" y="1320"/>
                  </a:lnTo>
                  <a:lnTo>
                    <a:pt x="0" y="3136"/>
                  </a:lnTo>
                  <a:lnTo>
                    <a:pt x="88" y="1346"/>
                  </a:lnTo>
                  <a:lnTo>
                    <a:pt x="762" y="965"/>
                  </a:lnTo>
                  <a:close/>
                </a:path>
                <a:path w="2539" h="3175">
                  <a:moveTo>
                    <a:pt x="2260" y="0"/>
                  </a:moveTo>
                  <a:lnTo>
                    <a:pt x="774" y="86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3" name="object 4793"/>
            <p:cNvSpPr/>
            <p:nvPr/>
          </p:nvSpPr>
          <p:spPr>
            <a:xfrm>
              <a:off x="2899397" y="534625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0"/>
                  </a:moveTo>
                  <a:lnTo>
                    <a:pt x="0" y="1193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4" name="object 4794"/>
            <p:cNvSpPr/>
            <p:nvPr/>
          </p:nvSpPr>
          <p:spPr>
            <a:xfrm>
              <a:off x="2899676" y="534669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63" y="152"/>
                  </a:moveTo>
                  <a:lnTo>
                    <a:pt x="381" y="431"/>
                  </a:lnTo>
                  <a:lnTo>
                    <a:pt x="0" y="2311"/>
                  </a:lnTo>
                  <a:lnTo>
                    <a:pt x="508" y="2019"/>
                  </a:lnTo>
                  <a:lnTo>
                    <a:pt x="863" y="152"/>
                  </a:lnTo>
                  <a:close/>
                </a:path>
                <a:path w="1269" h="2539">
                  <a:moveTo>
                    <a:pt x="1079" y="0"/>
                  </a:moveTo>
                  <a:lnTo>
                    <a:pt x="927" y="101"/>
                  </a:lnTo>
                  <a:lnTo>
                    <a:pt x="546" y="1981"/>
                  </a:lnTo>
                  <a:lnTo>
                    <a:pt x="711" y="1879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5" name="object 4795"/>
            <p:cNvSpPr/>
            <p:nvPr/>
          </p:nvSpPr>
          <p:spPr>
            <a:xfrm>
              <a:off x="2899360" y="5346269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06"/>
                  </a:lnTo>
                  <a:lnTo>
                    <a:pt x="0" y="2806"/>
                  </a:lnTo>
                  <a:lnTo>
                    <a:pt x="133" y="1206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6" name="object 4796"/>
            <p:cNvSpPr/>
            <p:nvPr/>
          </p:nvSpPr>
          <p:spPr>
            <a:xfrm>
              <a:off x="2899393" y="534629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11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7" name="object 4797"/>
            <p:cNvSpPr/>
            <p:nvPr/>
          </p:nvSpPr>
          <p:spPr>
            <a:xfrm>
              <a:off x="2900693" y="534662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8" name="object 4798"/>
            <p:cNvSpPr/>
            <p:nvPr/>
          </p:nvSpPr>
          <p:spPr>
            <a:xfrm>
              <a:off x="2900693" y="534664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76"/>
                  </a:lnTo>
                  <a:lnTo>
                    <a:pt x="50" y="1816"/>
                  </a:lnTo>
                  <a:lnTo>
                    <a:pt x="190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9" name="object 4799"/>
            <p:cNvSpPr/>
            <p:nvPr/>
          </p:nvSpPr>
          <p:spPr>
            <a:xfrm>
              <a:off x="2899892" y="5347079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0" name="object 4800"/>
            <p:cNvSpPr/>
            <p:nvPr/>
          </p:nvSpPr>
          <p:spPr>
            <a:xfrm>
              <a:off x="2899892" y="534710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89"/>
                  </a:lnTo>
                  <a:lnTo>
                    <a:pt x="38" y="1816"/>
                  </a:lnTo>
                  <a:lnTo>
                    <a:pt x="190" y="17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1" name="object 4801"/>
            <p:cNvSpPr/>
            <p:nvPr/>
          </p:nvSpPr>
          <p:spPr>
            <a:xfrm>
              <a:off x="2899309" y="534616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260" y="0"/>
                  </a:moveTo>
                  <a:lnTo>
                    <a:pt x="0" y="1295"/>
                  </a:lnTo>
                  <a:lnTo>
                    <a:pt x="0" y="3111"/>
                  </a:lnTo>
                  <a:lnTo>
                    <a:pt x="88" y="133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336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2" name="object 4802"/>
            <p:cNvSpPr/>
            <p:nvPr/>
          </p:nvSpPr>
          <p:spPr>
            <a:xfrm>
              <a:off x="2899359" y="5346191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2" y="876"/>
                  </a:moveTo>
                  <a:lnTo>
                    <a:pt x="0" y="1320"/>
                  </a:lnTo>
                  <a:lnTo>
                    <a:pt x="0" y="3136"/>
                  </a:lnTo>
                  <a:lnTo>
                    <a:pt x="88" y="1346"/>
                  </a:lnTo>
                  <a:lnTo>
                    <a:pt x="762" y="965"/>
                  </a:lnTo>
                  <a:close/>
                </a:path>
                <a:path w="2539" h="3175">
                  <a:moveTo>
                    <a:pt x="2273" y="0"/>
                  </a:moveTo>
                  <a:lnTo>
                    <a:pt x="787" y="863"/>
                  </a:lnTo>
                  <a:lnTo>
                    <a:pt x="2184" y="139"/>
                  </a:lnTo>
                  <a:lnTo>
                    <a:pt x="2184" y="1866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3" name="object 4803"/>
            <p:cNvSpPr/>
            <p:nvPr/>
          </p:nvSpPr>
          <p:spPr>
            <a:xfrm>
              <a:off x="2902554" y="534443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70" y="0"/>
                  </a:moveTo>
                  <a:lnTo>
                    <a:pt x="0" y="1193"/>
                  </a:lnTo>
                  <a:lnTo>
                    <a:pt x="0" y="2933"/>
                  </a:lnTo>
                  <a:lnTo>
                    <a:pt x="2070" y="173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4" name="object 4804"/>
            <p:cNvSpPr/>
            <p:nvPr/>
          </p:nvSpPr>
          <p:spPr>
            <a:xfrm>
              <a:off x="2902813" y="5344896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63" y="127"/>
                  </a:moveTo>
                  <a:lnTo>
                    <a:pt x="381" y="406"/>
                  </a:lnTo>
                  <a:lnTo>
                    <a:pt x="0" y="2286"/>
                  </a:lnTo>
                  <a:lnTo>
                    <a:pt x="508" y="1993"/>
                  </a:lnTo>
                  <a:lnTo>
                    <a:pt x="863" y="127"/>
                  </a:lnTo>
                  <a:close/>
                </a:path>
                <a:path w="1269" h="2539">
                  <a:moveTo>
                    <a:pt x="1104" y="0"/>
                  </a:moveTo>
                  <a:lnTo>
                    <a:pt x="939" y="101"/>
                  </a:lnTo>
                  <a:lnTo>
                    <a:pt x="558" y="1955"/>
                  </a:lnTo>
                  <a:lnTo>
                    <a:pt x="723" y="1879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5" name="object 4805"/>
            <p:cNvSpPr/>
            <p:nvPr/>
          </p:nvSpPr>
          <p:spPr>
            <a:xfrm>
              <a:off x="2902504" y="534445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11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6" name="object 4806"/>
            <p:cNvSpPr/>
            <p:nvPr/>
          </p:nvSpPr>
          <p:spPr>
            <a:xfrm>
              <a:off x="2902541" y="534447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11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7" name="object 4807"/>
            <p:cNvSpPr/>
            <p:nvPr/>
          </p:nvSpPr>
          <p:spPr>
            <a:xfrm>
              <a:off x="2903838" y="5344801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8" name="object 4808"/>
            <p:cNvSpPr/>
            <p:nvPr/>
          </p:nvSpPr>
          <p:spPr>
            <a:xfrm>
              <a:off x="2903838" y="534482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89"/>
                  </a:lnTo>
                  <a:lnTo>
                    <a:pt x="38" y="1816"/>
                  </a:lnTo>
                  <a:lnTo>
                    <a:pt x="190" y="17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9" name="object 4809"/>
            <p:cNvSpPr/>
            <p:nvPr/>
          </p:nvSpPr>
          <p:spPr>
            <a:xfrm>
              <a:off x="2903038" y="53452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0" name="object 4810"/>
            <p:cNvSpPr/>
            <p:nvPr/>
          </p:nvSpPr>
          <p:spPr>
            <a:xfrm>
              <a:off x="2903038" y="534529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76"/>
                  </a:lnTo>
                  <a:lnTo>
                    <a:pt x="38" y="1803"/>
                  </a:lnTo>
                  <a:lnTo>
                    <a:pt x="190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1" name="object 4811"/>
            <p:cNvSpPr/>
            <p:nvPr/>
          </p:nvSpPr>
          <p:spPr>
            <a:xfrm>
              <a:off x="2902454" y="534434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260" y="0"/>
                  </a:moveTo>
                  <a:lnTo>
                    <a:pt x="0" y="1295"/>
                  </a:lnTo>
                  <a:lnTo>
                    <a:pt x="0" y="3111"/>
                  </a:lnTo>
                  <a:lnTo>
                    <a:pt x="88" y="133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336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2" name="object 4812"/>
            <p:cNvSpPr/>
            <p:nvPr/>
          </p:nvSpPr>
          <p:spPr>
            <a:xfrm>
              <a:off x="2902508" y="534437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2" y="876"/>
                  </a:moveTo>
                  <a:lnTo>
                    <a:pt x="0" y="1320"/>
                  </a:lnTo>
                  <a:lnTo>
                    <a:pt x="0" y="3136"/>
                  </a:lnTo>
                  <a:lnTo>
                    <a:pt x="88" y="1346"/>
                  </a:lnTo>
                  <a:lnTo>
                    <a:pt x="762" y="965"/>
                  </a:lnTo>
                  <a:close/>
                </a:path>
                <a:path w="2539" h="3175">
                  <a:moveTo>
                    <a:pt x="2260" y="0"/>
                  </a:moveTo>
                  <a:lnTo>
                    <a:pt x="774" y="86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3" name="object 4813"/>
            <p:cNvSpPr/>
            <p:nvPr/>
          </p:nvSpPr>
          <p:spPr>
            <a:xfrm>
              <a:off x="2896248" y="5344997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0"/>
                  </a:moveTo>
                  <a:lnTo>
                    <a:pt x="0" y="1193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4" name="object 4814"/>
            <p:cNvSpPr/>
            <p:nvPr/>
          </p:nvSpPr>
          <p:spPr>
            <a:xfrm>
              <a:off x="2896527" y="5345442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63" y="139"/>
                  </a:moveTo>
                  <a:lnTo>
                    <a:pt x="381" y="419"/>
                  </a:lnTo>
                  <a:lnTo>
                    <a:pt x="0" y="2298"/>
                  </a:lnTo>
                  <a:lnTo>
                    <a:pt x="508" y="2006"/>
                  </a:lnTo>
                  <a:lnTo>
                    <a:pt x="863" y="139"/>
                  </a:lnTo>
                  <a:close/>
                </a:path>
                <a:path w="1269" h="2539">
                  <a:moveTo>
                    <a:pt x="1092" y="0"/>
                  </a:moveTo>
                  <a:lnTo>
                    <a:pt x="927" y="114"/>
                  </a:lnTo>
                  <a:lnTo>
                    <a:pt x="546" y="1968"/>
                  </a:lnTo>
                  <a:lnTo>
                    <a:pt x="711" y="1879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5" name="object 4815"/>
            <p:cNvSpPr/>
            <p:nvPr/>
          </p:nvSpPr>
          <p:spPr>
            <a:xfrm>
              <a:off x="2896210" y="5345012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06"/>
                  </a:lnTo>
                  <a:lnTo>
                    <a:pt x="0" y="2806"/>
                  </a:lnTo>
                  <a:lnTo>
                    <a:pt x="133" y="1206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6" name="object 4816"/>
            <p:cNvSpPr/>
            <p:nvPr/>
          </p:nvSpPr>
          <p:spPr>
            <a:xfrm>
              <a:off x="2896250" y="5345035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11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7" name="object 4817"/>
            <p:cNvSpPr/>
            <p:nvPr/>
          </p:nvSpPr>
          <p:spPr>
            <a:xfrm>
              <a:off x="2897545" y="534536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8" name="object 4818"/>
            <p:cNvSpPr/>
            <p:nvPr/>
          </p:nvSpPr>
          <p:spPr>
            <a:xfrm>
              <a:off x="2897545" y="5345386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76"/>
                  </a:lnTo>
                  <a:lnTo>
                    <a:pt x="38" y="1816"/>
                  </a:lnTo>
                  <a:lnTo>
                    <a:pt x="190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9" name="object 4819"/>
            <p:cNvSpPr/>
            <p:nvPr/>
          </p:nvSpPr>
          <p:spPr>
            <a:xfrm>
              <a:off x="2896742" y="5345822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0" name="object 4820"/>
            <p:cNvSpPr/>
            <p:nvPr/>
          </p:nvSpPr>
          <p:spPr>
            <a:xfrm>
              <a:off x="2896742" y="5345847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89"/>
                  </a:lnTo>
                  <a:lnTo>
                    <a:pt x="38" y="1816"/>
                  </a:lnTo>
                  <a:lnTo>
                    <a:pt x="190" y="17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1" name="object 4821"/>
            <p:cNvSpPr/>
            <p:nvPr/>
          </p:nvSpPr>
          <p:spPr>
            <a:xfrm>
              <a:off x="2896159" y="534490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260" y="0"/>
                  </a:moveTo>
                  <a:lnTo>
                    <a:pt x="0" y="1295"/>
                  </a:lnTo>
                  <a:lnTo>
                    <a:pt x="0" y="3111"/>
                  </a:lnTo>
                  <a:lnTo>
                    <a:pt x="88" y="133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336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2" name="object 4822"/>
            <p:cNvSpPr/>
            <p:nvPr/>
          </p:nvSpPr>
          <p:spPr>
            <a:xfrm>
              <a:off x="2896222" y="5344934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2" y="876"/>
                  </a:moveTo>
                  <a:lnTo>
                    <a:pt x="0" y="1320"/>
                  </a:lnTo>
                  <a:lnTo>
                    <a:pt x="0" y="3136"/>
                  </a:lnTo>
                  <a:lnTo>
                    <a:pt x="88" y="1346"/>
                  </a:lnTo>
                  <a:lnTo>
                    <a:pt x="762" y="965"/>
                  </a:lnTo>
                  <a:close/>
                </a:path>
                <a:path w="2539" h="3175">
                  <a:moveTo>
                    <a:pt x="2260" y="0"/>
                  </a:moveTo>
                  <a:lnTo>
                    <a:pt x="774" y="86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3" name="object 4823"/>
            <p:cNvSpPr/>
            <p:nvPr/>
          </p:nvSpPr>
          <p:spPr>
            <a:xfrm>
              <a:off x="2899397" y="534317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0"/>
                  </a:moveTo>
                  <a:lnTo>
                    <a:pt x="0" y="1193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4" name="object 4824"/>
            <p:cNvSpPr/>
            <p:nvPr/>
          </p:nvSpPr>
          <p:spPr>
            <a:xfrm>
              <a:off x="2899676" y="53436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69" h="2539">
                  <a:moveTo>
                    <a:pt x="863" y="127"/>
                  </a:moveTo>
                  <a:lnTo>
                    <a:pt x="381" y="406"/>
                  </a:lnTo>
                  <a:lnTo>
                    <a:pt x="0" y="2286"/>
                  </a:lnTo>
                  <a:lnTo>
                    <a:pt x="508" y="1993"/>
                  </a:lnTo>
                  <a:lnTo>
                    <a:pt x="863" y="127"/>
                  </a:lnTo>
                  <a:close/>
                </a:path>
                <a:path w="1269" h="2539">
                  <a:moveTo>
                    <a:pt x="1079" y="0"/>
                  </a:moveTo>
                  <a:lnTo>
                    <a:pt x="927" y="101"/>
                  </a:lnTo>
                  <a:lnTo>
                    <a:pt x="546" y="1955"/>
                  </a:lnTo>
                  <a:lnTo>
                    <a:pt x="711" y="1879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5" name="object 4825"/>
            <p:cNvSpPr/>
            <p:nvPr/>
          </p:nvSpPr>
          <p:spPr>
            <a:xfrm>
              <a:off x="2899360" y="5343193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46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11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6" name="object 4826"/>
            <p:cNvSpPr/>
            <p:nvPr/>
          </p:nvSpPr>
          <p:spPr>
            <a:xfrm>
              <a:off x="2899393" y="5343216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082" y="152"/>
                  </a:moveTo>
                  <a:lnTo>
                    <a:pt x="1928" y="1739"/>
                  </a:lnTo>
                  <a:lnTo>
                    <a:pt x="88" y="2806"/>
                  </a:lnTo>
                  <a:lnTo>
                    <a:pt x="0" y="2933"/>
                  </a:lnTo>
                  <a:lnTo>
                    <a:pt x="2082" y="1739"/>
                  </a:lnTo>
                  <a:lnTo>
                    <a:pt x="2082" y="152"/>
                  </a:lnTo>
                  <a:close/>
                </a:path>
                <a:path w="2539" h="3175">
                  <a:moveTo>
                    <a:pt x="2082" y="0"/>
                  </a:moveTo>
                  <a:lnTo>
                    <a:pt x="0" y="1219"/>
                  </a:lnTo>
                  <a:lnTo>
                    <a:pt x="0" y="2806"/>
                  </a:lnTo>
                  <a:lnTo>
                    <a:pt x="111" y="1219"/>
                  </a:lnTo>
                  <a:lnTo>
                    <a:pt x="1993" y="152"/>
                  </a:lnTo>
                  <a:lnTo>
                    <a:pt x="20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7" name="object 4827"/>
            <p:cNvSpPr/>
            <p:nvPr/>
          </p:nvSpPr>
          <p:spPr>
            <a:xfrm>
              <a:off x="2900693" y="5343544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8" name="object 4828"/>
            <p:cNvSpPr/>
            <p:nvPr/>
          </p:nvSpPr>
          <p:spPr>
            <a:xfrm>
              <a:off x="2900693" y="5343570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89"/>
                  </a:lnTo>
                  <a:lnTo>
                    <a:pt x="50" y="1816"/>
                  </a:lnTo>
                  <a:lnTo>
                    <a:pt x="190" y="173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9" name="object 4829"/>
            <p:cNvSpPr/>
            <p:nvPr/>
          </p:nvSpPr>
          <p:spPr>
            <a:xfrm>
              <a:off x="2899892" y="5344005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52" y="0"/>
                  </a:moveTo>
                  <a:lnTo>
                    <a:pt x="0" y="88"/>
                  </a:lnTo>
                  <a:lnTo>
                    <a:pt x="63" y="170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0" name="object 4830"/>
            <p:cNvSpPr/>
            <p:nvPr/>
          </p:nvSpPr>
          <p:spPr>
            <a:xfrm>
              <a:off x="2899892" y="534403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5" h="1904">
                  <a:moveTo>
                    <a:pt x="190" y="0"/>
                  </a:moveTo>
                  <a:lnTo>
                    <a:pt x="0" y="101"/>
                  </a:lnTo>
                  <a:lnTo>
                    <a:pt x="101" y="1676"/>
                  </a:lnTo>
                  <a:lnTo>
                    <a:pt x="38" y="1816"/>
                  </a:lnTo>
                  <a:lnTo>
                    <a:pt x="190" y="1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1" name="object 4831"/>
            <p:cNvSpPr/>
            <p:nvPr/>
          </p:nvSpPr>
          <p:spPr>
            <a:xfrm>
              <a:off x="2899309" y="534308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2260" y="0"/>
                  </a:moveTo>
                  <a:lnTo>
                    <a:pt x="0" y="1295"/>
                  </a:lnTo>
                  <a:lnTo>
                    <a:pt x="0" y="3111"/>
                  </a:lnTo>
                  <a:lnTo>
                    <a:pt x="88" y="1333"/>
                  </a:lnTo>
                  <a:lnTo>
                    <a:pt x="2171" y="139"/>
                  </a:lnTo>
                  <a:lnTo>
                    <a:pt x="2171" y="1866"/>
                  </a:lnTo>
                  <a:lnTo>
                    <a:pt x="2336" y="25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2" name="object 4832"/>
            <p:cNvSpPr/>
            <p:nvPr/>
          </p:nvSpPr>
          <p:spPr>
            <a:xfrm>
              <a:off x="2899359" y="5343118"/>
              <a:ext cx="2540" cy="3175"/>
            </a:xfrm>
            <a:custGeom>
              <a:avLst/>
              <a:gdLst/>
              <a:ahLst/>
              <a:cxnLst/>
              <a:rect l="l" t="t" r="r" b="b"/>
              <a:pathLst>
                <a:path w="2539" h="3175">
                  <a:moveTo>
                    <a:pt x="762" y="876"/>
                  </a:moveTo>
                  <a:lnTo>
                    <a:pt x="0" y="1320"/>
                  </a:lnTo>
                  <a:lnTo>
                    <a:pt x="0" y="3136"/>
                  </a:lnTo>
                  <a:lnTo>
                    <a:pt x="88" y="1346"/>
                  </a:lnTo>
                  <a:lnTo>
                    <a:pt x="762" y="965"/>
                  </a:lnTo>
                  <a:close/>
                </a:path>
                <a:path w="2539" h="3175">
                  <a:moveTo>
                    <a:pt x="2273" y="0"/>
                  </a:moveTo>
                  <a:lnTo>
                    <a:pt x="787" y="876"/>
                  </a:lnTo>
                  <a:lnTo>
                    <a:pt x="2184" y="139"/>
                  </a:lnTo>
                  <a:lnTo>
                    <a:pt x="2184" y="1879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3" name="object 4833"/>
            <p:cNvSpPr/>
            <p:nvPr/>
          </p:nvSpPr>
          <p:spPr>
            <a:xfrm>
              <a:off x="2896662" y="5288483"/>
              <a:ext cx="15240" cy="55880"/>
            </a:xfrm>
            <a:custGeom>
              <a:avLst/>
              <a:gdLst/>
              <a:ahLst/>
              <a:cxnLst/>
              <a:rect l="l" t="t" r="r" b="b"/>
              <a:pathLst>
                <a:path w="15239" h="55879">
                  <a:moveTo>
                    <a:pt x="0" y="0"/>
                  </a:moveTo>
                  <a:lnTo>
                    <a:pt x="0" y="46583"/>
                  </a:lnTo>
                  <a:lnTo>
                    <a:pt x="15214" y="55308"/>
                  </a:lnTo>
                  <a:lnTo>
                    <a:pt x="15214" y="8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4" name="object 4834"/>
            <p:cNvSpPr/>
            <p:nvPr/>
          </p:nvSpPr>
          <p:spPr>
            <a:xfrm>
              <a:off x="2911880" y="5289513"/>
              <a:ext cx="13970" cy="54610"/>
            </a:xfrm>
            <a:custGeom>
              <a:avLst/>
              <a:gdLst/>
              <a:ahLst/>
              <a:cxnLst/>
              <a:rect l="l" t="t" r="r" b="b"/>
              <a:pathLst>
                <a:path w="13969" h="54610">
                  <a:moveTo>
                    <a:pt x="13436" y="0"/>
                  </a:moveTo>
                  <a:lnTo>
                    <a:pt x="0" y="7696"/>
                  </a:lnTo>
                  <a:lnTo>
                    <a:pt x="0" y="54267"/>
                  </a:lnTo>
                  <a:lnTo>
                    <a:pt x="13436" y="46583"/>
                  </a:lnTo>
                  <a:lnTo>
                    <a:pt x="1343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5" name="object 4835"/>
            <p:cNvSpPr/>
            <p:nvPr/>
          </p:nvSpPr>
          <p:spPr>
            <a:xfrm>
              <a:off x="2896652" y="5280808"/>
              <a:ext cx="29209" cy="16510"/>
            </a:xfrm>
            <a:custGeom>
              <a:avLst/>
              <a:gdLst/>
              <a:ahLst/>
              <a:cxnLst/>
              <a:rect l="l" t="t" r="r" b="b"/>
              <a:pathLst>
                <a:path w="29210" h="16510">
                  <a:moveTo>
                    <a:pt x="13411" y="0"/>
                  </a:moveTo>
                  <a:lnTo>
                    <a:pt x="0" y="7683"/>
                  </a:lnTo>
                  <a:lnTo>
                    <a:pt x="15252" y="16395"/>
                  </a:lnTo>
                  <a:lnTo>
                    <a:pt x="28663" y="8712"/>
                  </a:lnTo>
                  <a:lnTo>
                    <a:pt x="1341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6" name="object 4836"/>
            <p:cNvSpPr/>
            <p:nvPr/>
          </p:nvSpPr>
          <p:spPr>
            <a:xfrm>
              <a:off x="2896330" y="5279865"/>
              <a:ext cx="29209" cy="17145"/>
            </a:xfrm>
            <a:custGeom>
              <a:avLst/>
              <a:gdLst/>
              <a:ahLst/>
              <a:cxnLst/>
              <a:rect l="l" t="t" r="r" b="b"/>
              <a:pathLst>
                <a:path w="29210" h="17145">
                  <a:moveTo>
                    <a:pt x="13563" y="0"/>
                  </a:moveTo>
                  <a:lnTo>
                    <a:pt x="0" y="7772"/>
                  </a:lnTo>
                  <a:lnTo>
                    <a:pt x="15633" y="16725"/>
                  </a:lnTo>
                  <a:lnTo>
                    <a:pt x="29184" y="8966"/>
                  </a:lnTo>
                  <a:lnTo>
                    <a:pt x="1356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7" name="object 4837"/>
            <p:cNvSpPr/>
            <p:nvPr/>
          </p:nvSpPr>
          <p:spPr>
            <a:xfrm>
              <a:off x="2896336" y="5280443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15621" y="16141"/>
                  </a:moveTo>
                  <a:lnTo>
                    <a:pt x="0" y="7188"/>
                  </a:lnTo>
                  <a:lnTo>
                    <a:pt x="0" y="7785"/>
                  </a:lnTo>
                  <a:lnTo>
                    <a:pt x="15621" y="16738"/>
                  </a:lnTo>
                  <a:lnTo>
                    <a:pt x="15621" y="16141"/>
                  </a:lnTo>
                  <a:close/>
                </a:path>
                <a:path w="28575" h="17145">
                  <a:moveTo>
                    <a:pt x="28168" y="8318"/>
                  </a:moveTo>
                  <a:lnTo>
                    <a:pt x="13677" y="0"/>
                  </a:lnTo>
                  <a:lnTo>
                    <a:pt x="1143" y="7251"/>
                  </a:lnTo>
                  <a:lnTo>
                    <a:pt x="15646" y="15570"/>
                  </a:lnTo>
                  <a:lnTo>
                    <a:pt x="28168" y="831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8" name="object 4838"/>
            <p:cNvSpPr/>
            <p:nvPr/>
          </p:nvSpPr>
          <p:spPr>
            <a:xfrm>
              <a:off x="2911963" y="5288832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89">
                  <a:moveTo>
                    <a:pt x="13550" y="0"/>
                  </a:moveTo>
                  <a:lnTo>
                    <a:pt x="0" y="7747"/>
                  </a:lnTo>
                  <a:lnTo>
                    <a:pt x="0" y="8343"/>
                  </a:lnTo>
                  <a:lnTo>
                    <a:pt x="13550" y="596"/>
                  </a:lnTo>
                  <a:lnTo>
                    <a:pt x="1355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9" name="object 4839"/>
            <p:cNvSpPr/>
            <p:nvPr/>
          </p:nvSpPr>
          <p:spPr>
            <a:xfrm>
              <a:off x="2898161" y="5280444"/>
              <a:ext cx="26670" cy="15875"/>
            </a:xfrm>
            <a:custGeom>
              <a:avLst/>
              <a:gdLst/>
              <a:ahLst/>
              <a:cxnLst/>
              <a:rect l="l" t="t" r="r" b="b"/>
              <a:pathLst>
                <a:path w="26669" h="15875">
                  <a:moveTo>
                    <a:pt x="11861" y="0"/>
                  </a:moveTo>
                  <a:lnTo>
                    <a:pt x="11950" y="5956"/>
                  </a:lnTo>
                  <a:lnTo>
                    <a:pt x="0" y="7480"/>
                  </a:lnTo>
                  <a:lnTo>
                    <a:pt x="0" y="7645"/>
                  </a:lnTo>
                  <a:lnTo>
                    <a:pt x="13830" y="15570"/>
                  </a:lnTo>
                  <a:lnTo>
                    <a:pt x="26352" y="8318"/>
                  </a:lnTo>
                  <a:lnTo>
                    <a:pt x="1186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0" name="object 4840"/>
            <p:cNvSpPr/>
            <p:nvPr/>
          </p:nvSpPr>
          <p:spPr>
            <a:xfrm>
              <a:off x="2898142" y="5281066"/>
              <a:ext cx="26034" cy="15240"/>
            </a:xfrm>
            <a:custGeom>
              <a:avLst/>
              <a:gdLst/>
              <a:ahLst/>
              <a:cxnLst/>
              <a:rect l="l" t="t" r="r" b="b"/>
              <a:pathLst>
                <a:path w="26035" h="15239">
                  <a:moveTo>
                    <a:pt x="11874" y="0"/>
                  </a:moveTo>
                  <a:lnTo>
                    <a:pt x="0" y="6858"/>
                  </a:lnTo>
                  <a:lnTo>
                    <a:pt x="13576" y="14643"/>
                  </a:lnTo>
                  <a:lnTo>
                    <a:pt x="25450" y="7772"/>
                  </a:lnTo>
                  <a:lnTo>
                    <a:pt x="1187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1" name="object 4841"/>
            <p:cNvSpPr/>
            <p:nvPr/>
          </p:nvSpPr>
          <p:spPr>
            <a:xfrm>
              <a:off x="2900022" y="5286364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149" y="0"/>
                  </a:moveTo>
                  <a:lnTo>
                    <a:pt x="2921" y="12"/>
                  </a:lnTo>
                  <a:lnTo>
                    <a:pt x="2781" y="114"/>
                  </a:lnTo>
                  <a:lnTo>
                    <a:pt x="12" y="1689"/>
                  </a:lnTo>
                  <a:lnTo>
                    <a:pt x="0" y="1816"/>
                  </a:lnTo>
                  <a:lnTo>
                    <a:pt x="127" y="1904"/>
                  </a:lnTo>
                  <a:lnTo>
                    <a:pt x="3302" y="3733"/>
                  </a:lnTo>
                  <a:lnTo>
                    <a:pt x="3517" y="3708"/>
                  </a:lnTo>
                  <a:lnTo>
                    <a:pt x="3683" y="3632"/>
                  </a:lnTo>
                  <a:lnTo>
                    <a:pt x="6438" y="2031"/>
                  </a:lnTo>
                  <a:lnTo>
                    <a:pt x="6438" y="1904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2" name="object 4842"/>
            <p:cNvSpPr/>
            <p:nvPr/>
          </p:nvSpPr>
          <p:spPr>
            <a:xfrm>
              <a:off x="2900225" y="5286682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997" y="0"/>
                  </a:moveTo>
                  <a:lnTo>
                    <a:pt x="2768" y="12"/>
                  </a:lnTo>
                  <a:lnTo>
                    <a:pt x="0" y="1625"/>
                  </a:lnTo>
                  <a:lnTo>
                    <a:pt x="3098" y="3416"/>
                  </a:lnTo>
                  <a:lnTo>
                    <a:pt x="3314" y="3390"/>
                  </a:lnTo>
                  <a:lnTo>
                    <a:pt x="3479" y="3314"/>
                  </a:lnTo>
                  <a:lnTo>
                    <a:pt x="6095" y="1803"/>
                  </a:lnTo>
                  <a:lnTo>
                    <a:pt x="299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3" name="object 4843"/>
            <p:cNvSpPr/>
            <p:nvPr/>
          </p:nvSpPr>
          <p:spPr>
            <a:xfrm>
              <a:off x="2903960" y="5284023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149" y="0"/>
                  </a:moveTo>
                  <a:lnTo>
                    <a:pt x="2921" y="12"/>
                  </a:lnTo>
                  <a:lnTo>
                    <a:pt x="2781" y="101"/>
                  </a:lnTo>
                  <a:lnTo>
                    <a:pt x="12" y="1689"/>
                  </a:lnTo>
                  <a:lnTo>
                    <a:pt x="127" y="1892"/>
                  </a:lnTo>
                  <a:lnTo>
                    <a:pt x="3302" y="3721"/>
                  </a:lnTo>
                  <a:lnTo>
                    <a:pt x="3517" y="3708"/>
                  </a:lnTo>
                  <a:lnTo>
                    <a:pt x="3683" y="3632"/>
                  </a:lnTo>
                  <a:lnTo>
                    <a:pt x="6273" y="2120"/>
                  </a:lnTo>
                  <a:lnTo>
                    <a:pt x="6438" y="2019"/>
                  </a:lnTo>
                  <a:lnTo>
                    <a:pt x="6438" y="1892"/>
                  </a:lnTo>
                  <a:lnTo>
                    <a:pt x="3276" y="63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4" name="object 4844"/>
            <p:cNvSpPr/>
            <p:nvPr/>
          </p:nvSpPr>
          <p:spPr>
            <a:xfrm>
              <a:off x="2904163" y="52843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997" y="0"/>
                  </a:moveTo>
                  <a:lnTo>
                    <a:pt x="2768" y="0"/>
                  </a:lnTo>
                  <a:lnTo>
                    <a:pt x="2603" y="88"/>
                  </a:lnTo>
                  <a:lnTo>
                    <a:pt x="12" y="1612"/>
                  </a:lnTo>
                  <a:lnTo>
                    <a:pt x="3098" y="3403"/>
                  </a:lnTo>
                  <a:lnTo>
                    <a:pt x="3314" y="3390"/>
                  </a:lnTo>
                  <a:lnTo>
                    <a:pt x="3479" y="3314"/>
                  </a:lnTo>
                  <a:lnTo>
                    <a:pt x="6070" y="1803"/>
                  </a:lnTo>
                  <a:lnTo>
                    <a:pt x="3124" y="6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5" name="object 4845"/>
            <p:cNvSpPr/>
            <p:nvPr/>
          </p:nvSpPr>
          <p:spPr>
            <a:xfrm>
              <a:off x="2911933" y="5292598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29">
                  <a:moveTo>
                    <a:pt x="11937" y="0"/>
                  </a:moveTo>
                  <a:lnTo>
                    <a:pt x="0" y="6896"/>
                  </a:lnTo>
                  <a:lnTo>
                    <a:pt x="0" y="11239"/>
                  </a:lnTo>
                  <a:lnTo>
                    <a:pt x="11937" y="4356"/>
                  </a:lnTo>
                  <a:lnTo>
                    <a:pt x="1193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6" name="object 4846"/>
            <p:cNvSpPr/>
            <p:nvPr/>
          </p:nvSpPr>
          <p:spPr>
            <a:xfrm>
              <a:off x="2898203" y="5291569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25666" y="558"/>
                  </a:moveTo>
                  <a:lnTo>
                    <a:pt x="13728" y="7442"/>
                  </a:lnTo>
                  <a:lnTo>
                    <a:pt x="13728" y="7937"/>
                  </a:lnTo>
                  <a:lnTo>
                    <a:pt x="0" y="0"/>
                  </a:lnTo>
                  <a:lnTo>
                    <a:pt x="0" y="4343"/>
                  </a:lnTo>
                  <a:lnTo>
                    <a:pt x="13728" y="12280"/>
                  </a:lnTo>
                  <a:lnTo>
                    <a:pt x="13728" y="11798"/>
                  </a:lnTo>
                  <a:lnTo>
                    <a:pt x="25666" y="4902"/>
                  </a:lnTo>
                  <a:lnTo>
                    <a:pt x="25666" y="55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7" name="object 4847"/>
            <p:cNvSpPr/>
            <p:nvPr/>
          </p:nvSpPr>
          <p:spPr>
            <a:xfrm>
              <a:off x="2898209" y="5291063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0"/>
                  </a:moveTo>
                  <a:lnTo>
                    <a:pt x="0" y="4356"/>
                  </a:lnTo>
                  <a:lnTo>
                    <a:pt x="13728" y="12293"/>
                  </a:lnTo>
                  <a:lnTo>
                    <a:pt x="13728" y="7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8" name="object 4848"/>
            <p:cNvSpPr/>
            <p:nvPr/>
          </p:nvSpPr>
          <p:spPr>
            <a:xfrm>
              <a:off x="2911933" y="5300192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29">
                  <a:moveTo>
                    <a:pt x="11937" y="0"/>
                  </a:moveTo>
                  <a:lnTo>
                    <a:pt x="0" y="6896"/>
                  </a:lnTo>
                  <a:lnTo>
                    <a:pt x="0" y="11239"/>
                  </a:lnTo>
                  <a:lnTo>
                    <a:pt x="11937" y="4356"/>
                  </a:lnTo>
                  <a:lnTo>
                    <a:pt x="1193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9" name="object 4849"/>
            <p:cNvSpPr/>
            <p:nvPr/>
          </p:nvSpPr>
          <p:spPr>
            <a:xfrm>
              <a:off x="2898203" y="5299151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25666" y="558"/>
                  </a:moveTo>
                  <a:lnTo>
                    <a:pt x="13728" y="7454"/>
                  </a:lnTo>
                  <a:lnTo>
                    <a:pt x="13728" y="7950"/>
                  </a:lnTo>
                  <a:lnTo>
                    <a:pt x="0" y="0"/>
                  </a:lnTo>
                  <a:lnTo>
                    <a:pt x="0" y="4356"/>
                  </a:lnTo>
                  <a:lnTo>
                    <a:pt x="13728" y="12280"/>
                  </a:lnTo>
                  <a:lnTo>
                    <a:pt x="13728" y="11798"/>
                  </a:lnTo>
                  <a:lnTo>
                    <a:pt x="25666" y="4914"/>
                  </a:lnTo>
                  <a:lnTo>
                    <a:pt x="25666" y="55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0" name="object 4850"/>
            <p:cNvSpPr/>
            <p:nvPr/>
          </p:nvSpPr>
          <p:spPr>
            <a:xfrm>
              <a:off x="2898209" y="5298671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0"/>
                  </a:moveTo>
                  <a:lnTo>
                    <a:pt x="0" y="4343"/>
                  </a:lnTo>
                  <a:lnTo>
                    <a:pt x="13728" y="12280"/>
                  </a:lnTo>
                  <a:lnTo>
                    <a:pt x="13728" y="7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1" name="object 4851"/>
            <p:cNvSpPr/>
            <p:nvPr/>
          </p:nvSpPr>
          <p:spPr>
            <a:xfrm>
              <a:off x="2911933" y="5307786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29">
                  <a:moveTo>
                    <a:pt x="11937" y="0"/>
                  </a:moveTo>
                  <a:lnTo>
                    <a:pt x="0" y="6896"/>
                  </a:lnTo>
                  <a:lnTo>
                    <a:pt x="0" y="11239"/>
                  </a:lnTo>
                  <a:lnTo>
                    <a:pt x="11937" y="4356"/>
                  </a:lnTo>
                  <a:lnTo>
                    <a:pt x="1193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2" name="object 4852"/>
            <p:cNvSpPr/>
            <p:nvPr/>
          </p:nvSpPr>
          <p:spPr>
            <a:xfrm>
              <a:off x="2898203" y="5306745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25666" y="558"/>
                  </a:moveTo>
                  <a:lnTo>
                    <a:pt x="13728" y="7454"/>
                  </a:lnTo>
                  <a:lnTo>
                    <a:pt x="13728" y="7950"/>
                  </a:lnTo>
                  <a:lnTo>
                    <a:pt x="0" y="0"/>
                  </a:lnTo>
                  <a:lnTo>
                    <a:pt x="0" y="4356"/>
                  </a:lnTo>
                  <a:lnTo>
                    <a:pt x="13728" y="12280"/>
                  </a:lnTo>
                  <a:lnTo>
                    <a:pt x="13728" y="11798"/>
                  </a:lnTo>
                  <a:lnTo>
                    <a:pt x="25666" y="4914"/>
                  </a:lnTo>
                  <a:lnTo>
                    <a:pt x="25666" y="55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3" name="object 4853"/>
            <p:cNvSpPr/>
            <p:nvPr/>
          </p:nvSpPr>
          <p:spPr>
            <a:xfrm>
              <a:off x="2898209" y="5306264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0"/>
                  </a:moveTo>
                  <a:lnTo>
                    <a:pt x="0" y="4343"/>
                  </a:lnTo>
                  <a:lnTo>
                    <a:pt x="13728" y="12280"/>
                  </a:lnTo>
                  <a:lnTo>
                    <a:pt x="13728" y="7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4" name="object 4854"/>
            <p:cNvSpPr/>
            <p:nvPr/>
          </p:nvSpPr>
          <p:spPr>
            <a:xfrm>
              <a:off x="2911933" y="5315392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29">
                  <a:moveTo>
                    <a:pt x="11937" y="0"/>
                  </a:moveTo>
                  <a:lnTo>
                    <a:pt x="0" y="6883"/>
                  </a:lnTo>
                  <a:lnTo>
                    <a:pt x="0" y="11239"/>
                  </a:lnTo>
                  <a:lnTo>
                    <a:pt x="11937" y="4343"/>
                  </a:lnTo>
                  <a:lnTo>
                    <a:pt x="1193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5" name="object 4855"/>
            <p:cNvSpPr/>
            <p:nvPr/>
          </p:nvSpPr>
          <p:spPr>
            <a:xfrm>
              <a:off x="2898203" y="5314340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25666" y="558"/>
                  </a:moveTo>
                  <a:lnTo>
                    <a:pt x="13728" y="7454"/>
                  </a:lnTo>
                  <a:lnTo>
                    <a:pt x="13728" y="7950"/>
                  </a:lnTo>
                  <a:lnTo>
                    <a:pt x="0" y="0"/>
                  </a:lnTo>
                  <a:lnTo>
                    <a:pt x="0" y="4356"/>
                  </a:lnTo>
                  <a:lnTo>
                    <a:pt x="13728" y="12293"/>
                  </a:lnTo>
                  <a:lnTo>
                    <a:pt x="13728" y="11798"/>
                  </a:lnTo>
                  <a:lnTo>
                    <a:pt x="25666" y="4914"/>
                  </a:lnTo>
                  <a:lnTo>
                    <a:pt x="25666" y="55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6" name="object 4856"/>
            <p:cNvSpPr/>
            <p:nvPr/>
          </p:nvSpPr>
          <p:spPr>
            <a:xfrm>
              <a:off x="2898209" y="5313854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0"/>
                  </a:moveTo>
                  <a:lnTo>
                    <a:pt x="0" y="4356"/>
                  </a:lnTo>
                  <a:lnTo>
                    <a:pt x="13728" y="12280"/>
                  </a:lnTo>
                  <a:lnTo>
                    <a:pt x="13728" y="7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7" name="object 4857"/>
            <p:cNvSpPr/>
            <p:nvPr/>
          </p:nvSpPr>
          <p:spPr>
            <a:xfrm>
              <a:off x="2911933" y="5322981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29">
                  <a:moveTo>
                    <a:pt x="11937" y="0"/>
                  </a:moveTo>
                  <a:lnTo>
                    <a:pt x="0" y="6896"/>
                  </a:lnTo>
                  <a:lnTo>
                    <a:pt x="0" y="11239"/>
                  </a:lnTo>
                  <a:lnTo>
                    <a:pt x="11937" y="4356"/>
                  </a:lnTo>
                  <a:lnTo>
                    <a:pt x="1193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8" name="object 4858"/>
            <p:cNvSpPr/>
            <p:nvPr/>
          </p:nvSpPr>
          <p:spPr>
            <a:xfrm>
              <a:off x="2898203" y="5321947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25666" y="558"/>
                  </a:moveTo>
                  <a:lnTo>
                    <a:pt x="13728" y="7442"/>
                  </a:lnTo>
                  <a:lnTo>
                    <a:pt x="13728" y="7937"/>
                  </a:lnTo>
                  <a:lnTo>
                    <a:pt x="0" y="0"/>
                  </a:lnTo>
                  <a:lnTo>
                    <a:pt x="0" y="4343"/>
                  </a:lnTo>
                  <a:lnTo>
                    <a:pt x="13728" y="12280"/>
                  </a:lnTo>
                  <a:lnTo>
                    <a:pt x="13728" y="11798"/>
                  </a:lnTo>
                  <a:lnTo>
                    <a:pt x="25666" y="4902"/>
                  </a:lnTo>
                  <a:lnTo>
                    <a:pt x="25666" y="55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9" name="object 4859"/>
            <p:cNvSpPr/>
            <p:nvPr/>
          </p:nvSpPr>
          <p:spPr>
            <a:xfrm>
              <a:off x="2898209" y="5321447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69" h="12700">
                  <a:moveTo>
                    <a:pt x="0" y="0"/>
                  </a:moveTo>
                  <a:lnTo>
                    <a:pt x="0" y="4356"/>
                  </a:lnTo>
                  <a:lnTo>
                    <a:pt x="13728" y="12293"/>
                  </a:lnTo>
                  <a:lnTo>
                    <a:pt x="13728" y="79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0" name="object 4860"/>
            <p:cNvSpPr/>
            <p:nvPr/>
          </p:nvSpPr>
          <p:spPr>
            <a:xfrm>
              <a:off x="2911933" y="5330576"/>
              <a:ext cx="12065" cy="11430"/>
            </a:xfrm>
            <a:custGeom>
              <a:avLst/>
              <a:gdLst/>
              <a:ahLst/>
              <a:cxnLst/>
              <a:rect l="l" t="t" r="r" b="b"/>
              <a:pathLst>
                <a:path w="12064" h="11429">
                  <a:moveTo>
                    <a:pt x="11937" y="0"/>
                  </a:moveTo>
                  <a:lnTo>
                    <a:pt x="0" y="6896"/>
                  </a:lnTo>
                  <a:lnTo>
                    <a:pt x="0" y="11239"/>
                  </a:lnTo>
                  <a:lnTo>
                    <a:pt x="11937" y="4356"/>
                  </a:lnTo>
                  <a:lnTo>
                    <a:pt x="1193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1" name="object 4861"/>
            <p:cNvSpPr/>
            <p:nvPr/>
          </p:nvSpPr>
          <p:spPr>
            <a:xfrm>
              <a:off x="2898203" y="5329542"/>
              <a:ext cx="26034" cy="12700"/>
            </a:xfrm>
            <a:custGeom>
              <a:avLst/>
              <a:gdLst/>
              <a:ahLst/>
              <a:cxnLst/>
              <a:rect l="l" t="t" r="r" b="b"/>
              <a:pathLst>
                <a:path w="26035" h="12700">
                  <a:moveTo>
                    <a:pt x="25666" y="558"/>
                  </a:moveTo>
                  <a:lnTo>
                    <a:pt x="13728" y="7454"/>
                  </a:lnTo>
                  <a:lnTo>
                    <a:pt x="13728" y="7950"/>
                  </a:lnTo>
                  <a:lnTo>
                    <a:pt x="0" y="0"/>
                  </a:lnTo>
                  <a:lnTo>
                    <a:pt x="0" y="4356"/>
                  </a:lnTo>
                  <a:lnTo>
                    <a:pt x="13728" y="12280"/>
                  </a:lnTo>
                  <a:lnTo>
                    <a:pt x="13728" y="11798"/>
                  </a:lnTo>
                  <a:lnTo>
                    <a:pt x="25666" y="4914"/>
                  </a:lnTo>
                  <a:lnTo>
                    <a:pt x="25666" y="55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2" name="object 4862"/>
            <p:cNvSpPr/>
            <p:nvPr/>
          </p:nvSpPr>
          <p:spPr>
            <a:xfrm>
              <a:off x="2898203" y="5307291"/>
              <a:ext cx="40640" cy="46990"/>
            </a:xfrm>
            <a:custGeom>
              <a:avLst/>
              <a:gdLst/>
              <a:ahLst/>
              <a:cxnLst/>
              <a:rect l="l" t="t" r="r" b="b"/>
              <a:pathLst>
                <a:path w="40639" h="46989">
                  <a:moveTo>
                    <a:pt x="13728" y="29705"/>
                  </a:moveTo>
                  <a:lnTo>
                    <a:pt x="0" y="21767"/>
                  </a:lnTo>
                  <a:lnTo>
                    <a:pt x="0" y="26111"/>
                  </a:lnTo>
                  <a:lnTo>
                    <a:pt x="13728" y="34048"/>
                  </a:lnTo>
                  <a:lnTo>
                    <a:pt x="13728" y="29705"/>
                  </a:lnTo>
                  <a:close/>
                </a:path>
                <a:path w="40639" h="46989">
                  <a:moveTo>
                    <a:pt x="40347" y="7315"/>
                  </a:moveTo>
                  <a:lnTo>
                    <a:pt x="27584" y="0"/>
                  </a:lnTo>
                  <a:lnTo>
                    <a:pt x="27584" y="39077"/>
                  </a:lnTo>
                  <a:lnTo>
                    <a:pt x="40347" y="46393"/>
                  </a:lnTo>
                  <a:lnTo>
                    <a:pt x="40347" y="731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3" name="object 4863"/>
            <p:cNvSpPr/>
            <p:nvPr/>
          </p:nvSpPr>
          <p:spPr>
            <a:xfrm>
              <a:off x="2938555" y="5310657"/>
              <a:ext cx="6985" cy="43180"/>
            </a:xfrm>
            <a:custGeom>
              <a:avLst/>
              <a:gdLst/>
              <a:ahLst/>
              <a:cxnLst/>
              <a:rect l="l" t="t" r="r" b="b"/>
              <a:pathLst>
                <a:path w="6985" h="43179">
                  <a:moveTo>
                    <a:pt x="6819" y="0"/>
                  </a:moveTo>
                  <a:lnTo>
                    <a:pt x="0" y="3936"/>
                  </a:lnTo>
                  <a:lnTo>
                    <a:pt x="0" y="43027"/>
                  </a:lnTo>
                  <a:lnTo>
                    <a:pt x="6819" y="39077"/>
                  </a:lnTo>
                  <a:lnTo>
                    <a:pt x="68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4" name="object 4864"/>
            <p:cNvSpPr/>
            <p:nvPr/>
          </p:nvSpPr>
          <p:spPr>
            <a:xfrm>
              <a:off x="2925791" y="5303346"/>
              <a:ext cx="19685" cy="11430"/>
            </a:xfrm>
            <a:custGeom>
              <a:avLst/>
              <a:gdLst/>
              <a:ahLst/>
              <a:cxnLst/>
              <a:rect l="l" t="t" r="r" b="b"/>
              <a:pathLst>
                <a:path w="19685" h="11429">
                  <a:moveTo>
                    <a:pt x="6794" y="0"/>
                  </a:moveTo>
                  <a:lnTo>
                    <a:pt x="0" y="3924"/>
                  </a:lnTo>
                  <a:lnTo>
                    <a:pt x="12788" y="11239"/>
                  </a:lnTo>
                  <a:lnTo>
                    <a:pt x="19583" y="7315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5" name="object 4865"/>
            <p:cNvSpPr/>
            <p:nvPr/>
          </p:nvSpPr>
          <p:spPr>
            <a:xfrm>
              <a:off x="2927769" y="5308561"/>
              <a:ext cx="8890" cy="44450"/>
            </a:xfrm>
            <a:custGeom>
              <a:avLst/>
              <a:gdLst/>
              <a:ahLst/>
              <a:cxnLst/>
              <a:rect l="l" t="t" r="r" b="b"/>
              <a:pathLst>
                <a:path w="8889" h="44450">
                  <a:moveTo>
                    <a:pt x="215" y="0"/>
                  </a:moveTo>
                  <a:lnTo>
                    <a:pt x="0" y="0"/>
                  </a:lnTo>
                  <a:lnTo>
                    <a:pt x="0" y="38950"/>
                  </a:lnTo>
                  <a:lnTo>
                    <a:pt x="215" y="39090"/>
                  </a:lnTo>
                  <a:lnTo>
                    <a:pt x="215" y="0"/>
                  </a:lnTo>
                  <a:close/>
                </a:path>
                <a:path w="8889" h="44450">
                  <a:moveTo>
                    <a:pt x="2324" y="1206"/>
                  </a:moveTo>
                  <a:lnTo>
                    <a:pt x="2108" y="1206"/>
                  </a:lnTo>
                  <a:lnTo>
                    <a:pt x="2108" y="40157"/>
                  </a:lnTo>
                  <a:lnTo>
                    <a:pt x="2324" y="40297"/>
                  </a:lnTo>
                  <a:lnTo>
                    <a:pt x="2324" y="1206"/>
                  </a:lnTo>
                  <a:close/>
                </a:path>
                <a:path w="8889" h="44450">
                  <a:moveTo>
                    <a:pt x="4419" y="2413"/>
                  </a:moveTo>
                  <a:lnTo>
                    <a:pt x="4203" y="2413"/>
                  </a:lnTo>
                  <a:lnTo>
                    <a:pt x="4203" y="41376"/>
                  </a:lnTo>
                  <a:lnTo>
                    <a:pt x="4419" y="41503"/>
                  </a:lnTo>
                  <a:lnTo>
                    <a:pt x="4419" y="2413"/>
                  </a:lnTo>
                  <a:close/>
                </a:path>
                <a:path w="8889" h="44450">
                  <a:moveTo>
                    <a:pt x="6515" y="3619"/>
                  </a:moveTo>
                  <a:lnTo>
                    <a:pt x="6299" y="3619"/>
                  </a:lnTo>
                  <a:lnTo>
                    <a:pt x="6299" y="42570"/>
                  </a:lnTo>
                  <a:lnTo>
                    <a:pt x="6515" y="42710"/>
                  </a:lnTo>
                  <a:lnTo>
                    <a:pt x="6515" y="3619"/>
                  </a:lnTo>
                  <a:close/>
                </a:path>
                <a:path w="8889" h="44450">
                  <a:moveTo>
                    <a:pt x="8623" y="4826"/>
                  </a:moveTo>
                  <a:lnTo>
                    <a:pt x="8407" y="4826"/>
                  </a:lnTo>
                  <a:lnTo>
                    <a:pt x="8407" y="43776"/>
                  </a:lnTo>
                  <a:lnTo>
                    <a:pt x="8623" y="43916"/>
                  </a:lnTo>
                  <a:lnTo>
                    <a:pt x="8623" y="482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6" name="object 4866"/>
            <p:cNvSpPr/>
            <p:nvPr/>
          </p:nvSpPr>
          <p:spPr>
            <a:xfrm>
              <a:off x="2925503" y="5302572"/>
              <a:ext cx="20320" cy="12065"/>
            </a:xfrm>
            <a:custGeom>
              <a:avLst/>
              <a:gdLst/>
              <a:ahLst/>
              <a:cxnLst/>
              <a:rect l="l" t="t" r="r" b="b"/>
              <a:pathLst>
                <a:path w="20319" h="12064">
                  <a:moveTo>
                    <a:pt x="6946" y="0"/>
                  </a:moveTo>
                  <a:lnTo>
                    <a:pt x="0" y="4000"/>
                  </a:lnTo>
                  <a:lnTo>
                    <a:pt x="13119" y="11506"/>
                  </a:lnTo>
                  <a:lnTo>
                    <a:pt x="20040" y="7505"/>
                  </a:lnTo>
                  <a:lnTo>
                    <a:pt x="69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7" name="object 4867"/>
            <p:cNvSpPr/>
            <p:nvPr/>
          </p:nvSpPr>
          <p:spPr>
            <a:xfrm>
              <a:off x="2925508" y="5303062"/>
              <a:ext cx="19685" cy="12065"/>
            </a:xfrm>
            <a:custGeom>
              <a:avLst/>
              <a:gdLst/>
              <a:ahLst/>
              <a:cxnLst/>
              <a:rect l="l" t="t" r="r" b="b"/>
              <a:pathLst>
                <a:path w="19685" h="12064">
                  <a:moveTo>
                    <a:pt x="13106" y="11010"/>
                  </a:moveTo>
                  <a:lnTo>
                    <a:pt x="0" y="3505"/>
                  </a:lnTo>
                  <a:lnTo>
                    <a:pt x="0" y="4000"/>
                  </a:lnTo>
                  <a:lnTo>
                    <a:pt x="13106" y="11518"/>
                  </a:lnTo>
                  <a:lnTo>
                    <a:pt x="13106" y="11010"/>
                  </a:lnTo>
                  <a:close/>
                </a:path>
                <a:path w="19685" h="12064">
                  <a:moveTo>
                    <a:pt x="19189" y="6972"/>
                  </a:moveTo>
                  <a:lnTo>
                    <a:pt x="7023" y="0"/>
                  </a:lnTo>
                  <a:lnTo>
                    <a:pt x="977" y="3568"/>
                  </a:lnTo>
                  <a:lnTo>
                    <a:pt x="13144" y="10541"/>
                  </a:lnTo>
                  <a:lnTo>
                    <a:pt x="19189" y="697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8" name="object 4868"/>
            <p:cNvSpPr/>
            <p:nvPr/>
          </p:nvSpPr>
          <p:spPr>
            <a:xfrm>
              <a:off x="2938626" y="5310075"/>
              <a:ext cx="6985" cy="5080"/>
            </a:xfrm>
            <a:custGeom>
              <a:avLst/>
              <a:gdLst/>
              <a:ahLst/>
              <a:cxnLst/>
              <a:rect l="l" t="t" r="r" b="b"/>
              <a:pathLst>
                <a:path w="6985" h="5079">
                  <a:moveTo>
                    <a:pt x="6921" y="0"/>
                  </a:moveTo>
                  <a:lnTo>
                    <a:pt x="0" y="4000"/>
                  </a:lnTo>
                  <a:lnTo>
                    <a:pt x="0" y="4508"/>
                  </a:lnTo>
                  <a:lnTo>
                    <a:pt x="6921" y="508"/>
                  </a:lnTo>
                  <a:lnTo>
                    <a:pt x="692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9" name="object 4869"/>
            <p:cNvSpPr/>
            <p:nvPr/>
          </p:nvSpPr>
          <p:spPr>
            <a:xfrm>
              <a:off x="2927026" y="5303052"/>
              <a:ext cx="17780" cy="10795"/>
            </a:xfrm>
            <a:custGeom>
              <a:avLst/>
              <a:gdLst/>
              <a:ahLst/>
              <a:cxnLst/>
              <a:rect l="l" t="t" r="r" b="b"/>
              <a:pathLst>
                <a:path w="17780" h="10795">
                  <a:moveTo>
                    <a:pt x="5511" y="0"/>
                  </a:moveTo>
                  <a:lnTo>
                    <a:pt x="5511" y="3911"/>
                  </a:lnTo>
                  <a:lnTo>
                    <a:pt x="0" y="3759"/>
                  </a:lnTo>
                  <a:lnTo>
                    <a:pt x="11633" y="10540"/>
                  </a:lnTo>
                  <a:lnTo>
                    <a:pt x="17678" y="6972"/>
                  </a:lnTo>
                  <a:lnTo>
                    <a:pt x="55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0" name="object 4870"/>
            <p:cNvSpPr/>
            <p:nvPr/>
          </p:nvSpPr>
          <p:spPr>
            <a:xfrm>
              <a:off x="2927055" y="5303559"/>
              <a:ext cx="17145" cy="10160"/>
            </a:xfrm>
            <a:custGeom>
              <a:avLst/>
              <a:gdLst/>
              <a:ahLst/>
              <a:cxnLst/>
              <a:rect l="l" t="t" r="r" b="b"/>
              <a:pathLst>
                <a:path w="17144" h="10160">
                  <a:moveTo>
                    <a:pt x="5499" y="0"/>
                  </a:moveTo>
                  <a:lnTo>
                    <a:pt x="0" y="3251"/>
                  </a:lnTo>
                  <a:lnTo>
                    <a:pt x="11366" y="9779"/>
                  </a:lnTo>
                  <a:lnTo>
                    <a:pt x="16878" y="6527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1" name="object 4871"/>
            <p:cNvSpPr/>
            <p:nvPr/>
          </p:nvSpPr>
          <p:spPr>
            <a:xfrm>
              <a:off x="2936109" y="5308723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628" y="0"/>
                  </a:moveTo>
                  <a:lnTo>
                    <a:pt x="2438" y="12"/>
                  </a:lnTo>
                  <a:lnTo>
                    <a:pt x="0" y="1422"/>
                  </a:lnTo>
                  <a:lnTo>
                    <a:pt x="98" y="1600"/>
                  </a:lnTo>
                  <a:lnTo>
                    <a:pt x="2654" y="3060"/>
                  </a:lnTo>
                  <a:lnTo>
                    <a:pt x="2933" y="3124"/>
                  </a:lnTo>
                  <a:lnTo>
                    <a:pt x="3073" y="3060"/>
                  </a:lnTo>
                  <a:lnTo>
                    <a:pt x="5270" y="1777"/>
                  </a:lnTo>
                  <a:lnTo>
                    <a:pt x="5261" y="1536"/>
                  </a:lnTo>
                  <a:lnTo>
                    <a:pt x="262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2" name="object 4872"/>
            <p:cNvSpPr/>
            <p:nvPr/>
          </p:nvSpPr>
          <p:spPr>
            <a:xfrm>
              <a:off x="2936274" y="5309002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501" y="0"/>
                  </a:moveTo>
                  <a:lnTo>
                    <a:pt x="2311" y="12"/>
                  </a:lnTo>
                  <a:lnTo>
                    <a:pt x="0" y="1358"/>
                  </a:lnTo>
                  <a:lnTo>
                    <a:pt x="2489" y="2781"/>
                  </a:lnTo>
                  <a:lnTo>
                    <a:pt x="2768" y="2844"/>
                  </a:lnTo>
                  <a:lnTo>
                    <a:pt x="2908" y="2781"/>
                  </a:lnTo>
                  <a:lnTo>
                    <a:pt x="5105" y="1498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3" name="object 4873"/>
            <p:cNvSpPr/>
            <p:nvPr/>
          </p:nvSpPr>
          <p:spPr>
            <a:xfrm>
              <a:off x="2907390" y="5317481"/>
              <a:ext cx="11430" cy="41275"/>
            </a:xfrm>
            <a:custGeom>
              <a:avLst/>
              <a:gdLst/>
              <a:ahLst/>
              <a:cxnLst/>
              <a:rect l="l" t="t" r="r" b="b"/>
              <a:pathLst>
                <a:path w="11430" h="41275">
                  <a:moveTo>
                    <a:pt x="0" y="0"/>
                  </a:moveTo>
                  <a:lnTo>
                    <a:pt x="0" y="34340"/>
                  </a:lnTo>
                  <a:lnTo>
                    <a:pt x="11214" y="40766"/>
                  </a:lnTo>
                  <a:lnTo>
                    <a:pt x="11214" y="6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4" name="object 4874"/>
            <p:cNvSpPr/>
            <p:nvPr/>
          </p:nvSpPr>
          <p:spPr>
            <a:xfrm>
              <a:off x="2918604" y="5318240"/>
              <a:ext cx="10160" cy="40640"/>
            </a:xfrm>
            <a:custGeom>
              <a:avLst/>
              <a:gdLst/>
              <a:ahLst/>
              <a:cxnLst/>
              <a:rect l="l" t="t" r="r" b="b"/>
              <a:pathLst>
                <a:path w="10160" h="40639">
                  <a:moveTo>
                    <a:pt x="9906" y="0"/>
                  </a:moveTo>
                  <a:lnTo>
                    <a:pt x="0" y="5676"/>
                  </a:lnTo>
                  <a:lnTo>
                    <a:pt x="0" y="40017"/>
                  </a:lnTo>
                  <a:lnTo>
                    <a:pt x="9906" y="34340"/>
                  </a:lnTo>
                  <a:lnTo>
                    <a:pt x="990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5" name="object 4875"/>
            <p:cNvSpPr/>
            <p:nvPr/>
          </p:nvSpPr>
          <p:spPr>
            <a:xfrm>
              <a:off x="2907390" y="5311814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89" h="12700">
                  <a:moveTo>
                    <a:pt x="9880" y="0"/>
                  </a:moveTo>
                  <a:lnTo>
                    <a:pt x="0" y="5664"/>
                  </a:lnTo>
                  <a:lnTo>
                    <a:pt x="11239" y="12090"/>
                  </a:lnTo>
                  <a:lnTo>
                    <a:pt x="21120" y="6426"/>
                  </a:lnTo>
                  <a:lnTo>
                    <a:pt x="988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6" name="object 4876"/>
            <p:cNvSpPr/>
            <p:nvPr/>
          </p:nvSpPr>
          <p:spPr>
            <a:xfrm>
              <a:off x="2907146" y="5311122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89" h="12700">
                  <a:moveTo>
                    <a:pt x="9994" y="0"/>
                  </a:moveTo>
                  <a:lnTo>
                    <a:pt x="0" y="5727"/>
                  </a:lnTo>
                  <a:lnTo>
                    <a:pt x="11518" y="12331"/>
                  </a:lnTo>
                  <a:lnTo>
                    <a:pt x="21513" y="6603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7" name="object 4877"/>
            <p:cNvSpPr/>
            <p:nvPr/>
          </p:nvSpPr>
          <p:spPr>
            <a:xfrm>
              <a:off x="2907131" y="5311546"/>
              <a:ext cx="20955" cy="12700"/>
            </a:xfrm>
            <a:custGeom>
              <a:avLst/>
              <a:gdLst/>
              <a:ahLst/>
              <a:cxnLst/>
              <a:rect l="l" t="t" r="r" b="b"/>
              <a:pathLst>
                <a:path w="20955" h="12700">
                  <a:moveTo>
                    <a:pt x="11518" y="11912"/>
                  </a:moveTo>
                  <a:lnTo>
                    <a:pt x="0" y="5308"/>
                  </a:lnTo>
                  <a:lnTo>
                    <a:pt x="0" y="5753"/>
                  </a:lnTo>
                  <a:lnTo>
                    <a:pt x="11518" y="12357"/>
                  </a:lnTo>
                  <a:lnTo>
                    <a:pt x="11518" y="11912"/>
                  </a:lnTo>
                  <a:close/>
                </a:path>
                <a:path w="20955" h="12700">
                  <a:moveTo>
                    <a:pt x="20789" y="6134"/>
                  </a:moveTo>
                  <a:lnTo>
                    <a:pt x="10109" y="0"/>
                  </a:lnTo>
                  <a:lnTo>
                    <a:pt x="876" y="5346"/>
                  </a:lnTo>
                  <a:lnTo>
                    <a:pt x="11557" y="11493"/>
                  </a:lnTo>
                  <a:lnTo>
                    <a:pt x="20789" y="6134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8" name="object 4878"/>
            <p:cNvSpPr/>
            <p:nvPr/>
          </p:nvSpPr>
          <p:spPr>
            <a:xfrm>
              <a:off x="2918665" y="5317726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60" h="6350">
                  <a:moveTo>
                    <a:pt x="9994" y="0"/>
                  </a:moveTo>
                  <a:lnTo>
                    <a:pt x="0" y="5715"/>
                  </a:lnTo>
                  <a:lnTo>
                    <a:pt x="0" y="6159"/>
                  </a:lnTo>
                  <a:lnTo>
                    <a:pt x="9994" y="444"/>
                  </a:lnTo>
                  <a:lnTo>
                    <a:pt x="999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9" name="object 4879"/>
            <p:cNvSpPr/>
            <p:nvPr/>
          </p:nvSpPr>
          <p:spPr>
            <a:xfrm>
              <a:off x="2908477" y="5311546"/>
              <a:ext cx="19685" cy="12065"/>
            </a:xfrm>
            <a:custGeom>
              <a:avLst/>
              <a:gdLst/>
              <a:ahLst/>
              <a:cxnLst/>
              <a:rect l="l" t="t" r="r" b="b"/>
              <a:pathLst>
                <a:path w="19685" h="12064">
                  <a:moveTo>
                    <a:pt x="8763" y="0"/>
                  </a:moveTo>
                  <a:lnTo>
                    <a:pt x="8813" y="4381"/>
                  </a:lnTo>
                  <a:lnTo>
                    <a:pt x="0" y="5511"/>
                  </a:lnTo>
                  <a:lnTo>
                    <a:pt x="10210" y="11493"/>
                  </a:lnTo>
                  <a:lnTo>
                    <a:pt x="19443" y="6134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0" name="object 4880"/>
            <p:cNvSpPr/>
            <p:nvPr/>
          </p:nvSpPr>
          <p:spPr>
            <a:xfrm>
              <a:off x="2908485" y="5312006"/>
              <a:ext cx="19050" cy="10795"/>
            </a:xfrm>
            <a:custGeom>
              <a:avLst/>
              <a:gdLst/>
              <a:ahLst/>
              <a:cxnLst/>
              <a:rect l="l" t="t" r="r" b="b"/>
              <a:pathLst>
                <a:path w="19050" h="10795">
                  <a:moveTo>
                    <a:pt x="8750" y="0"/>
                  </a:moveTo>
                  <a:lnTo>
                    <a:pt x="0" y="5054"/>
                  </a:lnTo>
                  <a:lnTo>
                    <a:pt x="10007" y="10795"/>
                  </a:lnTo>
                  <a:lnTo>
                    <a:pt x="18757" y="5727"/>
                  </a:lnTo>
                  <a:lnTo>
                    <a:pt x="875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1" name="object 4881"/>
            <p:cNvSpPr/>
            <p:nvPr/>
          </p:nvSpPr>
          <p:spPr>
            <a:xfrm>
              <a:off x="2909860" y="5315924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2311" y="0"/>
                  </a:moveTo>
                  <a:lnTo>
                    <a:pt x="2159" y="0"/>
                  </a:lnTo>
                  <a:lnTo>
                    <a:pt x="127" y="1168"/>
                  </a:lnTo>
                  <a:lnTo>
                    <a:pt x="0" y="1333"/>
                  </a:lnTo>
                  <a:lnTo>
                    <a:pt x="2425" y="2743"/>
                  </a:lnTo>
                  <a:lnTo>
                    <a:pt x="2603" y="2730"/>
                  </a:lnTo>
                  <a:lnTo>
                    <a:pt x="4648" y="1549"/>
                  </a:lnTo>
                  <a:lnTo>
                    <a:pt x="4762" y="1397"/>
                  </a:lnTo>
                  <a:lnTo>
                    <a:pt x="2413" y="5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2" name="object 4882"/>
            <p:cNvSpPr/>
            <p:nvPr/>
          </p:nvSpPr>
          <p:spPr>
            <a:xfrm>
              <a:off x="2910013" y="5316152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2197" y="0"/>
                  </a:moveTo>
                  <a:lnTo>
                    <a:pt x="2044" y="12"/>
                  </a:lnTo>
                  <a:lnTo>
                    <a:pt x="1917" y="76"/>
                  </a:lnTo>
                  <a:lnTo>
                    <a:pt x="0" y="1181"/>
                  </a:lnTo>
                  <a:lnTo>
                    <a:pt x="2273" y="2514"/>
                  </a:lnTo>
                  <a:lnTo>
                    <a:pt x="2451" y="2501"/>
                  </a:lnTo>
                  <a:lnTo>
                    <a:pt x="4483" y="1333"/>
                  </a:lnTo>
                  <a:lnTo>
                    <a:pt x="2311" y="5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3" name="object 4883"/>
            <p:cNvSpPr/>
            <p:nvPr/>
          </p:nvSpPr>
          <p:spPr>
            <a:xfrm>
              <a:off x="2912763" y="5314190"/>
              <a:ext cx="5080" cy="3175"/>
            </a:xfrm>
            <a:custGeom>
              <a:avLst/>
              <a:gdLst/>
              <a:ahLst/>
              <a:cxnLst/>
              <a:rect l="l" t="t" r="r" b="b"/>
              <a:pathLst>
                <a:path w="5080" h="3175">
                  <a:moveTo>
                    <a:pt x="2311" y="0"/>
                  </a:moveTo>
                  <a:lnTo>
                    <a:pt x="2159" y="0"/>
                  </a:lnTo>
                  <a:lnTo>
                    <a:pt x="127" y="1168"/>
                  </a:lnTo>
                  <a:lnTo>
                    <a:pt x="0" y="1333"/>
                  </a:lnTo>
                  <a:lnTo>
                    <a:pt x="2349" y="2679"/>
                  </a:lnTo>
                  <a:lnTo>
                    <a:pt x="2603" y="2730"/>
                  </a:lnTo>
                  <a:lnTo>
                    <a:pt x="4648" y="1549"/>
                  </a:lnTo>
                  <a:lnTo>
                    <a:pt x="4762" y="1397"/>
                  </a:lnTo>
                  <a:lnTo>
                    <a:pt x="2413" y="5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4" name="object 4884"/>
            <p:cNvSpPr/>
            <p:nvPr/>
          </p:nvSpPr>
          <p:spPr>
            <a:xfrm>
              <a:off x="2912916" y="531441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39">
                  <a:moveTo>
                    <a:pt x="2197" y="0"/>
                  </a:moveTo>
                  <a:lnTo>
                    <a:pt x="2044" y="12"/>
                  </a:lnTo>
                  <a:lnTo>
                    <a:pt x="1917" y="76"/>
                  </a:lnTo>
                  <a:lnTo>
                    <a:pt x="0" y="1181"/>
                  </a:lnTo>
                  <a:lnTo>
                    <a:pt x="2197" y="2451"/>
                  </a:lnTo>
                  <a:lnTo>
                    <a:pt x="2451" y="2501"/>
                  </a:lnTo>
                  <a:lnTo>
                    <a:pt x="4483" y="1333"/>
                  </a:lnTo>
                  <a:lnTo>
                    <a:pt x="2311" y="5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5" name="object 4885"/>
            <p:cNvSpPr/>
            <p:nvPr/>
          </p:nvSpPr>
          <p:spPr>
            <a:xfrm>
              <a:off x="2918644" y="5320516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801" y="0"/>
                  </a:moveTo>
                  <a:lnTo>
                    <a:pt x="0" y="5080"/>
                  </a:lnTo>
                  <a:lnTo>
                    <a:pt x="0" y="8280"/>
                  </a:lnTo>
                  <a:lnTo>
                    <a:pt x="8801" y="3200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6" name="object 4886"/>
            <p:cNvSpPr/>
            <p:nvPr/>
          </p:nvSpPr>
          <p:spPr>
            <a:xfrm>
              <a:off x="2908515" y="5319750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8923" y="406"/>
                  </a:moveTo>
                  <a:lnTo>
                    <a:pt x="10121" y="5486"/>
                  </a:lnTo>
                  <a:lnTo>
                    <a:pt x="10121" y="5842"/>
                  </a:lnTo>
                  <a:lnTo>
                    <a:pt x="0" y="0"/>
                  </a:lnTo>
                  <a:lnTo>
                    <a:pt x="0" y="3200"/>
                  </a:lnTo>
                  <a:lnTo>
                    <a:pt x="10121" y="9042"/>
                  </a:lnTo>
                  <a:lnTo>
                    <a:pt x="10121" y="8686"/>
                  </a:lnTo>
                  <a:lnTo>
                    <a:pt x="18923" y="3606"/>
                  </a:lnTo>
                  <a:lnTo>
                    <a:pt x="18923" y="4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7" name="object 4887"/>
            <p:cNvSpPr/>
            <p:nvPr/>
          </p:nvSpPr>
          <p:spPr>
            <a:xfrm>
              <a:off x="2908524" y="5319376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0"/>
                  </a:moveTo>
                  <a:lnTo>
                    <a:pt x="0" y="3213"/>
                  </a:lnTo>
                  <a:lnTo>
                    <a:pt x="10121" y="9067"/>
                  </a:lnTo>
                  <a:lnTo>
                    <a:pt x="10121" y="5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8" name="object 4888"/>
            <p:cNvSpPr/>
            <p:nvPr/>
          </p:nvSpPr>
          <p:spPr>
            <a:xfrm>
              <a:off x="2918644" y="5326115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801" y="0"/>
                  </a:moveTo>
                  <a:lnTo>
                    <a:pt x="0" y="5080"/>
                  </a:lnTo>
                  <a:lnTo>
                    <a:pt x="0" y="8280"/>
                  </a:lnTo>
                  <a:lnTo>
                    <a:pt x="8801" y="3200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9" name="object 4889"/>
            <p:cNvSpPr/>
            <p:nvPr/>
          </p:nvSpPr>
          <p:spPr>
            <a:xfrm>
              <a:off x="2908515" y="5325338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8923" y="419"/>
                  </a:moveTo>
                  <a:lnTo>
                    <a:pt x="10121" y="5499"/>
                  </a:lnTo>
                  <a:lnTo>
                    <a:pt x="10121" y="585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0121" y="9055"/>
                  </a:lnTo>
                  <a:lnTo>
                    <a:pt x="10121" y="8699"/>
                  </a:lnTo>
                  <a:lnTo>
                    <a:pt x="18923" y="3619"/>
                  </a:lnTo>
                  <a:lnTo>
                    <a:pt x="18923" y="4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0" name="object 4890"/>
            <p:cNvSpPr/>
            <p:nvPr/>
          </p:nvSpPr>
          <p:spPr>
            <a:xfrm>
              <a:off x="2908524" y="5324988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0"/>
                  </a:moveTo>
                  <a:lnTo>
                    <a:pt x="0" y="3200"/>
                  </a:lnTo>
                  <a:lnTo>
                    <a:pt x="10121" y="9055"/>
                  </a:lnTo>
                  <a:lnTo>
                    <a:pt x="10121" y="5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1" name="object 4891"/>
            <p:cNvSpPr/>
            <p:nvPr/>
          </p:nvSpPr>
          <p:spPr>
            <a:xfrm>
              <a:off x="2918644" y="5331715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801" y="0"/>
                  </a:moveTo>
                  <a:lnTo>
                    <a:pt x="0" y="5080"/>
                  </a:lnTo>
                  <a:lnTo>
                    <a:pt x="0" y="8280"/>
                  </a:lnTo>
                  <a:lnTo>
                    <a:pt x="8801" y="3200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2" name="object 4892"/>
            <p:cNvSpPr/>
            <p:nvPr/>
          </p:nvSpPr>
          <p:spPr>
            <a:xfrm>
              <a:off x="2908515" y="5330951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8923" y="419"/>
                  </a:moveTo>
                  <a:lnTo>
                    <a:pt x="10121" y="5499"/>
                  </a:lnTo>
                  <a:lnTo>
                    <a:pt x="10121" y="5842"/>
                  </a:lnTo>
                  <a:lnTo>
                    <a:pt x="0" y="0"/>
                  </a:lnTo>
                  <a:lnTo>
                    <a:pt x="0" y="3200"/>
                  </a:lnTo>
                  <a:lnTo>
                    <a:pt x="10121" y="9042"/>
                  </a:lnTo>
                  <a:lnTo>
                    <a:pt x="10121" y="8699"/>
                  </a:lnTo>
                  <a:lnTo>
                    <a:pt x="18923" y="3619"/>
                  </a:lnTo>
                  <a:lnTo>
                    <a:pt x="18923" y="4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3" name="object 4893"/>
            <p:cNvSpPr/>
            <p:nvPr/>
          </p:nvSpPr>
          <p:spPr>
            <a:xfrm>
              <a:off x="2908524" y="5330574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0"/>
                  </a:moveTo>
                  <a:lnTo>
                    <a:pt x="0" y="3213"/>
                  </a:lnTo>
                  <a:lnTo>
                    <a:pt x="10121" y="9067"/>
                  </a:lnTo>
                  <a:lnTo>
                    <a:pt x="10121" y="5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4" name="object 4894"/>
            <p:cNvSpPr/>
            <p:nvPr/>
          </p:nvSpPr>
          <p:spPr>
            <a:xfrm>
              <a:off x="2918644" y="5337303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801" y="0"/>
                  </a:moveTo>
                  <a:lnTo>
                    <a:pt x="0" y="5092"/>
                  </a:lnTo>
                  <a:lnTo>
                    <a:pt x="0" y="8293"/>
                  </a:lnTo>
                  <a:lnTo>
                    <a:pt x="8801" y="3213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5" name="object 4895"/>
            <p:cNvSpPr/>
            <p:nvPr/>
          </p:nvSpPr>
          <p:spPr>
            <a:xfrm>
              <a:off x="2908515" y="5336539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8923" y="419"/>
                  </a:moveTo>
                  <a:lnTo>
                    <a:pt x="10121" y="5511"/>
                  </a:lnTo>
                  <a:lnTo>
                    <a:pt x="10121" y="585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0121" y="9055"/>
                  </a:lnTo>
                  <a:lnTo>
                    <a:pt x="10121" y="8712"/>
                  </a:lnTo>
                  <a:lnTo>
                    <a:pt x="18923" y="3632"/>
                  </a:lnTo>
                  <a:lnTo>
                    <a:pt x="18923" y="4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6" name="object 4896"/>
            <p:cNvSpPr/>
            <p:nvPr/>
          </p:nvSpPr>
          <p:spPr>
            <a:xfrm>
              <a:off x="2908524" y="5336187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0"/>
                  </a:moveTo>
                  <a:lnTo>
                    <a:pt x="0" y="3200"/>
                  </a:lnTo>
                  <a:lnTo>
                    <a:pt x="10121" y="9055"/>
                  </a:lnTo>
                  <a:lnTo>
                    <a:pt x="10121" y="5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7" name="object 4897"/>
            <p:cNvSpPr/>
            <p:nvPr/>
          </p:nvSpPr>
          <p:spPr>
            <a:xfrm>
              <a:off x="2918644" y="5342915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801" y="0"/>
                  </a:moveTo>
                  <a:lnTo>
                    <a:pt x="0" y="5080"/>
                  </a:lnTo>
                  <a:lnTo>
                    <a:pt x="0" y="8280"/>
                  </a:lnTo>
                  <a:lnTo>
                    <a:pt x="8801" y="3200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8" name="object 4898"/>
            <p:cNvSpPr/>
            <p:nvPr/>
          </p:nvSpPr>
          <p:spPr>
            <a:xfrm>
              <a:off x="2908515" y="5342140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8923" y="431"/>
                  </a:moveTo>
                  <a:lnTo>
                    <a:pt x="10121" y="5511"/>
                  </a:lnTo>
                  <a:lnTo>
                    <a:pt x="10121" y="585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0121" y="9067"/>
                  </a:lnTo>
                  <a:lnTo>
                    <a:pt x="10121" y="8712"/>
                  </a:lnTo>
                  <a:lnTo>
                    <a:pt x="18923" y="3632"/>
                  </a:lnTo>
                  <a:lnTo>
                    <a:pt x="18923" y="4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9" name="object 4899"/>
            <p:cNvSpPr/>
            <p:nvPr/>
          </p:nvSpPr>
          <p:spPr>
            <a:xfrm>
              <a:off x="2908524" y="5341775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0"/>
                  </a:moveTo>
                  <a:lnTo>
                    <a:pt x="0" y="3213"/>
                  </a:lnTo>
                  <a:lnTo>
                    <a:pt x="10121" y="9067"/>
                  </a:lnTo>
                  <a:lnTo>
                    <a:pt x="10121" y="5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0" name="object 4900"/>
            <p:cNvSpPr/>
            <p:nvPr/>
          </p:nvSpPr>
          <p:spPr>
            <a:xfrm>
              <a:off x="2918644" y="5348521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8801" y="0"/>
                  </a:moveTo>
                  <a:lnTo>
                    <a:pt x="0" y="5080"/>
                  </a:lnTo>
                  <a:lnTo>
                    <a:pt x="0" y="8280"/>
                  </a:lnTo>
                  <a:lnTo>
                    <a:pt x="8801" y="3200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1" name="object 4901"/>
            <p:cNvSpPr/>
            <p:nvPr/>
          </p:nvSpPr>
          <p:spPr>
            <a:xfrm>
              <a:off x="2908515" y="5347741"/>
              <a:ext cx="19050" cy="9525"/>
            </a:xfrm>
            <a:custGeom>
              <a:avLst/>
              <a:gdLst/>
              <a:ahLst/>
              <a:cxnLst/>
              <a:rect l="l" t="t" r="r" b="b"/>
              <a:pathLst>
                <a:path w="19050" h="9525">
                  <a:moveTo>
                    <a:pt x="18923" y="419"/>
                  </a:moveTo>
                  <a:lnTo>
                    <a:pt x="10121" y="5511"/>
                  </a:lnTo>
                  <a:lnTo>
                    <a:pt x="10121" y="585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0121" y="9067"/>
                  </a:lnTo>
                  <a:lnTo>
                    <a:pt x="10121" y="8712"/>
                  </a:lnTo>
                  <a:lnTo>
                    <a:pt x="18923" y="3632"/>
                  </a:lnTo>
                  <a:lnTo>
                    <a:pt x="18923" y="4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2" name="object 4902"/>
            <p:cNvSpPr/>
            <p:nvPr/>
          </p:nvSpPr>
          <p:spPr>
            <a:xfrm>
              <a:off x="2908524" y="5347387"/>
              <a:ext cx="10160" cy="9525"/>
            </a:xfrm>
            <a:custGeom>
              <a:avLst/>
              <a:gdLst/>
              <a:ahLst/>
              <a:cxnLst/>
              <a:rect l="l" t="t" r="r" b="b"/>
              <a:pathLst>
                <a:path w="10160" h="9525">
                  <a:moveTo>
                    <a:pt x="0" y="0"/>
                  </a:moveTo>
                  <a:lnTo>
                    <a:pt x="0" y="3200"/>
                  </a:lnTo>
                  <a:lnTo>
                    <a:pt x="10121" y="9055"/>
                  </a:lnTo>
                  <a:lnTo>
                    <a:pt x="10121" y="58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03" name="object 490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484754" y="5116588"/>
              <a:ext cx="639059" cy="639055"/>
            </a:xfrm>
            <a:prstGeom prst="rect">
              <a:avLst/>
            </a:prstGeom>
          </p:spPr>
        </p:pic>
        <p:sp>
          <p:nvSpPr>
            <p:cNvPr id="4904" name="object 4904"/>
            <p:cNvSpPr/>
            <p:nvPr/>
          </p:nvSpPr>
          <p:spPr>
            <a:xfrm>
              <a:off x="2770360" y="5402247"/>
              <a:ext cx="71120" cy="71120"/>
            </a:xfrm>
            <a:custGeom>
              <a:avLst/>
              <a:gdLst/>
              <a:ahLst/>
              <a:cxnLst/>
              <a:rect l="l" t="t" r="r" b="b"/>
              <a:pathLst>
                <a:path w="71119" h="71120">
                  <a:moveTo>
                    <a:pt x="35331" y="0"/>
                  </a:moveTo>
                  <a:lnTo>
                    <a:pt x="21581" y="2775"/>
                  </a:lnTo>
                  <a:lnTo>
                    <a:pt x="10350" y="10344"/>
                  </a:lnTo>
                  <a:lnTo>
                    <a:pt x="2777" y="21570"/>
                  </a:lnTo>
                  <a:lnTo>
                    <a:pt x="0" y="35318"/>
                  </a:lnTo>
                  <a:lnTo>
                    <a:pt x="2777" y="49068"/>
                  </a:lnTo>
                  <a:lnTo>
                    <a:pt x="10350" y="60299"/>
                  </a:lnTo>
                  <a:lnTo>
                    <a:pt x="21581" y="67872"/>
                  </a:lnTo>
                  <a:lnTo>
                    <a:pt x="35331" y="70650"/>
                  </a:lnTo>
                  <a:lnTo>
                    <a:pt x="49086" y="67872"/>
                  </a:lnTo>
                  <a:lnTo>
                    <a:pt x="60317" y="60299"/>
                  </a:lnTo>
                  <a:lnTo>
                    <a:pt x="67887" y="49068"/>
                  </a:lnTo>
                  <a:lnTo>
                    <a:pt x="70662" y="35318"/>
                  </a:lnTo>
                  <a:lnTo>
                    <a:pt x="67887" y="21570"/>
                  </a:lnTo>
                  <a:lnTo>
                    <a:pt x="60317" y="10344"/>
                  </a:lnTo>
                  <a:lnTo>
                    <a:pt x="49086" y="2775"/>
                  </a:lnTo>
                  <a:lnTo>
                    <a:pt x="35331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05" name="object 4905"/>
          <p:cNvSpPr txBox="1"/>
          <p:nvPr/>
        </p:nvSpPr>
        <p:spPr>
          <a:xfrm>
            <a:off x="2843762" y="5286006"/>
            <a:ext cx="471805" cy="2165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167640">
              <a:lnSpc>
                <a:spcPct val="108500"/>
              </a:lnSpc>
              <a:spcBef>
                <a:spcPts val="12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Ижевская Набережно- Челнинская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4906" name="object 4906"/>
          <p:cNvGrpSpPr/>
          <p:nvPr/>
        </p:nvGrpSpPr>
        <p:grpSpPr>
          <a:xfrm>
            <a:off x="815847" y="3872128"/>
            <a:ext cx="1979930" cy="1638935"/>
            <a:chOff x="815847" y="3872128"/>
            <a:chExt cx="1979930" cy="1638935"/>
          </a:xfrm>
        </p:grpSpPr>
        <p:sp>
          <p:nvSpPr>
            <p:cNvPr id="4907" name="object 4907"/>
            <p:cNvSpPr/>
            <p:nvPr/>
          </p:nvSpPr>
          <p:spPr>
            <a:xfrm>
              <a:off x="2712438" y="5489000"/>
              <a:ext cx="36195" cy="21590"/>
            </a:xfrm>
            <a:custGeom>
              <a:avLst/>
              <a:gdLst/>
              <a:ahLst/>
              <a:cxnLst/>
              <a:rect l="l" t="t" r="r" b="b"/>
              <a:pathLst>
                <a:path w="36194" h="21589">
                  <a:moveTo>
                    <a:pt x="17678" y="0"/>
                  </a:moveTo>
                  <a:lnTo>
                    <a:pt x="17398" y="0"/>
                  </a:lnTo>
                  <a:lnTo>
                    <a:pt x="0" y="10033"/>
                  </a:lnTo>
                  <a:lnTo>
                    <a:pt x="0" y="10756"/>
                  </a:lnTo>
                  <a:lnTo>
                    <a:pt x="17945" y="21132"/>
                  </a:lnTo>
                  <a:lnTo>
                    <a:pt x="18707" y="21132"/>
                  </a:lnTo>
                  <a:lnTo>
                    <a:pt x="19316" y="20777"/>
                  </a:lnTo>
                  <a:lnTo>
                    <a:pt x="35864" y="11214"/>
                  </a:lnTo>
                  <a:lnTo>
                    <a:pt x="35864" y="10490"/>
                  </a:lnTo>
                  <a:lnTo>
                    <a:pt x="17678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8" name="object 4908"/>
            <p:cNvSpPr/>
            <p:nvPr/>
          </p:nvSpPr>
          <p:spPr>
            <a:xfrm>
              <a:off x="2714692" y="5489947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0" y="0"/>
                  </a:moveTo>
                  <a:lnTo>
                    <a:pt x="0" y="7264"/>
                  </a:lnTo>
                  <a:lnTo>
                    <a:pt x="15862" y="16433"/>
                  </a:lnTo>
                  <a:lnTo>
                    <a:pt x="15862" y="9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9" name="object 4909"/>
            <p:cNvSpPr/>
            <p:nvPr/>
          </p:nvSpPr>
          <p:spPr>
            <a:xfrm>
              <a:off x="2714693" y="5497200"/>
              <a:ext cx="15875" cy="11430"/>
            </a:xfrm>
            <a:custGeom>
              <a:avLst/>
              <a:gdLst/>
              <a:ahLst/>
              <a:cxnLst/>
              <a:rect l="l" t="t" r="r" b="b"/>
              <a:pathLst>
                <a:path w="15875" h="11429">
                  <a:moveTo>
                    <a:pt x="0" y="0"/>
                  </a:moveTo>
                  <a:lnTo>
                    <a:pt x="0" y="2108"/>
                  </a:lnTo>
                  <a:lnTo>
                    <a:pt x="15862" y="11277"/>
                  </a:lnTo>
                  <a:lnTo>
                    <a:pt x="15862" y="91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0" name="object 4910"/>
            <p:cNvSpPr/>
            <p:nvPr/>
          </p:nvSpPr>
          <p:spPr>
            <a:xfrm>
              <a:off x="2730550" y="5489936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15862" y="0"/>
                  </a:moveTo>
                  <a:lnTo>
                    <a:pt x="7924" y="0"/>
                  </a:lnTo>
                  <a:lnTo>
                    <a:pt x="0" y="9169"/>
                  </a:lnTo>
                  <a:lnTo>
                    <a:pt x="0" y="16433"/>
                  </a:lnTo>
                  <a:lnTo>
                    <a:pt x="15862" y="7264"/>
                  </a:lnTo>
                  <a:lnTo>
                    <a:pt x="1586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1" name="object 4911"/>
            <p:cNvSpPr/>
            <p:nvPr/>
          </p:nvSpPr>
          <p:spPr>
            <a:xfrm>
              <a:off x="2730546" y="5497204"/>
              <a:ext cx="15875" cy="11430"/>
            </a:xfrm>
            <a:custGeom>
              <a:avLst/>
              <a:gdLst/>
              <a:ahLst/>
              <a:cxnLst/>
              <a:rect l="l" t="t" r="r" b="b"/>
              <a:pathLst>
                <a:path w="15875" h="11429">
                  <a:moveTo>
                    <a:pt x="15862" y="0"/>
                  </a:moveTo>
                  <a:lnTo>
                    <a:pt x="0" y="9156"/>
                  </a:lnTo>
                  <a:lnTo>
                    <a:pt x="0" y="11264"/>
                  </a:lnTo>
                  <a:lnTo>
                    <a:pt x="15862" y="2095"/>
                  </a:lnTo>
                  <a:lnTo>
                    <a:pt x="1586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2" name="object 4912"/>
            <p:cNvSpPr/>
            <p:nvPr/>
          </p:nvSpPr>
          <p:spPr>
            <a:xfrm>
              <a:off x="2713659" y="5480151"/>
              <a:ext cx="34290" cy="20955"/>
            </a:xfrm>
            <a:custGeom>
              <a:avLst/>
              <a:gdLst/>
              <a:ahLst/>
              <a:cxnLst/>
              <a:rect l="l" t="t" r="r" b="b"/>
              <a:pathLst>
                <a:path w="34289" h="20954">
                  <a:moveTo>
                    <a:pt x="8585" y="0"/>
                  </a:moveTo>
                  <a:lnTo>
                    <a:pt x="0" y="10591"/>
                  </a:lnTo>
                  <a:lnTo>
                    <a:pt x="0" y="10985"/>
                  </a:lnTo>
                  <a:lnTo>
                    <a:pt x="16611" y="20586"/>
                  </a:lnTo>
                  <a:lnTo>
                    <a:pt x="25209" y="9791"/>
                  </a:lnTo>
                  <a:lnTo>
                    <a:pt x="33782" y="10261"/>
                  </a:lnTo>
                  <a:lnTo>
                    <a:pt x="17183" y="673"/>
                  </a:lnTo>
                  <a:lnTo>
                    <a:pt x="858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3" name="object 4913"/>
            <p:cNvSpPr/>
            <p:nvPr/>
          </p:nvSpPr>
          <p:spPr>
            <a:xfrm>
              <a:off x="2730261" y="5489732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80" h="11429">
                  <a:moveTo>
                    <a:pt x="8597" y="0"/>
                  </a:moveTo>
                  <a:lnTo>
                    <a:pt x="0" y="10604"/>
                  </a:lnTo>
                  <a:lnTo>
                    <a:pt x="0" y="10998"/>
                  </a:lnTo>
                  <a:lnTo>
                    <a:pt x="8597" y="380"/>
                  </a:lnTo>
                  <a:lnTo>
                    <a:pt x="17195" y="1066"/>
                  </a:lnTo>
                  <a:lnTo>
                    <a:pt x="17195" y="685"/>
                  </a:lnTo>
                  <a:lnTo>
                    <a:pt x="859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4" name="object 4914"/>
            <p:cNvSpPr/>
            <p:nvPr/>
          </p:nvSpPr>
          <p:spPr>
            <a:xfrm>
              <a:off x="2713659" y="5480148"/>
              <a:ext cx="25400" cy="20320"/>
            </a:xfrm>
            <a:custGeom>
              <a:avLst/>
              <a:gdLst/>
              <a:ahLst/>
              <a:cxnLst/>
              <a:rect l="l" t="t" r="r" b="b"/>
              <a:pathLst>
                <a:path w="25400" h="20320">
                  <a:moveTo>
                    <a:pt x="8585" y="0"/>
                  </a:moveTo>
                  <a:lnTo>
                    <a:pt x="0" y="10604"/>
                  </a:lnTo>
                  <a:lnTo>
                    <a:pt x="16611" y="20205"/>
                  </a:lnTo>
                  <a:lnTo>
                    <a:pt x="25209" y="9588"/>
                  </a:lnTo>
                  <a:lnTo>
                    <a:pt x="858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5" name="object 4915"/>
            <p:cNvSpPr/>
            <p:nvPr/>
          </p:nvSpPr>
          <p:spPr>
            <a:xfrm>
              <a:off x="2713863" y="5479859"/>
              <a:ext cx="24765" cy="20320"/>
            </a:xfrm>
            <a:custGeom>
              <a:avLst/>
              <a:gdLst/>
              <a:ahLst/>
              <a:cxnLst/>
              <a:rect l="l" t="t" r="r" b="b"/>
              <a:pathLst>
                <a:path w="24764" h="20320">
                  <a:moveTo>
                    <a:pt x="24257" y="9232"/>
                  </a:moveTo>
                  <a:lnTo>
                    <a:pt x="24193" y="8661"/>
                  </a:lnTo>
                  <a:lnTo>
                    <a:pt x="23431" y="8026"/>
                  </a:lnTo>
                  <a:lnTo>
                    <a:pt x="22847" y="8089"/>
                  </a:lnTo>
                  <a:lnTo>
                    <a:pt x="22809" y="7861"/>
                  </a:lnTo>
                  <a:lnTo>
                    <a:pt x="22034" y="7226"/>
                  </a:lnTo>
                  <a:lnTo>
                    <a:pt x="21463" y="7289"/>
                  </a:lnTo>
                  <a:lnTo>
                    <a:pt x="21424" y="7061"/>
                  </a:lnTo>
                  <a:lnTo>
                    <a:pt x="20662" y="6426"/>
                  </a:lnTo>
                  <a:lnTo>
                    <a:pt x="20078" y="6489"/>
                  </a:lnTo>
                  <a:lnTo>
                    <a:pt x="20040" y="6248"/>
                  </a:lnTo>
                  <a:lnTo>
                    <a:pt x="19278" y="5613"/>
                  </a:lnTo>
                  <a:lnTo>
                    <a:pt x="18694" y="5676"/>
                  </a:lnTo>
                  <a:lnTo>
                    <a:pt x="18669" y="5448"/>
                  </a:lnTo>
                  <a:lnTo>
                    <a:pt x="17907" y="4813"/>
                  </a:lnTo>
                  <a:lnTo>
                    <a:pt x="17322" y="4876"/>
                  </a:lnTo>
                  <a:lnTo>
                    <a:pt x="17284" y="4648"/>
                  </a:lnTo>
                  <a:lnTo>
                    <a:pt x="16510" y="4013"/>
                  </a:lnTo>
                  <a:lnTo>
                    <a:pt x="15938" y="4076"/>
                  </a:lnTo>
                  <a:lnTo>
                    <a:pt x="15900" y="3848"/>
                  </a:lnTo>
                  <a:lnTo>
                    <a:pt x="15125" y="3213"/>
                  </a:lnTo>
                  <a:lnTo>
                    <a:pt x="14554" y="3276"/>
                  </a:lnTo>
                  <a:lnTo>
                    <a:pt x="14516" y="3035"/>
                  </a:lnTo>
                  <a:lnTo>
                    <a:pt x="13754" y="2400"/>
                  </a:lnTo>
                  <a:lnTo>
                    <a:pt x="13169" y="2463"/>
                  </a:lnTo>
                  <a:lnTo>
                    <a:pt x="13131" y="2235"/>
                  </a:lnTo>
                  <a:lnTo>
                    <a:pt x="12369" y="1600"/>
                  </a:lnTo>
                  <a:lnTo>
                    <a:pt x="11785" y="1663"/>
                  </a:lnTo>
                  <a:lnTo>
                    <a:pt x="11760" y="1435"/>
                  </a:lnTo>
                  <a:lnTo>
                    <a:pt x="10998" y="800"/>
                  </a:lnTo>
                  <a:lnTo>
                    <a:pt x="10414" y="863"/>
                  </a:lnTo>
                  <a:lnTo>
                    <a:pt x="10375" y="635"/>
                  </a:lnTo>
                  <a:lnTo>
                    <a:pt x="9601" y="0"/>
                  </a:lnTo>
                  <a:lnTo>
                    <a:pt x="9029" y="50"/>
                  </a:lnTo>
                  <a:lnTo>
                    <a:pt x="0" y="11176"/>
                  </a:lnTo>
                  <a:lnTo>
                    <a:pt x="50" y="11747"/>
                  </a:lnTo>
                  <a:lnTo>
                    <a:pt x="622" y="12204"/>
                  </a:lnTo>
                  <a:lnTo>
                    <a:pt x="800" y="12268"/>
                  </a:lnTo>
                  <a:lnTo>
                    <a:pt x="1016" y="12268"/>
                  </a:lnTo>
                  <a:lnTo>
                    <a:pt x="1282" y="12268"/>
                  </a:lnTo>
                  <a:lnTo>
                    <a:pt x="1435" y="12560"/>
                  </a:lnTo>
                  <a:lnTo>
                    <a:pt x="1993" y="13004"/>
                  </a:lnTo>
                  <a:lnTo>
                    <a:pt x="2209" y="13068"/>
                  </a:lnTo>
                  <a:lnTo>
                    <a:pt x="2400" y="13068"/>
                  </a:lnTo>
                  <a:lnTo>
                    <a:pt x="2667" y="13068"/>
                  </a:lnTo>
                  <a:lnTo>
                    <a:pt x="2806" y="13360"/>
                  </a:lnTo>
                  <a:lnTo>
                    <a:pt x="3365" y="13804"/>
                  </a:lnTo>
                  <a:lnTo>
                    <a:pt x="3581" y="13868"/>
                  </a:lnTo>
                  <a:lnTo>
                    <a:pt x="3771" y="13868"/>
                  </a:lnTo>
                  <a:lnTo>
                    <a:pt x="4038" y="13868"/>
                  </a:lnTo>
                  <a:lnTo>
                    <a:pt x="4191" y="14147"/>
                  </a:lnTo>
                  <a:lnTo>
                    <a:pt x="4762" y="14605"/>
                  </a:lnTo>
                  <a:lnTo>
                    <a:pt x="4965" y="14668"/>
                  </a:lnTo>
                  <a:lnTo>
                    <a:pt x="5156" y="14668"/>
                  </a:lnTo>
                  <a:lnTo>
                    <a:pt x="5422" y="14668"/>
                  </a:lnTo>
                  <a:lnTo>
                    <a:pt x="5575" y="14960"/>
                  </a:lnTo>
                  <a:lnTo>
                    <a:pt x="5969" y="15265"/>
                  </a:lnTo>
                  <a:lnTo>
                    <a:pt x="6134" y="15417"/>
                  </a:lnTo>
                  <a:lnTo>
                    <a:pt x="6324" y="15481"/>
                  </a:lnTo>
                  <a:lnTo>
                    <a:pt x="6540" y="15481"/>
                  </a:lnTo>
                  <a:lnTo>
                    <a:pt x="6807" y="15481"/>
                  </a:lnTo>
                  <a:lnTo>
                    <a:pt x="6959" y="15773"/>
                  </a:lnTo>
                  <a:lnTo>
                    <a:pt x="7531" y="16217"/>
                  </a:lnTo>
                  <a:lnTo>
                    <a:pt x="7708" y="16281"/>
                  </a:lnTo>
                  <a:lnTo>
                    <a:pt x="7924" y="16281"/>
                  </a:lnTo>
                  <a:lnTo>
                    <a:pt x="8191" y="16281"/>
                  </a:lnTo>
                  <a:lnTo>
                    <a:pt x="8343" y="16573"/>
                  </a:lnTo>
                  <a:lnTo>
                    <a:pt x="8915" y="17018"/>
                  </a:lnTo>
                  <a:lnTo>
                    <a:pt x="9118" y="17081"/>
                  </a:lnTo>
                  <a:lnTo>
                    <a:pt x="9309" y="17081"/>
                  </a:lnTo>
                  <a:lnTo>
                    <a:pt x="9575" y="17081"/>
                  </a:lnTo>
                  <a:lnTo>
                    <a:pt x="9715" y="17360"/>
                  </a:lnTo>
                  <a:lnTo>
                    <a:pt x="10287" y="17818"/>
                  </a:lnTo>
                  <a:lnTo>
                    <a:pt x="10490" y="17881"/>
                  </a:lnTo>
                  <a:lnTo>
                    <a:pt x="10680" y="17881"/>
                  </a:lnTo>
                  <a:lnTo>
                    <a:pt x="10947" y="17881"/>
                  </a:lnTo>
                  <a:lnTo>
                    <a:pt x="11099" y="18173"/>
                  </a:lnTo>
                  <a:lnTo>
                    <a:pt x="11671" y="18630"/>
                  </a:lnTo>
                  <a:lnTo>
                    <a:pt x="11874" y="18694"/>
                  </a:lnTo>
                  <a:lnTo>
                    <a:pt x="12065" y="18694"/>
                  </a:lnTo>
                  <a:lnTo>
                    <a:pt x="12331" y="18694"/>
                  </a:lnTo>
                  <a:lnTo>
                    <a:pt x="12484" y="18973"/>
                  </a:lnTo>
                  <a:lnTo>
                    <a:pt x="13055" y="19431"/>
                  </a:lnTo>
                  <a:lnTo>
                    <a:pt x="13233" y="19494"/>
                  </a:lnTo>
                  <a:lnTo>
                    <a:pt x="13449" y="19494"/>
                  </a:lnTo>
                  <a:lnTo>
                    <a:pt x="13716" y="19494"/>
                  </a:lnTo>
                  <a:lnTo>
                    <a:pt x="13868" y="19786"/>
                  </a:lnTo>
                  <a:lnTo>
                    <a:pt x="14439" y="20231"/>
                  </a:lnTo>
                  <a:lnTo>
                    <a:pt x="14643" y="20294"/>
                  </a:lnTo>
                  <a:lnTo>
                    <a:pt x="14833" y="20294"/>
                  </a:lnTo>
                  <a:lnTo>
                    <a:pt x="15100" y="20294"/>
                  </a:lnTo>
                  <a:lnTo>
                    <a:pt x="15354" y="20167"/>
                  </a:lnTo>
                  <a:lnTo>
                    <a:pt x="24257" y="9232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6" name="object 4916"/>
            <p:cNvSpPr/>
            <p:nvPr/>
          </p:nvSpPr>
          <p:spPr>
            <a:xfrm>
              <a:off x="2722295" y="5479796"/>
              <a:ext cx="24765" cy="10795"/>
            </a:xfrm>
            <a:custGeom>
              <a:avLst/>
              <a:gdLst/>
              <a:ahLst/>
              <a:cxnLst/>
              <a:rect l="l" t="t" r="r" b="b"/>
              <a:pathLst>
                <a:path w="24764" h="10795">
                  <a:moveTo>
                    <a:pt x="24561" y="9245"/>
                  </a:moveTo>
                  <a:lnTo>
                    <a:pt x="24193" y="8813"/>
                  </a:lnTo>
                  <a:lnTo>
                    <a:pt x="23126" y="8737"/>
                  </a:lnTo>
                  <a:lnTo>
                    <a:pt x="23152" y="8445"/>
                  </a:lnTo>
                  <a:lnTo>
                    <a:pt x="22783" y="8013"/>
                  </a:lnTo>
                  <a:lnTo>
                    <a:pt x="21704" y="7937"/>
                  </a:lnTo>
                  <a:lnTo>
                    <a:pt x="21742" y="7645"/>
                  </a:lnTo>
                  <a:lnTo>
                    <a:pt x="21374" y="7200"/>
                  </a:lnTo>
                  <a:lnTo>
                    <a:pt x="20866" y="7175"/>
                  </a:lnTo>
                  <a:lnTo>
                    <a:pt x="20294" y="7137"/>
                  </a:lnTo>
                  <a:lnTo>
                    <a:pt x="20332" y="6832"/>
                  </a:lnTo>
                  <a:lnTo>
                    <a:pt x="19964" y="6388"/>
                  </a:lnTo>
                  <a:lnTo>
                    <a:pt x="19456" y="6362"/>
                  </a:lnTo>
                  <a:lnTo>
                    <a:pt x="18884" y="6324"/>
                  </a:lnTo>
                  <a:lnTo>
                    <a:pt x="18923" y="6032"/>
                  </a:lnTo>
                  <a:lnTo>
                    <a:pt x="18554" y="5588"/>
                  </a:lnTo>
                  <a:lnTo>
                    <a:pt x="18046" y="5562"/>
                  </a:lnTo>
                  <a:lnTo>
                    <a:pt x="17475" y="5524"/>
                  </a:lnTo>
                  <a:lnTo>
                    <a:pt x="17513" y="5232"/>
                  </a:lnTo>
                  <a:lnTo>
                    <a:pt x="17145" y="4787"/>
                  </a:lnTo>
                  <a:lnTo>
                    <a:pt x="16637" y="4762"/>
                  </a:lnTo>
                  <a:lnTo>
                    <a:pt x="16065" y="4724"/>
                  </a:lnTo>
                  <a:lnTo>
                    <a:pt x="16103" y="4419"/>
                  </a:lnTo>
                  <a:lnTo>
                    <a:pt x="15735" y="3975"/>
                  </a:lnTo>
                  <a:lnTo>
                    <a:pt x="15227" y="3949"/>
                  </a:lnTo>
                  <a:lnTo>
                    <a:pt x="14655" y="3911"/>
                  </a:lnTo>
                  <a:lnTo>
                    <a:pt x="14693" y="3619"/>
                  </a:lnTo>
                  <a:lnTo>
                    <a:pt x="14325" y="3175"/>
                  </a:lnTo>
                  <a:lnTo>
                    <a:pt x="13817" y="3149"/>
                  </a:lnTo>
                  <a:lnTo>
                    <a:pt x="13246" y="3111"/>
                  </a:lnTo>
                  <a:lnTo>
                    <a:pt x="13284" y="2806"/>
                  </a:lnTo>
                  <a:lnTo>
                    <a:pt x="12915" y="2362"/>
                  </a:lnTo>
                  <a:lnTo>
                    <a:pt x="12407" y="2336"/>
                  </a:lnTo>
                  <a:lnTo>
                    <a:pt x="11836" y="2298"/>
                  </a:lnTo>
                  <a:lnTo>
                    <a:pt x="11874" y="2006"/>
                  </a:lnTo>
                  <a:lnTo>
                    <a:pt x="11506" y="1574"/>
                  </a:lnTo>
                  <a:lnTo>
                    <a:pt x="10426" y="1498"/>
                  </a:lnTo>
                  <a:lnTo>
                    <a:pt x="10464" y="1206"/>
                  </a:lnTo>
                  <a:lnTo>
                    <a:pt x="10096" y="774"/>
                  </a:lnTo>
                  <a:lnTo>
                    <a:pt x="508" y="0"/>
                  </a:lnTo>
                  <a:lnTo>
                    <a:pt x="76" y="381"/>
                  </a:lnTo>
                  <a:lnTo>
                    <a:pt x="0" y="1384"/>
                  </a:lnTo>
                  <a:lnTo>
                    <a:pt x="355" y="1803"/>
                  </a:lnTo>
                  <a:lnTo>
                    <a:pt x="1422" y="1892"/>
                  </a:lnTo>
                  <a:lnTo>
                    <a:pt x="1397" y="2184"/>
                  </a:lnTo>
                  <a:lnTo>
                    <a:pt x="1765" y="2603"/>
                  </a:lnTo>
                  <a:lnTo>
                    <a:pt x="2832" y="2692"/>
                  </a:lnTo>
                  <a:lnTo>
                    <a:pt x="2806" y="2984"/>
                  </a:lnTo>
                  <a:lnTo>
                    <a:pt x="3175" y="3403"/>
                  </a:lnTo>
                  <a:lnTo>
                    <a:pt x="4229" y="3492"/>
                  </a:lnTo>
                  <a:lnTo>
                    <a:pt x="4216" y="3797"/>
                  </a:lnTo>
                  <a:lnTo>
                    <a:pt x="4584" y="4216"/>
                  </a:lnTo>
                  <a:lnTo>
                    <a:pt x="5651" y="4305"/>
                  </a:lnTo>
                  <a:lnTo>
                    <a:pt x="5638" y="4597"/>
                  </a:lnTo>
                  <a:lnTo>
                    <a:pt x="5994" y="5016"/>
                  </a:lnTo>
                  <a:lnTo>
                    <a:pt x="7061" y="5105"/>
                  </a:lnTo>
                  <a:lnTo>
                    <a:pt x="7048" y="5410"/>
                  </a:lnTo>
                  <a:lnTo>
                    <a:pt x="7404" y="5829"/>
                  </a:lnTo>
                  <a:lnTo>
                    <a:pt x="8470" y="5918"/>
                  </a:lnTo>
                  <a:lnTo>
                    <a:pt x="8445" y="6210"/>
                  </a:lnTo>
                  <a:lnTo>
                    <a:pt x="8813" y="6629"/>
                  </a:lnTo>
                  <a:lnTo>
                    <a:pt x="9880" y="6718"/>
                  </a:lnTo>
                  <a:lnTo>
                    <a:pt x="9855" y="7010"/>
                  </a:lnTo>
                  <a:lnTo>
                    <a:pt x="10223" y="7429"/>
                  </a:lnTo>
                  <a:lnTo>
                    <a:pt x="11290" y="7518"/>
                  </a:lnTo>
                  <a:lnTo>
                    <a:pt x="11277" y="7823"/>
                  </a:lnTo>
                  <a:lnTo>
                    <a:pt x="11633" y="8242"/>
                  </a:lnTo>
                  <a:lnTo>
                    <a:pt x="12700" y="8331"/>
                  </a:lnTo>
                  <a:lnTo>
                    <a:pt x="12687" y="8623"/>
                  </a:lnTo>
                  <a:lnTo>
                    <a:pt x="13042" y="9042"/>
                  </a:lnTo>
                  <a:lnTo>
                    <a:pt x="13550" y="9105"/>
                  </a:lnTo>
                  <a:lnTo>
                    <a:pt x="14097" y="9156"/>
                  </a:lnTo>
                  <a:lnTo>
                    <a:pt x="14084" y="9423"/>
                  </a:lnTo>
                  <a:lnTo>
                    <a:pt x="14452" y="9842"/>
                  </a:lnTo>
                  <a:lnTo>
                    <a:pt x="14960" y="9906"/>
                  </a:lnTo>
                  <a:lnTo>
                    <a:pt x="23558" y="10579"/>
                  </a:lnTo>
                  <a:lnTo>
                    <a:pt x="24104" y="10579"/>
                  </a:lnTo>
                  <a:lnTo>
                    <a:pt x="24472" y="10223"/>
                  </a:lnTo>
                  <a:lnTo>
                    <a:pt x="24561" y="9245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7" name="object 4917"/>
            <p:cNvSpPr/>
            <p:nvPr/>
          </p:nvSpPr>
          <p:spPr>
            <a:xfrm>
              <a:off x="2726999" y="550037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133"/>
                  </a:lnTo>
                  <a:lnTo>
                    <a:pt x="2540" y="3594"/>
                  </a:lnTo>
                  <a:lnTo>
                    <a:pt x="2540" y="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8" name="object 4918"/>
            <p:cNvSpPr/>
            <p:nvPr/>
          </p:nvSpPr>
          <p:spPr>
            <a:xfrm>
              <a:off x="2727871" y="550092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660" y="2425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57" y="2298"/>
                  </a:lnTo>
                  <a:lnTo>
                    <a:pt x="660" y="2425"/>
                  </a:lnTo>
                  <a:close/>
                </a:path>
                <a:path w="1905" h="3175">
                  <a:moveTo>
                    <a:pt x="1346" y="2819"/>
                  </a:moveTo>
                  <a:lnTo>
                    <a:pt x="863" y="520"/>
                  </a:lnTo>
                  <a:lnTo>
                    <a:pt x="266" y="177"/>
                  </a:lnTo>
                  <a:lnTo>
                    <a:pt x="723" y="2463"/>
                  </a:lnTo>
                  <a:lnTo>
                    <a:pt x="1346" y="281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9" name="object 4919"/>
            <p:cNvSpPr/>
            <p:nvPr/>
          </p:nvSpPr>
          <p:spPr>
            <a:xfrm>
              <a:off x="2727039" y="550040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0" y="2120"/>
                  </a:lnTo>
                  <a:lnTo>
                    <a:pt x="2552" y="3594"/>
                  </a:lnTo>
                  <a:lnTo>
                    <a:pt x="2451" y="3416"/>
                  </a:lnTo>
                  <a:lnTo>
                    <a:pt x="202" y="2120"/>
                  </a:lnTo>
                  <a:lnTo>
                    <a:pt x="114" y="165"/>
                  </a:lnTo>
                  <a:lnTo>
                    <a:pt x="288" y="165"/>
                  </a:lnTo>
                  <a:lnTo>
                    <a:pt x="0" y="0"/>
                  </a:lnTo>
                  <a:close/>
                </a:path>
                <a:path w="3175" h="3810">
                  <a:moveTo>
                    <a:pt x="288" y="165"/>
                  </a:moveTo>
                  <a:lnTo>
                    <a:pt x="114" y="165"/>
                  </a:lnTo>
                  <a:lnTo>
                    <a:pt x="2341" y="1460"/>
                  </a:lnTo>
                  <a:lnTo>
                    <a:pt x="2451" y="3416"/>
                  </a:lnTo>
                  <a:lnTo>
                    <a:pt x="2552" y="1460"/>
                  </a:lnTo>
                  <a:lnTo>
                    <a:pt x="288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0" name="object 4920"/>
            <p:cNvSpPr/>
            <p:nvPr/>
          </p:nvSpPr>
          <p:spPr>
            <a:xfrm>
              <a:off x="2726992" y="550042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0" y="2120"/>
                  </a:lnTo>
                  <a:lnTo>
                    <a:pt x="2552" y="3594"/>
                  </a:lnTo>
                  <a:lnTo>
                    <a:pt x="2451" y="3429"/>
                  </a:lnTo>
                  <a:lnTo>
                    <a:pt x="180" y="2120"/>
                  </a:lnTo>
                  <a:lnTo>
                    <a:pt x="114" y="177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  <a:path w="3175" h="3810">
                  <a:moveTo>
                    <a:pt x="308" y="177"/>
                  </a:moveTo>
                  <a:lnTo>
                    <a:pt x="114" y="177"/>
                  </a:lnTo>
                  <a:lnTo>
                    <a:pt x="2362" y="1473"/>
                  </a:lnTo>
                  <a:lnTo>
                    <a:pt x="2451" y="3429"/>
                  </a:lnTo>
                  <a:lnTo>
                    <a:pt x="2552" y="1473"/>
                  </a:lnTo>
                  <a:lnTo>
                    <a:pt x="308" y="17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1" name="object 4921"/>
            <p:cNvSpPr/>
            <p:nvPr/>
          </p:nvSpPr>
          <p:spPr>
            <a:xfrm>
              <a:off x="2727771" y="550082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39" y="2209"/>
                  </a:lnTo>
                  <a:lnTo>
                    <a:pt x="114" y="2070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2" name="object 4922"/>
            <p:cNvSpPr/>
            <p:nvPr/>
          </p:nvSpPr>
          <p:spPr>
            <a:xfrm>
              <a:off x="2727733" y="55008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77" y="2222"/>
                  </a:lnTo>
                  <a:lnTo>
                    <a:pt x="101" y="2070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3" name="object 4923"/>
            <p:cNvSpPr/>
            <p:nvPr/>
          </p:nvSpPr>
          <p:spPr>
            <a:xfrm>
              <a:off x="2728752" y="550139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39" y="2209"/>
                  </a:lnTo>
                  <a:lnTo>
                    <a:pt x="114" y="2070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4" name="object 4924"/>
            <p:cNvSpPr/>
            <p:nvPr/>
          </p:nvSpPr>
          <p:spPr>
            <a:xfrm>
              <a:off x="2728714" y="550142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77" y="2222"/>
                  </a:lnTo>
                  <a:lnTo>
                    <a:pt x="101" y="2070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5" name="object 4925"/>
            <p:cNvSpPr/>
            <p:nvPr/>
          </p:nvSpPr>
          <p:spPr>
            <a:xfrm>
              <a:off x="2726800" y="550026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76" y="0"/>
                  </a:moveTo>
                  <a:lnTo>
                    <a:pt x="76" y="2222"/>
                  </a:lnTo>
                  <a:lnTo>
                    <a:pt x="203" y="2286"/>
                  </a:lnTo>
                  <a:lnTo>
                    <a:pt x="203" y="152"/>
                  </a:lnTo>
                  <a:lnTo>
                    <a:pt x="2743" y="1638"/>
                  </a:lnTo>
                  <a:lnTo>
                    <a:pt x="2743" y="3759"/>
                  </a:lnTo>
                  <a:lnTo>
                    <a:pt x="2857" y="1587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6" name="object 4926"/>
            <p:cNvSpPr/>
            <p:nvPr/>
          </p:nvSpPr>
          <p:spPr>
            <a:xfrm>
              <a:off x="2726804" y="550030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1587"/>
                  </a:moveTo>
                  <a:lnTo>
                    <a:pt x="1841" y="1054"/>
                  </a:lnTo>
                  <a:lnTo>
                    <a:pt x="0" y="0"/>
                  </a:lnTo>
                  <a:lnTo>
                    <a:pt x="0" y="2235"/>
                  </a:lnTo>
                  <a:lnTo>
                    <a:pt x="114" y="165"/>
                  </a:lnTo>
                  <a:lnTo>
                    <a:pt x="1841" y="1168"/>
                  </a:lnTo>
                  <a:lnTo>
                    <a:pt x="2654" y="1651"/>
                  </a:lnTo>
                  <a:lnTo>
                    <a:pt x="2654" y="3771"/>
                  </a:lnTo>
                  <a:lnTo>
                    <a:pt x="2768" y="158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7" name="object 4927"/>
            <p:cNvSpPr/>
            <p:nvPr/>
          </p:nvSpPr>
          <p:spPr>
            <a:xfrm>
              <a:off x="2723140" y="549814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133"/>
                  </a:lnTo>
                  <a:lnTo>
                    <a:pt x="2527" y="3594"/>
                  </a:lnTo>
                  <a:lnTo>
                    <a:pt x="2527" y="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8" name="object 4928"/>
            <p:cNvSpPr/>
            <p:nvPr/>
          </p:nvSpPr>
          <p:spPr>
            <a:xfrm>
              <a:off x="2724010" y="549870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673" y="2425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57" y="2298"/>
                  </a:lnTo>
                  <a:lnTo>
                    <a:pt x="673" y="2425"/>
                  </a:lnTo>
                  <a:close/>
                </a:path>
                <a:path w="1905" h="3175">
                  <a:moveTo>
                    <a:pt x="1333" y="2806"/>
                  </a:moveTo>
                  <a:lnTo>
                    <a:pt x="863" y="508"/>
                  </a:lnTo>
                  <a:lnTo>
                    <a:pt x="266" y="152"/>
                  </a:lnTo>
                  <a:lnTo>
                    <a:pt x="723" y="2451"/>
                  </a:lnTo>
                  <a:lnTo>
                    <a:pt x="1333" y="280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9" name="object 4929"/>
            <p:cNvSpPr/>
            <p:nvPr/>
          </p:nvSpPr>
          <p:spPr>
            <a:xfrm>
              <a:off x="2723184" y="549818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0" y="2120"/>
                  </a:lnTo>
                  <a:lnTo>
                    <a:pt x="2552" y="3594"/>
                  </a:lnTo>
                  <a:lnTo>
                    <a:pt x="2451" y="3416"/>
                  </a:lnTo>
                  <a:lnTo>
                    <a:pt x="202" y="2120"/>
                  </a:lnTo>
                  <a:lnTo>
                    <a:pt x="114" y="165"/>
                  </a:lnTo>
                  <a:lnTo>
                    <a:pt x="288" y="165"/>
                  </a:lnTo>
                  <a:lnTo>
                    <a:pt x="0" y="0"/>
                  </a:lnTo>
                  <a:close/>
                </a:path>
                <a:path w="3175" h="3810">
                  <a:moveTo>
                    <a:pt x="288" y="165"/>
                  </a:moveTo>
                  <a:lnTo>
                    <a:pt x="114" y="165"/>
                  </a:lnTo>
                  <a:lnTo>
                    <a:pt x="2341" y="1460"/>
                  </a:lnTo>
                  <a:lnTo>
                    <a:pt x="2451" y="3416"/>
                  </a:lnTo>
                  <a:lnTo>
                    <a:pt x="2552" y="1460"/>
                  </a:lnTo>
                  <a:lnTo>
                    <a:pt x="288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0" name="object 4930"/>
            <p:cNvSpPr/>
            <p:nvPr/>
          </p:nvSpPr>
          <p:spPr>
            <a:xfrm>
              <a:off x="2723139" y="549820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0" y="2120"/>
                  </a:lnTo>
                  <a:lnTo>
                    <a:pt x="2552" y="3594"/>
                  </a:lnTo>
                  <a:lnTo>
                    <a:pt x="2438" y="3429"/>
                  </a:lnTo>
                  <a:lnTo>
                    <a:pt x="180" y="2120"/>
                  </a:lnTo>
                  <a:lnTo>
                    <a:pt x="114" y="177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  <a:path w="3175" h="3810">
                  <a:moveTo>
                    <a:pt x="308" y="177"/>
                  </a:moveTo>
                  <a:lnTo>
                    <a:pt x="114" y="177"/>
                  </a:lnTo>
                  <a:lnTo>
                    <a:pt x="2350" y="1473"/>
                  </a:lnTo>
                  <a:lnTo>
                    <a:pt x="2438" y="3429"/>
                  </a:lnTo>
                  <a:lnTo>
                    <a:pt x="2552" y="1473"/>
                  </a:lnTo>
                  <a:lnTo>
                    <a:pt x="308" y="17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1" name="object 4931"/>
            <p:cNvSpPr/>
            <p:nvPr/>
          </p:nvSpPr>
          <p:spPr>
            <a:xfrm>
              <a:off x="2723916" y="549860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39" y="2209"/>
                  </a:lnTo>
                  <a:lnTo>
                    <a:pt x="114" y="2070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2" name="object 4932"/>
            <p:cNvSpPr/>
            <p:nvPr/>
          </p:nvSpPr>
          <p:spPr>
            <a:xfrm>
              <a:off x="2723888" y="549862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65" y="2222"/>
                  </a:lnTo>
                  <a:lnTo>
                    <a:pt x="88" y="2070"/>
                  </a:lnTo>
                  <a:lnTo>
                    <a:pt x="88" y="17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3" name="object 4933"/>
            <p:cNvSpPr/>
            <p:nvPr/>
          </p:nvSpPr>
          <p:spPr>
            <a:xfrm>
              <a:off x="2724897" y="549916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39" y="2095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4" name="object 4934"/>
            <p:cNvSpPr/>
            <p:nvPr/>
          </p:nvSpPr>
          <p:spPr>
            <a:xfrm>
              <a:off x="2724857" y="549919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77" y="2222"/>
                  </a:lnTo>
                  <a:lnTo>
                    <a:pt x="101" y="2070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5" name="object 4935"/>
            <p:cNvSpPr/>
            <p:nvPr/>
          </p:nvSpPr>
          <p:spPr>
            <a:xfrm>
              <a:off x="2722944" y="549802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76" y="0"/>
                  </a:moveTo>
                  <a:lnTo>
                    <a:pt x="76" y="2235"/>
                  </a:lnTo>
                  <a:lnTo>
                    <a:pt x="190" y="165"/>
                  </a:lnTo>
                  <a:lnTo>
                    <a:pt x="2743" y="1650"/>
                  </a:lnTo>
                  <a:lnTo>
                    <a:pt x="2743" y="3771"/>
                  </a:lnTo>
                  <a:lnTo>
                    <a:pt x="2857" y="160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6" name="object 4936"/>
            <p:cNvSpPr/>
            <p:nvPr/>
          </p:nvSpPr>
          <p:spPr>
            <a:xfrm>
              <a:off x="2722943" y="549807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1600"/>
                  </a:moveTo>
                  <a:lnTo>
                    <a:pt x="1841" y="1054"/>
                  </a:lnTo>
                  <a:lnTo>
                    <a:pt x="0" y="0"/>
                  </a:lnTo>
                  <a:lnTo>
                    <a:pt x="0" y="2247"/>
                  </a:lnTo>
                  <a:lnTo>
                    <a:pt x="114" y="177"/>
                  </a:lnTo>
                  <a:lnTo>
                    <a:pt x="1841" y="1181"/>
                  </a:lnTo>
                  <a:lnTo>
                    <a:pt x="2654" y="1651"/>
                  </a:lnTo>
                  <a:lnTo>
                    <a:pt x="2654" y="3771"/>
                  </a:lnTo>
                  <a:lnTo>
                    <a:pt x="2768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7" name="object 4937"/>
            <p:cNvSpPr/>
            <p:nvPr/>
          </p:nvSpPr>
          <p:spPr>
            <a:xfrm>
              <a:off x="2719283" y="549592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133"/>
                  </a:lnTo>
                  <a:lnTo>
                    <a:pt x="2540" y="3594"/>
                  </a:lnTo>
                  <a:lnTo>
                    <a:pt x="2540" y="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8" name="object 4938"/>
            <p:cNvSpPr/>
            <p:nvPr/>
          </p:nvSpPr>
          <p:spPr>
            <a:xfrm>
              <a:off x="2720162" y="5496471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660" y="2425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57" y="2298"/>
                  </a:lnTo>
                  <a:lnTo>
                    <a:pt x="660" y="2425"/>
                  </a:lnTo>
                  <a:close/>
                </a:path>
                <a:path w="1905" h="3175">
                  <a:moveTo>
                    <a:pt x="1333" y="2819"/>
                  </a:moveTo>
                  <a:lnTo>
                    <a:pt x="850" y="520"/>
                  </a:lnTo>
                  <a:lnTo>
                    <a:pt x="254" y="165"/>
                  </a:lnTo>
                  <a:lnTo>
                    <a:pt x="711" y="2463"/>
                  </a:lnTo>
                  <a:lnTo>
                    <a:pt x="1333" y="281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9" name="object 4939"/>
            <p:cNvSpPr/>
            <p:nvPr/>
          </p:nvSpPr>
          <p:spPr>
            <a:xfrm>
              <a:off x="2719326" y="549594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0" y="2133"/>
                  </a:lnTo>
                  <a:lnTo>
                    <a:pt x="2552" y="3606"/>
                  </a:lnTo>
                  <a:lnTo>
                    <a:pt x="2451" y="3429"/>
                  </a:lnTo>
                  <a:lnTo>
                    <a:pt x="202" y="2133"/>
                  </a:lnTo>
                  <a:lnTo>
                    <a:pt x="114" y="177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  <a:path w="3175" h="3810">
                  <a:moveTo>
                    <a:pt x="308" y="177"/>
                  </a:moveTo>
                  <a:lnTo>
                    <a:pt x="114" y="177"/>
                  </a:lnTo>
                  <a:lnTo>
                    <a:pt x="2362" y="1473"/>
                  </a:lnTo>
                  <a:lnTo>
                    <a:pt x="2451" y="3429"/>
                  </a:lnTo>
                  <a:lnTo>
                    <a:pt x="2552" y="1473"/>
                  </a:lnTo>
                  <a:lnTo>
                    <a:pt x="308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0" name="object 4940"/>
            <p:cNvSpPr/>
            <p:nvPr/>
          </p:nvSpPr>
          <p:spPr>
            <a:xfrm>
              <a:off x="2719279" y="549598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0" y="2120"/>
                  </a:lnTo>
                  <a:lnTo>
                    <a:pt x="2552" y="3594"/>
                  </a:lnTo>
                  <a:lnTo>
                    <a:pt x="2451" y="3416"/>
                  </a:lnTo>
                  <a:lnTo>
                    <a:pt x="202" y="2120"/>
                  </a:lnTo>
                  <a:lnTo>
                    <a:pt x="114" y="165"/>
                  </a:lnTo>
                  <a:lnTo>
                    <a:pt x="288" y="165"/>
                  </a:lnTo>
                  <a:lnTo>
                    <a:pt x="0" y="0"/>
                  </a:lnTo>
                  <a:close/>
                </a:path>
                <a:path w="3175" h="3810">
                  <a:moveTo>
                    <a:pt x="288" y="165"/>
                  </a:moveTo>
                  <a:lnTo>
                    <a:pt x="114" y="165"/>
                  </a:lnTo>
                  <a:lnTo>
                    <a:pt x="2362" y="1460"/>
                  </a:lnTo>
                  <a:lnTo>
                    <a:pt x="2451" y="3416"/>
                  </a:lnTo>
                  <a:lnTo>
                    <a:pt x="2552" y="1460"/>
                  </a:lnTo>
                  <a:lnTo>
                    <a:pt x="2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1" name="object 4941"/>
            <p:cNvSpPr/>
            <p:nvPr/>
          </p:nvSpPr>
          <p:spPr>
            <a:xfrm>
              <a:off x="2720059" y="549637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39" y="2209"/>
                  </a:lnTo>
                  <a:lnTo>
                    <a:pt x="114" y="2070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2" name="object 4942"/>
            <p:cNvSpPr/>
            <p:nvPr/>
          </p:nvSpPr>
          <p:spPr>
            <a:xfrm>
              <a:off x="2720021" y="549640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77" y="2222"/>
                  </a:lnTo>
                  <a:lnTo>
                    <a:pt x="101" y="2070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3" name="object 4943"/>
            <p:cNvSpPr/>
            <p:nvPr/>
          </p:nvSpPr>
          <p:spPr>
            <a:xfrm>
              <a:off x="2721039" y="549694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39" y="2197"/>
                  </a:lnTo>
                  <a:lnTo>
                    <a:pt x="114" y="2070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4" name="object 4944"/>
            <p:cNvSpPr/>
            <p:nvPr/>
          </p:nvSpPr>
          <p:spPr>
            <a:xfrm>
              <a:off x="2721001" y="549697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77" y="2222"/>
                  </a:lnTo>
                  <a:lnTo>
                    <a:pt x="101" y="2070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5" name="object 4945"/>
            <p:cNvSpPr/>
            <p:nvPr/>
          </p:nvSpPr>
          <p:spPr>
            <a:xfrm>
              <a:off x="2719086" y="549580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76" y="0"/>
                  </a:moveTo>
                  <a:lnTo>
                    <a:pt x="76" y="2235"/>
                  </a:lnTo>
                  <a:lnTo>
                    <a:pt x="190" y="165"/>
                  </a:lnTo>
                  <a:lnTo>
                    <a:pt x="2743" y="1650"/>
                  </a:lnTo>
                  <a:lnTo>
                    <a:pt x="2743" y="3771"/>
                  </a:lnTo>
                  <a:lnTo>
                    <a:pt x="2857" y="160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6" name="object 4946"/>
            <p:cNvSpPr/>
            <p:nvPr/>
          </p:nvSpPr>
          <p:spPr>
            <a:xfrm>
              <a:off x="2719082" y="549584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1841" y="1054"/>
                  </a:moveTo>
                  <a:lnTo>
                    <a:pt x="0" y="0"/>
                  </a:lnTo>
                  <a:lnTo>
                    <a:pt x="0" y="2247"/>
                  </a:lnTo>
                  <a:lnTo>
                    <a:pt x="114" y="177"/>
                  </a:lnTo>
                  <a:lnTo>
                    <a:pt x="1841" y="1168"/>
                  </a:lnTo>
                  <a:close/>
                </a:path>
                <a:path w="3175" h="4445">
                  <a:moveTo>
                    <a:pt x="2781" y="1600"/>
                  </a:moveTo>
                  <a:lnTo>
                    <a:pt x="1854" y="1041"/>
                  </a:lnTo>
                  <a:lnTo>
                    <a:pt x="1854" y="1168"/>
                  </a:lnTo>
                  <a:lnTo>
                    <a:pt x="2667" y="1651"/>
                  </a:lnTo>
                  <a:lnTo>
                    <a:pt x="2667" y="3771"/>
                  </a:lnTo>
                  <a:lnTo>
                    <a:pt x="2781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7" name="object 4947"/>
            <p:cNvSpPr/>
            <p:nvPr/>
          </p:nvSpPr>
          <p:spPr>
            <a:xfrm>
              <a:off x="2715427" y="549369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133"/>
                  </a:lnTo>
                  <a:lnTo>
                    <a:pt x="2527" y="3594"/>
                  </a:lnTo>
                  <a:lnTo>
                    <a:pt x="2527" y="14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8" name="object 4948"/>
            <p:cNvSpPr/>
            <p:nvPr/>
          </p:nvSpPr>
          <p:spPr>
            <a:xfrm>
              <a:off x="2716301" y="549424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660" y="2413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57" y="2298"/>
                  </a:lnTo>
                  <a:lnTo>
                    <a:pt x="660" y="2413"/>
                  </a:lnTo>
                  <a:close/>
                </a:path>
                <a:path w="1905" h="3175">
                  <a:moveTo>
                    <a:pt x="1333" y="2819"/>
                  </a:moveTo>
                  <a:lnTo>
                    <a:pt x="863" y="520"/>
                  </a:lnTo>
                  <a:lnTo>
                    <a:pt x="266" y="165"/>
                  </a:lnTo>
                  <a:lnTo>
                    <a:pt x="723" y="2463"/>
                  </a:lnTo>
                  <a:lnTo>
                    <a:pt x="1333" y="281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9" name="object 4949"/>
            <p:cNvSpPr/>
            <p:nvPr/>
          </p:nvSpPr>
          <p:spPr>
            <a:xfrm>
              <a:off x="2715470" y="549372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0" y="2120"/>
                  </a:lnTo>
                  <a:lnTo>
                    <a:pt x="2552" y="3594"/>
                  </a:lnTo>
                  <a:lnTo>
                    <a:pt x="2451" y="3429"/>
                  </a:lnTo>
                  <a:lnTo>
                    <a:pt x="180" y="2120"/>
                  </a:lnTo>
                  <a:lnTo>
                    <a:pt x="114" y="177"/>
                  </a:lnTo>
                  <a:lnTo>
                    <a:pt x="308" y="177"/>
                  </a:lnTo>
                  <a:lnTo>
                    <a:pt x="0" y="0"/>
                  </a:lnTo>
                  <a:close/>
                </a:path>
                <a:path w="3175" h="3810">
                  <a:moveTo>
                    <a:pt x="308" y="177"/>
                  </a:moveTo>
                  <a:lnTo>
                    <a:pt x="114" y="177"/>
                  </a:lnTo>
                  <a:lnTo>
                    <a:pt x="2362" y="1473"/>
                  </a:lnTo>
                  <a:lnTo>
                    <a:pt x="2451" y="3429"/>
                  </a:lnTo>
                  <a:lnTo>
                    <a:pt x="2552" y="1473"/>
                  </a:lnTo>
                  <a:lnTo>
                    <a:pt x="308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0" name="object 4950"/>
            <p:cNvSpPr/>
            <p:nvPr/>
          </p:nvSpPr>
          <p:spPr>
            <a:xfrm>
              <a:off x="2715423" y="549375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0" y="0"/>
                  </a:moveTo>
                  <a:lnTo>
                    <a:pt x="0" y="2120"/>
                  </a:lnTo>
                  <a:lnTo>
                    <a:pt x="2552" y="3594"/>
                  </a:lnTo>
                  <a:lnTo>
                    <a:pt x="2451" y="3416"/>
                  </a:lnTo>
                  <a:lnTo>
                    <a:pt x="202" y="2120"/>
                  </a:lnTo>
                  <a:lnTo>
                    <a:pt x="114" y="165"/>
                  </a:lnTo>
                  <a:lnTo>
                    <a:pt x="288" y="165"/>
                  </a:lnTo>
                  <a:lnTo>
                    <a:pt x="0" y="0"/>
                  </a:lnTo>
                  <a:close/>
                </a:path>
                <a:path w="3175" h="3810">
                  <a:moveTo>
                    <a:pt x="288" y="165"/>
                  </a:moveTo>
                  <a:lnTo>
                    <a:pt x="114" y="165"/>
                  </a:lnTo>
                  <a:lnTo>
                    <a:pt x="2341" y="1460"/>
                  </a:lnTo>
                  <a:lnTo>
                    <a:pt x="2451" y="3416"/>
                  </a:lnTo>
                  <a:lnTo>
                    <a:pt x="2552" y="1460"/>
                  </a:lnTo>
                  <a:lnTo>
                    <a:pt x="2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1" name="object 4951"/>
            <p:cNvSpPr/>
            <p:nvPr/>
          </p:nvSpPr>
          <p:spPr>
            <a:xfrm>
              <a:off x="2716204" y="54941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33"/>
                  </a:lnTo>
                  <a:lnTo>
                    <a:pt x="139" y="2108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2" name="object 4952"/>
            <p:cNvSpPr/>
            <p:nvPr/>
          </p:nvSpPr>
          <p:spPr>
            <a:xfrm>
              <a:off x="2716161" y="549417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77" y="2222"/>
                  </a:lnTo>
                  <a:lnTo>
                    <a:pt x="101" y="2070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3" name="object 4953"/>
            <p:cNvSpPr/>
            <p:nvPr/>
          </p:nvSpPr>
          <p:spPr>
            <a:xfrm>
              <a:off x="2717186" y="549471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20"/>
                  </a:lnTo>
                  <a:lnTo>
                    <a:pt x="139" y="2095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4" name="object 4954"/>
            <p:cNvSpPr/>
            <p:nvPr/>
          </p:nvSpPr>
          <p:spPr>
            <a:xfrm>
              <a:off x="2717143" y="549473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133"/>
                  </a:lnTo>
                  <a:lnTo>
                    <a:pt x="177" y="2235"/>
                  </a:lnTo>
                  <a:lnTo>
                    <a:pt x="101" y="2082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5" name="object 4955"/>
            <p:cNvSpPr/>
            <p:nvPr/>
          </p:nvSpPr>
          <p:spPr>
            <a:xfrm>
              <a:off x="2715232" y="549357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76" y="0"/>
                  </a:moveTo>
                  <a:lnTo>
                    <a:pt x="76" y="2235"/>
                  </a:lnTo>
                  <a:lnTo>
                    <a:pt x="190" y="165"/>
                  </a:lnTo>
                  <a:lnTo>
                    <a:pt x="2743" y="1650"/>
                  </a:lnTo>
                  <a:lnTo>
                    <a:pt x="2743" y="3771"/>
                  </a:lnTo>
                  <a:lnTo>
                    <a:pt x="2857" y="160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6" name="object 4956"/>
            <p:cNvSpPr/>
            <p:nvPr/>
          </p:nvSpPr>
          <p:spPr>
            <a:xfrm>
              <a:off x="2715221" y="549362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81" y="1600"/>
                  </a:moveTo>
                  <a:lnTo>
                    <a:pt x="1854" y="1041"/>
                  </a:lnTo>
                  <a:lnTo>
                    <a:pt x="0" y="0"/>
                  </a:lnTo>
                  <a:lnTo>
                    <a:pt x="0" y="2247"/>
                  </a:lnTo>
                  <a:lnTo>
                    <a:pt x="114" y="177"/>
                  </a:lnTo>
                  <a:lnTo>
                    <a:pt x="1841" y="1168"/>
                  </a:lnTo>
                  <a:lnTo>
                    <a:pt x="2667" y="1651"/>
                  </a:lnTo>
                  <a:lnTo>
                    <a:pt x="2667" y="3771"/>
                  </a:lnTo>
                  <a:lnTo>
                    <a:pt x="2781" y="16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7" name="object 4957"/>
            <p:cNvSpPr/>
            <p:nvPr/>
          </p:nvSpPr>
          <p:spPr>
            <a:xfrm>
              <a:off x="2731470" y="550041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0" y="1473"/>
                  </a:lnTo>
                  <a:lnTo>
                    <a:pt x="0" y="3594"/>
                  </a:lnTo>
                  <a:lnTo>
                    <a:pt x="2539" y="2133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8" name="object 4958"/>
            <p:cNvSpPr/>
            <p:nvPr/>
          </p:nvSpPr>
          <p:spPr>
            <a:xfrm>
              <a:off x="2731782" y="550096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079" y="165"/>
                  </a:moveTo>
                  <a:lnTo>
                    <a:pt x="482" y="520"/>
                  </a:lnTo>
                  <a:lnTo>
                    <a:pt x="0" y="2806"/>
                  </a:lnTo>
                  <a:lnTo>
                    <a:pt x="622" y="2463"/>
                  </a:lnTo>
                  <a:lnTo>
                    <a:pt x="1079" y="165"/>
                  </a:lnTo>
                  <a:close/>
                </a:path>
                <a:path w="1905" h="3175">
                  <a:moveTo>
                    <a:pt x="1346" y="0"/>
                  </a:moveTo>
                  <a:lnTo>
                    <a:pt x="1155" y="127"/>
                  </a:lnTo>
                  <a:lnTo>
                    <a:pt x="685" y="2413"/>
                  </a:lnTo>
                  <a:lnTo>
                    <a:pt x="889" y="2298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9" name="object 4959"/>
            <p:cNvSpPr/>
            <p:nvPr/>
          </p:nvSpPr>
          <p:spPr>
            <a:xfrm>
              <a:off x="2731419" y="550043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1" y="2133"/>
                  </a:lnTo>
                  <a:lnTo>
                    <a:pt x="101" y="3441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41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0" name="object 4960"/>
            <p:cNvSpPr/>
            <p:nvPr/>
          </p:nvSpPr>
          <p:spPr>
            <a:xfrm>
              <a:off x="2731465" y="550046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0" y="2133"/>
                  </a:lnTo>
                  <a:lnTo>
                    <a:pt x="101" y="3428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73"/>
                  </a:lnTo>
                  <a:lnTo>
                    <a:pt x="0" y="3428"/>
                  </a:lnTo>
                  <a:lnTo>
                    <a:pt x="189" y="1473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1" name="object 4961"/>
            <p:cNvSpPr/>
            <p:nvPr/>
          </p:nvSpPr>
          <p:spPr>
            <a:xfrm>
              <a:off x="2733047" y="550087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197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2" name="object 4962"/>
            <p:cNvSpPr/>
            <p:nvPr/>
          </p:nvSpPr>
          <p:spPr>
            <a:xfrm>
              <a:off x="2733047" y="550089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82"/>
                  </a:lnTo>
                  <a:lnTo>
                    <a:pt x="50" y="2235"/>
                  </a:lnTo>
                  <a:lnTo>
                    <a:pt x="228" y="213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3" name="object 4963"/>
            <p:cNvSpPr/>
            <p:nvPr/>
          </p:nvSpPr>
          <p:spPr>
            <a:xfrm>
              <a:off x="2732065" y="550143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88"/>
                  </a:lnTo>
                  <a:lnTo>
                    <a:pt x="76" y="2070"/>
                  </a:lnTo>
                  <a:lnTo>
                    <a:pt x="50" y="2197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4" name="object 4964"/>
            <p:cNvSpPr/>
            <p:nvPr/>
          </p:nvSpPr>
          <p:spPr>
            <a:xfrm>
              <a:off x="2732065" y="550145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63" y="2235"/>
                  </a:lnTo>
                  <a:lnTo>
                    <a:pt x="228" y="213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5" name="object 4965"/>
            <p:cNvSpPr/>
            <p:nvPr/>
          </p:nvSpPr>
          <p:spPr>
            <a:xfrm>
              <a:off x="2731352" y="550030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587"/>
                  </a:lnTo>
                  <a:lnTo>
                    <a:pt x="0" y="3835"/>
                  </a:lnTo>
                  <a:lnTo>
                    <a:pt x="114" y="1638"/>
                  </a:lnTo>
                  <a:lnTo>
                    <a:pt x="2654" y="152"/>
                  </a:lnTo>
                  <a:lnTo>
                    <a:pt x="2654" y="2286"/>
                  </a:lnTo>
                  <a:lnTo>
                    <a:pt x="285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6" name="object 4966"/>
            <p:cNvSpPr/>
            <p:nvPr/>
          </p:nvSpPr>
          <p:spPr>
            <a:xfrm>
              <a:off x="2731427" y="550035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927" y="1054"/>
                  </a:lnTo>
                  <a:lnTo>
                    <a:pt x="0" y="1574"/>
                  </a:lnTo>
                  <a:lnTo>
                    <a:pt x="0" y="3822"/>
                  </a:lnTo>
                  <a:lnTo>
                    <a:pt x="114" y="1638"/>
                  </a:lnTo>
                  <a:lnTo>
                    <a:pt x="927" y="1155"/>
                  </a:lnTo>
                  <a:lnTo>
                    <a:pt x="2654" y="165"/>
                  </a:lnTo>
                  <a:lnTo>
                    <a:pt x="2654" y="2298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7" name="object 4967"/>
            <p:cNvSpPr/>
            <p:nvPr/>
          </p:nvSpPr>
          <p:spPr>
            <a:xfrm>
              <a:off x="2735341" y="549819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27" y="0"/>
                  </a:moveTo>
                  <a:lnTo>
                    <a:pt x="0" y="1473"/>
                  </a:lnTo>
                  <a:lnTo>
                    <a:pt x="0" y="3594"/>
                  </a:lnTo>
                  <a:lnTo>
                    <a:pt x="2527" y="2133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8" name="object 4968"/>
            <p:cNvSpPr/>
            <p:nvPr/>
          </p:nvSpPr>
          <p:spPr>
            <a:xfrm>
              <a:off x="2735656" y="549874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066" y="165"/>
                  </a:moveTo>
                  <a:lnTo>
                    <a:pt x="469" y="520"/>
                  </a:lnTo>
                  <a:lnTo>
                    <a:pt x="0" y="2806"/>
                  </a:lnTo>
                  <a:lnTo>
                    <a:pt x="609" y="2463"/>
                  </a:lnTo>
                  <a:lnTo>
                    <a:pt x="1066" y="165"/>
                  </a:lnTo>
                  <a:close/>
                </a:path>
                <a:path w="1905" h="3175">
                  <a:moveTo>
                    <a:pt x="1333" y="0"/>
                  </a:moveTo>
                  <a:lnTo>
                    <a:pt x="1143" y="127"/>
                  </a:lnTo>
                  <a:lnTo>
                    <a:pt x="673" y="2425"/>
                  </a:lnTo>
                  <a:lnTo>
                    <a:pt x="876" y="2298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9" name="object 4969"/>
            <p:cNvSpPr/>
            <p:nvPr/>
          </p:nvSpPr>
          <p:spPr>
            <a:xfrm>
              <a:off x="2735276" y="549821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0" y="2133"/>
                  </a:lnTo>
                  <a:lnTo>
                    <a:pt x="101" y="3428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28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0" name="object 4970"/>
            <p:cNvSpPr/>
            <p:nvPr/>
          </p:nvSpPr>
          <p:spPr>
            <a:xfrm>
              <a:off x="2735318" y="549823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1" y="2133"/>
                  </a:lnTo>
                  <a:lnTo>
                    <a:pt x="101" y="3441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41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1" name="object 4971"/>
            <p:cNvSpPr/>
            <p:nvPr/>
          </p:nvSpPr>
          <p:spPr>
            <a:xfrm>
              <a:off x="2736905" y="549863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209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2" name="object 4972"/>
            <p:cNvSpPr/>
            <p:nvPr/>
          </p:nvSpPr>
          <p:spPr>
            <a:xfrm>
              <a:off x="2736905" y="549866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35"/>
                  </a:lnTo>
                  <a:lnTo>
                    <a:pt x="228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3" name="object 4973"/>
            <p:cNvSpPr/>
            <p:nvPr/>
          </p:nvSpPr>
          <p:spPr>
            <a:xfrm>
              <a:off x="2735924" y="549920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209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4" name="object 4974"/>
            <p:cNvSpPr/>
            <p:nvPr/>
          </p:nvSpPr>
          <p:spPr>
            <a:xfrm>
              <a:off x="2735924" y="549923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35"/>
                  </a:lnTo>
                  <a:lnTo>
                    <a:pt x="228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5" name="object 4975"/>
            <p:cNvSpPr/>
            <p:nvPr/>
          </p:nvSpPr>
          <p:spPr>
            <a:xfrm>
              <a:off x="2735206" y="549807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587"/>
                  </a:lnTo>
                  <a:lnTo>
                    <a:pt x="0" y="3835"/>
                  </a:lnTo>
                  <a:lnTo>
                    <a:pt x="114" y="1638"/>
                  </a:lnTo>
                  <a:lnTo>
                    <a:pt x="2667" y="152"/>
                  </a:lnTo>
                  <a:lnTo>
                    <a:pt x="2667" y="2286"/>
                  </a:lnTo>
                  <a:lnTo>
                    <a:pt x="285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6" name="object 4976"/>
            <p:cNvSpPr/>
            <p:nvPr/>
          </p:nvSpPr>
          <p:spPr>
            <a:xfrm>
              <a:off x="2735287" y="549812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927" y="1054"/>
                  </a:lnTo>
                  <a:lnTo>
                    <a:pt x="0" y="1587"/>
                  </a:lnTo>
                  <a:lnTo>
                    <a:pt x="0" y="3835"/>
                  </a:lnTo>
                  <a:lnTo>
                    <a:pt x="114" y="1651"/>
                  </a:lnTo>
                  <a:lnTo>
                    <a:pt x="939" y="1168"/>
                  </a:lnTo>
                  <a:lnTo>
                    <a:pt x="2654" y="165"/>
                  </a:lnTo>
                  <a:lnTo>
                    <a:pt x="2654" y="2298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7" name="object 4977"/>
            <p:cNvSpPr/>
            <p:nvPr/>
          </p:nvSpPr>
          <p:spPr>
            <a:xfrm>
              <a:off x="2739195" y="549596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27" y="0"/>
                  </a:moveTo>
                  <a:lnTo>
                    <a:pt x="0" y="1473"/>
                  </a:lnTo>
                  <a:lnTo>
                    <a:pt x="0" y="3594"/>
                  </a:lnTo>
                  <a:lnTo>
                    <a:pt x="2527" y="2133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8" name="object 4978"/>
            <p:cNvSpPr/>
            <p:nvPr/>
          </p:nvSpPr>
          <p:spPr>
            <a:xfrm>
              <a:off x="2739504" y="549652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066" y="165"/>
                  </a:moveTo>
                  <a:lnTo>
                    <a:pt x="469" y="508"/>
                  </a:lnTo>
                  <a:lnTo>
                    <a:pt x="0" y="2806"/>
                  </a:lnTo>
                  <a:lnTo>
                    <a:pt x="609" y="2451"/>
                  </a:lnTo>
                  <a:lnTo>
                    <a:pt x="1066" y="165"/>
                  </a:lnTo>
                  <a:close/>
                </a:path>
                <a:path w="1905" h="3175">
                  <a:moveTo>
                    <a:pt x="1333" y="0"/>
                  </a:moveTo>
                  <a:lnTo>
                    <a:pt x="1143" y="127"/>
                  </a:lnTo>
                  <a:lnTo>
                    <a:pt x="673" y="2425"/>
                  </a:lnTo>
                  <a:lnTo>
                    <a:pt x="876" y="2298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9" name="object 4979"/>
            <p:cNvSpPr/>
            <p:nvPr/>
          </p:nvSpPr>
          <p:spPr>
            <a:xfrm>
              <a:off x="2739132" y="549598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0" y="2133"/>
                  </a:lnTo>
                  <a:lnTo>
                    <a:pt x="101" y="3428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28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0" name="object 4980"/>
            <p:cNvSpPr/>
            <p:nvPr/>
          </p:nvSpPr>
          <p:spPr>
            <a:xfrm>
              <a:off x="2739177" y="549601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1" y="2133"/>
                  </a:lnTo>
                  <a:lnTo>
                    <a:pt x="101" y="3441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41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1" name="object 4981"/>
            <p:cNvSpPr/>
            <p:nvPr/>
          </p:nvSpPr>
          <p:spPr>
            <a:xfrm>
              <a:off x="2740758" y="549641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209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2" name="object 4982"/>
            <p:cNvSpPr/>
            <p:nvPr/>
          </p:nvSpPr>
          <p:spPr>
            <a:xfrm>
              <a:off x="2740758" y="54964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22"/>
                  </a:lnTo>
                  <a:lnTo>
                    <a:pt x="228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3" name="object 4983"/>
            <p:cNvSpPr/>
            <p:nvPr/>
          </p:nvSpPr>
          <p:spPr>
            <a:xfrm>
              <a:off x="2739777" y="549698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209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4" name="object 4984"/>
            <p:cNvSpPr/>
            <p:nvPr/>
          </p:nvSpPr>
          <p:spPr>
            <a:xfrm>
              <a:off x="2739782" y="549700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22"/>
                  </a:lnTo>
                  <a:lnTo>
                    <a:pt x="215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5" name="object 4985"/>
            <p:cNvSpPr/>
            <p:nvPr/>
          </p:nvSpPr>
          <p:spPr>
            <a:xfrm>
              <a:off x="2739066" y="549585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587"/>
                  </a:lnTo>
                  <a:lnTo>
                    <a:pt x="0" y="3835"/>
                  </a:lnTo>
                  <a:lnTo>
                    <a:pt x="114" y="1638"/>
                  </a:lnTo>
                  <a:lnTo>
                    <a:pt x="2654" y="152"/>
                  </a:lnTo>
                  <a:lnTo>
                    <a:pt x="2654" y="2286"/>
                  </a:lnTo>
                  <a:lnTo>
                    <a:pt x="285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6" name="object 4986"/>
            <p:cNvSpPr/>
            <p:nvPr/>
          </p:nvSpPr>
          <p:spPr>
            <a:xfrm>
              <a:off x="2739136" y="549589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27" y="1041"/>
                  </a:moveTo>
                  <a:lnTo>
                    <a:pt x="0" y="1587"/>
                  </a:lnTo>
                  <a:lnTo>
                    <a:pt x="0" y="3835"/>
                  </a:lnTo>
                  <a:lnTo>
                    <a:pt x="114" y="1651"/>
                  </a:lnTo>
                  <a:lnTo>
                    <a:pt x="927" y="1168"/>
                  </a:lnTo>
                  <a:lnTo>
                    <a:pt x="927" y="1041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939" y="1054"/>
                  </a:lnTo>
                  <a:lnTo>
                    <a:pt x="2667" y="165"/>
                  </a:lnTo>
                  <a:lnTo>
                    <a:pt x="2667" y="2298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7" name="object 4987"/>
            <p:cNvSpPr/>
            <p:nvPr/>
          </p:nvSpPr>
          <p:spPr>
            <a:xfrm>
              <a:off x="2743052" y="549373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27" y="0"/>
                  </a:moveTo>
                  <a:lnTo>
                    <a:pt x="0" y="1473"/>
                  </a:lnTo>
                  <a:lnTo>
                    <a:pt x="0" y="3594"/>
                  </a:lnTo>
                  <a:lnTo>
                    <a:pt x="2527" y="2133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8" name="object 4988"/>
            <p:cNvSpPr/>
            <p:nvPr/>
          </p:nvSpPr>
          <p:spPr>
            <a:xfrm>
              <a:off x="2743365" y="549428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066" y="165"/>
                  </a:moveTo>
                  <a:lnTo>
                    <a:pt x="469" y="520"/>
                  </a:lnTo>
                  <a:lnTo>
                    <a:pt x="0" y="2819"/>
                  </a:lnTo>
                  <a:lnTo>
                    <a:pt x="609" y="2463"/>
                  </a:lnTo>
                  <a:lnTo>
                    <a:pt x="1066" y="165"/>
                  </a:lnTo>
                  <a:close/>
                </a:path>
                <a:path w="1905" h="3175">
                  <a:moveTo>
                    <a:pt x="1333" y="0"/>
                  </a:moveTo>
                  <a:lnTo>
                    <a:pt x="1143" y="127"/>
                  </a:lnTo>
                  <a:lnTo>
                    <a:pt x="673" y="2425"/>
                  </a:lnTo>
                  <a:lnTo>
                    <a:pt x="876" y="2298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9" name="object 4989"/>
            <p:cNvSpPr/>
            <p:nvPr/>
          </p:nvSpPr>
          <p:spPr>
            <a:xfrm>
              <a:off x="2742985" y="549376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0" y="2133"/>
                  </a:lnTo>
                  <a:lnTo>
                    <a:pt x="101" y="3428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28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0" name="object 4990"/>
            <p:cNvSpPr/>
            <p:nvPr/>
          </p:nvSpPr>
          <p:spPr>
            <a:xfrm>
              <a:off x="2743031" y="549378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0" y="2133"/>
                  </a:lnTo>
                  <a:lnTo>
                    <a:pt x="101" y="3428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28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1" name="object 4991"/>
            <p:cNvSpPr/>
            <p:nvPr/>
          </p:nvSpPr>
          <p:spPr>
            <a:xfrm>
              <a:off x="2744613" y="549417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14"/>
                  </a:lnTo>
                  <a:lnTo>
                    <a:pt x="76" y="2082"/>
                  </a:lnTo>
                  <a:lnTo>
                    <a:pt x="50" y="2222"/>
                  </a:lnTo>
                  <a:lnTo>
                    <a:pt x="190" y="213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2" name="object 4992"/>
            <p:cNvSpPr/>
            <p:nvPr/>
          </p:nvSpPr>
          <p:spPr>
            <a:xfrm>
              <a:off x="2744618" y="549421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22"/>
                  </a:lnTo>
                  <a:lnTo>
                    <a:pt x="228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3" name="object 4993"/>
            <p:cNvSpPr/>
            <p:nvPr/>
          </p:nvSpPr>
          <p:spPr>
            <a:xfrm>
              <a:off x="2743631" y="549475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63" y="219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4" name="object 4994"/>
            <p:cNvSpPr/>
            <p:nvPr/>
          </p:nvSpPr>
          <p:spPr>
            <a:xfrm>
              <a:off x="2743636" y="549478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22"/>
                  </a:lnTo>
                  <a:lnTo>
                    <a:pt x="228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5" name="object 4995"/>
            <p:cNvSpPr/>
            <p:nvPr/>
          </p:nvSpPr>
          <p:spPr>
            <a:xfrm>
              <a:off x="2742919" y="549361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600"/>
                  </a:lnTo>
                  <a:lnTo>
                    <a:pt x="0" y="3835"/>
                  </a:lnTo>
                  <a:lnTo>
                    <a:pt x="114" y="1650"/>
                  </a:lnTo>
                  <a:lnTo>
                    <a:pt x="2667" y="165"/>
                  </a:lnTo>
                  <a:lnTo>
                    <a:pt x="2667" y="2298"/>
                  </a:lnTo>
                  <a:lnTo>
                    <a:pt x="2857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6" name="object 4996"/>
            <p:cNvSpPr/>
            <p:nvPr/>
          </p:nvSpPr>
          <p:spPr>
            <a:xfrm>
              <a:off x="2742996" y="549366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927" y="1054"/>
                  </a:lnTo>
                  <a:lnTo>
                    <a:pt x="0" y="1600"/>
                  </a:lnTo>
                  <a:lnTo>
                    <a:pt x="0" y="3835"/>
                  </a:lnTo>
                  <a:lnTo>
                    <a:pt x="114" y="1651"/>
                  </a:lnTo>
                  <a:lnTo>
                    <a:pt x="927" y="1181"/>
                  </a:lnTo>
                  <a:lnTo>
                    <a:pt x="2654" y="177"/>
                  </a:lnTo>
                  <a:lnTo>
                    <a:pt x="2654" y="2311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7" name="object 4997"/>
            <p:cNvSpPr/>
            <p:nvPr/>
          </p:nvSpPr>
          <p:spPr>
            <a:xfrm>
              <a:off x="2735341" y="549442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27" y="0"/>
                  </a:moveTo>
                  <a:lnTo>
                    <a:pt x="0" y="1473"/>
                  </a:lnTo>
                  <a:lnTo>
                    <a:pt x="0" y="3594"/>
                  </a:lnTo>
                  <a:lnTo>
                    <a:pt x="2527" y="2133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8" name="object 4998"/>
            <p:cNvSpPr/>
            <p:nvPr/>
          </p:nvSpPr>
          <p:spPr>
            <a:xfrm>
              <a:off x="2735656" y="5494972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066" y="177"/>
                  </a:moveTo>
                  <a:lnTo>
                    <a:pt x="469" y="520"/>
                  </a:lnTo>
                  <a:lnTo>
                    <a:pt x="0" y="2819"/>
                  </a:lnTo>
                  <a:lnTo>
                    <a:pt x="609" y="2463"/>
                  </a:lnTo>
                  <a:lnTo>
                    <a:pt x="1066" y="177"/>
                  </a:lnTo>
                  <a:close/>
                </a:path>
                <a:path w="1905" h="3175">
                  <a:moveTo>
                    <a:pt x="1333" y="0"/>
                  </a:moveTo>
                  <a:lnTo>
                    <a:pt x="1143" y="127"/>
                  </a:lnTo>
                  <a:lnTo>
                    <a:pt x="673" y="2425"/>
                  </a:lnTo>
                  <a:lnTo>
                    <a:pt x="876" y="2298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9" name="object 4999"/>
            <p:cNvSpPr/>
            <p:nvPr/>
          </p:nvSpPr>
          <p:spPr>
            <a:xfrm>
              <a:off x="2735276" y="549444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0" y="2133"/>
                  </a:lnTo>
                  <a:lnTo>
                    <a:pt x="101" y="3428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28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0" name="object 5000"/>
            <p:cNvSpPr/>
            <p:nvPr/>
          </p:nvSpPr>
          <p:spPr>
            <a:xfrm>
              <a:off x="2735318" y="549446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1" y="2133"/>
                  </a:lnTo>
                  <a:lnTo>
                    <a:pt x="101" y="3441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41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1" name="object 5001"/>
            <p:cNvSpPr/>
            <p:nvPr/>
          </p:nvSpPr>
          <p:spPr>
            <a:xfrm>
              <a:off x="2736905" y="549487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209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2" name="object 5002"/>
            <p:cNvSpPr/>
            <p:nvPr/>
          </p:nvSpPr>
          <p:spPr>
            <a:xfrm>
              <a:off x="2736905" y="549490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35"/>
                  </a:lnTo>
                  <a:lnTo>
                    <a:pt x="228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3" name="object 5003"/>
            <p:cNvSpPr/>
            <p:nvPr/>
          </p:nvSpPr>
          <p:spPr>
            <a:xfrm>
              <a:off x="2735924" y="54954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209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4" name="object 5004"/>
            <p:cNvSpPr/>
            <p:nvPr/>
          </p:nvSpPr>
          <p:spPr>
            <a:xfrm>
              <a:off x="2735924" y="549546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35"/>
                  </a:lnTo>
                  <a:lnTo>
                    <a:pt x="228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5" name="object 5005"/>
            <p:cNvSpPr/>
            <p:nvPr/>
          </p:nvSpPr>
          <p:spPr>
            <a:xfrm>
              <a:off x="2735206" y="549431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587"/>
                  </a:lnTo>
                  <a:lnTo>
                    <a:pt x="0" y="3835"/>
                  </a:lnTo>
                  <a:lnTo>
                    <a:pt x="114" y="1638"/>
                  </a:lnTo>
                  <a:lnTo>
                    <a:pt x="2667" y="152"/>
                  </a:lnTo>
                  <a:lnTo>
                    <a:pt x="2667" y="2286"/>
                  </a:lnTo>
                  <a:lnTo>
                    <a:pt x="2857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6" name="object 5006"/>
            <p:cNvSpPr/>
            <p:nvPr/>
          </p:nvSpPr>
          <p:spPr>
            <a:xfrm>
              <a:off x="2735287" y="549436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927" y="1054"/>
                  </a:lnTo>
                  <a:lnTo>
                    <a:pt x="0" y="1574"/>
                  </a:lnTo>
                  <a:lnTo>
                    <a:pt x="0" y="3822"/>
                  </a:lnTo>
                  <a:lnTo>
                    <a:pt x="114" y="1638"/>
                  </a:lnTo>
                  <a:lnTo>
                    <a:pt x="927" y="1168"/>
                  </a:lnTo>
                  <a:lnTo>
                    <a:pt x="2654" y="165"/>
                  </a:lnTo>
                  <a:lnTo>
                    <a:pt x="2654" y="2298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7" name="object 5007"/>
            <p:cNvSpPr/>
            <p:nvPr/>
          </p:nvSpPr>
          <p:spPr>
            <a:xfrm>
              <a:off x="2739195" y="549219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27" y="0"/>
                  </a:moveTo>
                  <a:lnTo>
                    <a:pt x="0" y="1473"/>
                  </a:lnTo>
                  <a:lnTo>
                    <a:pt x="0" y="3594"/>
                  </a:lnTo>
                  <a:lnTo>
                    <a:pt x="2527" y="2133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8" name="object 5008"/>
            <p:cNvSpPr/>
            <p:nvPr/>
          </p:nvSpPr>
          <p:spPr>
            <a:xfrm>
              <a:off x="2739504" y="549275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5" h="3175">
                  <a:moveTo>
                    <a:pt x="1066" y="177"/>
                  </a:moveTo>
                  <a:lnTo>
                    <a:pt x="469" y="520"/>
                  </a:lnTo>
                  <a:lnTo>
                    <a:pt x="0" y="2819"/>
                  </a:lnTo>
                  <a:lnTo>
                    <a:pt x="609" y="2463"/>
                  </a:lnTo>
                  <a:lnTo>
                    <a:pt x="1066" y="177"/>
                  </a:lnTo>
                  <a:close/>
                </a:path>
                <a:path w="1905" h="3175">
                  <a:moveTo>
                    <a:pt x="1333" y="0"/>
                  </a:moveTo>
                  <a:lnTo>
                    <a:pt x="1143" y="127"/>
                  </a:lnTo>
                  <a:lnTo>
                    <a:pt x="673" y="2425"/>
                  </a:lnTo>
                  <a:lnTo>
                    <a:pt x="876" y="2298"/>
                  </a:lnTo>
                  <a:lnTo>
                    <a:pt x="133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9" name="object 5009"/>
            <p:cNvSpPr/>
            <p:nvPr/>
          </p:nvSpPr>
          <p:spPr>
            <a:xfrm>
              <a:off x="2739132" y="549222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0" y="2133"/>
                  </a:lnTo>
                  <a:lnTo>
                    <a:pt x="101" y="3428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28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0" name="object 5010"/>
            <p:cNvSpPr/>
            <p:nvPr/>
          </p:nvSpPr>
          <p:spPr>
            <a:xfrm>
              <a:off x="2739177" y="549224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77"/>
                  </a:moveTo>
                  <a:lnTo>
                    <a:pt x="2350" y="2133"/>
                  </a:lnTo>
                  <a:lnTo>
                    <a:pt x="101" y="3428"/>
                  </a:lnTo>
                  <a:lnTo>
                    <a:pt x="0" y="3606"/>
                  </a:lnTo>
                  <a:lnTo>
                    <a:pt x="2552" y="2133"/>
                  </a:lnTo>
                  <a:lnTo>
                    <a:pt x="2552" y="177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0" y="1485"/>
                  </a:lnTo>
                  <a:lnTo>
                    <a:pt x="0" y="3428"/>
                  </a:lnTo>
                  <a:lnTo>
                    <a:pt x="167" y="1485"/>
                  </a:lnTo>
                  <a:lnTo>
                    <a:pt x="2438" y="177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1" name="object 5011"/>
            <p:cNvSpPr/>
            <p:nvPr/>
          </p:nvSpPr>
          <p:spPr>
            <a:xfrm>
              <a:off x="2740758" y="549264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209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2" name="object 5012"/>
            <p:cNvSpPr/>
            <p:nvPr/>
          </p:nvSpPr>
          <p:spPr>
            <a:xfrm>
              <a:off x="2740758" y="549267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28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22"/>
                  </a:lnTo>
                  <a:lnTo>
                    <a:pt x="228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3" name="object 5013"/>
            <p:cNvSpPr/>
            <p:nvPr/>
          </p:nvSpPr>
          <p:spPr>
            <a:xfrm>
              <a:off x="2739777" y="549321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90" y="0"/>
                  </a:moveTo>
                  <a:lnTo>
                    <a:pt x="0" y="101"/>
                  </a:lnTo>
                  <a:lnTo>
                    <a:pt x="76" y="2070"/>
                  </a:lnTo>
                  <a:lnTo>
                    <a:pt x="50" y="2209"/>
                  </a:lnTo>
                  <a:lnTo>
                    <a:pt x="190" y="212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4" name="object 5014"/>
            <p:cNvSpPr/>
            <p:nvPr/>
          </p:nvSpPr>
          <p:spPr>
            <a:xfrm>
              <a:off x="2739782" y="549324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27"/>
                  </a:lnTo>
                  <a:lnTo>
                    <a:pt x="127" y="2070"/>
                  </a:lnTo>
                  <a:lnTo>
                    <a:pt x="50" y="2222"/>
                  </a:lnTo>
                  <a:lnTo>
                    <a:pt x="215" y="212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5" name="object 5015"/>
            <p:cNvSpPr/>
            <p:nvPr/>
          </p:nvSpPr>
          <p:spPr>
            <a:xfrm>
              <a:off x="2739066" y="549207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2768" y="0"/>
                  </a:moveTo>
                  <a:lnTo>
                    <a:pt x="0" y="1600"/>
                  </a:lnTo>
                  <a:lnTo>
                    <a:pt x="0" y="3835"/>
                  </a:lnTo>
                  <a:lnTo>
                    <a:pt x="114" y="1650"/>
                  </a:lnTo>
                  <a:lnTo>
                    <a:pt x="2654" y="165"/>
                  </a:lnTo>
                  <a:lnTo>
                    <a:pt x="2654" y="2298"/>
                  </a:lnTo>
                  <a:lnTo>
                    <a:pt x="2857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6" name="object 5016"/>
            <p:cNvSpPr/>
            <p:nvPr/>
          </p:nvSpPr>
          <p:spPr>
            <a:xfrm>
              <a:off x="2739136" y="549212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927" y="1054"/>
                  </a:moveTo>
                  <a:lnTo>
                    <a:pt x="0" y="1587"/>
                  </a:lnTo>
                  <a:lnTo>
                    <a:pt x="0" y="3835"/>
                  </a:lnTo>
                  <a:lnTo>
                    <a:pt x="114" y="1651"/>
                  </a:lnTo>
                  <a:lnTo>
                    <a:pt x="927" y="1168"/>
                  </a:lnTo>
                  <a:close/>
                </a:path>
                <a:path w="3175" h="4445">
                  <a:moveTo>
                    <a:pt x="2781" y="0"/>
                  </a:moveTo>
                  <a:lnTo>
                    <a:pt x="939" y="1066"/>
                  </a:lnTo>
                  <a:lnTo>
                    <a:pt x="2667" y="177"/>
                  </a:lnTo>
                  <a:lnTo>
                    <a:pt x="2667" y="2311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7" name="object 5017"/>
            <p:cNvSpPr/>
            <p:nvPr/>
          </p:nvSpPr>
          <p:spPr>
            <a:xfrm>
              <a:off x="2735823" y="5425196"/>
              <a:ext cx="19050" cy="67945"/>
            </a:xfrm>
            <a:custGeom>
              <a:avLst/>
              <a:gdLst/>
              <a:ahLst/>
              <a:cxnLst/>
              <a:rect l="l" t="t" r="r" b="b"/>
              <a:pathLst>
                <a:path w="19050" h="67945">
                  <a:moveTo>
                    <a:pt x="0" y="0"/>
                  </a:moveTo>
                  <a:lnTo>
                    <a:pt x="0" y="57061"/>
                  </a:lnTo>
                  <a:lnTo>
                    <a:pt x="18643" y="67754"/>
                  </a:lnTo>
                  <a:lnTo>
                    <a:pt x="18643" y="10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8" name="object 5018"/>
            <p:cNvSpPr/>
            <p:nvPr/>
          </p:nvSpPr>
          <p:spPr>
            <a:xfrm>
              <a:off x="2754473" y="5426453"/>
              <a:ext cx="16510" cy="66675"/>
            </a:xfrm>
            <a:custGeom>
              <a:avLst/>
              <a:gdLst/>
              <a:ahLst/>
              <a:cxnLst/>
              <a:rect l="l" t="t" r="r" b="b"/>
              <a:pathLst>
                <a:path w="16510" h="66675">
                  <a:moveTo>
                    <a:pt x="16459" y="0"/>
                  </a:moveTo>
                  <a:lnTo>
                    <a:pt x="0" y="9423"/>
                  </a:lnTo>
                  <a:lnTo>
                    <a:pt x="0" y="66497"/>
                  </a:lnTo>
                  <a:lnTo>
                    <a:pt x="16459" y="57073"/>
                  </a:lnTo>
                  <a:lnTo>
                    <a:pt x="1645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9" name="object 5019"/>
            <p:cNvSpPr/>
            <p:nvPr/>
          </p:nvSpPr>
          <p:spPr>
            <a:xfrm>
              <a:off x="2735817" y="5415776"/>
              <a:ext cx="35560" cy="20320"/>
            </a:xfrm>
            <a:custGeom>
              <a:avLst/>
              <a:gdLst/>
              <a:ahLst/>
              <a:cxnLst/>
              <a:rect l="l" t="t" r="r" b="b"/>
              <a:pathLst>
                <a:path w="35560" h="20320">
                  <a:moveTo>
                    <a:pt x="16433" y="0"/>
                  </a:moveTo>
                  <a:lnTo>
                    <a:pt x="0" y="9398"/>
                  </a:lnTo>
                  <a:lnTo>
                    <a:pt x="18681" y="20091"/>
                  </a:lnTo>
                  <a:lnTo>
                    <a:pt x="35115" y="10680"/>
                  </a:lnTo>
                  <a:lnTo>
                    <a:pt x="1643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0" name="object 5020"/>
            <p:cNvSpPr/>
            <p:nvPr/>
          </p:nvSpPr>
          <p:spPr>
            <a:xfrm>
              <a:off x="2735427" y="5414633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611" y="0"/>
                  </a:moveTo>
                  <a:lnTo>
                    <a:pt x="0" y="9512"/>
                  </a:lnTo>
                  <a:lnTo>
                    <a:pt x="19138" y="20485"/>
                  </a:lnTo>
                  <a:lnTo>
                    <a:pt x="35750" y="10972"/>
                  </a:lnTo>
                  <a:lnTo>
                    <a:pt x="1661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1" name="object 5021"/>
            <p:cNvSpPr/>
            <p:nvPr/>
          </p:nvSpPr>
          <p:spPr>
            <a:xfrm>
              <a:off x="2735414" y="5415343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4">
                  <a:moveTo>
                    <a:pt x="19138" y="19773"/>
                  </a:moveTo>
                  <a:lnTo>
                    <a:pt x="0" y="8813"/>
                  </a:lnTo>
                  <a:lnTo>
                    <a:pt x="0" y="9537"/>
                  </a:lnTo>
                  <a:lnTo>
                    <a:pt x="19138" y="20510"/>
                  </a:lnTo>
                  <a:lnTo>
                    <a:pt x="19138" y="19773"/>
                  </a:lnTo>
                  <a:close/>
                </a:path>
                <a:path w="34925" h="20954">
                  <a:moveTo>
                    <a:pt x="34531" y="10185"/>
                  </a:moveTo>
                  <a:lnTo>
                    <a:pt x="16764" y="0"/>
                  </a:lnTo>
                  <a:lnTo>
                    <a:pt x="1422" y="8890"/>
                  </a:lnTo>
                  <a:lnTo>
                    <a:pt x="19177" y="19075"/>
                  </a:lnTo>
                  <a:lnTo>
                    <a:pt x="34531" y="1018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2" name="object 5022"/>
            <p:cNvSpPr/>
            <p:nvPr/>
          </p:nvSpPr>
          <p:spPr>
            <a:xfrm>
              <a:off x="2754566" y="5425599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4" h="10795">
                  <a:moveTo>
                    <a:pt x="16611" y="0"/>
                  </a:moveTo>
                  <a:lnTo>
                    <a:pt x="0" y="9512"/>
                  </a:lnTo>
                  <a:lnTo>
                    <a:pt x="0" y="10248"/>
                  </a:lnTo>
                  <a:lnTo>
                    <a:pt x="16611" y="736"/>
                  </a:lnTo>
                  <a:lnTo>
                    <a:pt x="1661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3" name="object 5023"/>
            <p:cNvSpPr/>
            <p:nvPr/>
          </p:nvSpPr>
          <p:spPr>
            <a:xfrm>
              <a:off x="2737642" y="5415337"/>
              <a:ext cx="32384" cy="19685"/>
            </a:xfrm>
            <a:custGeom>
              <a:avLst/>
              <a:gdLst/>
              <a:ahLst/>
              <a:cxnLst/>
              <a:rect l="l" t="t" r="r" b="b"/>
              <a:pathLst>
                <a:path w="32385" h="19685">
                  <a:moveTo>
                    <a:pt x="14541" y="0"/>
                  </a:moveTo>
                  <a:lnTo>
                    <a:pt x="14655" y="7289"/>
                  </a:lnTo>
                  <a:lnTo>
                    <a:pt x="0" y="9156"/>
                  </a:lnTo>
                  <a:lnTo>
                    <a:pt x="0" y="9347"/>
                  </a:lnTo>
                  <a:lnTo>
                    <a:pt x="16954" y="19075"/>
                  </a:lnTo>
                  <a:lnTo>
                    <a:pt x="32308" y="10185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4" name="object 5024"/>
            <p:cNvSpPr/>
            <p:nvPr/>
          </p:nvSpPr>
          <p:spPr>
            <a:xfrm>
              <a:off x="2737645" y="5416089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541" y="0"/>
                  </a:moveTo>
                  <a:lnTo>
                    <a:pt x="0" y="8407"/>
                  </a:lnTo>
                  <a:lnTo>
                    <a:pt x="16624" y="17932"/>
                  </a:lnTo>
                  <a:lnTo>
                    <a:pt x="31178" y="9525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5" name="object 5025"/>
            <p:cNvSpPr/>
            <p:nvPr/>
          </p:nvSpPr>
          <p:spPr>
            <a:xfrm>
              <a:off x="2739934" y="5422586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73" y="0"/>
                  </a:moveTo>
                  <a:lnTo>
                    <a:pt x="3581" y="12"/>
                  </a:lnTo>
                  <a:lnTo>
                    <a:pt x="3403" y="127"/>
                  </a:lnTo>
                  <a:lnTo>
                    <a:pt x="25" y="2070"/>
                  </a:lnTo>
                  <a:lnTo>
                    <a:pt x="0" y="2222"/>
                  </a:lnTo>
                  <a:lnTo>
                    <a:pt x="4038" y="4572"/>
                  </a:lnTo>
                  <a:lnTo>
                    <a:pt x="4318" y="4559"/>
                  </a:lnTo>
                  <a:lnTo>
                    <a:pt x="7721" y="2603"/>
                  </a:lnTo>
                  <a:lnTo>
                    <a:pt x="7886" y="2489"/>
                  </a:lnTo>
                  <a:lnTo>
                    <a:pt x="7899" y="2349"/>
                  </a:lnTo>
                  <a:lnTo>
                    <a:pt x="7747" y="2247"/>
                  </a:lnTo>
                  <a:lnTo>
                    <a:pt x="4025" y="101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6" name="object 5026"/>
            <p:cNvSpPr/>
            <p:nvPr/>
          </p:nvSpPr>
          <p:spPr>
            <a:xfrm>
              <a:off x="2740176" y="5422993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82" y="0"/>
                  </a:moveTo>
                  <a:lnTo>
                    <a:pt x="3390" y="12"/>
                  </a:lnTo>
                  <a:lnTo>
                    <a:pt x="0" y="1968"/>
                  </a:lnTo>
                  <a:lnTo>
                    <a:pt x="3797" y="4165"/>
                  </a:lnTo>
                  <a:lnTo>
                    <a:pt x="4076" y="4152"/>
                  </a:lnTo>
                  <a:lnTo>
                    <a:pt x="7480" y="2184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7" name="object 5027"/>
            <p:cNvSpPr/>
            <p:nvPr/>
          </p:nvSpPr>
          <p:spPr>
            <a:xfrm>
              <a:off x="2744763" y="5419708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60" y="0"/>
                  </a:moveTo>
                  <a:lnTo>
                    <a:pt x="3581" y="12"/>
                  </a:lnTo>
                  <a:lnTo>
                    <a:pt x="25" y="2070"/>
                  </a:lnTo>
                  <a:lnTo>
                    <a:pt x="0" y="2222"/>
                  </a:lnTo>
                  <a:lnTo>
                    <a:pt x="4038" y="4572"/>
                  </a:lnTo>
                  <a:lnTo>
                    <a:pt x="4318" y="4559"/>
                  </a:lnTo>
                  <a:lnTo>
                    <a:pt x="7721" y="2590"/>
                  </a:lnTo>
                  <a:lnTo>
                    <a:pt x="7886" y="2476"/>
                  </a:lnTo>
                  <a:lnTo>
                    <a:pt x="7899" y="2324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8" name="object 5028"/>
            <p:cNvSpPr/>
            <p:nvPr/>
          </p:nvSpPr>
          <p:spPr>
            <a:xfrm>
              <a:off x="2745004" y="5420115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82" y="0"/>
                  </a:moveTo>
                  <a:lnTo>
                    <a:pt x="3403" y="0"/>
                  </a:lnTo>
                  <a:lnTo>
                    <a:pt x="0" y="1968"/>
                  </a:lnTo>
                  <a:lnTo>
                    <a:pt x="3797" y="4165"/>
                  </a:lnTo>
                  <a:lnTo>
                    <a:pt x="4076" y="4152"/>
                  </a:lnTo>
                  <a:lnTo>
                    <a:pt x="7480" y="2184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9" name="object 5029"/>
            <p:cNvSpPr/>
            <p:nvPr/>
          </p:nvSpPr>
          <p:spPr>
            <a:xfrm>
              <a:off x="2754530" y="543023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30" y="0"/>
                  </a:moveTo>
                  <a:lnTo>
                    <a:pt x="0" y="8432"/>
                  </a:lnTo>
                  <a:lnTo>
                    <a:pt x="0" y="13766"/>
                  </a:lnTo>
                  <a:lnTo>
                    <a:pt x="14630" y="5321"/>
                  </a:lnTo>
                  <a:lnTo>
                    <a:pt x="1463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0" name="object 5030"/>
            <p:cNvSpPr/>
            <p:nvPr/>
          </p:nvSpPr>
          <p:spPr>
            <a:xfrm>
              <a:off x="2737713" y="5428958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445" y="673"/>
                  </a:moveTo>
                  <a:lnTo>
                    <a:pt x="16814" y="9118"/>
                  </a:lnTo>
                  <a:lnTo>
                    <a:pt x="16814" y="9715"/>
                  </a:lnTo>
                  <a:lnTo>
                    <a:pt x="0" y="0"/>
                  </a:lnTo>
                  <a:lnTo>
                    <a:pt x="0" y="5321"/>
                  </a:lnTo>
                  <a:lnTo>
                    <a:pt x="16827" y="15036"/>
                  </a:lnTo>
                  <a:lnTo>
                    <a:pt x="16827" y="14452"/>
                  </a:lnTo>
                  <a:lnTo>
                    <a:pt x="31445" y="6007"/>
                  </a:lnTo>
                  <a:lnTo>
                    <a:pt x="31445" y="6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1" name="object 5031"/>
            <p:cNvSpPr/>
            <p:nvPr/>
          </p:nvSpPr>
          <p:spPr>
            <a:xfrm>
              <a:off x="2737714" y="5428348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34"/>
                  </a:lnTo>
                  <a:lnTo>
                    <a:pt x="16827" y="15049"/>
                  </a:lnTo>
                  <a:lnTo>
                    <a:pt x="16827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2" name="object 5032"/>
            <p:cNvSpPr/>
            <p:nvPr/>
          </p:nvSpPr>
          <p:spPr>
            <a:xfrm>
              <a:off x="2754530" y="5439533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30" y="0"/>
                  </a:moveTo>
                  <a:lnTo>
                    <a:pt x="0" y="8445"/>
                  </a:lnTo>
                  <a:lnTo>
                    <a:pt x="0" y="13779"/>
                  </a:lnTo>
                  <a:lnTo>
                    <a:pt x="14630" y="5334"/>
                  </a:lnTo>
                  <a:lnTo>
                    <a:pt x="1463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3" name="object 5033"/>
            <p:cNvSpPr/>
            <p:nvPr/>
          </p:nvSpPr>
          <p:spPr>
            <a:xfrm>
              <a:off x="2737713" y="5438254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445" y="698"/>
                  </a:moveTo>
                  <a:lnTo>
                    <a:pt x="16814" y="9131"/>
                  </a:lnTo>
                  <a:lnTo>
                    <a:pt x="16814" y="9728"/>
                  </a:lnTo>
                  <a:lnTo>
                    <a:pt x="0" y="0"/>
                  </a:lnTo>
                  <a:lnTo>
                    <a:pt x="0" y="5334"/>
                  </a:lnTo>
                  <a:lnTo>
                    <a:pt x="16827" y="15049"/>
                  </a:lnTo>
                  <a:lnTo>
                    <a:pt x="16827" y="14465"/>
                  </a:lnTo>
                  <a:lnTo>
                    <a:pt x="31445" y="6019"/>
                  </a:lnTo>
                  <a:lnTo>
                    <a:pt x="3144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4" name="object 5034"/>
            <p:cNvSpPr/>
            <p:nvPr/>
          </p:nvSpPr>
          <p:spPr>
            <a:xfrm>
              <a:off x="2737714" y="5437666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21"/>
                  </a:lnTo>
                  <a:lnTo>
                    <a:pt x="16827" y="15036"/>
                  </a:lnTo>
                  <a:lnTo>
                    <a:pt x="16827" y="97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5" name="object 5035"/>
            <p:cNvSpPr/>
            <p:nvPr/>
          </p:nvSpPr>
          <p:spPr>
            <a:xfrm>
              <a:off x="2754530" y="544885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30" y="0"/>
                  </a:moveTo>
                  <a:lnTo>
                    <a:pt x="0" y="8432"/>
                  </a:lnTo>
                  <a:lnTo>
                    <a:pt x="0" y="13766"/>
                  </a:lnTo>
                  <a:lnTo>
                    <a:pt x="14630" y="5321"/>
                  </a:lnTo>
                  <a:lnTo>
                    <a:pt x="1463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6" name="object 5036"/>
            <p:cNvSpPr/>
            <p:nvPr/>
          </p:nvSpPr>
          <p:spPr>
            <a:xfrm>
              <a:off x="2737713" y="5447576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445" y="685"/>
                  </a:moveTo>
                  <a:lnTo>
                    <a:pt x="16814" y="9131"/>
                  </a:lnTo>
                  <a:lnTo>
                    <a:pt x="16814" y="9715"/>
                  </a:lnTo>
                  <a:lnTo>
                    <a:pt x="0" y="0"/>
                  </a:lnTo>
                  <a:lnTo>
                    <a:pt x="0" y="5321"/>
                  </a:lnTo>
                  <a:lnTo>
                    <a:pt x="16827" y="15036"/>
                  </a:lnTo>
                  <a:lnTo>
                    <a:pt x="16827" y="14452"/>
                  </a:lnTo>
                  <a:lnTo>
                    <a:pt x="31445" y="6007"/>
                  </a:lnTo>
                  <a:lnTo>
                    <a:pt x="31445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7" name="object 5037"/>
            <p:cNvSpPr/>
            <p:nvPr/>
          </p:nvSpPr>
          <p:spPr>
            <a:xfrm>
              <a:off x="2737714" y="5446971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21"/>
                  </a:lnTo>
                  <a:lnTo>
                    <a:pt x="16827" y="15036"/>
                  </a:lnTo>
                  <a:lnTo>
                    <a:pt x="16827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8" name="object 5038"/>
            <p:cNvSpPr/>
            <p:nvPr/>
          </p:nvSpPr>
          <p:spPr>
            <a:xfrm>
              <a:off x="2754530" y="5458155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30" y="0"/>
                  </a:moveTo>
                  <a:lnTo>
                    <a:pt x="0" y="8445"/>
                  </a:lnTo>
                  <a:lnTo>
                    <a:pt x="0" y="13766"/>
                  </a:lnTo>
                  <a:lnTo>
                    <a:pt x="14630" y="5321"/>
                  </a:lnTo>
                  <a:lnTo>
                    <a:pt x="1463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9" name="object 5039"/>
            <p:cNvSpPr/>
            <p:nvPr/>
          </p:nvSpPr>
          <p:spPr>
            <a:xfrm>
              <a:off x="2737713" y="5456885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445" y="673"/>
                  </a:moveTo>
                  <a:lnTo>
                    <a:pt x="16814" y="9118"/>
                  </a:lnTo>
                  <a:lnTo>
                    <a:pt x="16814" y="9728"/>
                  </a:lnTo>
                  <a:lnTo>
                    <a:pt x="0" y="0"/>
                  </a:lnTo>
                  <a:lnTo>
                    <a:pt x="0" y="5321"/>
                  </a:lnTo>
                  <a:lnTo>
                    <a:pt x="16827" y="15036"/>
                  </a:lnTo>
                  <a:lnTo>
                    <a:pt x="16827" y="14452"/>
                  </a:lnTo>
                  <a:lnTo>
                    <a:pt x="31445" y="6007"/>
                  </a:lnTo>
                  <a:lnTo>
                    <a:pt x="31445" y="6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0" name="object 5040"/>
            <p:cNvSpPr/>
            <p:nvPr/>
          </p:nvSpPr>
          <p:spPr>
            <a:xfrm>
              <a:off x="2737714" y="5456270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34"/>
                  </a:lnTo>
                  <a:lnTo>
                    <a:pt x="16827" y="15049"/>
                  </a:lnTo>
                  <a:lnTo>
                    <a:pt x="16827" y="9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1" name="object 5041"/>
            <p:cNvSpPr/>
            <p:nvPr/>
          </p:nvSpPr>
          <p:spPr>
            <a:xfrm>
              <a:off x="2754530" y="5467454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30" y="0"/>
                  </a:moveTo>
                  <a:lnTo>
                    <a:pt x="0" y="8445"/>
                  </a:lnTo>
                  <a:lnTo>
                    <a:pt x="0" y="13779"/>
                  </a:lnTo>
                  <a:lnTo>
                    <a:pt x="14630" y="5334"/>
                  </a:lnTo>
                  <a:lnTo>
                    <a:pt x="1463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2" name="object 5042"/>
            <p:cNvSpPr/>
            <p:nvPr/>
          </p:nvSpPr>
          <p:spPr>
            <a:xfrm>
              <a:off x="2737713" y="5466181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445" y="698"/>
                  </a:moveTo>
                  <a:lnTo>
                    <a:pt x="16814" y="9131"/>
                  </a:lnTo>
                  <a:lnTo>
                    <a:pt x="16814" y="9728"/>
                  </a:lnTo>
                  <a:lnTo>
                    <a:pt x="0" y="0"/>
                  </a:lnTo>
                  <a:lnTo>
                    <a:pt x="0" y="5334"/>
                  </a:lnTo>
                  <a:lnTo>
                    <a:pt x="16827" y="15049"/>
                  </a:lnTo>
                  <a:lnTo>
                    <a:pt x="16827" y="14465"/>
                  </a:lnTo>
                  <a:lnTo>
                    <a:pt x="31445" y="6019"/>
                  </a:lnTo>
                  <a:lnTo>
                    <a:pt x="31445" y="6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3" name="object 5043"/>
            <p:cNvSpPr/>
            <p:nvPr/>
          </p:nvSpPr>
          <p:spPr>
            <a:xfrm>
              <a:off x="2737714" y="5465588"/>
              <a:ext cx="17145" cy="15240"/>
            </a:xfrm>
            <a:custGeom>
              <a:avLst/>
              <a:gdLst/>
              <a:ahLst/>
              <a:cxnLst/>
              <a:rect l="l" t="t" r="r" b="b"/>
              <a:pathLst>
                <a:path w="17144" h="15239">
                  <a:moveTo>
                    <a:pt x="0" y="0"/>
                  </a:moveTo>
                  <a:lnTo>
                    <a:pt x="0" y="5321"/>
                  </a:lnTo>
                  <a:lnTo>
                    <a:pt x="16827" y="15036"/>
                  </a:lnTo>
                  <a:lnTo>
                    <a:pt x="16827" y="97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4" name="object 5044"/>
            <p:cNvSpPr/>
            <p:nvPr/>
          </p:nvSpPr>
          <p:spPr>
            <a:xfrm>
              <a:off x="2754530" y="5476772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4630" y="0"/>
                  </a:moveTo>
                  <a:lnTo>
                    <a:pt x="0" y="8432"/>
                  </a:lnTo>
                  <a:lnTo>
                    <a:pt x="0" y="13766"/>
                  </a:lnTo>
                  <a:lnTo>
                    <a:pt x="14630" y="5321"/>
                  </a:lnTo>
                  <a:lnTo>
                    <a:pt x="1463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5" name="object 5045"/>
            <p:cNvSpPr/>
            <p:nvPr/>
          </p:nvSpPr>
          <p:spPr>
            <a:xfrm>
              <a:off x="2737713" y="5475490"/>
              <a:ext cx="31750" cy="15240"/>
            </a:xfrm>
            <a:custGeom>
              <a:avLst/>
              <a:gdLst/>
              <a:ahLst/>
              <a:cxnLst/>
              <a:rect l="l" t="t" r="r" b="b"/>
              <a:pathLst>
                <a:path w="31750" h="15239">
                  <a:moveTo>
                    <a:pt x="31445" y="685"/>
                  </a:moveTo>
                  <a:lnTo>
                    <a:pt x="16814" y="9131"/>
                  </a:lnTo>
                  <a:lnTo>
                    <a:pt x="16814" y="9715"/>
                  </a:lnTo>
                  <a:lnTo>
                    <a:pt x="0" y="0"/>
                  </a:lnTo>
                  <a:lnTo>
                    <a:pt x="0" y="5321"/>
                  </a:lnTo>
                  <a:lnTo>
                    <a:pt x="16827" y="15036"/>
                  </a:lnTo>
                  <a:lnTo>
                    <a:pt x="16827" y="14465"/>
                  </a:lnTo>
                  <a:lnTo>
                    <a:pt x="31445" y="6019"/>
                  </a:lnTo>
                  <a:lnTo>
                    <a:pt x="31445" y="6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6" name="object 5046"/>
            <p:cNvSpPr/>
            <p:nvPr/>
          </p:nvSpPr>
          <p:spPr>
            <a:xfrm>
              <a:off x="2737713" y="5448223"/>
              <a:ext cx="49530" cy="57150"/>
            </a:xfrm>
            <a:custGeom>
              <a:avLst/>
              <a:gdLst/>
              <a:ahLst/>
              <a:cxnLst/>
              <a:rect l="l" t="t" r="r" b="b"/>
              <a:pathLst>
                <a:path w="49530" h="57150">
                  <a:moveTo>
                    <a:pt x="16827" y="36398"/>
                  </a:moveTo>
                  <a:lnTo>
                    <a:pt x="0" y="26670"/>
                  </a:lnTo>
                  <a:lnTo>
                    <a:pt x="0" y="32004"/>
                  </a:lnTo>
                  <a:lnTo>
                    <a:pt x="16827" y="41719"/>
                  </a:lnTo>
                  <a:lnTo>
                    <a:pt x="16827" y="36398"/>
                  </a:lnTo>
                  <a:close/>
                </a:path>
                <a:path w="49530" h="57150">
                  <a:moveTo>
                    <a:pt x="49441" y="8966"/>
                  </a:moveTo>
                  <a:lnTo>
                    <a:pt x="33794" y="0"/>
                  </a:lnTo>
                  <a:lnTo>
                    <a:pt x="33794" y="47879"/>
                  </a:lnTo>
                  <a:lnTo>
                    <a:pt x="49441" y="56857"/>
                  </a:lnTo>
                  <a:lnTo>
                    <a:pt x="49441" y="896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7" name="object 5047"/>
            <p:cNvSpPr/>
            <p:nvPr/>
          </p:nvSpPr>
          <p:spPr>
            <a:xfrm>
              <a:off x="2787155" y="5452355"/>
              <a:ext cx="8890" cy="52705"/>
            </a:xfrm>
            <a:custGeom>
              <a:avLst/>
              <a:gdLst/>
              <a:ahLst/>
              <a:cxnLst/>
              <a:rect l="l" t="t" r="r" b="b"/>
              <a:pathLst>
                <a:path w="8889" h="52704">
                  <a:moveTo>
                    <a:pt x="8356" y="0"/>
                  </a:moveTo>
                  <a:lnTo>
                    <a:pt x="0" y="4825"/>
                  </a:lnTo>
                  <a:lnTo>
                    <a:pt x="0" y="52704"/>
                  </a:lnTo>
                  <a:lnTo>
                    <a:pt x="8356" y="47878"/>
                  </a:lnTo>
                  <a:lnTo>
                    <a:pt x="835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8" name="object 5048"/>
            <p:cNvSpPr/>
            <p:nvPr/>
          </p:nvSpPr>
          <p:spPr>
            <a:xfrm>
              <a:off x="2771522" y="54434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30" h="13970">
                  <a:moveTo>
                    <a:pt x="8318" y="0"/>
                  </a:moveTo>
                  <a:lnTo>
                    <a:pt x="0" y="4825"/>
                  </a:lnTo>
                  <a:lnTo>
                    <a:pt x="15659" y="13779"/>
                  </a:lnTo>
                  <a:lnTo>
                    <a:pt x="23990" y="8953"/>
                  </a:lnTo>
                  <a:lnTo>
                    <a:pt x="831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9" name="object 5049"/>
            <p:cNvSpPr/>
            <p:nvPr/>
          </p:nvSpPr>
          <p:spPr>
            <a:xfrm>
              <a:off x="2773946" y="5449786"/>
              <a:ext cx="10795" cy="53975"/>
            </a:xfrm>
            <a:custGeom>
              <a:avLst/>
              <a:gdLst/>
              <a:ahLst/>
              <a:cxnLst/>
              <a:rect l="l" t="t" r="r" b="b"/>
              <a:pathLst>
                <a:path w="10794" h="53975">
                  <a:moveTo>
                    <a:pt x="266" y="0"/>
                  </a:moveTo>
                  <a:lnTo>
                    <a:pt x="0" y="0"/>
                  </a:lnTo>
                  <a:lnTo>
                    <a:pt x="0" y="47739"/>
                  </a:lnTo>
                  <a:lnTo>
                    <a:pt x="266" y="47891"/>
                  </a:lnTo>
                  <a:lnTo>
                    <a:pt x="266" y="0"/>
                  </a:lnTo>
                  <a:close/>
                </a:path>
                <a:path w="10794" h="53975">
                  <a:moveTo>
                    <a:pt x="2832" y="1473"/>
                  </a:moveTo>
                  <a:lnTo>
                    <a:pt x="2565" y="1473"/>
                  </a:lnTo>
                  <a:lnTo>
                    <a:pt x="2565" y="49212"/>
                  </a:lnTo>
                  <a:lnTo>
                    <a:pt x="2832" y="49364"/>
                  </a:lnTo>
                  <a:lnTo>
                    <a:pt x="2832" y="1473"/>
                  </a:lnTo>
                  <a:close/>
                </a:path>
                <a:path w="10794" h="53975">
                  <a:moveTo>
                    <a:pt x="5410" y="2946"/>
                  </a:moveTo>
                  <a:lnTo>
                    <a:pt x="5143" y="2946"/>
                  </a:lnTo>
                  <a:lnTo>
                    <a:pt x="5143" y="50685"/>
                  </a:lnTo>
                  <a:lnTo>
                    <a:pt x="5410" y="50838"/>
                  </a:lnTo>
                  <a:lnTo>
                    <a:pt x="5410" y="2946"/>
                  </a:lnTo>
                  <a:close/>
                </a:path>
                <a:path w="10794" h="53975">
                  <a:moveTo>
                    <a:pt x="7988" y="4419"/>
                  </a:moveTo>
                  <a:lnTo>
                    <a:pt x="7721" y="4419"/>
                  </a:lnTo>
                  <a:lnTo>
                    <a:pt x="7721" y="52158"/>
                  </a:lnTo>
                  <a:lnTo>
                    <a:pt x="7988" y="52311"/>
                  </a:lnTo>
                  <a:lnTo>
                    <a:pt x="7988" y="4419"/>
                  </a:lnTo>
                  <a:close/>
                </a:path>
                <a:path w="10794" h="53975">
                  <a:moveTo>
                    <a:pt x="10553" y="5905"/>
                  </a:moveTo>
                  <a:lnTo>
                    <a:pt x="10287" y="5905"/>
                  </a:lnTo>
                  <a:lnTo>
                    <a:pt x="10287" y="53644"/>
                  </a:lnTo>
                  <a:lnTo>
                    <a:pt x="10553" y="53797"/>
                  </a:lnTo>
                  <a:lnTo>
                    <a:pt x="10553" y="590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0" name="object 5050"/>
            <p:cNvSpPr/>
            <p:nvPr/>
          </p:nvSpPr>
          <p:spPr>
            <a:xfrm>
              <a:off x="2771171" y="5442440"/>
              <a:ext cx="24765" cy="14604"/>
            </a:xfrm>
            <a:custGeom>
              <a:avLst/>
              <a:gdLst/>
              <a:ahLst/>
              <a:cxnLst/>
              <a:rect l="l" t="t" r="r" b="b"/>
              <a:pathLst>
                <a:path w="24764" h="14604">
                  <a:moveTo>
                    <a:pt x="8483" y="0"/>
                  </a:moveTo>
                  <a:lnTo>
                    <a:pt x="0" y="4902"/>
                  </a:lnTo>
                  <a:lnTo>
                    <a:pt x="16065" y="14109"/>
                  </a:lnTo>
                  <a:lnTo>
                    <a:pt x="24549" y="9207"/>
                  </a:lnTo>
                  <a:lnTo>
                    <a:pt x="848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1" name="object 5051"/>
            <p:cNvSpPr/>
            <p:nvPr/>
          </p:nvSpPr>
          <p:spPr>
            <a:xfrm>
              <a:off x="2771165" y="5443029"/>
              <a:ext cx="24130" cy="14604"/>
            </a:xfrm>
            <a:custGeom>
              <a:avLst/>
              <a:gdLst/>
              <a:ahLst/>
              <a:cxnLst/>
              <a:rect l="l" t="t" r="r" b="b"/>
              <a:pathLst>
                <a:path w="24130" h="14604">
                  <a:moveTo>
                    <a:pt x="16065" y="13512"/>
                  </a:moveTo>
                  <a:lnTo>
                    <a:pt x="0" y="4305"/>
                  </a:lnTo>
                  <a:lnTo>
                    <a:pt x="0" y="4914"/>
                  </a:lnTo>
                  <a:lnTo>
                    <a:pt x="16065" y="14122"/>
                  </a:lnTo>
                  <a:lnTo>
                    <a:pt x="16065" y="13512"/>
                  </a:lnTo>
                  <a:close/>
                </a:path>
                <a:path w="24130" h="14604">
                  <a:moveTo>
                    <a:pt x="23520" y="8547"/>
                  </a:moveTo>
                  <a:lnTo>
                    <a:pt x="8610" y="0"/>
                  </a:lnTo>
                  <a:lnTo>
                    <a:pt x="1206" y="4381"/>
                  </a:lnTo>
                  <a:lnTo>
                    <a:pt x="16103" y="12928"/>
                  </a:lnTo>
                  <a:lnTo>
                    <a:pt x="23520" y="854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2" name="object 5052"/>
            <p:cNvSpPr/>
            <p:nvPr/>
          </p:nvSpPr>
          <p:spPr>
            <a:xfrm>
              <a:off x="2787237" y="5451653"/>
              <a:ext cx="8890" cy="5715"/>
            </a:xfrm>
            <a:custGeom>
              <a:avLst/>
              <a:gdLst/>
              <a:ahLst/>
              <a:cxnLst/>
              <a:rect l="l" t="t" r="r" b="b"/>
              <a:pathLst>
                <a:path w="8889" h="5714">
                  <a:moveTo>
                    <a:pt x="8483" y="0"/>
                  </a:moveTo>
                  <a:lnTo>
                    <a:pt x="0" y="4889"/>
                  </a:lnTo>
                  <a:lnTo>
                    <a:pt x="0" y="5511"/>
                  </a:lnTo>
                  <a:lnTo>
                    <a:pt x="8483" y="609"/>
                  </a:lnTo>
                  <a:lnTo>
                    <a:pt x="84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3" name="object 5053"/>
            <p:cNvSpPr/>
            <p:nvPr/>
          </p:nvSpPr>
          <p:spPr>
            <a:xfrm>
              <a:off x="2773047" y="5443024"/>
              <a:ext cx="22225" cy="13335"/>
            </a:xfrm>
            <a:custGeom>
              <a:avLst/>
              <a:gdLst/>
              <a:ahLst/>
              <a:cxnLst/>
              <a:rect l="l" t="t" r="r" b="b"/>
              <a:pathLst>
                <a:path w="22225" h="13335">
                  <a:moveTo>
                    <a:pt x="6731" y="0"/>
                  </a:moveTo>
                  <a:lnTo>
                    <a:pt x="6731" y="4787"/>
                  </a:lnTo>
                  <a:lnTo>
                    <a:pt x="0" y="4610"/>
                  </a:lnTo>
                  <a:lnTo>
                    <a:pt x="0" y="4775"/>
                  </a:lnTo>
                  <a:lnTo>
                    <a:pt x="14224" y="12928"/>
                  </a:lnTo>
                  <a:lnTo>
                    <a:pt x="21640" y="8547"/>
                  </a:lnTo>
                  <a:lnTo>
                    <a:pt x="673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4" name="object 5054"/>
            <p:cNvSpPr/>
            <p:nvPr/>
          </p:nvSpPr>
          <p:spPr>
            <a:xfrm>
              <a:off x="2773044" y="5443642"/>
              <a:ext cx="20955" cy="12065"/>
            </a:xfrm>
            <a:custGeom>
              <a:avLst/>
              <a:gdLst/>
              <a:ahLst/>
              <a:cxnLst/>
              <a:rect l="l" t="t" r="r" b="b"/>
              <a:pathLst>
                <a:path w="20955" h="12064">
                  <a:moveTo>
                    <a:pt x="6743" y="0"/>
                  </a:moveTo>
                  <a:lnTo>
                    <a:pt x="0" y="3987"/>
                  </a:lnTo>
                  <a:lnTo>
                    <a:pt x="13957" y="11988"/>
                  </a:lnTo>
                  <a:lnTo>
                    <a:pt x="20700" y="8013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5" name="object 5055"/>
            <p:cNvSpPr/>
            <p:nvPr/>
          </p:nvSpPr>
          <p:spPr>
            <a:xfrm>
              <a:off x="2784138" y="5449990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5" h="4445">
                  <a:moveTo>
                    <a:pt x="3238" y="0"/>
                  </a:moveTo>
                  <a:lnTo>
                    <a:pt x="3009" y="12"/>
                  </a:lnTo>
                  <a:lnTo>
                    <a:pt x="2857" y="88"/>
                  </a:lnTo>
                  <a:lnTo>
                    <a:pt x="12" y="1739"/>
                  </a:lnTo>
                  <a:lnTo>
                    <a:pt x="139" y="1955"/>
                  </a:lnTo>
                  <a:lnTo>
                    <a:pt x="3403" y="3822"/>
                  </a:lnTo>
                  <a:lnTo>
                    <a:pt x="3619" y="3809"/>
                  </a:lnTo>
                  <a:lnTo>
                    <a:pt x="6476" y="2171"/>
                  </a:lnTo>
                  <a:lnTo>
                    <a:pt x="6616" y="2082"/>
                  </a:lnTo>
                  <a:lnTo>
                    <a:pt x="6629" y="1955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6" name="object 5056"/>
            <p:cNvSpPr/>
            <p:nvPr/>
          </p:nvSpPr>
          <p:spPr>
            <a:xfrm>
              <a:off x="2784354" y="5450333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3073" y="0"/>
                  </a:moveTo>
                  <a:lnTo>
                    <a:pt x="2832" y="0"/>
                  </a:lnTo>
                  <a:lnTo>
                    <a:pt x="0" y="1651"/>
                  </a:lnTo>
                  <a:lnTo>
                    <a:pt x="3187" y="3479"/>
                  </a:lnTo>
                  <a:lnTo>
                    <a:pt x="3403" y="3467"/>
                  </a:lnTo>
                  <a:lnTo>
                    <a:pt x="6261" y="1828"/>
                  </a:lnTo>
                  <a:lnTo>
                    <a:pt x="307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7" name="object 5057"/>
            <p:cNvSpPr/>
            <p:nvPr/>
          </p:nvSpPr>
          <p:spPr>
            <a:xfrm>
              <a:off x="2748955" y="5460710"/>
              <a:ext cx="13970" cy="50165"/>
            </a:xfrm>
            <a:custGeom>
              <a:avLst/>
              <a:gdLst/>
              <a:ahLst/>
              <a:cxnLst/>
              <a:rect l="l" t="t" r="r" b="b"/>
              <a:pathLst>
                <a:path w="13969" h="50164">
                  <a:moveTo>
                    <a:pt x="0" y="0"/>
                  </a:moveTo>
                  <a:lnTo>
                    <a:pt x="0" y="42075"/>
                  </a:lnTo>
                  <a:lnTo>
                    <a:pt x="13754" y="49949"/>
                  </a:lnTo>
                  <a:lnTo>
                    <a:pt x="13754" y="78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8" name="object 5058"/>
            <p:cNvSpPr/>
            <p:nvPr/>
          </p:nvSpPr>
          <p:spPr>
            <a:xfrm>
              <a:off x="2762708" y="5461654"/>
              <a:ext cx="12700" cy="49530"/>
            </a:xfrm>
            <a:custGeom>
              <a:avLst/>
              <a:gdLst/>
              <a:ahLst/>
              <a:cxnLst/>
              <a:rect l="l" t="t" r="r" b="b"/>
              <a:pathLst>
                <a:path w="12700" h="49529">
                  <a:moveTo>
                    <a:pt x="12141" y="0"/>
                  </a:moveTo>
                  <a:lnTo>
                    <a:pt x="0" y="6934"/>
                  </a:lnTo>
                  <a:lnTo>
                    <a:pt x="0" y="49022"/>
                  </a:lnTo>
                  <a:lnTo>
                    <a:pt x="12141" y="42062"/>
                  </a:lnTo>
                  <a:lnTo>
                    <a:pt x="1214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9" name="object 5059"/>
            <p:cNvSpPr/>
            <p:nvPr/>
          </p:nvSpPr>
          <p:spPr>
            <a:xfrm>
              <a:off x="2748954" y="5453782"/>
              <a:ext cx="26034" cy="15240"/>
            </a:xfrm>
            <a:custGeom>
              <a:avLst/>
              <a:gdLst/>
              <a:ahLst/>
              <a:cxnLst/>
              <a:rect l="l" t="t" r="r" b="b"/>
              <a:pathLst>
                <a:path w="26035" h="15239">
                  <a:moveTo>
                    <a:pt x="12128" y="0"/>
                  </a:moveTo>
                  <a:lnTo>
                    <a:pt x="0" y="6934"/>
                  </a:lnTo>
                  <a:lnTo>
                    <a:pt x="13779" y="14795"/>
                  </a:lnTo>
                  <a:lnTo>
                    <a:pt x="25895" y="7861"/>
                  </a:lnTo>
                  <a:lnTo>
                    <a:pt x="1212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0" name="object 5060"/>
            <p:cNvSpPr/>
            <p:nvPr/>
          </p:nvSpPr>
          <p:spPr>
            <a:xfrm>
              <a:off x="2748676" y="5452924"/>
              <a:ext cx="26670" cy="15240"/>
            </a:xfrm>
            <a:custGeom>
              <a:avLst/>
              <a:gdLst/>
              <a:ahLst/>
              <a:cxnLst/>
              <a:rect l="l" t="t" r="r" b="b"/>
              <a:pathLst>
                <a:path w="26669" h="15239">
                  <a:moveTo>
                    <a:pt x="12242" y="0"/>
                  </a:moveTo>
                  <a:lnTo>
                    <a:pt x="0" y="6997"/>
                  </a:lnTo>
                  <a:lnTo>
                    <a:pt x="14084" y="15113"/>
                  </a:lnTo>
                  <a:lnTo>
                    <a:pt x="26352" y="8089"/>
                  </a:lnTo>
                  <a:lnTo>
                    <a:pt x="1224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1" name="object 5061"/>
            <p:cNvSpPr/>
            <p:nvPr/>
          </p:nvSpPr>
          <p:spPr>
            <a:xfrm>
              <a:off x="2748661" y="5453456"/>
              <a:ext cx="26034" cy="15240"/>
            </a:xfrm>
            <a:custGeom>
              <a:avLst/>
              <a:gdLst/>
              <a:ahLst/>
              <a:cxnLst/>
              <a:rect l="l" t="t" r="r" b="b"/>
              <a:pathLst>
                <a:path w="26035" h="15239">
                  <a:moveTo>
                    <a:pt x="14109" y="14579"/>
                  </a:moveTo>
                  <a:lnTo>
                    <a:pt x="0" y="6489"/>
                  </a:lnTo>
                  <a:lnTo>
                    <a:pt x="0" y="7023"/>
                  </a:lnTo>
                  <a:lnTo>
                    <a:pt x="14109" y="15113"/>
                  </a:lnTo>
                  <a:lnTo>
                    <a:pt x="14109" y="14579"/>
                  </a:lnTo>
                  <a:close/>
                </a:path>
                <a:path w="26035" h="15239">
                  <a:moveTo>
                    <a:pt x="25463" y="7505"/>
                  </a:moveTo>
                  <a:lnTo>
                    <a:pt x="12369" y="0"/>
                  </a:lnTo>
                  <a:lnTo>
                    <a:pt x="1054" y="6540"/>
                  </a:lnTo>
                  <a:lnTo>
                    <a:pt x="14160" y="14058"/>
                  </a:lnTo>
                  <a:lnTo>
                    <a:pt x="25463" y="750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2" name="object 5062"/>
            <p:cNvSpPr/>
            <p:nvPr/>
          </p:nvSpPr>
          <p:spPr>
            <a:xfrm>
              <a:off x="2762777" y="5461014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12255" y="0"/>
                  </a:moveTo>
                  <a:lnTo>
                    <a:pt x="0" y="7010"/>
                  </a:lnTo>
                  <a:lnTo>
                    <a:pt x="0" y="7556"/>
                  </a:lnTo>
                  <a:lnTo>
                    <a:pt x="12255" y="546"/>
                  </a:lnTo>
                  <a:lnTo>
                    <a:pt x="1225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3" name="object 5063"/>
            <p:cNvSpPr/>
            <p:nvPr/>
          </p:nvSpPr>
          <p:spPr>
            <a:xfrm>
              <a:off x="2750312" y="5453447"/>
              <a:ext cx="24130" cy="14604"/>
            </a:xfrm>
            <a:custGeom>
              <a:avLst/>
              <a:gdLst/>
              <a:ahLst/>
              <a:cxnLst/>
              <a:rect l="l" t="t" r="r" b="b"/>
              <a:pathLst>
                <a:path w="24130" h="14604">
                  <a:moveTo>
                    <a:pt x="10718" y="0"/>
                  </a:moveTo>
                  <a:lnTo>
                    <a:pt x="10795" y="5372"/>
                  </a:lnTo>
                  <a:lnTo>
                    <a:pt x="0" y="6756"/>
                  </a:lnTo>
                  <a:lnTo>
                    <a:pt x="0" y="6896"/>
                  </a:lnTo>
                  <a:lnTo>
                    <a:pt x="12509" y="14058"/>
                  </a:lnTo>
                  <a:lnTo>
                    <a:pt x="23812" y="7505"/>
                  </a:lnTo>
                  <a:lnTo>
                    <a:pt x="1071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4" name="object 5064"/>
            <p:cNvSpPr/>
            <p:nvPr/>
          </p:nvSpPr>
          <p:spPr>
            <a:xfrm>
              <a:off x="2750304" y="5453986"/>
              <a:ext cx="23495" cy="13335"/>
            </a:xfrm>
            <a:custGeom>
              <a:avLst/>
              <a:gdLst/>
              <a:ahLst/>
              <a:cxnLst/>
              <a:rect l="l" t="t" r="r" b="b"/>
              <a:pathLst>
                <a:path w="23494" h="13335">
                  <a:moveTo>
                    <a:pt x="10718" y="0"/>
                  </a:moveTo>
                  <a:lnTo>
                    <a:pt x="0" y="6210"/>
                  </a:lnTo>
                  <a:lnTo>
                    <a:pt x="12268" y="13233"/>
                  </a:lnTo>
                  <a:lnTo>
                    <a:pt x="22987" y="7035"/>
                  </a:lnTo>
                  <a:lnTo>
                    <a:pt x="1071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5" name="object 5065"/>
            <p:cNvSpPr/>
            <p:nvPr/>
          </p:nvSpPr>
          <p:spPr>
            <a:xfrm>
              <a:off x="2751999" y="5458795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844" y="0"/>
                  </a:moveTo>
                  <a:lnTo>
                    <a:pt x="2628" y="0"/>
                  </a:lnTo>
                  <a:lnTo>
                    <a:pt x="2501" y="88"/>
                  </a:lnTo>
                  <a:lnTo>
                    <a:pt x="12" y="1511"/>
                  </a:lnTo>
                  <a:lnTo>
                    <a:pt x="0" y="1638"/>
                  </a:lnTo>
                  <a:lnTo>
                    <a:pt x="2984" y="3365"/>
                  </a:lnTo>
                  <a:lnTo>
                    <a:pt x="3187" y="3365"/>
                  </a:lnTo>
                  <a:lnTo>
                    <a:pt x="3314" y="3276"/>
                  </a:lnTo>
                  <a:lnTo>
                    <a:pt x="5676" y="1930"/>
                  </a:lnTo>
                  <a:lnTo>
                    <a:pt x="5816" y="1828"/>
                  </a:lnTo>
                  <a:lnTo>
                    <a:pt x="2959" y="76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6" name="object 5066"/>
            <p:cNvSpPr/>
            <p:nvPr/>
          </p:nvSpPr>
          <p:spPr>
            <a:xfrm>
              <a:off x="2752164" y="5459087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30" y="0"/>
                  </a:moveTo>
                  <a:lnTo>
                    <a:pt x="2514" y="12"/>
                  </a:lnTo>
                  <a:lnTo>
                    <a:pt x="25" y="1447"/>
                  </a:lnTo>
                  <a:lnTo>
                    <a:pt x="2819" y="3073"/>
                  </a:lnTo>
                  <a:lnTo>
                    <a:pt x="3022" y="3073"/>
                  </a:lnTo>
                  <a:lnTo>
                    <a:pt x="3149" y="2984"/>
                  </a:lnTo>
                  <a:lnTo>
                    <a:pt x="5511" y="1638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7" name="object 5067"/>
            <p:cNvSpPr/>
            <p:nvPr/>
          </p:nvSpPr>
          <p:spPr>
            <a:xfrm>
              <a:off x="2755558" y="5456677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2844" y="0"/>
                  </a:moveTo>
                  <a:lnTo>
                    <a:pt x="2628" y="0"/>
                  </a:lnTo>
                  <a:lnTo>
                    <a:pt x="2501" y="88"/>
                  </a:lnTo>
                  <a:lnTo>
                    <a:pt x="12" y="1511"/>
                  </a:lnTo>
                  <a:lnTo>
                    <a:pt x="2984" y="3365"/>
                  </a:lnTo>
                  <a:lnTo>
                    <a:pt x="3187" y="3352"/>
                  </a:lnTo>
                  <a:lnTo>
                    <a:pt x="5689" y="1904"/>
                  </a:lnTo>
                  <a:lnTo>
                    <a:pt x="5715" y="1638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8" name="object 5068"/>
            <p:cNvSpPr/>
            <p:nvPr/>
          </p:nvSpPr>
          <p:spPr>
            <a:xfrm>
              <a:off x="2755723" y="5456969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730" y="0"/>
                  </a:moveTo>
                  <a:lnTo>
                    <a:pt x="2514" y="0"/>
                  </a:lnTo>
                  <a:lnTo>
                    <a:pt x="0" y="1447"/>
                  </a:lnTo>
                  <a:lnTo>
                    <a:pt x="2819" y="3073"/>
                  </a:lnTo>
                  <a:lnTo>
                    <a:pt x="3022" y="3060"/>
                  </a:lnTo>
                  <a:lnTo>
                    <a:pt x="5524" y="1612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9" name="object 5069"/>
            <p:cNvSpPr/>
            <p:nvPr/>
          </p:nvSpPr>
          <p:spPr>
            <a:xfrm>
              <a:off x="2762758" y="5464430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60">
                  <a:moveTo>
                    <a:pt x="10782" y="0"/>
                  </a:moveTo>
                  <a:lnTo>
                    <a:pt x="0" y="6223"/>
                  </a:lnTo>
                  <a:lnTo>
                    <a:pt x="0" y="10147"/>
                  </a:lnTo>
                  <a:lnTo>
                    <a:pt x="10782" y="392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0" name="object 5070"/>
            <p:cNvSpPr/>
            <p:nvPr/>
          </p:nvSpPr>
          <p:spPr>
            <a:xfrm>
              <a:off x="2750350" y="5463489"/>
              <a:ext cx="23495" cy="11430"/>
            </a:xfrm>
            <a:custGeom>
              <a:avLst/>
              <a:gdLst/>
              <a:ahLst/>
              <a:cxnLst/>
              <a:rect l="l" t="t" r="r" b="b"/>
              <a:pathLst>
                <a:path w="23494" h="11429">
                  <a:moveTo>
                    <a:pt x="12395" y="7162"/>
                  </a:moveTo>
                  <a:lnTo>
                    <a:pt x="0" y="0"/>
                  </a:lnTo>
                  <a:lnTo>
                    <a:pt x="0" y="3924"/>
                  </a:lnTo>
                  <a:lnTo>
                    <a:pt x="12395" y="11087"/>
                  </a:lnTo>
                  <a:lnTo>
                    <a:pt x="12395" y="7162"/>
                  </a:lnTo>
                  <a:close/>
                </a:path>
                <a:path w="23494" h="11429">
                  <a:moveTo>
                    <a:pt x="23190" y="508"/>
                  </a:moveTo>
                  <a:lnTo>
                    <a:pt x="12407" y="6731"/>
                  </a:lnTo>
                  <a:lnTo>
                    <a:pt x="12407" y="10655"/>
                  </a:lnTo>
                  <a:lnTo>
                    <a:pt x="23190" y="4432"/>
                  </a:lnTo>
                  <a:lnTo>
                    <a:pt x="2319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1" name="object 5071"/>
            <p:cNvSpPr/>
            <p:nvPr/>
          </p:nvSpPr>
          <p:spPr>
            <a:xfrm>
              <a:off x="2750360" y="5463042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24"/>
                  </a:lnTo>
                  <a:lnTo>
                    <a:pt x="12395" y="11099"/>
                  </a:lnTo>
                  <a:lnTo>
                    <a:pt x="12395" y="7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2" name="object 5072"/>
            <p:cNvSpPr/>
            <p:nvPr/>
          </p:nvSpPr>
          <p:spPr>
            <a:xfrm>
              <a:off x="2762758" y="5471287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60">
                  <a:moveTo>
                    <a:pt x="10782" y="0"/>
                  </a:moveTo>
                  <a:lnTo>
                    <a:pt x="0" y="6223"/>
                  </a:lnTo>
                  <a:lnTo>
                    <a:pt x="0" y="10160"/>
                  </a:lnTo>
                  <a:lnTo>
                    <a:pt x="10782" y="392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3" name="object 5073"/>
            <p:cNvSpPr/>
            <p:nvPr/>
          </p:nvSpPr>
          <p:spPr>
            <a:xfrm>
              <a:off x="2750350" y="5470347"/>
              <a:ext cx="23495" cy="11430"/>
            </a:xfrm>
            <a:custGeom>
              <a:avLst/>
              <a:gdLst/>
              <a:ahLst/>
              <a:cxnLst/>
              <a:rect l="l" t="t" r="r" b="b"/>
              <a:pathLst>
                <a:path w="23494" h="11429">
                  <a:moveTo>
                    <a:pt x="12395" y="7162"/>
                  </a:moveTo>
                  <a:lnTo>
                    <a:pt x="0" y="0"/>
                  </a:lnTo>
                  <a:lnTo>
                    <a:pt x="0" y="3924"/>
                  </a:lnTo>
                  <a:lnTo>
                    <a:pt x="12395" y="11099"/>
                  </a:lnTo>
                  <a:lnTo>
                    <a:pt x="12395" y="7162"/>
                  </a:lnTo>
                  <a:close/>
                </a:path>
                <a:path w="23494" h="11429">
                  <a:moveTo>
                    <a:pt x="23190" y="508"/>
                  </a:moveTo>
                  <a:lnTo>
                    <a:pt x="12407" y="6731"/>
                  </a:lnTo>
                  <a:lnTo>
                    <a:pt x="12407" y="10668"/>
                  </a:lnTo>
                  <a:lnTo>
                    <a:pt x="23190" y="4432"/>
                  </a:lnTo>
                  <a:lnTo>
                    <a:pt x="2319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4" name="object 5074"/>
            <p:cNvSpPr/>
            <p:nvPr/>
          </p:nvSpPr>
          <p:spPr>
            <a:xfrm>
              <a:off x="2750360" y="5469908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24"/>
                  </a:lnTo>
                  <a:lnTo>
                    <a:pt x="12395" y="11099"/>
                  </a:lnTo>
                  <a:lnTo>
                    <a:pt x="12395" y="7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5" name="object 5075"/>
            <p:cNvSpPr/>
            <p:nvPr/>
          </p:nvSpPr>
          <p:spPr>
            <a:xfrm>
              <a:off x="2762758" y="5478154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60">
                  <a:moveTo>
                    <a:pt x="10782" y="0"/>
                  </a:moveTo>
                  <a:lnTo>
                    <a:pt x="0" y="6223"/>
                  </a:lnTo>
                  <a:lnTo>
                    <a:pt x="0" y="10147"/>
                  </a:lnTo>
                  <a:lnTo>
                    <a:pt x="10782" y="392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6" name="object 5076"/>
            <p:cNvSpPr/>
            <p:nvPr/>
          </p:nvSpPr>
          <p:spPr>
            <a:xfrm>
              <a:off x="2750350" y="5477218"/>
              <a:ext cx="23495" cy="11430"/>
            </a:xfrm>
            <a:custGeom>
              <a:avLst/>
              <a:gdLst/>
              <a:ahLst/>
              <a:cxnLst/>
              <a:rect l="l" t="t" r="r" b="b"/>
              <a:pathLst>
                <a:path w="23494" h="11429">
                  <a:moveTo>
                    <a:pt x="12395" y="7162"/>
                  </a:moveTo>
                  <a:lnTo>
                    <a:pt x="0" y="0"/>
                  </a:lnTo>
                  <a:lnTo>
                    <a:pt x="0" y="3924"/>
                  </a:lnTo>
                  <a:lnTo>
                    <a:pt x="12395" y="11087"/>
                  </a:lnTo>
                  <a:lnTo>
                    <a:pt x="12395" y="7162"/>
                  </a:lnTo>
                  <a:close/>
                </a:path>
                <a:path w="23494" h="11429">
                  <a:moveTo>
                    <a:pt x="23190" y="508"/>
                  </a:moveTo>
                  <a:lnTo>
                    <a:pt x="12407" y="6731"/>
                  </a:lnTo>
                  <a:lnTo>
                    <a:pt x="12407" y="10655"/>
                  </a:lnTo>
                  <a:lnTo>
                    <a:pt x="23190" y="4432"/>
                  </a:lnTo>
                  <a:lnTo>
                    <a:pt x="2319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7" name="object 5077"/>
            <p:cNvSpPr/>
            <p:nvPr/>
          </p:nvSpPr>
          <p:spPr>
            <a:xfrm>
              <a:off x="2750360" y="5476773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24"/>
                  </a:lnTo>
                  <a:lnTo>
                    <a:pt x="12395" y="11087"/>
                  </a:lnTo>
                  <a:lnTo>
                    <a:pt x="12395" y="7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8" name="object 5078"/>
            <p:cNvSpPr/>
            <p:nvPr/>
          </p:nvSpPr>
          <p:spPr>
            <a:xfrm>
              <a:off x="2762758" y="5485018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60">
                  <a:moveTo>
                    <a:pt x="10782" y="0"/>
                  </a:moveTo>
                  <a:lnTo>
                    <a:pt x="0" y="6223"/>
                  </a:lnTo>
                  <a:lnTo>
                    <a:pt x="0" y="10147"/>
                  </a:lnTo>
                  <a:lnTo>
                    <a:pt x="10782" y="392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9" name="object 5079"/>
            <p:cNvSpPr/>
            <p:nvPr/>
          </p:nvSpPr>
          <p:spPr>
            <a:xfrm>
              <a:off x="2750350" y="5484076"/>
              <a:ext cx="23495" cy="11430"/>
            </a:xfrm>
            <a:custGeom>
              <a:avLst/>
              <a:gdLst/>
              <a:ahLst/>
              <a:cxnLst/>
              <a:rect l="l" t="t" r="r" b="b"/>
              <a:pathLst>
                <a:path w="23494" h="11429">
                  <a:moveTo>
                    <a:pt x="12395" y="7162"/>
                  </a:moveTo>
                  <a:lnTo>
                    <a:pt x="0" y="0"/>
                  </a:lnTo>
                  <a:lnTo>
                    <a:pt x="0" y="3924"/>
                  </a:lnTo>
                  <a:lnTo>
                    <a:pt x="12395" y="11099"/>
                  </a:lnTo>
                  <a:lnTo>
                    <a:pt x="12395" y="7162"/>
                  </a:lnTo>
                  <a:close/>
                </a:path>
                <a:path w="23494" h="11429">
                  <a:moveTo>
                    <a:pt x="23190" y="508"/>
                  </a:moveTo>
                  <a:lnTo>
                    <a:pt x="12407" y="6731"/>
                  </a:lnTo>
                  <a:lnTo>
                    <a:pt x="12407" y="10668"/>
                  </a:lnTo>
                  <a:lnTo>
                    <a:pt x="23190" y="4432"/>
                  </a:lnTo>
                  <a:lnTo>
                    <a:pt x="2319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0" name="object 5080"/>
            <p:cNvSpPr/>
            <p:nvPr/>
          </p:nvSpPr>
          <p:spPr>
            <a:xfrm>
              <a:off x="2750360" y="548363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24"/>
                  </a:lnTo>
                  <a:lnTo>
                    <a:pt x="12395" y="11099"/>
                  </a:lnTo>
                  <a:lnTo>
                    <a:pt x="12395" y="7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1" name="object 5081"/>
            <p:cNvSpPr/>
            <p:nvPr/>
          </p:nvSpPr>
          <p:spPr>
            <a:xfrm>
              <a:off x="2762758" y="5491876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60">
                  <a:moveTo>
                    <a:pt x="10782" y="0"/>
                  </a:moveTo>
                  <a:lnTo>
                    <a:pt x="0" y="6223"/>
                  </a:lnTo>
                  <a:lnTo>
                    <a:pt x="0" y="10160"/>
                  </a:lnTo>
                  <a:lnTo>
                    <a:pt x="10782" y="392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2" name="object 5082"/>
            <p:cNvSpPr/>
            <p:nvPr/>
          </p:nvSpPr>
          <p:spPr>
            <a:xfrm>
              <a:off x="2750350" y="5490934"/>
              <a:ext cx="23495" cy="11430"/>
            </a:xfrm>
            <a:custGeom>
              <a:avLst/>
              <a:gdLst/>
              <a:ahLst/>
              <a:cxnLst/>
              <a:rect l="l" t="t" r="r" b="b"/>
              <a:pathLst>
                <a:path w="23494" h="11429">
                  <a:moveTo>
                    <a:pt x="12395" y="7162"/>
                  </a:moveTo>
                  <a:lnTo>
                    <a:pt x="0" y="0"/>
                  </a:lnTo>
                  <a:lnTo>
                    <a:pt x="0" y="3924"/>
                  </a:lnTo>
                  <a:lnTo>
                    <a:pt x="12395" y="11099"/>
                  </a:lnTo>
                  <a:lnTo>
                    <a:pt x="12395" y="7162"/>
                  </a:lnTo>
                  <a:close/>
                </a:path>
                <a:path w="23494" h="11429">
                  <a:moveTo>
                    <a:pt x="23190" y="508"/>
                  </a:moveTo>
                  <a:lnTo>
                    <a:pt x="12407" y="6731"/>
                  </a:lnTo>
                  <a:lnTo>
                    <a:pt x="12407" y="10655"/>
                  </a:lnTo>
                  <a:lnTo>
                    <a:pt x="23190" y="4432"/>
                  </a:lnTo>
                  <a:lnTo>
                    <a:pt x="2319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3" name="object 5083"/>
            <p:cNvSpPr/>
            <p:nvPr/>
          </p:nvSpPr>
          <p:spPr>
            <a:xfrm>
              <a:off x="2750360" y="5490494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24"/>
                  </a:lnTo>
                  <a:lnTo>
                    <a:pt x="12395" y="11087"/>
                  </a:lnTo>
                  <a:lnTo>
                    <a:pt x="12395" y="7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4" name="object 5084"/>
            <p:cNvSpPr/>
            <p:nvPr/>
          </p:nvSpPr>
          <p:spPr>
            <a:xfrm>
              <a:off x="2762758" y="5498740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4" h="10160">
                  <a:moveTo>
                    <a:pt x="10782" y="0"/>
                  </a:moveTo>
                  <a:lnTo>
                    <a:pt x="0" y="6223"/>
                  </a:lnTo>
                  <a:lnTo>
                    <a:pt x="0" y="10147"/>
                  </a:lnTo>
                  <a:lnTo>
                    <a:pt x="10782" y="3924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5" name="object 5085"/>
            <p:cNvSpPr/>
            <p:nvPr/>
          </p:nvSpPr>
          <p:spPr>
            <a:xfrm>
              <a:off x="2750350" y="5497804"/>
              <a:ext cx="23495" cy="11430"/>
            </a:xfrm>
            <a:custGeom>
              <a:avLst/>
              <a:gdLst/>
              <a:ahLst/>
              <a:cxnLst/>
              <a:rect l="l" t="t" r="r" b="b"/>
              <a:pathLst>
                <a:path w="23494" h="11429">
                  <a:moveTo>
                    <a:pt x="12395" y="7162"/>
                  </a:moveTo>
                  <a:lnTo>
                    <a:pt x="0" y="0"/>
                  </a:lnTo>
                  <a:lnTo>
                    <a:pt x="0" y="3924"/>
                  </a:lnTo>
                  <a:lnTo>
                    <a:pt x="12395" y="11087"/>
                  </a:lnTo>
                  <a:lnTo>
                    <a:pt x="12395" y="7162"/>
                  </a:lnTo>
                  <a:close/>
                </a:path>
                <a:path w="23494" h="11429">
                  <a:moveTo>
                    <a:pt x="23190" y="508"/>
                  </a:moveTo>
                  <a:lnTo>
                    <a:pt x="12407" y="6731"/>
                  </a:lnTo>
                  <a:lnTo>
                    <a:pt x="12407" y="10655"/>
                  </a:lnTo>
                  <a:lnTo>
                    <a:pt x="23190" y="4432"/>
                  </a:lnTo>
                  <a:lnTo>
                    <a:pt x="23190" y="50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6" name="object 5086"/>
            <p:cNvSpPr/>
            <p:nvPr/>
          </p:nvSpPr>
          <p:spPr>
            <a:xfrm>
              <a:off x="2750360" y="5497352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0" y="3924"/>
                  </a:lnTo>
                  <a:lnTo>
                    <a:pt x="12395" y="11099"/>
                  </a:lnTo>
                  <a:lnTo>
                    <a:pt x="12395" y="7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87" name="object 508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15847" y="3872128"/>
              <a:ext cx="606690" cy="689960"/>
            </a:xfrm>
            <a:prstGeom prst="rect">
              <a:avLst/>
            </a:prstGeom>
          </p:spPr>
        </p:pic>
        <p:sp>
          <p:nvSpPr>
            <p:cNvPr id="5088" name="object 5088"/>
            <p:cNvSpPr/>
            <p:nvPr/>
          </p:nvSpPr>
          <p:spPr>
            <a:xfrm>
              <a:off x="1013712" y="4159335"/>
              <a:ext cx="122555" cy="122555"/>
            </a:xfrm>
            <a:custGeom>
              <a:avLst/>
              <a:gdLst/>
              <a:ahLst/>
              <a:cxnLst/>
              <a:rect l="l" t="t" r="r" b="b"/>
              <a:pathLst>
                <a:path w="122555" h="122554">
                  <a:moveTo>
                    <a:pt x="61188" y="0"/>
                  </a:moveTo>
                  <a:lnTo>
                    <a:pt x="37370" y="4806"/>
                  </a:lnTo>
                  <a:lnTo>
                    <a:pt x="17921" y="17914"/>
                  </a:lnTo>
                  <a:lnTo>
                    <a:pt x="4808" y="37360"/>
                  </a:lnTo>
                  <a:lnTo>
                    <a:pt x="0" y="61175"/>
                  </a:lnTo>
                  <a:lnTo>
                    <a:pt x="4808" y="84991"/>
                  </a:lnTo>
                  <a:lnTo>
                    <a:pt x="17921" y="104436"/>
                  </a:lnTo>
                  <a:lnTo>
                    <a:pt x="37370" y="117545"/>
                  </a:lnTo>
                  <a:lnTo>
                    <a:pt x="61188" y="122351"/>
                  </a:lnTo>
                  <a:lnTo>
                    <a:pt x="84999" y="117545"/>
                  </a:lnTo>
                  <a:lnTo>
                    <a:pt x="104444" y="104436"/>
                  </a:lnTo>
                  <a:lnTo>
                    <a:pt x="117556" y="84991"/>
                  </a:lnTo>
                  <a:lnTo>
                    <a:pt x="122364" y="61175"/>
                  </a:lnTo>
                  <a:lnTo>
                    <a:pt x="117556" y="37360"/>
                  </a:lnTo>
                  <a:lnTo>
                    <a:pt x="104444" y="17914"/>
                  </a:lnTo>
                  <a:lnTo>
                    <a:pt x="84999" y="4806"/>
                  </a:lnTo>
                  <a:lnTo>
                    <a:pt x="61188" y="0"/>
                  </a:lnTo>
                  <a:close/>
                </a:path>
              </a:pathLst>
            </a:custGeom>
            <a:solidFill>
              <a:srgbClr val="53B97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89" name="object 5089"/>
          <p:cNvSpPr txBox="1"/>
          <p:nvPr/>
        </p:nvSpPr>
        <p:spPr>
          <a:xfrm>
            <a:off x="818628" y="4053243"/>
            <a:ext cx="52641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Калининградская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5090" name="object 5090"/>
          <p:cNvGrpSpPr/>
          <p:nvPr/>
        </p:nvGrpSpPr>
        <p:grpSpPr>
          <a:xfrm>
            <a:off x="815847" y="3874020"/>
            <a:ext cx="605155" cy="688340"/>
            <a:chOff x="815847" y="3874020"/>
            <a:chExt cx="605155" cy="688340"/>
          </a:xfrm>
        </p:grpSpPr>
        <p:pic>
          <p:nvPicPr>
            <p:cNvPr id="5091" name="object 509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15847" y="3874020"/>
              <a:ext cx="604804" cy="688068"/>
            </a:xfrm>
            <a:prstGeom prst="rect">
              <a:avLst/>
            </a:prstGeom>
          </p:spPr>
        </p:pic>
        <p:sp>
          <p:nvSpPr>
            <p:cNvPr id="5092" name="object 5092"/>
            <p:cNvSpPr/>
            <p:nvPr/>
          </p:nvSpPr>
          <p:spPr>
            <a:xfrm>
              <a:off x="1015006" y="4156866"/>
              <a:ext cx="122555" cy="122555"/>
            </a:xfrm>
            <a:custGeom>
              <a:avLst/>
              <a:gdLst/>
              <a:ahLst/>
              <a:cxnLst/>
              <a:rect l="l" t="t" r="r" b="b"/>
              <a:pathLst>
                <a:path w="122555" h="122554">
                  <a:moveTo>
                    <a:pt x="61188" y="0"/>
                  </a:moveTo>
                  <a:lnTo>
                    <a:pt x="37376" y="4806"/>
                  </a:lnTo>
                  <a:lnTo>
                    <a:pt x="17926" y="17914"/>
                  </a:lnTo>
                  <a:lnTo>
                    <a:pt x="4810" y="37360"/>
                  </a:lnTo>
                  <a:lnTo>
                    <a:pt x="0" y="61175"/>
                  </a:lnTo>
                  <a:lnTo>
                    <a:pt x="4810" y="84991"/>
                  </a:lnTo>
                  <a:lnTo>
                    <a:pt x="17926" y="104436"/>
                  </a:lnTo>
                  <a:lnTo>
                    <a:pt x="37376" y="117545"/>
                  </a:lnTo>
                  <a:lnTo>
                    <a:pt x="61188" y="122351"/>
                  </a:lnTo>
                  <a:lnTo>
                    <a:pt x="85006" y="117545"/>
                  </a:lnTo>
                  <a:lnTo>
                    <a:pt x="104455" y="104436"/>
                  </a:lnTo>
                  <a:lnTo>
                    <a:pt x="117568" y="84991"/>
                  </a:lnTo>
                  <a:lnTo>
                    <a:pt x="122377" y="61175"/>
                  </a:lnTo>
                  <a:lnTo>
                    <a:pt x="117568" y="37360"/>
                  </a:lnTo>
                  <a:lnTo>
                    <a:pt x="104455" y="17914"/>
                  </a:lnTo>
                  <a:lnTo>
                    <a:pt x="85006" y="4806"/>
                  </a:lnTo>
                  <a:lnTo>
                    <a:pt x="61188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3" name="object 5093"/>
            <p:cNvSpPr/>
            <p:nvPr/>
          </p:nvSpPr>
          <p:spPr>
            <a:xfrm>
              <a:off x="1116859" y="4292871"/>
              <a:ext cx="33655" cy="19685"/>
            </a:xfrm>
            <a:custGeom>
              <a:avLst/>
              <a:gdLst/>
              <a:ahLst/>
              <a:cxnLst/>
              <a:rect l="l" t="t" r="r" b="b"/>
              <a:pathLst>
                <a:path w="33655" h="19685">
                  <a:moveTo>
                    <a:pt x="17119" y="0"/>
                  </a:moveTo>
                  <a:lnTo>
                    <a:pt x="16840" y="0"/>
                  </a:lnTo>
                  <a:lnTo>
                    <a:pt x="0" y="9728"/>
                  </a:lnTo>
                  <a:lnTo>
                    <a:pt x="0" y="10414"/>
                  </a:lnTo>
                  <a:lnTo>
                    <a:pt x="15328" y="19253"/>
                  </a:lnTo>
                  <a:lnTo>
                    <a:pt x="15900" y="19583"/>
                  </a:lnTo>
                  <a:lnTo>
                    <a:pt x="16611" y="19583"/>
                  </a:lnTo>
                  <a:lnTo>
                    <a:pt x="33223" y="9994"/>
                  </a:lnTo>
                  <a:lnTo>
                    <a:pt x="33223" y="9309"/>
                  </a:lnTo>
                  <a:lnTo>
                    <a:pt x="17119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4" name="object 5094"/>
            <p:cNvSpPr/>
            <p:nvPr/>
          </p:nvSpPr>
          <p:spPr>
            <a:xfrm>
              <a:off x="1133317" y="4293774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14668" y="0"/>
                  </a:moveTo>
                  <a:lnTo>
                    <a:pt x="0" y="8470"/>
                  </a:lnTo>
                  <a:lnTo>
                    <a:pt x="0" y="15201"/>
                  </a:lnTo>
                  <a:lnTo>
                    <a:pt x="14668" y="6718"/>
                  </a:lnTo>
                  <a:lnTo>
                    <a:pt x="1466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5" name="object 5095"/>
            <p:cNvSpPr/>
            <p:nvPr/>
          </p:nvSpPr>
          <p:spPr>
            <a:xfrm>
              <a:off x="1133317" y="4300490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14668" y="0"/>
                  </a:moveTo>
                  <a:lnTo>
                    <a:pt x="0" y="8483"/>
                  </a:lnTo>
                  <a:lnTo>
                    <a:pt x="0" y="10414"/>
                  </a:lnTo>
                  <a:lnTo>
                    <a:pt x="14668" y="1943"/>
                  </a:lnTo>
                  <a:lnTo>
                    <a:pt x="1466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6" name="object 5096"/>
            <p:cNvSpPr/>
            <p:nvPr/>
          </p:nvSpPr>
          <p:spPr>
            <a:xfrm>
              <a:off x="1118609" y="429376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39">
                  <a:moveTo>
                    <a:pt x="7353" y="0"/>
                  </a:moveTo>
                  <a:lnTo>
                    <a:pt x="0" y="12"/>
                  </a:lnTo>
                  <a:lnTo>
                    <a:pt x="0" y="6731"/>
                  </a:lnTo>
                  <a:lnTo>
                    <a:pt x="14693" y="15201"/>
                  </a:lnTo>
                  <a:lnTo>
                    <a:pt x="14693" y="8483"/>
                  </a:lnTo>
                  <a:lnTo>
                    <a:pt x="735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7" name="object 5097"/>
            <p:cNvSpPr/>
            <p:nvPr/>
          </p:nvSpPr>
          <p:spPr>
            <a:xfrm>
              <a:off x="1118609" y="4300494"/>
              <a:ext cx="15240" cy="10795"/>
            </a:xfrm>
            <a:custGeom>
              <a:avLst/>
              <a:gdLst/>
              <a:ahLst/>
              <a:cxnLst/>
              <a:rect l="l" t="t" r="r" b="b"/>
              <a:pathLst>
                <a:path w="15240" h="10795">
                  <a:moveTo>
                    <a:pt x="0" y="0"/>
                  </a:moveTo>
                  <a:lnTo>
                    <a:pt x="0" y="1943"/>
                  </a:lnTo>
                  <a:lnTo>
                    <a:pt x="14693" y="10413"/>
                  </a:lnTo>
                  <a:lnTo>
                    <a:pt x="14693" y="8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8" name="object 5098"/>
            <p:cNvSpPr/>
            <p:nvPr/>
          </p:nvSpPr>
          <p:spPr>
            <a:xfrm>
              <a:off x="1117650" y="4284693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23342" y="0"/>
                  </a:moveTo>
                  <a:lnTo>
                    <a:pt x="15392" y="647"/>
                  </a:lnTo>
                  <a:lnTo>
                    <a:pt x="0" y="9512"/>
                  </a:lnTo>
                  <a:lnTo>
                    <a:pt x="7962" y="9067"/>
                  </a:lnTo>
                  <a:lnTo>
                    <a:pt x="15925" y="19049"/>
                  </a:lnTo>
                  <a:lnTo>
                    <a:pt x="31292" y="10172"/>
                  </a:lnTo>
                  <a:lnTo>
                    <a:pt x="31292" y="9817"/>
                  </a:lnTo>
                  <a:lnTo>
                    <a:pt x="2334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9" name="object 5099"/>
            <p:cNvSpPr/>
            <p:nvPr/>
          </p:nvSpPr>
          <p:spPr>
            <a:xfrm>
              <a:off x="1117668" y="4293573"/>
              <a:ext cx="16510" cy="10795"/>
            </a:xfrm>
            <a:custGeom>
              <a:avLst/>
              <a:gdLst/>
              <a:ahLst/>
              <a:cxnLst/>
              <a:rect l="l" t="t" r="r" b="b"/>
              <a:pathLst>
                <a:path w="16509" h="10795">
                  <a:moveTo>
                    <a:pt x="7950" y="0"/>
                  </a:moveTo>
                  <a:lnTo>
                    <a:pt x="0" y="647"/>
                  </a:lnTo>
                  <a:lnTo>
                    <a:pt x="0" y="1003"/>
                  </a:lnTo>
                  <a:lnTo>
                    <a:pt x="7950" y="355"/>
                  </a:lnTo>
                  <a:lnTo>
                    <a:pt x="15900" y="10172"/>
                  </a:lnTo>
                  <a:lnTo>
                    <a:pt x="15900" y="9817"/>
                  </a:lnTo>
                  <a:lnTo>
                    <a:pt x="795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0" name="object 5100"/>
            <p:cNvSpPr/>
            <p:nvPr/>
          </p:nvSpPr>
          <p:spPr>
            <a:xfrm>
              <a:off x="1125613" y="4284695"/>
              <a:ext cx="23495" cy="19050"/>
            </a:xfrm>
            <a:custGeom>
              <a:avLst/>
              <a:gdLst/>
              <a:ahLst/>
              <a:cxnLst/>
              <a:rect l="l" t="t" r="r" b="b"/>
              <a:pathLst>
                <a:path w="23494" h="19050">
                  <a:moveTo>
                    <a:pt x="15379" y="0"/>
                  </a:moveTo>
                  <a:lnTo>
                    <a:pt x="0" y="8877"/>
                  </a:lnTo>
                  <a:lnTo>
                    <a:pt x="7962" y="18694"/>
                  </a:lnTo>
                  <a:lnTo>
                    <a:pt x="23329" y="9817"/>
                  </a:lnTo>
                  <a:lnTo>
                    <a:pt x="1537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1" name="object 5101"/>
            <p:cNvSpPr/>
            <p:nvPr/>
          </p:nvSpPr>
          <p:spPr>
            <a:xfrm>
              <a:off x="1126286" y="4284408"/>
              <a:ext cx="22860" cy="19050"/>
            </a:xfrm>
            <a:custGeom>
              <a:avLst/>
              <a:gdLst/>
              <a:ahLst/>
              <a:cxnLst/>
              <a:rect l="l" t="t" r="r" b="b"/>
              <a:pathLst>
                <a:path w="22859" h="19050">
                  <a:moveTo>
                    <a:pt x="22453" y="10363"/>
                  </a:moveTo>
                  <a:lnTo>
                    <a:pt x="14097" y="76"/>
                  </a:lnTo>
                  <a:lnTo>
                    <a:pt x="13563" y="0"/>
                  </a:lnTo>
                  <a:lnTo>
                    <a:pt x="12839" y="596"/>
                  </a:lnTo>
                  <a:lnTo>
                    <a:pt x="12814" y="825"/>
                  </a:lnTo>
                  <a:lnTo>
                    <a:pt x="12293" y="749"/>
                  </a:lnTo>
                  <a:lnTo>
                    <a:pt x="11569" y="1346"/>
                  </a:lnTo>
                  <a:lnTo>
                    <a:pt x="11544" y="1574"/>
                  </a:lnTo>
                  <a:lnTo>
                    <a:pt x="11010" y="1498"/>
                  </a:lnTo>
                  <a:lnTo>
                    <a:pt x="10287" y="2095"/>
                  </a:lnTo>
                  <a:lnTo>
                    <a:pt x="10261" y="2311"/>
                  </a:lnTo>
                  <a:lnTo>
                    <a:pt x="9728" y="2235"/>
                  </a:lnTo>
                  <a:lnTo>
                    <a:pt x="9004" y="2832"/>
                  </a:lnTo>
                  <a:lnTo>
                    <a:pt x="8978" y="3060"/>
                  </a:lnTo>
                  <a:lnTo>
                    <a:pt x="8445" y="2984"/>
                  </a:lnTo>
                  <a:lnTo>
                    <a:pt x="7721" y="3581"/>
                  </a:lnTo>
                  <a:lnTo>
                    <a:pt x="7696" y="3797"/>
                  </a:lnTo>
                  <a:lnTo>
                    <a:pt x="7175" y="3733"/>
                  </a:lnTo>
                  <a:lnTo>
                    <a:pt x="6451" y="4318"/>
                  </a:lnTo>
                  <a:lnTo>
                    <a:pt x="6426" y="4546"/>
                  </a:lnTo>
                  <a:lnTo>
                    <a:pt x="5892" y="4470"/>
                  </a:lnTo>
                  <a:lnTo>
                    <a:pt x="5168" y="5067"/>
                  </a:lnTo>
                  <a:lnTo>
                    <a:pt x="5143" y="5295"/>
                  </a:lnTo>
                  <a:lnTo>
                    <a:pt x="4610" y="5219"/>
                  </a:lnTo>
                  <a:lnTo>
                    <a:pt x="3886" y="5816"/>
                  </a:lnTo>
                  <a:lnTo>
                    <a:pt x="3860" y="6032"/>
                  </a:lnTo>
                  <a:lnTo>
                    <a:pt x="3340" y="5969"/>
                  </a:lnTo>
                  <a:lnTo>
                    <a:pt x="2616" y="6553"/>
                  </a:lnTo>
                  <a:lnTo>
                    <a:pt x="2590" y="6807"/>
                  </a:lnTo>
                  <a:lnTo>
                    <a:pt x="2057" y="6705"/>
                  </a:lnTo>
                  <a:lnTo>
                    <a:pt x="1333" y="7302"/>
                  </a:lnTo>
                  <a:lnTo>
                    <a:pt x="1308" y="7518"/>
                  </a:lnTo>
                  <a:lnTo>
                    <a:pt x="774" y="7454"/>
                  </a:lnTo>
                  <a:lnTo>
                    <a:pt x="50" y="8039"/>
                  </a:lnTo>
                  <a:lnTo>
                    <a:pt x="0" y="8572"/>
                  </a:lnTo>
                  <a:lnTo>
                    <a:pt x="8242" y="18707"/>
                  </a:lnTo>
                  <a:lnTo>
                    <a:pt x="8483" y="18808"/>
                  </a:lnTo>
                  <a:lnTo>
                    <a:pt x="8724" y="18808"/>
                  </a:lnTo>
                  <a:lnTo>
                    <a:pt x="8915" y="18808"/>
                  </a:lnTo>
                  <a:lnTo>
                    <a:pt x="9093" y="18745"/>
                  </a:lnTo>
                  <a:lnTo>
                    <a:pt x="9613" y="18326"/>
                  </a:lnTo>
                  <a:lnTo>
                    <a:pt x="9639" y="18021"/>
                  </a:lnTo>
                  <a:lnTo>
                    <a:pt x="9766" y="18072"/>
                  </a:lnTo>
                  <a:lnTo>
                    <a:pt x="10007" y="18072"/>
                  </a:lnTo>
                  <a:lnTo>
                    <a:pt x="10185" y="18072"/>
                  </a:lnTo>
                  <a:lnTo>
                    <a:pt x="10375" y="18008"/>
                  </a:lnTo>
                  <a:lnTo>
                    <a:pt x="10896" y="17589"/>
                  </a:lnTo>
                  <a:lnTo>
                    <a:pt x="10922" y="17272"/>
                  </a:lnTo>
                  <a:lnTo>
                    <a:pt x="11049" y="17322"/>
                  </a:lnTo>
                  <a:lnTo>
                    <a:pt x="11290" y="17322"/>
                  </a:lnTo>
                  <a:lnTo>
                    <a:pt x="11480" y="17322"/>
                  </a:lnTo>
                  <a:lnTo>
                    <a:pt x="11658" y="17259"/>
                  </a:lnTo>
                  <a:lnTo>
                    <a:pt x="12179" y="16840"/>
                  </a:lnTo>
                  <a:lnTo>
                    <a:pt x="12204" y="16548"/>
                  </a:lnTo>
                  <a:lnTo>
                    <a:pt x="12560" y="16586"/>
                  </a:lnTo>
                  <a:lnTo>
                    <a:pt x="12738" y="16586"/>
                  </a:lnTo>
                  <a:lnTo>
                    <a:pt x="12928" y="16522"/>
                  </a:lnTo>
                  <a:lnTo>
                    <a:pt x="13449" y="16103"/>
                  </a:lnTo>
                  <a:lnTo>
                    <a:pt x="13474" y="15786"/>
                  </a:lnTo>
                  <a:lnTo>
                    <a:pt x="13601" y="15836"/>
                  </a:lnTo>
                  <a:lnTo>
                    <a:pt x="13843" y="15836"/>
                  </a:lnTo>
                  <a:lnTo>
                    <a:pt x="14033" y="15836"/>
                  </a:lnTo>
                  <a:lnTo>
                    <a:pt x="14211" y="15773"/>
                  </a:lnTo>
                  <a:lnTo>
                    <a:pt x="14732" y="15354"/>
                  </a:lnTo>
                  <a:lnTo>
                    <a:pt x="14757" y="15036"/>
                  </a:lnTo>
                  <a:lnTo>
                    <a:pt x="14884" y="15087"/>
                  </a:lnTo>
                  <a:lnTo>
                    <a:pt x="15125" y="15087"/>
                  </a:lnTo>
                  <a:lnTo>
                    <a:pt x="15303" y="15087"/>
                  </a:lnTo>
                  <a:lnTo>
                    <a:pt x="15494" y="15024"/>
                  </a:lnTo>
                  <a:lnTo>
                    <a:pt x="16014" y="14605"/>
                  </a:lnTo>
                  <a:lnTo>
                    <a:pt x="16040" y="14312"/>
                  </a:lnTo>
                  <a:lnTo>
                    <a:pt x="16395" y="14351"/>
                  </a:lnTo>
                  <a:lnTo>
                    <a:pt x="16586" y="14351"/>
                  </a:lnTo>
                  <a:lnTo>
                    <a:pt x="16764" y="14287"/>
                  </a:lnTo>
                  <a:lnTo>
                    <a:pt x="17284" y="13868"/>
                  </a:lnTo>
                  <a:lnTo>
                    <a:pt x="17310" y="13550"/>
                  </a:lnTo>
                  <a:lnTo>
                    <a:pt x="17437" y="13601"/>
                  </a:lnTo>
                  <a:lnTo>
                    <a:pt x="17678" y="13601"/>
                  </a:lnTo>
                  <a:lnTo>
                    <a:pt x="17856" y="13601"/>
                  </a:lnTo>
                  <a:lnTo>
                    <a:pt x="18046" y="13538"/>
                  </a:lnTo>
                  <a:lnTo>
                    <a:pt x="18567" y="13119"/>
                  </a:lnTo>
                  <a:lnTo>
                    <a:pt x="18592" y="12814"/>
                  </a:lnTo>
                  <a:lnTo>
                    <a:pt x="18719" y="12865"/>
                  </a:lnTo>
                  <a:lnTo>
                    <a:pt x="18961" y="12865"/>
                  </a:lnTo>
                  <a:lnTo>
                    <a:pt x="19151" y="12865"/>
                  </a:lnTo>
                  <a:lnTo>
                    <a:pt x="19342" y="12801"/>
                  </a:lnTo>
                  <a:lnTo>
                    <a:pt x="19850" y="12382"/>
                  </a:lnTo>
                  <a:lnTo>
                    <a:pt x="19875" y="12065"/>
                  </a:lnTo>
                  <a:lnTo>
                    <a:pt x="20002" y="12115"/>
                  </a:lnTo>
                  <a:lnTo>
                    <a:pt x="20243" y="12115"/>
                  </a:lnTo>
                  <a:lnTo>
                    <a:pt x="20421" y="12115"/>
                  </a:lnTo>
                  <a:lnTo>
                    <a:pt x="20612" y="12052"/>
                  </a:lnTo>
                  <a:lnTo>
                    <a:pt x="21132" y="11633"/>
                  </a:lnTo>
                  <a:lnTo>
                    <a:pt x="21158" y="11328"/>
                  </a:lnTo>
                  <a:lnTo>
                    <a:pt x="21513" y="11366"/>
                  </a:lnTo>
                  <a:lnTo>
                    <a:pt x="21704" y="11366"/>
                  </a:lnTo>
                  <a:lnTo>
                    <a:pt x="21894" y="11303"/>
                  </a:lnTo>
                  <a:lnTo>
                    <a:pt x="22402" y="10883"/>
                  </a:lnTo>
                  <a:lnTo>
                    <a:pt x="22453" y="10363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2" name="object 5102"/>
            <p:cNvSpPr/>
            <p:nvPr/>
          </p:nvSpPr>
          <p:spPr>
            <a:xfrm>
              <a:off x="1118184" y="4284370"/>
              <a:ext cx="22860" cy="10160"/>
            </a:xfrm>
            <a:custGeom>
              <a:avLst/>
              <a:gdLst/>
              <a:ahLst/>
              <a:cxnLst/>
              <a:rect l="l" t="t" r="r" b="b"/>
              <a:pathLst>
                <a:path w="22859" h="10160">
                  <a:moveTo>
                    <a:pt x="22758" y="1270"/>
                  </a:moveTo>
                  <a:lnTo>
                    <a:pt x="22682" y="355"/>
                  </a:lnTo>
                  <a:lnTo>
                    <a:pt x="22288" y="0"/>
                  </a:lnTo>
                  <a:lnTo>
                    <a:pt x="13411" y="711"/>
                  </a:lnTo>
                  <a:lnTo>
                    <a:pt x="13055" y="1117"/>
                  </a:lnTo>
                  <a:lnTo>
                    <a:pt x="13068" y="1371"/>
                  </a:lnTo>
                  <a:lnTo>
                    <a:pt x="12115" y="1447"/>
                  </a:lnTo>
                  <a:lnTo>
                    <a:pt x="11760" y="1854"/>
                  </a:lnTo>
                  <a:lnTo>
                    <a:pt x="11772" y="2120"/>
                  </a:lnTo>
                  <a:lnTo>
                    <a:pt x="10807" y="2197"/>
                  </a:lnTo>
                  <a:lnTo>
                    <a:pt x="10452" y="2603"/>
                  </a:lnTo>
                  <a:lnTo>
                    <a:pt x="10464" y="2870"/>
                  </a:lnTo>
                  <a:lnTo>
                    <a:pt x="9499" y="2946"/>
                  </a:lnTo>
                  <a:lnTo>
                    <a:pt x="9144" y="3352"/>
                  </a:lnTo>
                  <a:lnTo>
                    <a:pt x="9156" y="3606"/>
                  </a:lnTo>
                  <a:lnTo>
                    <a:pt x="8191" y="3683"/>
                  </a:lnTo>
                  <a:lnTo>
                    <a:pt x="7835" y="4089"/>
                  </a:lnTo>
                  <a:lnTo>
                    <a:pt x="7848" y="4356"/>
                  </a:lnTo>
                  <a:lnTo>
                    <a:pt x="6883" y="4432"/>
                  </a:lnTo>
                  <a:lnTo>
                    <a:pt x="6527" y="4838"/>
                  </a:lnTo>
                  <a:lnTo>
                    <a:pt x="6540" y="5105"/>
                  </a:lnTo>
                  <a:lnTo>
                    <a:pt x="5575" y="5181"/>
                  </a:lnTo>
                  <a:lnTo>
                    <a:pt x="5219" y="5588"/>
                  </a:lnTo>
                  <a:lnTo>
                    <a:pt x="5232" y="5842"/>
                  </a:lnTo>
                  <a:lnTo>
                    <a:pt x="4279" y="5918"/>
                  </a:lnTo>
                  <a:lnTo>
                    <a:pt x="3924" y="6324"/>
                  </a:lnTo>
                  <a:lnTo>
                    <a:pt x="3937" y="6591"/>
                  </a:lnTo>
                  <a:lnTo>
                    <a:pt x="2971" y="6667"/>
                  </a:lnTo>
                  <a:lnTo>
                    <a:pt x="2616" y="7073"/>
                  </a:lnTo>
                  <a:lnTo>
                    <a:pt x="2628" y="7340"/>
                  </a:lnTo>
                  <a:lnTo>
                    <a:pt x="1663" y="7416"/>
                  </a:lnTo>
                  <a:lnTo>
                    <a:pt x="1308" y="7823"/>
                  </a:lnTo>
                  <a:lnTo>
                    <a:pt x="1320" y="8077"/>
                  </a:lnTo>
                  <a:lnTo>
                    <a:pt x="355" y="8153"/>
                  </a:lnTo>
                  <a:lnTo>
                    <a:pt x="0" y="8559"/>
                  </a:lnTo>
                  <a:lnTo>
                    <a:pt x="76" y="9461"/>
                  </a:lnTo>
                  <a:lnTo>
                    <a:pt x="444" y="9791"/>
                  </a:lnTo>
                  <a:lnTo>
                    <a:pt x="876" y="9791"/>
                  </a:lnTo>
                  <a:lnTo>
                    <a:pt x="9347" y="9118"/>
                  </a:lnTo>
                  <a:lnTo>
                    <a:pt x="9702" y="8712"/>
                  </a:lnTo>
                  <a:lnTo>
                    <a:pt x="9677" y="8470"/>
                  </a:lnTo>
                  <a:lnTo>
                    <a:pt x="10655" y="8382"/>
                  </a:lnTo>
                  <a:lnTo>
                    <a:pt x="11010" y="7975"/>
                  </a:lnTo>
                  <a:lnTo>
                    <a:pt x="10985" y="7708"/>
                  </a:lnTo>
                  <a:lnTo>
                    <a:pt x="11506" y="7658"/>
                  </a:lnTo>
                  <a:lnTo>
                    <a:pt x="11963" y="7632"/>
                  </a:lnTo>
                  <a:lnTo>
                    <a:pt x="12319" y="7213"/>
                  </a:lnTo>
                  <a:lnTo>
                    <a:pt x="12293" y="6972"/>
                  </a:lnTo>
                  <a:lnTo>
                    <a:pt x="13271" y="6883"/>
                  </a:lnTo>
                  <a:lnTo>
                    <a:pt x="13627" y="6477"/>
                  </a:lnTo>
                  <a:lnTo>
                    <a:pt x="13601" y="6235"/>
                  </a:lnTo>
                  <a:lnTo>
                    <a:pt x="14566" y="6146"/>
                  </a:lnTo>
                  <a:lnTo>
                    <a:pt x="14922" y="5740"/>
                  </a:lnTo>
                  <a:lnTo>
                    <a:pt x="14897" y="5473"/>
                  </a:lnTo>
                  <a:lnTo>
                    <a:pt x="15417" y="5422"/>
                  </a:lnTo>
                  <a:lnTo>
                    <a:pt x="15875" y="5397"/>
                  </a:lnTo>
                  <a:lnTo>
                    <a:pt x="16230" y="4978"/>
                  </a:lnTo>
                  <a:lnTo>
                    <a:pt x="16205" y="4737"/>
                  </a:lnTo>
                  <a:lnTo>
                    <a:pt x="17183" y="4648"/>
                  </a:lnTo>
                  <a:lnTo>
                    <a:pt x="17538" y="4241"/>
                  </a:lnTo>
                  <a:lnTo>
                    <a:pt x="17513" y="4000"/>
                  </a:lnTo>
                  <a:lnTo>
                    <a:pt x="18491" y="3911"/>
                  </a:lnTo>
                  <a:lnTo>
                    <a:pt x="18846" y="3505"/>
                  </a:lnTo>
                  <a:lnTo>
                    <a:pt x="18821" y="3238"/>
                  </a:lnTo>
                  <a:lnTo>
                    <a:pt x="19342" y="3187"/>
                  </a:lnTo>
                  <a:lnTo>
                    <a:pt x="19799" y="3162"/>
                  </a:lnTo>
                  <a:lnTo>
                    <a:pt x="20154" y="2743"/>
                  </a:lnTo>
                  <a:lnTo>
                    <a:pt x="20129" y="2501"/>
                  </a:lnTo>
                  <a:lnTo>
                    <a:pt x="21107" y="2413"/>
                  </a:lnTo>
                  <a:lnTo>
                    <a:pt x="21463" y="2006"/>
                  </a:lnTo>
                  <a:lnTo>
                    <a:pt x="21437" y="1752"/>
                  </a:lnTo>
                  <a:lnTo>
                    <a:pt x="21945" y="1701"/>
                  </a:lnTo>
                  <a:lnTo>
                    <a:pt x="22402" y="1676"/>
                  </a:lnTo>
                  <a:lnTo>
                    <a:pt x="22758" y="127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3" name="object 5103"/>
            <p:cNvSpPr/>
            <p:nvPr/>
          </p:nvSpPr>
          <p:spPr>
            <a:xfrm>
              <a:off x="1134240" y="430341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49" y="0"/>
                  </a:moveTo>
                  <a:lnTo>
                    <a:pt x="0" y="1358"/>
                  </a:lnTo>
                  <a:lnTo>
                    <a:pt x="0" y="3327"/>
                  </a:lnTo>
                  <a:lnTo>
                    <a:pt x="2349" y="1981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4" name="object 5104"/>
            <p:cNvSpPr/>
            <p:nvPr/>
          </p:nvSpPr>
          <p:spPr>
            <a:xfrm>
              <a:off x="1134541" y="430392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990" y="165"/>
                  </a:moveTo>
                  <a:lnTo>
                    <a:pt x="431" y="495"/>
                  </a:lnTo>
                  <a:lnTo>
                    <a:pt x="0" y="2616"/>
                  </a:lnTo>
                  <a:lnTo>
                    <a:pt x="558" y="2298"/>
                  </a:lnTo>
                  <a:lnTo>
                    <a:pt x="990" y="165"/>
                  </a:lnTo>
                  <a:close/>
                </a:path>
                <a:path w="1269" h="3175">
                  <a:moveTo>
                    <a:pt x="1231" y="0"/>
                  </a:moveTo>
                  <a:lnTo>
                    <a:pt x="1054" y="127"/>
                  </a:lnTo>
                  <a:lnTo>
                    <a:pt x="622" y="2247"/>
                  </a:lnTo>
                  <a:lnTo>
                    <a:pt x="812" y="2133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5" name="object 5105"/>
            <p:cNvSpPr/>
            <p:nvPr/>
          </p:nvSpPr>
          <p:spPr>
            <a:xfrm>
              <a:off x="1134188" y="430345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62" y="152"/>
                  </a:moveTo>
                  <a:lnTo>
                    <a:pt x="2172" y="1968"/>
                  </a:lnTo>
                  <a:lnTo>
                    <a:pt x="101" y="3162"/>
                  </a:lnTo>
                  <a:lnTo>
                    <a:pt x="0" y="3314"/>
                  </a:lnTo>
                  <a:lnTo>
                    <a:pt x="2362" y="1968"/>
                  </a:lnTo>
                  <a:lnTo>
                    <a:pt x="2362" y="152"/>
                  </a:lnTo>
                  <a:close/>
                </a:path>
                <a:path w="2540" h="3810">
                  <a:moveTo>
                    <a:pt x="2362" y="0"/>
                  </a:moveTo>
                  <a:lnTo>
                    <a:pt x="0" y="1358"/>
                  </a:lnTo>
                  <a:lnTo>
                    <a:pt x="0" y="3162"/>
                  </a:lnTo>
                  <a:lnTo>
                    <a:pt x="167" y="1358"/>
                  </a:lnTo>
                  <a:lnTo>
                    <a:pt x="2260" y="15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6" name="object 5106"/>
            <p:cNvSpPr/>
            <p:nvPr/>
          </p:nvSpPr>
          <p:spPr>
            <a:xfrm>
              <a:off x="1134229" y="430348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62" y="152"/>
                  </a:moveTo>
                  <a:lnTo>
                    <a:pt x="2194" y="1955"/>
                  </a:lnTo>
                  <a:lnTo>
                    <a:pt x="101" y="3162"/>
                  </a:lnTo>
                  <a:lnTo>
                    <a:pt x="0" y="3314"/>
                  </a:lnTo>
                  <a:lnTo>
                    <a:pt x="2362" y="1955"/>
                  </a:lnTo>
                  <a:lnTo>
                    <a:pt x="2362" y="152"/>
                  </a:lnTo>
                  <a:close/>
                </a:path>
                <a:path w="2540" h="3810">
                  <a:moveTo>
                    <a:pt x="2362" y="0"/>
                  </a:moveTo>
                  <a:lnTo>
                    <a:pt x="0" y="1346"/>
                  </a:lnTo>
                  <a:lnTo>
                    <a:pt x="0" y="3162"/>
                  </a:lnTo>
                  <a:lnTo>
                    <a:pt x="189" y="1346"/>
                  </a:lnTo>
                  <a:lnTo>
                    <a:pt x="2260" y="15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7" name="object 5107"/>
            <p:cNvSpPr/>
            <p:nvPr/>
          </p:nvSpPr>
          <p:spPr>
            <a:xfrm>
              <a:off x="1135700" y="430382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114"/>
                  </a:lnTo>
                  <a:lnTo>
                    <a:pt x="63" y="194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8" name="object 5108"/>
            <p:cNvSpPr/>
            <p:nvPr/>
          </p:nvSpPr>
          <p:spPr>
            <a:xfrm>
              <a:off x="1135700" y="430387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917"/>
                  </a:lnTo>
                  <a:lnTo>
                    <a:pt x="50" y="2057"/>
                  </a:lnTo>
                  <a:lnTo>
                    <a:pt x="215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9" name="object 5109"/>
            <p:cNvSpPr/>
            <p:nvPr/>
          </p:nvSpPr>
          <p:spPr>
            <a:xfrm>
              <a:off x="1134791" y="430435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114"/>
                  </a:lnTo>
                  <a:lnTo>
                    <a:pt x="63" y="194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0" name="object 5110"/>
            <p:cNvSpPr/>
            <p:nvPr/>
          </p:nvSpPr>
          <p:spPr>
            <a:xfrm>
              <a:off x="1134791" y="430439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9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1" name="object 5111"/>
            <p:cNvSpPr/>
            <p:nvPr/>
          </p:nvSpPr>
          <p:spPr>
            <a:xfrm>
              <a:off x="1134127" y="430331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65" y="0"/>
                  </a:moveTo>
                  <a:lnTo>
                    <a:pt x="0" y="1473"/>
                  </a:lnTo>
                  <a:lnTo>
                    <a:pt x="0" y="3555"/>
                  </a:lnTo>
                  <a:lnTo>
                    <a:pt x="101" y="1511"/>
                  </a:lnTo>
                  <a:lnTo>
                    <a:pt x="2451" y="152"/>
                  </a:lnTo>
                  <a:lnTo>
                    <a:pt x="2451" y="2120"/>
                  </a:lnTo>
                  <a:lnTo>
                    <a:pt x="2641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2" name="object 5112"/>
            <p:cNvSpPr/>
            <p:nvPr/>
          </p:nvSpPr>
          <p:spPr>
            <a:xfrm>
              <a:off x="1134198" y="430335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65" y="0"/>
                  </a:moveTo>
                  <a:lnTo>
                    <a:pt x="876" y="990"/>
                  </a:lnTo>
                  <a:lnTo>
                    <a:pt x="0" y="1485"/>
                  </a:lnTo>
                  <a:lnTo>
                    <a:pt x="0" y="3556"/>
                  </a:lnTo>
                  <a:lnTo>
                    <a:pt x="101" y="1524"/>
                  </a:lnTo>
                  <a:lnTo>
                    <a:pt x="876" y="1092"/>
                  </a:lnTo>
                  <a:lnTo>
                    <a:pt x="2463" y="165"/>
                  </a:lnTo>
                  <a:lnTo>
                    <a:pt x="2463" y="2133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3" name="object 5113"/>
            <p:cNvSpPr/>
            <p:nvPr/>
          </p:nvSpPr>
          <p:spPr>
            <a:xfrm>
              <a:off x="1137812" y="430135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49" y="0"/>
                  </a:moveTo>
                  <a:lnTo>
                    <a:pt x="0" y="1358"/>
                  </a:lnTo>
                  <a:lnTo>
                    <a:pt x="0" y="3327"/>
                  </a:lnTo>
                  <a:lnTo>
                    <a:pt x="2349" y="1981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4" name="object 5114"/>
            <p:cNvSpPr/>
            <p:nvPr/>
          </p:nvSpPr>
          <p:spPr>
            <a:xfrm>
              <a:off x="1138110" y="430187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990" y="152"/>
                  </a:moveTo>
                  <a:lnTo>
                    <a:pt x="431" y="482"/>
                  </a:lnTo>
                  <a:lnTo>
                    <a:pt x="0" y="2603"/>
                  </a:lnTo>
                  <a:lnTo>
                    <a:pt x="558" y="2286"/>
                  </a:lnTo>
                  <a:lnTo>
                    <a:pt x="990" y="152"/>
                  </a:lnTo>
                  <a:close/>
                </a:path>
                <a:path w="1269" h="3175">
                  <a:moveTo>
                    <a:pt x="1231" y="0"/>
                  </a:moveTo>
                  <a:lnTo>
                    <a:pt x="1054" y="127"/>
                  </a:lnTo>
                  <a:lnTo>
                    <a:pt x="622" y="2247"/>
                  </a:lnTo>
                  <a:lnTo>
                    <a:pt x="812" y="2120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5" name="object 5115"/>
            <p:cNvSpPr/>
            <p:nvPr/>
          </p:nvSpPr>
          <p:spPr>
            <a:xfrm>
              <a:off x="1137758" y="430139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62" y="152"/>
                  </a:moveTo>
                  <a:lnTo>
                    <a:pt x="2194" y="1955"/>
                  </a:lnTo>
                  <a:lnTo>
                    <a:pt x="101" y="3162"/>
                  </a:lnTo>
                  <a:lnTo>
                    <a:pt x="0" y="3314"/>
                  </a:lnTo>
                  <a:lnTo>
                    <a:pt x="2362" y="1955"/>
                  </a:lnTo>
                  <a:lnTo>
                    <a:pt x="2362" y="152"/>
                  </a:lnTo>
                  <a:close/>
                </a:path>
                <a:path w="2540" h="3810">
                  <a:moveTo>
                    <a:pt x="2362" y="0"/>
                  </a:moveTo>
                  <a:lnTo>
                    <a:pt x="0" y="1346"/>
                  </a:lnTo>
                  <a:lnTo>
                    <a:pt x="0" y="3162"/>
                  </a:lnTo>
                  <a:lnTo>
                    <a:pt x="189" y="1346"/>
                  </a:lnTo>
                  <a:lnTo>
                    <a:pt x="2260" y="15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6" name="object 5116"/>
            <p:cNvSpPr/>
            <p:nvPr/>
          </p:nvSpPr>
          <p:spPr>
            <a:xfrm>
              <a:off x="1137800" y="430141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62" y="152"/>
                  </a:moveTo>
                  <a:lnTo>
                    <a:pt x="2172" y="1968"/>
                  </a:lnTo>
                  <a:lnTo>
                    <a:pt x="101" y="3162"/>
                  </a:lnTo>
                  <a:lnTo>
                    <a:pt x="0" y="3314"/>
                  </a:lnTo>
                  <a:lnTo>
                    <a:pt x="2362" y="1968"/>
                  </a:lnTo>
                  <a:lnTo>
                    <a:pt x="2362" y="152"/>
                  </a:lnTo>
                  <a:close/>
                </a:path>
                <a:path w="2540" h="3810">
                  <a:moveTo>
                    <a:pt x="2362" y="0"/>
                  </a:moveTo>
                  <a:lnTo>
                    <a:pt x="0" y="1358"/>
                  </a:lnTo>
                  <a:lnTo>
                    <a:pt x="0" y="3162"/>
                  </a:lnTo>
                  <a:lnTo>
                    <a:pt x="167" y="1358"/>
                  </a:lnTo>
                  <a:lnTo>
                    <a:pt x="2260" y="15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7" name="object 5117"/>
            <p:cNvSpPr/>
            <p:nvPr/>
          </p:nvSpPr>
          <p:spPr>
            <a:xfrm>
              <a:off x="1139271" y="430176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114"/>
                  </a:lnTo>
                  <a:lnTo>
                    <a:pt x="63" y="194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8" name="object 5118"/>
            <p:cNvSpPr/>
            <p:nvPr/>
          </p:nvSpPr>
          <p:spPr>
            <a:xfrm>
              <a:off x="1139271" y="430181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917"/>
                  </a:lnTo>
                  <a:lnTo>
                    <a:pt x="50" y="2057"/>
                  </a:lnTo>
                  <a:lnTo>
                    <a:pt x="215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9" name="object 5119"/>
            <p:cNvSpPr/>
            <p:nvPr/>
          </p:nvSpPr>
          <p:spPr>
            <a:xfrm>
              <a:off x="1138363" y="430231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88"/>
                  </a:lnTo>
                  <a:lnTo>
                    <a:pt x="63" y="19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0" name="object 5120"/>
            <p:cNvSpPr/>
            <p:nvPr/>
          </p:nvSpPr>
          <p:spPr>
            <a:xfrm>
              <a:off x="1138363" y="43023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9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1" name="object 5121"/>
            <p:cNvSpPr/>
            <p:nvPr/>
          </p:nvSpPr>
          <p:spPr>
            <a:xfrm>
              <a:off x="1137698" y="430125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65" y="0"/>
                  </a:moveTo>
                  <a:lnTo>
                    <a:pt x="0" y="1473"/>
                  </a:lnTo>
                  <a:lnTo>
                    <a:pt x="0" y="3555"/>
                  </a:lnTo>
                  <a:lnTo>
                    <a:pt x="101" y="1523"/>
                  </a:lnTo>
                  <a:lnTo>
                    <a:pt x="2451" y="152"/>
                  </a:lnTo>
                  <a:lnTo>
                    <a:pt x="2451" y="2120"/>
                  </a:lnTo>
                  <a:lnTo>
                    <a:pt x="2641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2" name="object 5122"/>
            <p:cNvSpPr/>
            <p:nvPr/>
          </p:nvSpPr>
          <p:spPr>
            <a:xfrm>
              <a:off x="1137767" y="430128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65" y="0"/>
                  </a:moveTo>
                  <a:lnTo>
                    <a:pt x="876" y="990"/>
                  </a:lnTo>
                  <a:lnTo>
                    <a:pt x="0" y="1485"/>
                  </a:lnTo>
                  <a:lnTo>
                    <a:pt x="0" y="3556"/>
                  </a:lnTo>
                  <a:lnTo>
                    <a:pt x="101" y="1524"/>
                  </a:lnTo>
                  <a:lnTo>
                    <a:pt x="876" y="1092"/>
                  </a:lnTo>
                  <a:lnTo>
                    <a:pt x="2463" y="165"/>
                  </a:lnTo>
                  <a:lnTo>
                    <a:pt x="2463" y="2146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3" name="object 5123"/>
            <p:cNvSpPr/>
            <p:nvPr/>
          </p:nvSpPr>
          <p:spPr>
            <a:xfrm>
              <a:off x="1141385" y="429929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49" y="0"/>
                  </a:moveTo>
                  <a:lnTo>
                    <a:pt x="0" y="1358"/>
                  </a:lnTo>
                  <a:lnTo>
                    <a:pt x="0" y="3340"/>
                  </a:lnTo>
                  <a:lnTo>
                    <a:pt x="2349" y="1981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4" name="object 5124"/>
            <p:cNvSpPr/>
            <p:nvPr/>
          </p:nvSpPr>
          <p:spPr>
            <a:xfrm>
              <a:off x="1141679" y="429980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990" y="165"/>
                  </a:moveTo>
                  <a:lnTo>
                    <a:pt x="431" y="495"/>
                  </a:lnTo>
                  <a:lnTo>
                    <a:pt x="0" y="2616"/>
                  </a:lnTo>
                  <a:lnTo>
                    <a:pt x="558" y="2298"/>
                  </a:lnTo>
                  <a:lnTo>
                    <a:pt x="990" y="165"/>
                  </a:lnTo>
                  <a:close/>
                </a:path>
                <a:path w="1269" h="3175">
                  <a:moveTo>
                    <a:pt x="1244" y="0"/>
                  </a:moveTo>
                  <a:lnTo>
                    <a:pt x="1066" y="127"/>
                  </a:lnTo>
                  <a:lnTo>
                    <a:pt x="635" y="2247"/>
                  </a:lnTo>
                  <a:lnTo>
                    <a:pt x="825" y="2133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5" name="object 5125"/>
            <p:cNvSpPr/>
            <p:nvPr/>
          </p:nvSpPr>
          <p:spPr>
            <a:xfrm>
              <a:off x="1141329" y="429933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62" y="152"/>
                  </a:moveTo>
                  <a:lnTo>
                    <a:pt x="2194" y="1955"/>
                  </a:lnTo>
                  <a:lnTo>
                    <a:pt x="101" y="3162"/>
                  </a:lnTo>
                  <a:lnTo>
                    <a:pt x="0" y="3314"/>
                  </a:lnTo>
                  <a:lnTo>
                    <a:pt x="2362" y="1955"/>
                  </a:lnTo>
                  <a:lnTo>
                    <a:pt x="2362" y="152"/>
                  </a:lnTo>
                  <a:close/>
                </a:path>
                <a:path w="2540" h="3810">
                  <a:moveTo>
                    <a:pt x="2362" y="0"/>
                  </a:moveTo>
                  <a:lnTo>
                    <a:pt x="0" y="1346"/>
                  </a:lnTo>
                  <a:lnTo>
                    <a:pt x="0" y="3162"/>
                  </a:lnTo>
                  <a:lnTo>
                    <a:pt x="189" y="1346"/>
                  </a:lnTo>
                  <a:lnTo>
                    <a:pt x="2260" y="15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6" name="object 5126"/>
            <p:cNvSpPr/>
            <p:nvPr/>
          </p:nvSpPr>
          <p:spPr>
            <a:xfrm>
              <a:off x="1141371" y="429935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62" y="152"/>
                  </a:moveTo>
                  <a:lnTo>
                    <a:pt x="2194" y="1955"/>
                  </a:lnTo>
                  <a:lnTo>
                    <a:pt x="101" y="3162"/>
                  </a:lnTo>
                  <a:lnTo>
                    <a:pt x="0" y="3314"/>
                  </a:lnTo>
                  <a:lnTo>
                    <a:pt x="2362" y="1955"/>
                  </a:lnTo>
                  <a:lnTo>
                    <a:pt x="2362" y="152"/>
                  </a:lnTo>
                  <a:close/>
                </a:path>
                <a:path w="2540" h="3810">
                  <a:moveTo>
                    <a:pt x="2362" y="0"/>
                  </a:moveTo>
                  <a:lnTo>
                    <a:pt x="0" y="1358"/>
                  </a:lnTo>
                  <a:lnTo>
                    <a:pt x="0" y="3162"/>
                  </a:lnTo>
                  <a:lnTo>
                    <a:pt x="167" y="1358"/>
                  </a:lnTo>
                  <a:lnTo>
                    <a:pt x="2260" y="15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7" name="object 5127"/>
            <p:cNvSpPr/>
            <p:nvPr/>
          </p:nvSpPr>
          <p:spPr>
            <a:xfrm>
              <a:off x="1142842" y="429971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101"/>
                  </a:lnTo>
                  <a:lnTo>
                    <a:pt x="63" y="19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8" name="object 5128"/>
            <p:cNvSpPr/>
            <p:nvPr/>
          </p:nvSpPr>
          <p:spPr>
            <a:xfrm>
              <a:off x="1142842" y="429975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9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9" name="object 5129"/>
            <p:cNvSpPr/>
            <p:nvPr/>
          </p:nvSpPr>
          <p:spPr>
            <a:xfrm>
              <a:off x="1141934" y="430022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114"/>
                  </a:lnTo>
                  <a:lnTo>
                    <a:pt x="63" y="194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0" name="object 5130"/>
            <p:cNvSpPr/>
            <p:nvPr/>
          </p:nvSpPr>
          <p:spPr>
            <a:xfrm>
              <a:off x="1141934" y="430027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9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1" name="object 5131"/>
            <p:cNvSpPr/>
            <p:nvPr/>
          </p:nvSpPr>
          <p:spPr>
            <a:xfrm>
              <a:off x="1141270" y="4299195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65" y="0"/>
                  </a:moveTo>
                  <a:lnTo>
                    <a:pt x="0" y="1473"/>
                  </a:lnTo>
                  <a:lnTo>
                    <a:pt x="0" y="3555"/>
                  </a:lnTo>
                  <a:lnTo>
                    <a:pt x="101" y="1523"/>
                  </a:lnTo>
                  <a:lnTo>
                    <a:pt x="2463" y="152"/>
                  </a:lnTo>
                  <a:lnTo>
                    <a:pt x="2463" y="2120"/>
                  </a:lnTo>
                  <a:lnTo>
                    <a:pt x="2641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2" name="object 5132"/>
            <p:cNvSpPr/>
            <p:nvPr/>
          </p:nvSpPr>
          <p:spPr>
            <a:xfrm>
              <a:off x="1141336" y="429922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50" y="990"/>
                  </a:moveTo>
                  <a:lnTo>
                    <a:pt x="0" y="1473"/>
                  </a:lnTo>
                  <a:lnTo>
                    <a:pt x="0" y="3556"/>
                  </a:lnTo>
                  <a:lnTo>
                    <a:pt x="101" y="1524"/>
                  </a:lnTo>
                  <a:lnTo>
                    <a:pt x="850" y="1092"/>
                  </a:lnTo>
                  <a:close/>
                </a:path>
                <a:path w="3175" h="3810">
                  <a:moveTo>
                    <a:pt x="2565" y="0"/>
                  </a:moveTo>
                  <a:lnTo>
                    <a:pt x="876" y="990"/>
                  </a:lnTo>
                  <a:lnTo>
                    <a:pt x="2463" y="165"/>
                  </a:lnTo>
                  <a:lnTo>
                    <a:pt x="2463" y="2133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3" name="object 5133"/>
            <p:cNvSpPr/>
            <p:nvPr/>
          </p:nvSpPr>
          <p:spPr>
            <a:xfrm>
              <a:off x="1144957" y="429723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49" y="0"/>
                  </a:moveTo>
                  <a:lnTo>
                    <a:pt x="0" y="1358"/>
                  </a:lnTo>
                  <a:lnTo>
                    <a:pt x="0" y="3340"/>
                  </a:lnTo>
                  <a:lnTo>
                    <a:pt x="2349" y="1981"/>
                  </a:lnTo>
                  <a:lnTo>
                    <a:pt x="234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4" name="object 5134"/>
            <p:cNvSpPr/>
            <p:nvPr/>
          </p:nvSpPr>
          <p:spPr>
            <a:xfrm>
              <a:off x="1145260" y="429774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990" y="165"/>
                  </a:moveTo>
                  <a:lnTo>
                    <a:pt x="431" y="495"/>
                  </a:lnTo>
                  <a:lnTo>
                    <a:pt x="0" y="2616"/>
                  </a:lnTo>
                  <a:lnTo>
                    <a:pt x="558" y="2298"/>
                  </a:lnTo>
                  <a:lnTo>
                    <a:pt x="990" y="165"/>
                  </a:lnTo>
                  <a:close/>
                </a:path>
                <a:path w="1269" h="3175">
                  <a:moveTo>
                    <a:pt x="1231" y="0"/>
                  </a:moveTo>
                  <a:lnTo>
                    <a:pt x="1054" y="127"/>
                  </a:lnTo>
                  <a:lnTo>
                    <a:pt x="622" y="2247"/>
                  </a:lnTo>
                  <a:lnTo>
                    <a:pt x="812" y="2133"/>
                  </a:lnTo>
                  <a:lnTo>
                    <a:pt x="1231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5" name="object 5135"/>
            <p:cNvSpPr/>
            <p:nvPr/>
          </p:nvSpPr>
          <p:spPr>
            <a:xfrm>
              <a:off x="1144899" y="429727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62" y="152"/>
                  </a:moveTo>
                  <a:lnTo>
                    <a:pt x="2172" y="1968"/>
                  </a:lnTo>
                  <a:lnTo>
                    <a:pt x="101" y="3162"/>
                  </a:lnTo>
                  <a:lnTo>
                    <a:pt x="0" y="3314"/>
                  </a:lnTo>
                  <a:lnTo>
                    <a:pt x="2362" y="1968"/>
                  </a:lnTo>
                  <a:lnTo>
                    <a:pt x="2362" y="152"/>
                  </a:lnTo>
                  <a:close/>
                </a:path>
                <a:path w="2540" h="3810">
                  <a:moveTo>
                    <a:pt x="2362" y="0"/>
                  </a:moveTo>
                  <a:lnTo>
                    <a:pt x="0" y="1358"/>
                  </a:lnTo>
                  <a:lnTo>
                    <a:pt x="0" y="3162"/>
                  </a:lnTo>
                  <a:lnTo>
                    <a:pt x="167" y="1358"/>
                  </a:lnTo>
                  <a:lnTo>
                    <a:pt x="2260" y="15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6" name="object 5136"/>
            <p:cNvSpPr/>
            <p:nvPr/>
          </p:nvSpPr>
          <p:spPr>
            <a:xfrm>
              <a:off x="1144943" y="429729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62" y="152"/>
                  </a:moveTo>
                  <a:lnTo>
                    <a:pt x="2194" y="1955"/>
                  </a:lnTo>
                  <a:lnTo>
                    <a:pt x="101" y="3162"/>
                  </a:lnTo>
                  <a:lnTo>
                    <a:pt x="0" y="3314"/>
                  </a:lnTo>
                  <a:lnTo>
                    <a:pt x="2362" y="1955"/>
                  </a:lnTo>
                  <a:lnTo>
                    <a:pt x="2362" y="152"/>
                  </a:lnTo>
                  <a:close/>
                </a:path>
                <a:path w="2540" h="3810">
                  <a:moveTo>
                    <a:pt x="2362" y="0"/>
                  </a:moveTo>
                  <a:lnTo>
                    <a:pt x="0" y="1346"/>
                  </a:lnTo>
                  <a:lnTo>
                    <a:pt x="0" y="3162"/>
                  </a:lnTo>
                  <a:lnTo>
                    <a:pt x="189" y="1346"/>
                  </a:lnTo>
                  <a:lnTo>
                    <a:pt x="2260" y="152"/>
                  </a:lnTo>
                  <a:lnTo>
                    <a:pt x="236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7" name="object 5137"/>
            <p:cNvSpPr/>
            <p:nvPr/>
          </p:nvSpPr>
          <p:spPr>
            <a:xfrm>
              <a:off x="1146412" y="429764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114"/>
                  </a:lnTo>
                  <a:lnTo>
                    <a:pt x="63" y="194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8" name="object 5138"/>
            <p:cNvSpPr/>
            <p:nvPr/>
          </p:nvSpPr>
          <p:spPr>
            <a:xfrm>
              <a:off x="1146412" y="429768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917"/>
                  </a:lnTo>
                  <a:lnTo>
                    <a:pt x="50" y="2057"/>
                  </a:lnTo>
                  <a:lnTo>
                    <a:pt x="215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9" name="object 5139"/>
            <p:cNvSpPr/>
            <p:nvPr/>
          </p:nvSpPr>
          <p:spPr>
            <a:xfrm>
              <a:off x="1145504" y="429818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101"/>
                  </a:lnTo>
                  <a:lnTo>
                    <a:pt x="63" y="19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0" name="object 5140"/>
            <p:cNvSpPr/>
            <p:nvPr/>
          </p:nvSpPr>
          <p:spPr>
            <a:xfrm>
              <a:off x="1145504" y="429821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917"/>
                  </a:lnTo>
                  <a:lnTo>
                    <a:pt x="50" y="2057"/>
                  </a:lnTo>
                  <a:lnTo>
                    <a:pt x="215" y="19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1" name="object 5141"/>
            <p:cNvSpPr/>
            <p:nvPr/>
          </p:nvSpPr>
          <p:spPr>
            <a:xfrm>
              <a:off x="1144841" y="429713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65" y="0"/>
                  </a:moveTo>
                  <a:lnTo>
                    <a:pt x="0" y="1473"/>
                  </a:lnTo>
                  <a:lnTo>
                    <a:pt x="0" y="3555"/>
                  </a:lnTo>
                  <a:lnTo>
                    <a:pt x="101" y="1511"/>
                  </a:lnTo>
                  <a:lnTo>
                    <a:pt x="2463" y="152"/>
                  </a:lnTo>
                  <a:lnTo>
                    <a:pt x="2463" y="2120"/>
                  </a:lnTo>
                  <a:lnTo>
                    <a:pt x="2641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2" name="object 5142"/>
            <p:cNvSpPr/>
            <p:nvPr/>
          </p:nvSpPr>
          <p:spPr>
            <a:xfrm>
              <a:off x="1144917" y="429717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50" y="977"/>
                  </a:moveTo>
                  <a:lnTo>
                    <a:pt x="0" y="1473"/>
                  </a:lnTo>
                  <a:lnTo>
                    <a:pt x="0" y="3556"/>
                  </a:lnTo>
                  <a:lnTo>
                    <a:pt x="101" y="1524"/>
                  </a:lnTo>
                  <a:lnTo>
                    <a:pt x="850" y="1092"/>
                  </a:lnTo>
                  <a:close/>
                </a:path>
                <a:path w="3175" h="3810">
                  <a:moveTo>
                    <a:pt x="2552" y="0"/>
                  </a:moveTo>
                  <a:lnTo>
                    <a:pt x="863" y="990"/>
                  </a:lnTo>
                  <a:lnTo>
                    <a:pt x="2451" y="165"/>
                  </a:lnTo>
                  <a:lnTo>
                    <a:pt x="2451" y="2133"/>
                  </a:lnTo>
                  <a:lnTo>
                    <a:pt x="25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3" name="object 5143"/>
            <p:cNvSpPr/>
            <p:nvPr/>
          </p:nvSpPr>
          <p:spPr>
            <a:xfrm>
              <a:off x="1130098" y="430345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49" y="3340"/>
                  </a:lnTo>
                  <a:lnTo>
                    <a:pt x="2349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4" name="object 5144"/>
            <p:cNvSpPr/>
            <p:nvPr/>
          </p:nvSpPr>
          <p:spPr>
            <a:xfrm>
              <a:off x="1130909" y="430396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47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33"/>
                  </a:lnTo>
                  <a:lnTo>
                    <a:pt x="609" y="2247"/>
                  </a:lnTo>
                  <a:close/>
                </a:path>
                <a:path w="1269" h="3175">
                  <a:moveTo>
                    <a:pt x="1219" y="2603"/>
                  </a:moveTo>
                  <a:lnTo>
                    <a:pt x="787" y="482"/>
                  </a:lnTo>
                  <a:lnTo>
                    <a:pt x="241" y="152"/>
                  </a:lnTo>
                  <a:lnTo>
                    <a:pt x="660" y="2286"/>
                  </a:lnTo>
                  <a:lnTo>
                    <a:pt x="1219" y="260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5" name="object 5145"/>
            <p:cNvSpPr/>
            <p:nvPr/>
          </p:nvSpPr>
          <p:spPr>
            <a:xfrm>
              <a:off x="1130141" y="430348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68"/>
                  </a:lnTo>
                  <a:lnTo>
                    <a:pt x="2362" y="3340"/>
                  </a:lnTo>
                  <a:lnTo>
                    <a:pt x="2260" y="3174"/>
                  </a:lnTo>
                  <a:lnTo>
                    <a:pt x="167" y="1968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6" name="object 5146"/>
            <p:cNvSpPr/>
            <p:nvPr/>
          </p:nvSpPr>
          <p:spPr>
            <a:xfrm>
              <a:off x="1130099" y="430350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68"/>
                  </a:lnTo>
                  <a:lnTo>
                    <a:pt x="2362" y="3327"/>
                  </a:lnTo>
                  <a:lnTo>
                    <a:pt x="2260" y="3174"/>
                  </a:lnTo>
                  <a:lnTo>
                    <a:pt x="167" y="1968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7" name="object 5147"/>
            <p:cNvSpPr/>
            <p:nvPr/>
          </p:nvSpPr>
          <p:spPr>
            <a:xfrm>
              <a:off x="1130813" y="430386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81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8" name="object 5148"/>
            <p:cNvSpPr/>
            <p:nvPr/>
          </p:nvSpPr>
          <p:spPr>
            <a:xfrm>
              <a:off x="1130762" y="430391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77" y="2044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9" name="object 5149"/>
            <p:cNvSpPr/>
            <p:nvPr/>
          </p:nvSpPr>
          <p:spPr>
            <a:xfrm>
              <a:off x="1131722" y="430438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81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0" name="object 5150"/>
            <p:cNvSpPr/>
            <p:nvPr/>
          </p:nvSpPr>
          <p:spPr>
            <a:xfrm>
              <a:off x="1131684" y="430443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65" y="2044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1" name="object 5151"/>
            <p:cNvSpPr/>
            <p:nvPr/>
          </p:nvSpPr>
          <p:spPr>
            <a:xfrm>
              <a:off x="1129930" y="430335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057"/>
                  </a:lnTo>
                  <a:lnTo>
                    <a:pt x="177" y="152"/>
                  </a:lnTo>
                  <a:lnTo>
                    <a:pt x="2527" y="1511"/>
                  </a:lnTo>
                  <a:lnTo>
                    <a:pt x="2527" y="3479"/>
                  </a:lnTo>
                  <a:lnTo>
                    <a:pt x="2628" y="147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2" name="object 5152"/>
            <p:cNvSpPr/>
            <p:nvPr/>
          </p:nvSpPr>
          <p:spPr>
            <a:xfrm>
              <a:off x="1129919" y="430340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689" y="977"/>
                  </a:moveTo>
                  <a:lnTo>
                    <a:pt x="0" y="0"/>
                  </a:lnTo>
                  <a:lnTo>
                    <a:pt x="0" y="2057"/>
                  </a:lnTo>
                  <a:lnTo>
                    <a:pt x="101" y="152"/>
                  </a:lnTo>
                  <a:lnTo>
                    <a:pt x="1689" y="1079"/>
                  </a:lnTo>
                  <a:close/>
                </a:path>
                <a:path w="3175" h="3810">
                  <a:moveTo>
                    <a:pt x="2565" y="1460"/>
                  </a:moveTo>
                  <a:lnTo>
                    <a:pt x="1701" y="965"/>
                  </a:lnTo>
                  <a:lnTo>
                    <a:pt x="2463" y="1511"/>
                  </a:lnTo>
                  <a:lnTo>
                    <a:pt x="2463" y="3479"/>
                  </a:lnTo>
                  <a:lnTo>
                    <a:pt x="2565" y="14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3" name="object 5153"/>
            <p:cNvSpPr/>
            <p:nvPr/>
          </p:nvSpPr>
          <p:spPr>
            <a:xfrm>
              <a:off x="1126526" y="430139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49" y="3340"/>
                  </a:lnTo>
                  <a:lnTo>
                    <a:pt x="2349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4" name="object 5154"/>
            <p:cNvSpPr/>
            <p:nvPr/>
          </p:nvSpPr>
          <p:spPr>
            <a:xfrm>
              <a:off x="1127328" y="430190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35"/>
                  </a:moveTo>
                  <a:lnTo>
                    <a:pt x="177" y="114"/>
                  </a:lnTo>
                  <a:lnTo>
                    <a:pt x="0" y="0"/>
                  </a:lnTo>
                  <a:lnTo>
                    <a:pt x="419" y="2120"/>
                  </a:lnTo>
                  <a:lnTo>
                    <a:pt x="609" y="2235"/>
                  </a:lnTo>
                  <a:close/>
                </a:path>
                <a:path w="1269" h="3175">
                  <a:moveTo>
                    <a:pt x="1231" y="2603"/>
                  </a:moveTo>
                  <a:lnTo>
                    <a:pt x="800" y="482"/>
                  </a:lnTo>
                  <a:lnTo>
                    <a:pt x="254" y="152"/>
                  </a:lnTo>
                  <a:lnTo>
                    <a:pt x="673" y="2286"/>
                  </a:lnTo>
                  <a:lnTo>
                    <a:pt x="1231" y="260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5" name="object 5155"/>
            <p:cNvSpPr/>
            <p:nvPr/>
          </p:nvSpPr>
          <p:spPr>
            <a:xfrm>
              <a:off x="1126569" y="43014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68"/>
                  </a:lnTo>
                  <a:lnTo>
                    <a:pt x="2362" y="3327"/>
                  </a:lnTo>
                  <a:lnTo>
                    <a:pt x="2260" y="3174"/>
                  </a:lnTo>
                  <a:lnTo>
                    <a:pt x="167" y="1968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6" name="object 5156"/>
            <p:cNvSpPr/>
            <p:nvPr/>
          </p:nvSpPr>
          <p:spPr>
            <a:xfrm>
              <a:off x="1126529" y="430144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62" y="3340"/>
                  </a:lnTo>
                  <a:lnTo>
                    <a:pt x="2260" y="3174"/>
                  </a:lnTo>
                  <a:lnTo>
                    <a:pt x="189" y="1981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7" name="object 5157"/>
            <p:cNvSpPr/>
            <p:nvPr/>
          </p:nvSpPr>
          <p:spPr>
            <a:xfrm>
              <a:off x="1127243" y="430182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8" name="object 5158"/>
            <p:cNvSpPr/>
            <p:nvPr/>
          </p:nvSpPr>
          <p:spPr>
            <a:xfrm>
              <a:off x="1127204" y="430184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65" y="2057"/>
                  </a:lnTo>
                  <a:lnTo>
                    <a:pt x="88" y="1917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9" name="object 5159"/>
            <p:cNvSpPr/>
            <p:nvPr/>
          </p:nvSpPr>
          <p:spPr>
            <a:xfrm>
              <a:off x="1128152" y="430232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81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0" name="object 5160"/>
            <p:cNvSpPr/>
            <p:nvPr/>
          </p:nvSpPr>
          <p:spPr>
            <a:xfrm>
              <a:off x="1128101" y="430237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77" y="2044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1" name="object 5161"/>
            <p:cNvSpPr/>
            <p:nvPr/>
          </p:nvSpPr>
          <p:spPr>
            <a:xfrm>
              <a:off x="1126347" y="430129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" y="0"/>
                  </a:moveTo>
                  <a:lnTo>
                    <a:pt x="88" y="2057"/>
                  </a:lnTo>
                  <a:lnTo>
                    <a:pt x="190" y="152"/>
                  </a:lnTo>
                  <a:lnTo>
                    <a:pt x="2539" y="1523"/>
                  </a:lnTo>
                  <a:lnTo>
                    <a:pt x="2539" y="3479"/>
                  </a:lnTo>
                  <a:lnTo>
                    <a:pt x="2641" y="147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2" name="object 5162"/>
            <p:cNvSpPr/>
            <p:nvPr/>
          </p:nvSpPr>
          <p:spPr>
            <a:xfrm>
              <a:off x="1126350" y="430133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689" y="990"/>
                  </a:moveTo>
                  <a:lnTo>
                    <a:pt x="0" y="0"/>
                  </a:lnTo>
                  <a:lnTo>
                    <a:pt x="0" y="2070"/>
                  </a:lnTo>
                  <a:lnTo>
                    <a:pt x="101" y="165"/>
                  </a:lnTo>
                  <a:lnTo>
                    <a:pt x="1689" y="1092"/>
                  </a:lnTo>
                  <a:close/>
                </a:path>
                <a:path w="3175" h="3810">
                  <a:moveTo>
                    <a:pt x="2565" y="1460"/>
                  </a:moveTo>
                  <a:lnTo>
                    <a:pt x="1701" y="977"/>
                  </a:lnTo>
                  <a:lnTo>
                    <a:pt x="2463" y="1511"/>
                  </a:lnTo>
                  <a:lnTo>
                    <a:pt x="2463" y="3492"/>
                  </a:lnTo>
                  <a:lnTo>
                    <a:pt x="2565" y="14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3" name="object 5163"/>
            <p:cNvSpPr/>
            <p:nvPr/>
          </p:nvSpPr>
          <p:spPr>
            <a:xfrm>
              <a:off x="1122956" y="429933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49" y="3340"/>
                  </a:lnTo>
                  <a:lnTo>
                    <a:pt x="2349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4" name="object 5164"/>
            <p:cNvSpPr/>
            <p:nvPr/>
          </p:nvSpPr>
          <p:spPr>
            <a:xfrm>
              <a:off x="1123759" y="429983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47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33"/>
                  </a:lnTo>
                  <a:lnTo>
                    <a:pt x="609" y="2247"/>
                  </a:lnTo>
                  <a:close/>
                </a:path>
                <a:path w="1269" h="3175">
                  <a:moveTo>
                    <a:pt x="1231" y="2616"/>
                  </a:moveTo>
                  <a:lnTo>
                    <a:pt x="800" y="495"/>
                  </a:lnTo>
                  <a:lnTo>
                    <a:pt x="254" y="165"/>
                  </a:lnTo>
                  <a:lnTo>
                    <a:pt x="673" y="2298"/>
                  </a:lnTo>
                  <a:lnTo>
                    <a:pt x="1231" y="26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5" name="object 5165"/>
            <p:cNvSpPr/>
            <p:nvPr/>
          </p:nvSpPr>
          <p:spPr>
            <a:xfrm>
              <a:off x="1123000" y="429935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68"/>
                  </a:lnTo>
                  <a:lnTo>
                    <a:pt x="2362" y="3327"/>
                  </a:lnTo>
                  <a:lnTo>
                    <a:pt x="2260" y="3174"/>
                  </a:lnTo>
                  <a:lnTo>
                    <a:pt x="167" y="1968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6" name="object 5166"/>
            <p:cNvSpPr/>
            <p:nvPr/>
          </p:nvSpPr>
          <p:spPr>
            <a:xfrm>
              <a:off x="1122958" y="429938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62" y="3340"/>
                  </a:lnTo>
                  <a:lnTo>
                    <a:pt x="2260" y="3174"/>
                  </a:lnTo>
                  <a:lnTo>
                    <a:pt x="189" y="1981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7" name="object 5167"/>
            <p:cNvSpPr/>
            <p:nvPr/>
          </p:nvSpPr>
          <p:spPr>
            <a:xfrm>
              <a:off x="1123673" y="42997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81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8" name="object 5168"/>
            <p:cNvSpPr/>
            <p:nvPr/>
          </p:nvSpPr>
          <p:spPr>
            <a:xfrm>
              <a:off x="1123635" y="429978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65" y="2044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9" name="object 5169"/>
            <p:cNvSpPr/>
            <p:nvPr/>
          </p:nvSpPr>
          <p:spPr>
            <a:xfrm>
              <a:off x="1124579" y="430027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68"/>
                  </a:lnTo>
                  <a:lnTo>
                    <a:pt x="139" y="1930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0" name="object 5170"/>
            <p:cNvSpPr/>
            <p:nvPr/>
          </p:nvSpPr>
          <p:spPr>
            <a:xfrm>
              <a:off x="1124541" y="430031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65" y="2057"/>
                  </a:lnTo>
                  <a:lnTo>
                    <a:pt x="88" y="1917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1" name="object 5171"/>
            <p:cNvSpPr/>
            <p:nvPr/>
          </p:nvSpPr>
          <p:spPr>
            <a:xfrm>
              <a:off x="1122777" y="429923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" y="0"/>
                  </a:moveTo>
                  <a:lnTo>
                    <a:pt x="88" y="2057"/>
                  </a:lnTo>
                  <a:lnTo>
                    <a:pt x="190" y="152"/>
                  </a:lnTo>
                  <a:lnTo>
                    <a:pt x="2539" y="1511"/>
                  </a:lnTo>
                  <a:lnTo>
                    <a:pt x="2539" y="3479"/>
                  </a:lnTo>
                  <a:lnTo>
                    <a:pt x="2641" y="147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2" name="object 5172"/>
            <p:cNvSpPr/>
            <p:nvPr/>
          </p:nvSpPr>
          <p:spPr>
            <a:xfrm>
              <a:off x="1122781" y="429926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473"/>
                  </a:moveTo>
                  <a:lnTo>
                    <a:pt x="1689" y="990"/>
                  </a:lnTo>
                  <a:lnTo>
                    <a:pt x="0" y="0"/>
                  </a:lnTo>
                  <a:lnTo>
                    <a:pt x="0" y="2070"/>
                  </a:lnTo>
                  <a:lnTo>
                    <a:pt x="101" y="165"/>
                  </a:lnTo>
                  <a:lnTo>
                    <a:pt x="1689" y="1092"/>
                  </a:lnTo>
                  <a:lnTo>
                    <a:pt x="2451" y="1524"/>
                  </a:lnTo>
                  <a:lnTo>
                    <a:pt x="2451" y="3505"/>
                  </a:lnTo>
                  <a:lnTo>
                    <a:pt x="2552" y="14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3" name="object 5173"/>
            <p:cNvSpPr/>
            <p:nvPr/>
          </p:nvSpPr>
          <p:spPr>
            <a:xfrm>
              <a:off x="1119385" y="429727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49" y="3340"/>
                  </a:lnTo>
                  <a:lnTo>
                    <a:pt x="2349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4" name="object 5174"/>
            <p:cNvSpPr/>
            <p:nvPr/>
          </p:nvSpPr>
          <p:spPr>
            <a:xfrm>
              <a:off x="1120190" y="429778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47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33"/>
                  </a:lnTo>
                  <a:lnTo>
                    <a:pt x="609" y="2247"/>
                  </a:lnTo>
                  <a:close/>
                </a:path>
                <a:path w="1269" h="3175">
                  <a:moveTo>
                    <a:pt x="1231" y="2616"/>
                  </a:moveTo>
                  <a:lnTo>
                    <a:pt x="800" y="495"/>
                  </a:lnTo>
                  <a:lnTo>
                    <a:pt x="254" y="165"/>
                  </a:lnTo>
                  <a:lnTo>
                    <a:pt x="673" y="2298"/>
                  </a:lnTo>
                  <a:lnTo>
                    <a:pt x="1231" y="26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5" name="object 5175"/>
            <p:cNvSpPr/>
            <p:nvPr/>
          </p:nvSpPr>
          <p:spPr>
            <a:xfrm>
              <a:off x="1119430" y="429729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62" y="3340"/>
                  </a:lnTo>
                  <a:lnTo>
                    <a:pt x="2260" y="3174"/>
                  </a:lnTo>
                  <a:lnTo>
                    <a:pt x="189" y="1981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6" name="object 5176"/>
            <p:cNvSpPr/>
            <p:nvPr/>
          </p:nvSpPr>
          <p:spPr>
            <a:xfrm>
              <a:off x="1119386" y="42973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68"/>
                  </a:lnTo>
                  <a:lnTo>
                    <a:pt x="2362" y="3340"/>
                  </a:lnTo>
                  <a:lnTo>
                    <a:pt x="2260" y="3174"/>
                  </a:lnTo>
                  <a:lnTo>
                    <a:pt x="167" y="1968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7" name="object 5177"/>
            <p:cNvSpPr/>
            <p:nvPr/>
          </p:nvSpPr>
          <p:spPr>
            <a:xfrm>
              <a:off x="1120101" y="429769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68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8" name="object 5178"/>
            <p:cNvSpPr/>
            <p:nvPr/>
          </p:nvSpPr>
          <p:spPr>
            <a:xfrm>
              <a:off x="1120051" y="429772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77" y="2057"/>
                  </a:lnTo>
                  <a:lnTo>
                    <a:pt x="101" y="1917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9" name="object 5179"/>
            <p:cNvSpPr/>
            <p:nvPr/>
          </p:nvSpPr>
          <p:spPr>
            <a:xfrm>
              <a:off x="1121009" y="429820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81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0" name="object 5180"/>
            <p:cNvSpPr/>
            <p:nvPr/>
          </p:nvSpPr>
          <p:spPr>
            <a:xfrm>
              <a:off x="1120959" y="42982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77" y="2057"/>
                  </a:lnTo>
                  <a:lnTo>
                    <a:pt x="101" y="1917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1" name="object 5181"/>
            <p:cNvSpPr/>
            <p:nvPr/>
          </p:nvSpPr>
          <p:spPr>
            <a:xfrm>
              <a:off x="1119206" y="429717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057"/>
                  </a:lnTo>
                  <a:lnTo>
                    <a:pt x="190" y="152"/>
                  </a:lnTo>
                  <a:lnTo>
                    <a:pt x="2539" y="1511"/>
                  </a:lnTo>
                  <a:lnTo>
                    <a:pt x="2539" y="3479"/>
                  </a:lnTo>
                  <a:lnTo>
                    <a:pt x="2641" y="147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2" name="object 5182"/>
            <p:cNvSpPr/>
            <p:nvPr/>
          </p:nvSpPr>
          <p:spPr>
            <a:xfrm>
              <a:off x="1119200" y="429722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689" y="977"/>
                  </a:moveTo>
                  <a:lnTo>
                    <a:pt x="0" y="0"/>
                  </a:lnTo>
                  <a:lnTo>
                    <a:pt x="0" y="2057"/>
                  </a:lnTo>
                  <a:lnTo>
                    <a:pt x="101" y="152"/>
                  </a:lnTo>
                  <a:lnTo>
                    <a:pt x="1689" y="1079"/>
                  </a:lnTo>
                  <a:close/>
                </a:path>
                <a:path w="3175" h="3810">
                  <a:moveTo>
                    <a:pt x="2565" y="1460"/>
                  </a:moveTo>
                  <a:lnTo>
                    <a:pt x="1701" y="965"/>
                  </a:lnTo>
                  <a:lnTo>
                    <a:pt x="2463" y="1511"/>
                  </a:lnTo>
                  <a:lnTo>
                    <a:pt x="2463" y="3479"/>
                  </a:lnTo>
                  <a:lnTo>
                    <a:pt x="2565" y="14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3" name="object 5183"/>
            <p:cNvSpPr/>
            <p:nvPr/>
          </p:nvSpPr>
          <p:spPr>
            <a:xfrm>
              <a:off x="1126526" y="429790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49" y="3340"/>
                  </a:lnTo>
                  <a:lnTo>
                    <a:pt x="2349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4" name="object 5184"/>
            <p:cNvSpPr/>
            <p:nvPr/>
          </p:nvSpPr>
          <p:spPr>
            <a:xfrm>
              <a:off x="1127328" y="4298416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47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33"/>
                  </a:lnTo>
                  <a:lnTo>
                    <a:pt x="609" y="2247"/>
                  </a:lnTo>
                  <a:close/>
                </a:path>
                <a:path w="1269" h="3175">
                  <a:moveTo>
                    <a:pt x="1231" y="2616"/>
                  </a:moveTo>
                  <a:lnTo>
                    <a:pt x="800" y="495"/>
                  </a:lnTo>
                  <a:lnTo>
                    <a:pt x="254" y="165"/>
                  </a:lnTo>
                  <a:lnTo>
                    <a:pt x="673" y="2298"/>
                  </a:lnTo>
                  <a:lnTo>
                    <a:pt x="1231" y="26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5" name="object 5185"/>
            <p:cNvSpPr/>
            <p:nvPr/>
          </p:nvSpPr>
          <p:spPr>
            <a:xfrm>
              <a:off x="1126569" y="429794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68"/>
                  </a:lnTo>
                  <a:lnTo>
                    <a:pt x="2362" y="3327"/>
                  </a:lnTo>
                  <a:lnTo>
                    <a:pt x="2260" y="3162"/>
                  </a:lnTo>
                  <a:lnTo>
                    <a:pt x="189" y="1968"/>
                  </a:lnTo>
                  <a:lnTo>
                    <a:pt x="101" y="152"/>
                  </a:lnTo>
                  <a:lnTo>
                    <a:pt x="267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7" y="152"/>
                  </a:moveTo>
                  <a:lnTo>
                    <a:pt x="101" y="152"/>
                  </a:lnTo>
                  <a:lnTo>
                    <a:pt x="2172" y="1346"/>
                  </a:lnTo>
                  <a:lnTo>
                    <a:pt x="2260" y="3162"/>
                  </a:lnTo>
                  <a:lnTo>
                    <a:pt x="2362" y="1346"/>
                  </a:lnTo>
                  <a:lnTo>
                    <a:pt x="267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6" name="object 5186"/>
            <p:cNvSpPr/>
            <p:nvPr/>
          </p:nvSpPr>
          <p:spPr>
            <a:xfrm>
              <a:off x="1126529" y="429795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68"/>
                  </a:lnTo>
                  <a:lnTo>
                    <a:pt x="2362" y="3327"/>
                  </a:lnTo>
                  <a:lnTo>
                    <a:pt x="2260" y="3174"/>
                  </a:lnTo>
                  <a:lnTo>
                    <a:pt x="167" y="1968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7" name="object 5187"/>
            <p:cNvSpPr/>
            <p:nvPr/>
          </p:nvSpPr>
          <p:spPr>
            <a:xfrm>
              <a:off x="1127243" y="429831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81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8" name="object 5188"/>
            <p:cNvSpPr/>
            <p:nvPr/>
          </p:nvSpPr>
          <p:spPr>
            <a:xfrm>
              <a:off x="1127204" y="42983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65" y="2044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9" name="object 5189"/>
            <p:cNvSpPr/>
            <p:nvPr/>
          </p:nvSpPr>
          <p:spPr>
            <a:xfrm>
              <a:off x="1128152" y="42988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81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0" name="object 5190"/>
            <p:cNvSpPr/>
            <p:nvPr/>
          </p:nvSpPr>
          <p:spPr>
            <a:xfrm>
              <a:off x="1128101" y="429888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77" y="2057"/>
                  </a:lnTo>
                  <a:lnTo>
                    <a:pt x="101" y="1917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1" name="object 5191"/>
            <p:cNvSpPr/>
            <p:nvPr/>
          </p:nvSpPr>
          <p:spPr>
            <a:xfrm>
              <a:off x="1126347" y="429780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" y="0"/>
                  </a:moveTo>
                  <a:lnTo>
                    <a:pt x="88" y="2057"/>
                  </a:lnTo>
                  <a:lnTo>
                    <a:pt x="190" y="152"/>
                  </a:lnTo>
                  <a:lnTo>
                    <a:pt x="2539" y="1511"/>
                  </a:lnTo>
                  <a:lnTo>
                    <a:pt x="2539" y="3479"/>
                  </a:lnTo>
                  <a:lnTo>
                    <a:pt x="2641" y="147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2" name="object 5192"/>
            <p:cNvSpPr/>
            <p:nvPr/>
          </p:nvSpPr>
          <p:spPr>
            <a:xfrm>
              <a:off x="1126350" y="429784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1689" y="990"/>
                  </a:moveTo>
                  <a:lnTo>
                    <a:pt x="0" y="0"/>
                  </a:lnTo>
                  <a:lnTo>
                    <a:pt x="0" y="2070"/>
                  </a:lnTo>
                  <a:lnTo>
                    <a:pt x="101" y="165"/>
                  </a:lnTo>
                  <a:lnTo>
                    <a:pt x="1689" y="1092"/>
                  </a:lnTo>
                  <a:close/>
                </a:path>
                <a:path w="3175" h="3810">
                  <a:moveTo>
                    <a:pt x="2565" y="1473"/>
                  </a:moveTo>
                  <a:lnTo>
                    <a:pt x="1701" y="990"/>
                  </a:lnTo>
                  <a:lnTo>
                    <a:pt x="2463" y="1524"/>
                  </a:lnTo>
                  <a:lnTo>
                    <a:pt x="2463" y="3505"/>
                  </a:lnTo>
                  <a:lnTo>
                    <a:pt x="2565" y="14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3" name="object 5193"/>
            <p:cNvSpPr/>
            <p:nvPr/>
          </p:nvSpPr>
          <p:spPr>
            <a:xfrm>
              <a:off x="1122956" y="429584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49" y="3327"/>
                  </a:lnTo>
                  <a:lnTo>
                    <a:pt x="2349" y="1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4" name="object 5194"/>
            <p:cNvSpPr/>
            <p:nvPr/>
          </p:nvSpPr>
          <p:spPr>
            <a:xfrm>
              <a:off x="1123759" y="4296359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609" y="2247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19" y="2133"/>
                  </a:lnTo>
                  <a:lnTo>
                    <a:pt x="609" y="2247"/>
                  </a:lnTo>
                  <a:close/>
                </a:path>
                <a:path w="1269" h="3175">
                  <a:moveTo>
                    <a:pt x="1231" y="2603"/>
                  </a:moveTo>
                  <a:lnTo>
                    <a:pt x="800" y="482"/>
                  </a:lnTo>
                  <a:lnTo>
                    <a:pt x="254" y="152"/>
                  </a:lnTo>
                  <a:lnTo>
                    <a:pt x="673" y="2286"/>
                  </a:lnTo>
                  <a:lnTo>
                    <a:pt x="1231" y="260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5" name="object 5195"/>
            <p:cNvSpPr/>
            <p:nvPr/>
          </p:nvSpPr>
          <p:spPr>
            <a:xfrm>
              <a:off x="1123000" y="429587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81"/>
                  </a:lnTo>
                  <a:lnTo>
                    <a:pt x="2362" y="3340"/>
                  </a:lnTo>
                  <a:lnTo>
                    <a:pt x="2260" y="3174"/>
                  </a:lnTo>
                  <a:lnTo>
                    <a:pt x="189" y="1981"/>
                  </a:lnTo>
                  <a:lnTo>
                    <a:pt x="101" y="165"/>
                  </a:lnTo>
                  <a:lnTo>
                    <a:pt x="286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6" y="165"/>
                  </a:moveTo>
                  <a:lnTo>
                    <a:pt x="101" y="165"/>
                  </a:lnTo>
                  <a:lnTo>
                    <a:pt x="2172" y="1358"/>
                  </a:lnTo>
                  <a:lnTo>
                    <a:pt x="2260" y="3174"/>
                  </a:lnTo>
                  <a:lnTo>
                    <a:pt x="2362" y="1358"/>
                  </a:lnTo>
                  <a:lnTo>
                    <a:pt x="286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6" name="object 5196"/>
            <p:cNvSpPr/>
            <p:nvPr/>
          </p:nvSpPr>
          <p:spPr>
            <a:xfrm>
              <a:off x="1122958" y="429590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55"/>
                  </a:lnTo>
                  <a:lnTo>
                    <a:pt x="2362" y="3327"/>
                  </a:lnTo>
                  <a:lnTo>
                    <a:pt x="2260" y="3162"/>
                  </a:lnTo>
                  <a:lnTo>
                    <a:pt x="167" y="1955"/>
                  </a:lnTo>
                  <a:lnTo>
                    <a:pt x="101" y="152"/>
                  </a:lnTo>
                  <a:lnTo>
                    <a:pt x="267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7" y="152"/>
                  </a:moveTo>
                  <a:lnTo>
                    <a:pt x="101" y="152"/>
                  </a:lnTo>
                  <a:lnTo>
                    <a:pt x="2172" y="1346"/>
                  </a:lnTo>
                  <a:lnTo>
                    <a:pt x="2260" y="3162"/>
                  </a:lnTo>
                  <a:lnTo>
                    <a:pt x="2362" y="1346"/>
                  </a:lnTo>
                  <a:lnTo>
                    <a:pt x="267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7" name="object 5197"/>
            <p:cNvSpPr/>
            <p:nvPr/>
          </p:nvSpPr>
          <p:spPr>
            <a:xfrm>
              <a:off x="1123673" y="429625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81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8" name="object 5198"/>
            <p:cNvSpPr/>
            <p:nvPr/>
          </p:nvSpPr>
          <p:spPr>
            <a:xfrm>
              <a:off x="1123635" y="429629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65" y="2057"/>
                  </a:lnTo>
                  <a:lnTo>
                    <a:pt x="88" y="1917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9" name="object 5199"/>
            <p:cNvSpPr/>
            <p:nvPr/>
          </p:nvSpPr>
          <p:spPr>
            <a:xfrm>
              <a:off x="1124579" y="429679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68"/>
                  </a:lnTo>
                  <a:lnTo>
                    <a:pt x="139" y="1930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0" name="object 5200"/>
            <p:cNvSpPr/>
            <p:nvPr/>
          </p:nvSpPr>
          <p:spPr>
            <a:xfrm>
              <a:off x="1124541" y="429682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55"/>
                  </a:lnTo>
                  <a:lnTo>
                    <a:pt x="165" y="2044"/>
                  </a:lnTo>
                  <a:lnTo>
                    <a:pt x="88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1" name="object 5201"/>
            <p:cNvSpPr/>
            <p:nvPr/>
          </p:nvSpPr>
          <p:spPr>
            <a:xfrm>
              <a:off x="1122777" y="429574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88" y="0"/>
                  </a:moveTo>
                  <a:lnTo>
                    <a:pt x="88" y="2057"/>
                  </a:lnTo>
                  <a:lnTo>
                    <a:pt x="190" y="152"/>
                  </a:lnTo>
                  <a:lnTo>
                    <a:pt x="2539" y="1511"/>
                  </a:lnTo>
                  <a:lnTo>
                    <a:pt x="2539" y="3479"/>
                  </a:lnTo>
                  <a:lnTo>
                    <a:pt x="2641" y="147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2" name="object 5202"/>
            <p:cNvSpPr/>
            <p:nvPr/>
          </p:nvSpPr>
          <p:spPr>
            <a:xfrm>
              <a:off x="1122781" y="429578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52" y="1485"/>
                  </a:moveTo>
                  <a:lnTo>
                    <a:pt x="1689" y="990"/>
                  </a:lnTo>
                  <a:lnTo>
                    <a:pt x="0" y="0"/>
                  </a:lnTo>
                  <a:lnTo>
                    <a:pt x="0" y="2070"/>
                  </a:lnTo>
                  <a:lnTo>
                    <a:pt x="101" y="165"/>
                  </a:lnTo>
                  <a:lnTo>
                    <a:pt x="1689" y="1092"/>
                  </a:lnTo>
                  <a:lnTo>
                    <a:pt x="2451" y="1524"/>
                  </a:lnTo>
                  <a:lnTo>
                    <a:pt x="2451" y="3492"/>
                  </a:lnTo>
                  <a:lnTo>
                    <a:pt x="2552" y="148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3" name="object 5203"/>
            <p:cNvSpPr/>
            <p:nvPr/>
          </p:nvSpPr>
          <p:spPr>
            <a:xfrm>
              <a:off x="1097027" y="4256128"/>
              <a:ext cx="52069" cy="31115"/>
            </a:xfrm>
            <a:custGeom>
              <a:avLst/>
              <a:gdLst/>
              <a:ahLst/>
              <a:cxnLst/>
              <a:rect l="l" t="t" r="r" b="b"/>
              <a:pathLst>
                <a:path w="52069" h="31114">
                  <a:moveTo>
                    <a:pt x="26720" y="0"/>
                  </a:moveTo>
                  <a:lnTo>
                    <a:pt x="26289" y="0"/>
                  </a:lnTo>
                  <a:lnTo>
                    <a:pt x="0" y="15189"/>
                  </a:lnTo>
                  <a:lnTo>
                    <a:pt x="0" y="16230"/>
                  </a:lnTo>
                  <a:lnTo>
                    <a:pt x="23926" y="30035"/>
                  </a:lnTo>
                  <a:lnTo>
                    <a:pt x="24815" y="30543"/>
                  </a:lnTo>
                  <a:lnTo>
                    <a:pt x="25908" y="30543"/>
                  </a:lnTo>
                  <a:lnTo>
                    <a:pt x="51854" y="15570"/>
                  </a:lnTo>
                  <a:lnTo>
                    <a:pt x="51854" y="14516"/>
                  </a:lnTo>
                  <a:lnTo>
                    <a:pt x="26720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4" name="object 5204"/>
            <p:cNvSpPr/>
            <p:nvPr/>
          </p:nvSpPr>
          <p:spPr>
            <a:xfrm>
              <a:off x="1122692" y="4257525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4" h="24129">
                  <a:moveTo>
                    <a:pt x="22910" y="0"/>
                  </a:moveTo>
                  <a:lnTo>
                    <a:pt x="0" y="13233"/>
                  </a:lnTo>
                  <a:lnTo>
                    <a:pt x="0" y="23723"/>
                  </a:lnTo>
                  <a:lnTo>
                    <a:pt x="22910" y="10490"/>
                  </a:lnTo>
                  <a:lnTo>
                    <a:pt x="2291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5" name="object 5205"/>
            <p:cNvSpPr/>
            <p:nvPr/>
          </p:nvSpPr>
          <p:spPr>
            <a:xfrm>
              <a:off x="1122692" y="4268015"/>
              <a:ext cx="23495" cy="16510"/>
            </a:xfrm>
            <a:custGeom>
              <a:avLst/>
              <a:gdLst/>
              <a:ahLst/>
              <a:cxnLst/>
              <a:rect l="l" t="t" r="r" b="b"/>
              <a:pathLst>
                <a:path w="23494" h="16510">
                  <a:moveTo>
                    <a:pt x="22910" y="0"/>
                  </a:moveTo>
                  <a:lnTo>
                    <a:pt x="0" y="13233"/>
                  </a:lnTo>
                  <a:lnTo>
                    <a:pt x="0" y="16268"/>
                  </a:lnTo>
                  <a:lnTo>
                    <a:pt x="22910" y="3022"/>
                  </a:lnTo>
                  <a:lnTo>
                    <a:pt x="229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6" name="object 5206"/>
            <p:cNvSpPr/>
            <p:nvPr/>
          </p:nvSpPr>
          <p:spPr>
            <a:xfrm>
              <a:off x="1099781" y="4257520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4" h="24129">
                  <a:moveTo>
                    <a:pt x="11442" y="0"/>
                  </a:moveTo>
                  <a:lnTo>
                    <a:pt x="0" y="0"/>
                  </a:lnTo>
                  <a:lnTo>
                    <a:pt x="0" y="10490"/>
                  </a:lnTo>
                  <a:lnTo>
                    <a:pt x="22910" y="23723"/>
                  </a:lnTo>
                  <a:lnTo>
                    <a:pt x="22910" y="13233"/>
                  </a:lnTo>
                  <a:lnTo>
                    <a:pt x="1144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7" name="object 5207"/>
            <p:cNvSpPr/>
            <p:nvPr/>
          </p:nvSpPr>
          <p:spPr>
            <a:xfrm>
              <a:off x="1099781" y="4268013"/>
              <a:ext cx="23495" cy="16510"/>
            </a:xfrm>
            <a:custGeom>
              <a:avLst/>
              <a:gdLst/>
              <a:ahLst/>
              <a:cxnLst/>
              <a:rect l="l" t="t" r="r" b="b"/>
              <a:pathLst>
                <a:path w="23494" h="16510">
                  <a:moveTo>
                    <a:pt x="0" y="0"/>
                  </a:moveTo>
                  <a:lnTo>
                    <a:pt x="0" y="3009"/>
                  </a:lnTo>
                  <a:lnTo>
                    <a:pt x="22910" y="16255"/>
                  </a:lnTo>
                  <a:lnTo>
                    <a:pt x="22910" y="13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8" name="object 5208"/>
            <p:cNvSpPr/>
            <p:nvPr/>
          </p:nvSpPr>
          <p:spPr>
            <a:xfrm>
              <a:off x="1098280" y="4243361"/>
              <a:ext cx="48895" cy="29845"/>
            </a:xfrm>
            <a:custGeom>
              <a:avLst/>
              <a:gdLst/>
              <a:ahLst/>
              <a:cxnLst/>
              <a:rect l="l" t="t" r="r" b="b"/>
              <a:pathLst>
                <a:path w="48894" h="29845">
                  <a:moveTo>
                    <a:pt x="36410" y="0"/>
                  </a:moveTo>
                  <a:lnTo>
                    <a:pt x="24002" y="990"/>
                  </a:lnTo>
                  <a:lnTo>
                    <a:pt x="0" y="14846"/>
                  </a:lnTo>
                  <a:lnTo>
                    <a:pt x="12407" y="14147"/>
                  </a:lnTo>
                  <a:lnTo>
                    <a:pt x="24828" y="29730"/>
                  </a:lnTo>
                  <a:lnTo>
                    <a:pt x="48818" y="15875"/>
                  </a:lnTo>
                  <a:lnTo>
                    <a:pt x="48818" y="15328"/>
                  </a:lnTo>
                  <a:lnTo>
                    <a:pt x="3641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9" name="object 5209"/>
            <p:cNvSpPr/>
            <p:nvPr/>
          </p:nvSpPr>
          <p:spPr>
            <a:xfrm>
              <a:off x="1098289" y="4257214"/>
              <a:ext cx="25400" cy="15875"/>
            </a:xfrm>
            <a:custGeom>
              <a:avLst/>
              <a:gdLst/>
              <a:ahLst/>
              <a:cxnLst/>
              <a:rect l="l" t="t" r="r" b="b"/>
              <a:pathLst>
                <a:path w="25400" h="15875">
                  <a:moveTo>
                    <a:pt x="12407" y="0"/>
                  </a:moveTo>
                  <a:lnTo>
                    <a:pt x="0" y="990"/>
                  </a:lnTo>
                  <a:lnTo>
                    <a:pt x="0" y="1536"/>
                  </a:lnTo>
                  <a:lnTo>
                    <a:pt x="12407" y="546"/>
                  </a:lnTo>
                  <a:lnTo>
                    <a:pt x="24815" y="15875"/>
                  </a:lnTo>
                  <a:lnTo>
                    <a:pt x="24815" y="15328"/>
                  </a:lnTo>
                  <a:lnTo>
                    <a:pt x="124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0" name="object 5210"/>
            <p:cNvSpPr/>
            <p:nvPr/>
          </p:nvSpPr>
          <p:spPr>
            <a:xfrm>
              <a:off x="1110688" y="4243354"/>
              <a:ext cx="36830" cy="29209"/>
            </a:xfrm>
            <a:custGeom>
              <a:avLst/>
              <a:gdLst/>
              <a:ahLst/>
              <a:cxnLst/>
              <a:rect l="l" t="t" r="r" b="b"/>
              <a:pathLst>
                <a:path w="36830" h="29210">
                  <a:moveTo>
                    <a:pt x="24003" y="0"/>
                  </a:moveTo>
                  <a:lnTo>
                    <a:pt x="0" y="13868"/>
                  </a:lnTo>
                  <a:lnTo>
                    <a:pt x="12420" y="29184"/>
                  </a:lnTo>
                  <a:lnTo>
                    <a:pt x="36410" y="15328"/>
                  </a:lnTo>
                  <a:lnTo>
                    <a:pt x="2400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1" name="object 5211"/>
            <p:cNvSpPr/>
            <p:nvPr/>
          </p:nvSpPr>
          <p:spPr>
            <a:xfrm>
              <a:off x="1111758" y="4242942"/>
              <a:ext cx="35560" cy="29845"/>
            </a:xfrm>
            <a:custGeom>
              <a:avLst/>
              <a:gdLst/>
              <a:ahLst/>
              <a:cxnLst/>
              <a:rect l="l" t="t" r="r" b="b"/>
              <a:pathLst>
                <a:path w="35559" h="29845">
                  <a:moveTo>
                    <a:pt x="35026" y="16141"/>
                  </a:moveTo>
                  <a:lnTo>
                    <a:pt x="21983" y="76"/>
                  </a:lnTo>
                  <a:lnTo>
                    <a:pt x="21158" y="0"/>
                  </a:lnTo>
                  <a:lnTo>
                    <a:pt x="20027" y="914"/>
                  </a:lnTo>
                  <a:lnTo>
                    <a:pt x="19989" y="1231"/>
                  </a:lnTo>
                  <a:lnTo>
                    <a:pt x="19151" y="1155"/>
                  </a:lnTo>
                  <a:lnTo>
                    <a:pt x="18034" y="2070"/>
                  </a:lnTo>
                  <a:lnTo>
                    <a:pt x="17995" y="2400"/>
                  </a:lnTo>
                  <a:lnTo>
                    <a:pt x="17157" y="2324"/>
                  </a:lnTo>
                  <a:lnTo>
                    <a:pt x="16040" y="3238"/>
                  </a:lnTo>
                  <a:lnTo>
                    <a:pt x="16002" y="3594"/>
                  </a:lnTo>
                  <a:lnTo>
                    <a:pt x="15176" y="3479"/>
                  </a:lnTo>
                  <a:lnTo>
                    <a:pt x="14046" y="4394"/>
                  </a:lnTo>
                  <a:lnTo>
                    <a:pt x="14008" y="4749"/>
                  </a:lnTo>
                  <a:lnTo>
                    <a:pt x="13157" y="4648"/>
                  </a:lnTo>
                  <a:lnTo>
                    <a:pt x="12039" y="5562"/>
                  </a:lnTo>
                  <a:lnTo>
                    <a:pt x="12001" y="5918"/>
                  </a:lnTo>
                  <a:lnTo>
                    <a:pt x="11163" y="5803"/>
                  </a:lnTo>
                  <a:lnTo>
                    <a:pt x="10045" y="6718"/>
                  </a:lnTo>
                  <a:lnTo>
                    <a:pt x="10007" y="7035"/>
                  </a:lnTo>
                  <a:lnTo>
                    <a:pt x="9169" y="6959"/>
                  </a:lnTo>
                  <a:lnTo>
                    <a:pt x="8051" y="7874"/>
                  </a:lnTo>
                  <a:lnTo>
                    <a:pt x="8013" y="8242"/>
                  </a:lnTo>
                  <a:lnTo>
                    <a:pt x="7175" y="8128"/>
                  </a:lnTo>
                  <a:lnTo>
                    <a:pt x="6057" y="9042"/>
                  </a:lnTo>
                  <a:lnTo>
                    <a:pt x="6019" y="9359"/>
                  </a:lnTo>
                  <a:lnTo>
                    <a:pt x="5181" y="9283"/>
                  </a:lnTo>
                  <a:lnTo>
                    <a:pt x="4064" y="10198"/>
                  </a:lnTo>
                  <a:lnTo>
                    <a:pt x="4025" y="10566"/>
                  </a:lnTo>
                  <a:lnTo>
                    <a:pt x="3187" y="10452"/>
                  </a:lnTo>
                  <a:lnTo>
                    <a:pt x="2070" y="11366"/>
                  </a:lnTo>
                  <a:lnTo>
                    <a:pt x="2032" y="11709"/>
                  </a:lnTo>
                  <a:lnTo>
                    <a:pt x="1181" y="11607"/>
                  </a:lnTo>
                  <a:lnTo>
                    <a:pt x="63" y="12522"/>
                  </a:lnTo>
                  <a:lnTo>
                    <a:pt x="0" y="13335"/>
                  </a:lnTo>
                  <a:lnTo>
                    <a:pt x="12852" y="29159"/>
                  </a:lnTo>
                  <a:lnTo>
                    <a:pt x="13220" y="29324"/>
                  </a:lnTo>
                  <a:lnTo>
                    <a:pt x="13601" y="29324"/>
                  </a:lnTo>
                  <a:lnTo>
                    <a:pt x="13893" y="29324"/>
                  </a:lnTo>
                  <a:lnTo>
                    <a:pt x="14173" y="29235"/>
                  </a:lnTo>
                  <a:lnTo>
                    <a:pt x="14973" y="28575"/>
                  </a:lnTo>
                  <a:lnTo>
                    <a:pt x="15024" y="28092"/>
                  </a:lnTo>
                  <a:lnTo>
                    <a:pt x="15227" y="28168"/>
                  </a:lnTo>
                  <a:lnTo>
                    <a:pt x="15608" y="28168"/>
                  </a:lnTo>
                  <a:lnTo>
                    <a:pt x="15900" y="28168"/>
                  </a:lnTo>
                  <a:lnTo>
                    <a:pt x="16179" y="28079"/>
                  </a:lnTo>
                  <a:lnTo>
                    <a:pt x="16979" y="27419"/>
                  </a:lnTo>
                  <a:lnTo>
                    <a:pt x="17030" y="26924"/>
                  </a:lnTo>
                  <a:lnTo>
                    <a:pt x="17221" y="27000"/>
                  </a:lnTo>
                  <a:lnTo>
                    <a:pt x="17602" y="27000"/>
                  </a:lnTo>
                  <a:lnTo>
                    <a:pt x="17894" y="27000"/>
                  </a:lnTo>
                  <a:lnTo>
                    <a:pt x="18173" y="26911"/>
                  </a:lnTo>
                  <a:lnTo>
                    <a:pt x="18973" y="26250"/>
                  </a:lnTo>
                  <a:lnTo>
                    <a:pt x="19024" y="25768"/>
                  </a:lnTo>
                  <a:lnTo>
                    <a:pt x="19215" y="25844"/>
                  </a:lnTo>
                  <a:lnTo>
                    <a:pt x="19596" y="25844"/>
                  </a:lnTo>
                  <a:lnTo>
                    <a:pt x="19888" y="25844"/>
                  </a:lnTo>
                  <a:lnTo>
                    <a:pt x="20167" y="25755"/>
                  </a:lnTo>
                  <a:lnTo>
                    <a:pt x="20980" y="25095"/>
                  </a:lnTo>
                  <a:lnTo>
                    <a:pt x="21018" y="24599"/>
                  </a:lnTo>
                  <a:lnTo>
                    <a:pt x="21209" y="24676"/>
                  </a:lnTo>
                  <a:lnTo>
                    <a:pt x="21590" y="24676"/>
                  </a:lnTo>
                  <a:lnTo>
                    <a:pt x="21882" y="24676"/>
                  </a:lnTo>
                  <a:lnTo>
                    <a:pt x="22161" y="24587"/>
                  </a:lnTo>
                  <a:lnTo>
                    <a:pt x="22974" y="23926"/>
                  </a:lnTo>
                  <a:lnTo>
                    <a:pt x="23012" y="23444"/>
                  </a:lnTo>
                  <a:lnTo>
                    <a:pt x="23202" y="23520"/>
                  </a:lnTo>
                  <a:lnTo>
                    <a:pt x="23583" y="23520"/>
                  </a:lnTo>
                  <a:lnTo>
                    <a:pt x="23876" y="23520"/>
                  </a:lnTo>
                  <a:lnTo>
                    <a:pt x="24155" y="23431"/>
                  </a:lnTo>
                  <a:lnTo>
                    <a:pt x="24968" y="22771"/>
                  </a:lnTo>
                  <a:lnTo>
                    <a:pt x="25006" y="22288"/>
                  </a:lnTo>
                  <a:lnTo>
                    <a:pt x="25196" y="22364"/>
                  </a:lnTo>
                  <a:lnTo>
                    <a:pt x="25577" y="22364"/>
                  </a:lnTo>
                  <a:lnTo>
                    <a:pt x="25869" y="22364"/>
                  </a:lnTo>
                  <a:lnTo>
                    <a:pt x="26149" y="22275"/>
                  </a:lnTo>
                  <a:lnTo>
                    <a:pt x="26962" y="21615"/>
                  </a:lnTo>
                  <a:lnTo>
                    <a:pt x="27000" y="21120"/>
                  </a:lnTo>
                  <a:lnTo>
                    <a:pt x="27203" y="21196"/>
                  </a:lnTo>
                  <a:lnTo>
                    <a:pt x="27584" y="21196"/>
                  </a:lnTo>
                  <a:lnTo>
                    <a:pt x="27876" y="21196"/>
                  </a:lnTo>
                  <a:lnTo>
                    <a:pt x="28155" y="21107"/>
                  </a:lnTo>
                  <a:lnTo>
                    <a:pt x="28968" y="20447"/>
                  </a:lnTo>
                  <a:lnTo>
                    <a:pt x="29006" y="19964"/>
                  </a:lnTo>
                  <a:lnTo>
                    <a:pt x="29197" y="20040"/>
                  </a:lnTo>
                  <a:lnTo>
                    <a:pt x="29578" y="20040"/>
                  </a:lnTo>
                  <a:lnTo>
                    <a:pt x="29870" y="20040"/>
                  </a:lnTo>
                  <a:lnTo>
                    <a:pt x="30149" y="19951"/>
                  </a:lnTo>
                  <a:lnTo>
                    <a:pt x="30962" y="19291"/>
                  </a:lnTo>
                  <a:lnTo>
                    <a:pt x="31000" y="18796"/>
                  </a:lnTo>
                  <a:lnTo>
                    <a:pt x="31191" y="18872"/>
                  </a:lnTo>
                  <a:lnTo>
                    <a:pt x="31572" y="18872"/>
                  </a:lnTo>
                  <a:lnTo>
                    <a:pt x="31864" y="18872"/>
                  </a:lnTo>
                  <a:lnTo>
                    <a:pt x="32143" y="18783"/>
                  </a:lnTo>
                  <a:lnTo>
                    <a:pt x="32956" y="18122"/>
                  </a:lnTo>
                  <a:lnTo>
                    <a:pt x="32994" y="17640"/>
                  </a:lnTo>
                  <a:lnTo>
                    <a:pt x="33185" y="17716"/>
                  </a:lnTo>
                  <a:lnTo>
                    <a:pt x="33566" y="17716"/>
                  </a:lnTo>
                  <a:lnTo>
                    <a:pt x="33858" y="17716"/>
                  </a:lnTo>
                  <a:lnTo>
                    <a:pt x="34137" y="17627"/>
                  </a:lnTo>
                  <a:lnTo>
                    <a:pt x="34950" y="16967"/>
                  </a:lnTo>
                  <a:lnTo>
                    <a:pt x="35026" y="16141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2" name="object 5212"/>
            <p:cNvSpPr/>
            <p:nvPr/>
          </p:nvSpPr>
          <p:spPr>
            <a:xfrm>
              <a:off x="1099108" y="4242841"/>
              <a:ext cx="35560" cy="15875"/>
            </a:xfrm>
            <a:custGeom>
              <a:avLst/>
              <a:gdLst/>
              <a:ahLst/>
              <a:cxnLst/>
              <a:rect l="l" t="t" r="r" b="b"/>
              <a:pathLst>
                <a:path w="35559" h="15875">
                  <a:moveTo>
                    <a:pt x="35521" y="1993"/>
                  </a:moveTo>
                  <a:lnTo>
                    <a:pt x="35407" y="546"/>
                  </a:lnTo>
                  <a:lnTo>
                    <a:pt x="34785" y="0"/>
                  </a:lnTo>
                  <a:lnTo>
                    <a:pt x="34048" y="76"/>
                  </a:lnTo>
                  <a:lnTo>
                    <a:pt x="20916" y="1117"/>
                  </a:lnTo>
                  <a:lnTo>
                    <a:pt x="20383" y="1752"/>
                  </a:lnTo>
                  <a:lnTo>
                    <a:pt x="20408" y="2159"/>
                  </a:lnTo>
                  <a:lnTo>
                    <a:pt x="18872" y="2273"/>
                  </a:lnTo>
                  <a:lnTo>
                    <a:pt x="18338" y="2908"/>
                  </a:lnTo>
                  <a:lnTo>
                    <a:pt x="18364" y="3327"/>
                  </a:lnTo>
                  <a:lnTo>
                    <a:pt x="16840" y="3441"/>
                  </a:lnTo>
                  <a:lnTo>
                    <a:pt x="16306" y="4076"/>
                  </a:lnTo>
                  <a:lnTo>
                    <a:pt x="16332" y="4495"/>
                  </a:lnTo>
                  <a:lnTo>
                    <a:pt x="14795" y="4610"/>
                  </a:lnTo>
                  <a:lnTo>
                    <a:pt x="14262" y="5245"/>
                  </a:lnTo>
                  <a:lnTo>
                    <a:pt x="14287" y="5651"/>
                  </a:lnTo>
                  <a:lnTo>
                    <a:pt x="12763" y="5765"/>
                  </a:lnTo>
                  <a:lnTo>
                    <a:pt x="12230" y="6400"/>
                  </a:lnTo>
                  <a:lnTo>
                    <a:pt x="12255" y="6819"/>
                  </a:lnTo>
                  <a:lnTo>
                    <a:pt x="10731" y="6934"/>
                  </a:lnTo>
                  <a:lnTo>
                    <a:pt x="10198" y="7569"/>
                  </a:lnTo>
                  <a:lnTo>
                    <a:pt x="10223" y="7975"/>
                  </a:lnTo>
                  <a:lnTo>
                    <a:pt x="8686" y="8089"/>
                  </a:lnTo>
                  <a:lnTo>
                    <a:pt x="8153" y="8724"/>
                  </a:lnTo>
                  <a:lnTo>
                    <a:pt x="8178" y="9144"/>
                  </a:lnTo>
                  <a:lnTo>
                    <a:pt x="6654" y="9258"/>
                  </a:lnTo>
                  <a:lnTo>
                    <a:pt x="6121" y="9893"/>
                  </a:lnTo>
                  <a:lnTo>
                    <a:pt x="6146" y="10299"/>
                  </a:lnTo>
                  <a:lnTo>
                    <a:pt x="4610" y="10414"/>
                  </a:lnTo>
                  <a:lnTo>
                    <a:pt x="4076" y="11049"/>
                  </a:lnTo>
                  <a:lnTo>
                    <a:pt x="4102" y="11468"/>
                  </a:lnTo>
                  <a:lnTo>
                    <a:pt x="2578" y="11582"/>
                  </a:lnTo>
                  <a:lnTo>
                    <a:pt x="2044" y="12217"/>
                  </a:lnTo>
                  <a:lnTo>
                    <a:pt x="2070" y="12636"/>
                  </a:lnTo>
                  <a:lnTo>
                    <a:pt x="533" y="12750"/>
                  </a:lnTo>
                  <a:lnTo>
                    <a:pt x="0" y="13385"/>
                  </a:lnTo>
                  <a:lnTo>
                    <a:pt x="114" y="14782"/>
                  </a:lnTo>
                  <a:lnTo>
                    <a:pt x="685" y="15303"/>
                  </a:lnTo>
                  <a:lnTo>
                    <a:pt x="1358" y="15303"/>
                  </a:lnTo>
                  <a:lnTo>
                    <a:pt x="14605" y="14249"/>
                  </a:lnTo>
                  <a:lnTo>
                    <a:pt x="15125" y="13627"/>
                  </a:lnTo>
                  <a:lnTo>
                    <a:pt x="15087" y="13208"/>
                  </a:lnTo>
                  <a:lnTo>
                    <a:pt x="16649" y="13081"/>
                  </a:lnTo>
                  <a:lnTo>
                    <a:pt x="17170" y="12458"/>
                  </a:lnTo>
                  <a:lnTo>
                    <a:pt x="17132" y="12039"/>
                  </a:lnTo>
                  <a:lnTo>
                    <a:pt x="18681" y="11912"/>
                  </a:lnTo>
                  <a:lnTo>
                    <a:pt x="19215" y="11290"/>
                  </a:lnTo>
                  <a:lnTo>
                    <a:pt x="19177" y="10883"/>
                  </a:lnTo>
                  <a:lnTo>
                    <a:pt x="20726" y="10756"/>
                  </a:lnTo>
                  <a:lnTo>
                    <a:pt x="21247" y="10134"/>
                  </a:lnTo>
                  <a:lnTo>
                    <a:pt x="21209" y="9715"/>
                  </a:lnTo>
                  <a:lnTo>
                    <a:pt x="22758" y="9588"/>
                  </a:lnTo>
                  <a:lnTo>
                    <a:pt x="23291" y="8966"/>
                  </a:lnTo>
                  <a:lnTo>
                    <a:pt x="23253" y="8559"/>
                  </a:lnTo>
                  <a:lnTo>
                    <a:pt x="24803" y="8432"/>
                  </a:lnTo>
                  <a:lnTo>
                    <a:pt x="25323" y="7810"/>
                  </a:lnTo>
                  <a:lnTo>
                    <a:pt x="25285" y="7391"/>
                  </a:lnTo>
                  <a:lnTo>
                    <a:pt x="26835" y="7264"/>
                  </a:lnTo>
                  <a:lnTo>
                    <a:pt x="27355" y="6642"/>
                  </a:lnTo>
                  <a:lnTo>
                    <a:pt x="27317" y="6235"/>
                  </a:lnTo>
                  <a:lnTo>
                    <a:pt x="28867" y="6108"/>
                  </a:lnTo>
                  <a:lnTo>
                    <a:pt x="29400" y="5473"/>
                  </a:lnTo>
                  <a:lnTo>
                    <a:pt x="29362" y="5067"/>
                  </a:lnTo>
                  <a:lnTo>
                    <a:pt x="30911" y="4940"/>
                  </a:lnTo>
                  <a:lnTo>
                    <a:pt x="31432" y="4318"/>
                  </a:lnTo>
                  <a:lnTo>
                    <a:pt x="31394" y="3898"/>
                  </a:lnTo>
                  <a:lnTo>
                    <a:pt x="32943" y="3771"/>
                  </a:lnTo>
                  <a:lnTo>
                    <a:pt x="33464" y="3149"/>
                  </a:lnTo>
                  <a:lnTo>
                    <a:pt x="33426" y="2743"/>
                  </a:lnTo>
                  <a:lnTo>
                    <a:pt x="34988" y="2616"/>
                  </a:lnTo>
                  <a:lnTo>
                    <a:pt x="35521" y="1993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3" name="object 5213"/>
            <p:cNvSpPr/>
            <p:nvPr/>
          </p:nvSpPr>
          <p:spPr>
            <a:xfrm>
              <a:off x="1124156" y="427259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70" y="0"/>
                  </a:moveTo>
                  <a:lnTo>
                    <a:pt x="0" y="2108"/>
                  </a:lnTo>
                  <a:lnTo>
                    <a:pt x="0" y="5194"/>
                  </a:lnTo>
                  <a:lnTo>
                    <a:pt x="3670" y="3073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4" name="object 5214"/>
            <p:cNvSpPr/>
            <p:nvPr/>
          </p:nvSpPr>
          <p:spPr>
            <a:xfrm>
              <a:off x="1124648" y="4273384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511" y="241"/>
                  </a:moveTo>
                  <a:lnTo>
                    <a:pt x="660" y="749"/>
                  </a:lnTo>
                  <a:lnTo>
                    <a:pt x="0" y="4064"/>
                  </a:lnTo>
                  <a:lnTo>
                    <a:pt x="876" y="3543"/>
                  </a:lnTo>
                  <a:lnTo>
                    <a:pt x="1511" y="241"/>
                  </a:lnTo>
                  <a:close/>
                </a:path>
                <a:path w="1905" h="4445">
                  <a:moveTo>
                    <a:pt x="1905" y="0"/>
                  </a:moveTo>
                  <a:lnTo>
                    <a:pt x="1625" y="177"/>
                  </a:lnTo>
                  <a:lnTo>
                    <a:pt x="965" y="3492"/>
                  </a:lnTo>
                  <a:lnTo>
                    <a:pt x="1244" y="3314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5" name="object 5215"/>
            <p:cNvSpPr/>
            <p:nvPr/>
          </p:nvSpPr>
          <p:spPr>
            <a:xfrm>
              <a:off x="1124083" y="427263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83" y="0"/>
                  </a:moveTo>
                  <a:lnTo>
                    <a:pt x="0" y="2120"/>
                  </a:lnTo>
                  <a:lnTo>
                    <a:pt x="0" y="5181"/>
                  </a:lnTo>
                  <a:lnTo>
                    <a:pt x="419" y="4940"/>
                  </a:lnTo>
                  <a:lnTo>
                    <a:pt x="152" y="4940"/>
                  </a:lnTo>
                  <a:lnTo>
                    <a:pt x="262" y="2120"/>
                  </a:lnTo>
                  <a:lnTo>
                    <a:pt x="3517" y="241"/>
                  </a:lnTo>
                  <a:lnTo>
                    <a:pt x="3683" y="241"/>
                  </a:lnTo>
                  <a:lnTo>
                    <a:pt x="3683" y="0"/>
                  </a:lnTo>
                  <a:close/>
                </a:path>
                <a:path w="3809" h="5714">
                  <a:moveTo>
                    <a:pt x="3683" y="241"/>
                  </a:moveTo>
                  <a:lnTo>
                    <a:pt x="3517" y="241"/>
                  </a:lnTo>
                  <a:lnTo>
                    <a:pt x="3407" y="3060"/>
                  </a:lnTo>
                  <a:lnTo>
                    <a:pt x="152" y="4940"/>
                  </a:lnTo>
                  <a:lnTo>
                    <a:pt x="419" y="4940"/>
                  </a:lnTo>
                  <a:lnTo>
                    <a:pt x="3683" y="3060"/>
                  </a:lnTo>
                  <a:lnTo>
                    <a:pt x="3683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6" name="object 5216"/>
            <p:cNvSpPr/>
            <p:nvPr/>
          </p:nvSpPr>
          <p:spPr>
            <a:xfrm>
              <a:off x="1124148" y="4272668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83" y="0"/>
                  </a:moveTo>
                  <a:lnTo>
                    <a:pt x="0" y="2120"/>
                  </a:lnTo>
                  <a:lnTo>
                    <a:pt x="0" y="5181"/>
                  </a:lnTo>
                  <a:lnTo>
                    <a:pt x="419" y="4940"/>
                  </a:lnTo>
                  <a:lnTo>
                    <a:pt x="152" y="4940"/>
                  </a:lnTo>
                  <a:lnTo>
                    <a:pt x="262" y="2120"/>
                  </a:lnTo>
                  <a:lnTo>
                    <a:pt x="3517" y="241"/>
                  </a:lnTo>
                  <a:lnTo>
                    <a:pt x="3683" y="241"/>
                  </a:lnTo>
                  <a:lnTo>
                    <a:pt x="3683" y="0"/>
                  </a:lnTo>
                  <a:close/>
                </a:path>
                <a:path w="3809" h="5714">
                  <a:moveTo>
                    <a:pt x="3683" y="241"/>
                  </a:moveTo>
                  <a:lnTo>
                    <a:pt x="3517" y="241"/>
                  </a:lnTo>
                  <a:lnTo>
                    <a:pt x="3407" y="3060"/>
                  </a:lnTo>
                  <a:lnTo>
                    <a:pt x="152" y="4940"/>
                  </a:lnTo>
                  <a:lnTo>
                    <a:pt x="419" y="4940"/>
                  </a:lnTo>
                  <a:lnTo>
                    <a:pt x="3683" y="3060"/>
                  </a:lnTo>
                  <a:lnTo>
                    <a:pt x="3683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7" name="object 5217"/>
            <p:cNvSpPr/>
            <p:nvPr/>
          </p:nvSpPr>
          <p:spPr>
            <a:xfrm>
              <a:off x="1126431" y="4273232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279" y="0"/>
                  </a:moveTo>
                  <a:lnTo>
                    <a:pt x="0" y="165"/>
                  </a:lnTo>
                  <a:lnTo>
                    <a:pt x="0" y="317"/>
                  </a:lnTo>
                  <a:lnTo>
                    <a:pt x="127" y="3009"/>
                  </a:lnTo>
                  <a:lnTo>
                    <a:pt x="88" y="3187"/>
                  </a:lnTo>
                  <a:lnTo>
                    <a:pt x="279" y="307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8" name="object 5218"/>
            <p:cNvSpPr/>
            <p:nvPr/>
          </p:nvSpPr>
          <p:spPr>
            <a:xfrm>
              <a:off x="1126435" y="427326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30" y="0"/>
                  </a:moveTo>
                  <a:lnTo>
                    <a:pt x="0" y="203"/>
                  </a:lnTo>
                  <a:lnTo>
                    <a:pt x="0" y="355"/>
                  </a:lnTo>
                  <a:lnTo>
                    <a:pt x="177" y="254"/>
                  </a:lnTo>
                  <a:lnTo>
                    <a:pt x="177" y="3009"/>
                  </a:lnTo>
                  <a:lnTo>
                    <a:pt x="88" y="3225"/>
                  </a:lnTo>
                  <a:lnTo>
                    <a:pt x="330" y="306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9" name="object 5219"/>
            <p:cNvSpPr/>
            <p:nvPr/>
          </p:nvSpPr>
          <p:spPr>
            <a:xfrm>
              <a:off x="1125002" y="427405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292" y="0"/>
                  </a:moveTo>
                  <a:lnTo>
                    <a:pt x="0" y="165"/>
                  </a:lnTo>
                  <a:lnTo>
                    <a:pt x="12" y="317"/>
                  </a:lnTo>
                  <a:lnTo>
                    <a:pt x="127" y="3009"/>
                  </a:lnTo>
                  <a:lnTo>
                    <a:pt x="88" y="3174"/>
                  </a:lnTo>
                  <a:lnTo>
                    <a:pt x="292" y="3073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0" name="object 5220"/>
            <p:cNvSpPr/>
            <p:nvPr/>
          </p:nvSpPr>
          <p:spPr>
            <a:xfrm>
              <a:off x="1125015" y="427408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30" y="0"/>
                  </a:moveTo>
                  <a:lnTo>
                    <a:pt x="0" y="203"/>
                  </a:lnTo>
                  <a:lnTo>
                    <a:pt x="0" y="355"/>
                  </a:lnTo>
                  <a:lnTo>
                    <a:pt x="177" y="254"/>
                  </a:lnTo>
                  <a:lnTo>
                    <a:pt x="177" y="2997"/>
                  </a:lnTo>
                  <a:lnTo>
                    <a:pt x="88" y="3225"/>
                  </a:lnTo>
                  <a:lnTo>
                    <a:pt x="330" y="306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1" name="object 5221"/>
            <p:cNvSpPr/>
            <p:nvPr/>
          </p:nvSpPr>
          <p:spPr>
            <a:xfrm>
              <a:off x="1123980" y="427241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13" y="0"/>
                  </a:moveTo>
                  <a:lnTo>
                    <a:pt x="0" y="2311"/>
                  </a:lnTo>
                  <a:lnTo>
                    <a:pt x="0" y="5537"/>
                  </a:lnTo>
                  <a:lnTo>
                    <a:pt x="165" y="5448"/>
                  </a:lnTo>
                  <a:lnTo>
                    <a:pt x="165" y="2374"/>
                  </a:lnTo>
                  <a:lnTo>
                    <a:pt x="3848" y="254"/>
                  </a:lnTo>
                  <a:lnTo>
                    <a:pt x="3848" y="3314"/>
                  </a:lnTo>
                  <a:lnTo>
                    <a:pt x="4013" y="3238"/>
                  </a:lnTo>
                  <a:lnTo>
                    <a:pt x="4114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2" name="object 5222"/>
            <p:cNvSpPr/>
            <p:nvPr/>
          </p:nvSpPr>
          <p:spPr>
            <a:xfrm>
              <a:off x="1124089" y="427249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00" y="0"/>
                  </a:moveTo>
                  <a:lnTo>
                    <a:pt x="1358" y="1524"/>
                  </a:lnTo>
                  <a:lnTo>
                    <a:pt x="0" y="2298"/>
                  </a:lnTo>
                  <a:lnTo>
                    <a:pt x="0" y="5524"/>
                  </a:lnTo>
                  <a:lnTo>
                    <a:pt x="165" y="5435"/>
                  </a:lnTo>
                  <a:lnTo>
                    <a:pt x="165" y="2374"/>
                  </a:lnTo>
                  <a:lnTo>
                    <a:pt x="1358" y="1676"/>
                  </a:lnTo>
                  <a:lnTo>
                    <a:pt x="3848" y="241"/>
                  </a:lnTo>
                  <a:lnTo>
                    <a:pt x="3848" y="3302"/>
                  </a:lnTo>
                  <a:lnTo>
                    <a:pt x="4000" y="3213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3" name="object 5223"/>
            <p:cNvSpPr/>
            <p:nvPr/>
          </p:nvSpPr>
          <p:spPr>
            <a:xfrm>
              <a:off x="1129729" y="426937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70" y="0"/>
                  </a:moveTo>
                  <a:lnTo>
                    <a:pt x="0" y="2108"/>
                  </a:lnTo>
                  <a:lnTo>
                    <a:pt x="0" y="5181"/>
                  </a:lnTo>
                  <a:lnTo>
                    <a:pt x="3670" y="3073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4" name="object 5224"/>
            <p:cNvSpPr/>
            <p:nvPr/>
          </p:nvSpPr>
          <p:spPr>
            <a:xfrm>
              <a:off x="1130223" y="4270171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1511" y="241"/>
                  </a:moveTo>
                  <a:lnTo>
                    <a:pt x="660" y="749"/>
                  </a:lnTo>
                  <a:lnTo>
                    <a:pt x="0" y="4064"/>
                  </a:lnTo>
                  <a:lnTo>
                    <a:pt x="876" y="3543"/>
                  </a:lnTo>
                  <a:lnTo>
                    <a:pt x="1511" y="241"/>
                  </a:lnTo>
                  <a:close/>
                </a:path>
                <a:path w="1905" h="4445">
                  <a:moveTo>
                    <a:pt x="1905" y="0"/>
                  </a:moveTo>
                  <a:lnTo>
                    <a:pt x="1625" y="177"/>
                  </a:lnTo>
                  <a:lnTo>
                    <a:pt x="952" y="3492"/>
                  </a:lnTo>
                  <a:lnTo>
                    <a:pt x="1244" y="3314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5" name="object 5225"/>
            <p:cNvSpPr/>
            <p:nvPr/>
          </p:nvSpPr>
          <p:spPr>
            <a:xfrm>
              <a:off x="1129656" y="426940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83" y="0"/>
                  </a:moveTo>
                  <a:lnTo>
                    <a:pt x="0" y="2133"/>
                  </a:lnTo>
                  <a:lnTo>
                    <a:pt x="0" y="5194"/>
                  </a:lnTo>
                  <a:lnTo>
                    <a:pt x="419" y="4953"/>
                  </a:lnTo>
                  <a:lnTo>
                    <a:pt x="152" y="4953"/>
                  </a:lnTo>
                  <a:lnTo>
                    <a:pt x="240" y="2133"/>
                  </a:lnTo>
                  <a:lnTo>
                    <a:pt x="3517" y="254"/>
                  </a:lnTo>
                  <a:lnTo>
                    <a:pt x="3683" y="254"/>
                  </a:lnTo>
                  <a:lnTo>
                    <a:pt x="3683" y="0"/>
                  </a:lnTo>
                  <a:close/>
                </a:path>
                <a:path w="3809" h="5714">
                  <a:moveTo>
                    <a:pt x="3683" y="254"/>
                  </a:moveTo>
                  <a:lnTo>
                    <a:pt x="3517" y="254"/>
                  </a:lnTo>
                  <a:lnTo>
                    <a:pt x="3407" y="3073"/>
                  </a:lnTo>
                  <a:lnTo>
                    <a:pt x="152" y="4953"/>
                  </a:lnTo>
                  <a:lnTo>
                    <a:pt x="419" y="4953"/>
                  </a:lnTo>
                  <a:lnTo>
                    <a:pt x="3683" y="3073"/>
                  </a:lnTo>
                  <a:lnTo>
                    <a:pt x="3683" y="25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6" name="object 5226"/>
            <p:cNvSpPr/>
            <p:nvPr/>
          </p:nvSpPr>
          <p:spPr>
            <a:xfrm>
              <a:off x="1129720" y="426945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83" y="0"/>
                  </a:moveTo>
                  <a:lnTo>
                    <a:pt x="0" y="2120"/>
                  </a:lnTo>
                  <a:lnTo>
                    <a:pt x="0" y="5194"/>
                  </a:lnTo>
                  <a:lnTo>
                    <a:pt x="438" y="4940"/>
                  </a:lnTo>
                  <a:lnTo>
                    <a:pt x="152" y="4940"/>
                  </a:lnTo>
                  <a:lnTo>
                    <a:pt x="262" y="2120"/>
                  </a:lnTo>
                  <a:lnTo>
                    <a:pt x="3517" y="241"/>
                  </a:lnTo>
                  <a:lnTo>
                    <a:pt x="3683" y="241"/>
                  </a:lnTo>
                  <a:lnTo>
                    <a:pt x="3683" y="0"/>
                  </a:lnTo>
                  <a:close/>
                </a:path>
                <a:path w="3809" h="5714">
                  <a:moveTo>
                    <a:pt x="3683" y="241"/>
                  </a:moveTo>
                  <a:lnTo>
                    <a:pt x="3517" y="241"/>
                  </a:lnTo>
                  <a:lnTo>
                    <a:pt x="3407" y="3060"/>
                  </a:lnTo>
                  <a:lnTo>
                    <a:pt x="152" y="4940"/>
                  </a:lnTo>
                  <a:lnTo>
                    <a:pt x="438" y="4940"/>
                  </a:lnTo>
                  <a:lnTo>
                    <a:pt x="3683" y="3060"/>
                  </a:lnTo>
                  <a:lnTo>
                    <a:pt x="3683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7" name="object 5227"/>
            <p:cNvSpPr/>
            <p:nvPr/>
          </p:nvSpPr>
          <p:spPr>
            <a:xfrm>
              <a:off x="1132004" y="427002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279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27" y="2997"/>
                  </a:lnTo>
                  <a:lnTo>
                    <a:pt x="88" y="3175"/>
                  </a:lnTo>
                  <a:lnTo>
                    <a:pt x="279" y="3060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8" name="object 5228"/>
            <p:cNvSpPr/>
            <p:nvPr/>
          </p:nvSpPr>
          <p:spPr>
            <a:xfrm>
              <a:off x="1131994" y="427005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42" y="0"/>
                  </a:moveTo>
                  <a:lnTo>
                    <a:pt x="0" y="203"/>
                  </a:lnTo>
                  <a:lnTo>
                    <a:pt x="12" y="355"/>
                  </a:lnTo>
                  <a:lnTo>
                    <a:pt x="190" y="254"/>
                  </a:lnTo>
                  <a:lnTo>
                    <a:pt x="190" y="2997"/>
                  </a:lnTo>
                  <a:lnTo>
                    <a:pt x="101" y="3225"/>
                  </a:lnTo>
                  <a:lnTo>
                    <a:pt x="342" y="306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9" name="object 5229"/>
            <p:cNvSpPr/>
            <p:nvPr/>
          </p:nvSpPr>
          <p:spPr>
            <a:xfrm>
              <a:off x="1130585" y="427083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279" y="0"/>
                  </a:moveTo>
                  <a:lnTo>
                    <a:pt x="0" y="165"/>
                  </a:lnTo>
                  <a:lnTo>
                    <a:pt x="0" y="317"/>
                  </a:lnTo>
                  <a:lnTo>
                    <a:pt x="127" y="3009"/>
                  </a:lnTo>
                  <a:lnTo>
                    <a:pt x="88" y="3187"/>
                  </a:lnTo>
                  <a:lnTo>
                    <a:pt x="279" y="307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0" name="object 5230"/>
            <p:cNvSpPr/>
            <p:nvPr/>
          </p:nvSpPr>
          <p:spPr>
            <a:xfrm>
              <a:off x="1130588" y="427087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30" y="0"/>
                  </a:moveTo>
                  <a:lnTo>
                    <a:pt x="0" y="203"/>
                  </a:lnTo>
                  <a:lnTo>
                    <a:pt x="0" y="355"/>
                  </a:lnTo>
                  <a:lnTo>
                    <a:pt x="177" y="254"/>
                  </a:lnTo>
                  <a:lnTo>
                    <a:pt x="177" y="3009"/>
                  </a:lnTo>
                  <a:lnTo>
                    <a:pt x="88" y="3225"/>
                  </a:lnTo>
                  <a:lnTo>
                    <a:pt x="330" y="306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1" name="object 5231"/>
            <p:cNvSpPr/>
            <p:nvPr/>
          </p:nvSpPr>
          <p:spPr>
            <a:xfrm>
              <a:off x="1129551" y="426919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13" y="0"/>
                  </a:moveTo>
                  <a:lnTo>
                    <a:pt x="0" y="2311"/>
                  </a:lnTo>
                  <a:lnTo>
                    <a:pt x="0" y="5549"/>
                  </a:lnTo>
                  <a:lnTo>
                    <a:pt x="165" y="5461"/>
                  </a:lnTo>
                  <a:lnTo>
                    <a:pt x="165" y="2374"/>
                  </a:lnTo>
                  <a:lnTo>
                    <a:pt x="3848" y="254"/>
                  </a:lnTo>
                  <a:lnTo>
                    <a:pt x="3848" y="3327"/>
                  </a:lnTo>
                  <a:lnTo>
                    <a:pt x="4013" y="3238"/>
                  </a:lnTo>
                  <a:lnTo>
                    <a:pt x="4114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2" name="object 5232"/>
            <p:cNvSpPr/>
            <p:nvPr/>
          </p:nvSpPr>
          <p:spPr>
            <a:xfrm>
              <a:off x="1129665" y="426927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00" y="0"/>
                  </a:moveTo>
                  <a:lnTo>
                    <a:pt x="1346" y="1524"/>
                  </a:lnTo>
                  <a:lnTo>
                    <a:pt x="0" y="2298"/>
                  </a:lnTo>
                  <a:lnTo>
                    <a:pt x="0" y="5537"/>
                  </a:lnTo>
                  <a:lnTo>
                    <a:pt x="165" y="5448"/>
                  </a:lnTo>
                  <a:lnTo>
                    <a:pt x="165" y="2374"/>
                  </a:lnTo>
                  <a:lnTo>
                    <a:pt x="1358" y="1689"/>
                  </a:lnTo>
                  <a:lnTo>
                    <a:pt x="3835" y="241"/>
                  </a:lnTo>
                  <a:lnTo>
                    <a:pt x="3835" y="3302"/>
                  </a:lnTo>
                  <a:lnTo>
                    <a:pt x="4000" y="3213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3" name="object 5233"/>
            <p:cNvSpPr/>
            <p:nvPr/>
          </p:nvSpPr>
          <p:spPr>
            <a:xfrm>
              <a:off x="1135298" y="426616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70" y="0"/>
                  </a:moveTo>
                  <a:lnTo>
                    <a:pt x="0" y="2108"/>
                  </a:lnTo>
                  <a:lnTo>
                    <a:pt x="0" y="5194"/>
                  </a:lnTo>
                  <a:lnTo>
                    <a:pt x="3670" y="3073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4" name="object 5234"/>
            <p:cNvSpPr/>
            <p:nvPr/>
          </p:nvSpPr>
          <p:spPr>
            <a:xfrm>
              <a:off x="1135786" y="4266958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511" y="241"/>
                  </a:moveTo>
                  <a:lnTo>
                    <a:pt x="660" y="749"/>
                  </a:lnTo>
                  <a:lnTo>
                    <a:pt x="0" y="4064"/>
                  </a:lnTo>
                  <a:lnTo>
                    <a:pt x="850" y="3543"/>
                  </a:lnTo>
                  <a:lnTo>
                    <a:pt x="1511" y="241"/>
                  </a:lnTo>
                  <a:close/>
                </a:path>
                <a:path w="2540" h="4445">
                  <a:moveTo>
                    <a:pt x="1917" y="0"/>
                  </a:moveTo>
                  <a:lnTo>
                    <a:pt x="1638" y="177"/>
                  </a:lnTo>
                  <a:lnTo>
                    <a:pt x="977" y="3492"/>
                  </a:lnTo>
                  <a:lnTo>
                    <a:pt x="1257" y="3314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5" name="object 5235"/>
            <p:cNvSpPr/>
            <p:nvPr/>
          </p:nvSpPr>
          <p:spPr>
            <a:xfrm>
              <a:off x="1135228" y="426619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70" y="0"/>
                  </a:moveTo>
                  <a:lnTo>
                    <a:pt x="0" y="2120"/>
                  </a:lnTo>
                  <a:lnTo>
                    <a:pt x="0" y="5181"/>
                  </a:lnTo>
                  <a:lnTo>
                    <a:pt x="417" y="4940"/>
                  </a:lnTo>
                  <a:lnTo>
                    <a:pt x="152" y="4940"/>
                  </a:lnTo>
                  <a:lnTo>
                    <a:pt x="262" y="2120"/>
                  </a:lnTo>
                  <a:lnTo>
                    <a:pt x="3517" y="241"/>
                  </a:lnTo>
                  <a:lnTo>
                    <a:pt x="3670" y="241"/>
                  </a:lnTo>
                  <a:lnTo>
                    <a:pt x="3670" y="0"/>
                  </a:lnTo>
                  <a:close/>
                </a:path>
                <a:path w="3809" h="5714">
                  <a:moveTo>
                    <a:pt x="3670" y="241"/>
                  </a:moveTo>
                  <a:lnTo>
                    <a:pt x="3517" y="241"/>
                  </a:lnTo>
                  <a:lnTo>
                    <a:pt x="3407" y="3060"/>
                  </a:lnTo>
                  <a:lnTo>
                    <a:pt x="152" y="4940"/>
                  </a:lnTo>
                  <a:lnTo>
                    <a:pt x="417" y="4940"/>
                  </a:lnTo>
                  <a:lnTo>
                    <a:pt x="3670" y="3060"/>
                  </a:lnTo>
                  <a:lnTo>
                    <a:pt x="3670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6" name="object 5236"/>
            <p:cNvSpPr/>
            <p:nvPr/>
          </p:nvSpPr>
          <p:spPr>
            <a:xfrm>
              <a:off x="1135292" y="426622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70" y="0"/>
                  </a:moveTo>
                  <a:lnTo>
                    <a:pt x="0" y="2133"/>
                  </a:lnTo>
                  <a:lnTo>
                    <a:pt x="0" y="5194"/>
                  </a:lnTo>
                  <a:lnTo>
                    <a:pt x="417" y="4953"/>
                  </a:lnTo>
                  <a:lnTo>
                    <a:pt x="152" y="4953"/>
                  </a:lnTo>
                  <a:lnTo>
                    <a:pt x="262" y="2133"/>
                  </a:lnTo>
                  <a:lnTo>
                    <a:pt x="3517" y="254"/>
                  </a:lnTo>
                  <a:lnTo>
                    <a:pt x="3670" y="254"/>
                  </a:lnTo>
                  <a:lnTo>
                    <a:pt x="3670" y="0"/>
                  </a:lnTo>
                  <a:close/>
                </a:path>
                <a:path w="3809" h="5714">
                  <a:moveTo>
                    <a:pt x="3670" y="254"/>
                  </a:moveTo>
                  <a:lnTo>
                    <a:pt x="3517" y="254"/>
                  </a:lnTo>
                  <a:lnTo>
                    <a:pt x="3407" y="3073"/>
                  </a:lnTo>
                  <a:lnTo>
                    <a:pt x="152" y="4953"/>
                  </a:lnTo>
                  <a:lnTo>
                    <a:pt x="417" y="4953"/>
                  </a:lnTo>
                  <a:lnTo>
                    <a:pt x="3670" y="3073"/>
                  </a:lnTo>
                  <a:lnTo>
                    <a:pt x="3670" y="25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7" name="object 5237"/>
            <p:cNvSpPr/>
            <p:nvPr/>
          </p:nvSpPr>
          <p:spPr>
            <a:xfrm>
              <a:off x="1137577" y="426680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279" y="0"/>
                  </a:moveTo>
                  <a:lnTo>
                    <a:pt x="0" y="165"/>
                  </a:lnTo>
                  <a:lnTo>
                    <a:pt x="0" y="317"/>
                  </a:lnTo>
                  <a:lnTo>
                    <a:pt x="127" y="3009"/>
                  </a:lnTo>
                  <a:lnTo>
                    <a:pt x="88" y="3187"/>
                  </a:lnTo>
                  <a:lnTo>
                    <a:pt x="279" y="307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8" name="object 5238"/>
            <p:cNvSpPr/>
            <p:nvPr/>
          </p:nvSpPr>
          <p:spPr>
            <a:xfrm>
              <a:off x="1137577" y="426683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30" y="0"/>
                  </a:moveTo>
                  <a:lnTo>
                    <a:pt x="0" y="203"/>
                  </a:lnTo>
                  <a:lnTo>
                    <a:pt x="0" y="355"/>
                  </a:lnTo>
                  <a:lnTo>
                    <a:pt x="177" y="254"/>
                  </a:lnTo>
                  <a:lnTo>
                    <a:pt x="177" y="3009"/>
                  </a:lnTo>
                  <a:lnTo>
                    <a:pt x="88" y="3225"/>
                  </a:lnTo>
                  <a:lnTo>
                    <a:pt x="330" y="306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9" name="object 5239"/>
            <p:cNvSpPr/>
            <p:nvPr/>
          </p:nvSpPr>
          <p:spPr>
            <a:xfrm>
              <a:off x="1136157" y="426762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279" y="0"/>
                  </a:moveTo>
                  <a:lnTo>
                    <a:pt x="0" y="152"/>
                  </a:lnTo>
                  <a:lnTo>
                    <a:pt x="0" y="304"/>
                  </a:lnTo>
                  <a:lnTo>
                    <a:pt x="127" y="2997"/>
                  </a:lnTo>
                  <a:lnTo>
                    <a:pt x="88" y="3175"/>
                  </a:lnTo>
                  <a:lnTo>
                    <a:pt x="279" y="3060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0" name="object 5240"/>
            <p:cNvSpPr/>
            <p:nvPr/>
          </p:nvSpPr>
          <p:spPr>
            <a:xfrm>
              <a:off x="1136159" y="426765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30" y="0"/>
                  </a:moveTo>
                  <a:lnTo>
                    <a:pt x="0" y="203"/>
                  </a:lnTo>
                  <a:lnTo>
                    <a:pt x="0" y="355"/>
                  </a:lnTo>
                  <a:lnTo>
                    <a:pt x="177" y="254"/>
                  </a:lnTo>
                  <a:lnTo>
                    <a:pt x="177" y="2997"/>
                  </a:lnTo>
                  <a:lnTo>
                    <a:pt x="88" y="3225"/>
                  </a:lnTo>
                  <a:lnTo>
                    <a:pt x="330" y="307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1" name="object 5241"/>
            <p:cNvSpPr/>
            <p:nvPr/>
          </p:nvSpPr>
          <p:spPr>
            <a:xfrm>
              <a:off x="1135124" y="4265981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13" y="0"/>
                  </a:moveTo>
                  <a:lnTo>
                    <a:pt x="0" y="2311"/>
                  </a:lnTo>
                  <a:lnTo>
                    <a:pt x="0" y="5537"/>
                  </a:lnTo>
                  <a:lnTo>
                    <a:pt x="165" y="5448"/>
                  </a:lnTo>
                  <a:lnTo>
                    <a:pt x="165" y="2374"/>
                  </a:lnTo>
                  <a:lnTo>
                    <a:pt x="3848" y="241"/>
                  </a:lnTo>
                  <a:lnTo>
                    <a:pt x="3848" y="3314"/>
                  </a:lnTo>
                  <a:lnTo>
                    <a:pt x="4013" y="3238"/>
                  </a:lnTo>
                  <a:lnTo>
                    <a:pt x="4114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2" name="object 5242"/>
            <p:cNvSpPr/>
            <p:nvPr/>
          </p:nvSpPr>
          <p:spPr>
            <a:xfrm>
              <a:off x="1135240" y="426605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00" y="0"/>
                  </a:moveTo>
                  <a:lnTo>
                    <a:pt x="1346" y="1524"/>
                  </a:lnTo>
                  <a:lnTo>
                    <a:pt x="0" y="2311"/>
                  </a:lnTo>
                  <a:lnTo>
                    <a:pt x="0" y="5537"/>
                  </a:lnTo>
                  <a:lnTo>
                    <a:pt x="165" y="5448"/>
                  </a:lnTo>
                  <a:lnTo>
                    <a:pt x="165" y="2374"/>
                  </a:lnTo>
                  <a:lnTo>
                    <a:pt x="1358" y="1689"/>
                  </a:lnTo>
                  <a:lnTo>
                    <a:pt x="3835" y="241"/>
                  </a:lnTo>
                  <a:lnTo>
                    <a:pt x="3835" y="3302"/>
                  </a:lnTo>
                  <a:lnTo>
                    <a:pt x="4000" y="3213"/>
                  </a:lnTo>
                  <a:lnTo>
                    <a:pt x="400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3" name="object 5243"/>
            <p:cNvSpPr/>
            <p:nvPr/>
          </p:nvSpPr>
          <p:spPr>
            <a:xfrm>
              <a:off x="1140871" y="4262948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70" y="0"/>
                  </a:moveTo>
                  <a:lnTo>
                    <a:pt x="0" y="2108"/>
                  </a:lnTo>
                  <a:lnTo>
                    <a:pt x="0" y="5181"/>
                  </a:lnTo>
                  <a:lnTo>
                    <a:pt x="3670" y="3073"/>
                  </a:lnTo>
                  <a:lnTo>
                    <a:pt x="36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4" name="object 5244"/>
            <p:cNvSpPr/>
            <p:nvPr/>
          </p:nvSpPr>
          <p:spPr>
            <a:xfrm>
              <a:off x="1141361" y="4263732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1524" y="241"/>
                  </a:moveTo>
                  <a:lnTo>
                    <a:pt x="660" y="749"/>
                  </a:lnTo>
                  <a:lnTo>
                    <a:pt x="0" y="4064"/>
                  </a:lnTo>
                  <a:lnTo>
                    <a:pt x="876" y="3543"/>
                  </a:lnTo>
                  <a:lnTo>
                    <a:pt x="1524" y="241"/>
                  </a:lnTo>
                  <a:close/>
                </a:path>
                <a:path w="2540" h="4445">
                  <a:moveTo>
                    <a:pt x="1917" y="0"/>
                  </a:moveTo>
                  <a:lnTo>
                    <a:pt x="1638" y="177"/>
                  </a:lnTo>
                  <a:lnTo>
                    <a:pt x="977" y="3492"/>
                  </a:lnTo>
                  <a:lnTo>
                    <a:pt x="1257" y="3314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5" name="object 5245"/>
            <p:cNvSpPr/>
            <p:nvPr/>
          </p:nvSpPr>
          <p:spPr>
            <a:xfrm>
              <a:off x="1140801" y="426298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70" y="0"/>
                  </a:moveTo>
                  <a:lnTo>
                    <a:pt x="0" y="2120"/>
                  </a:lnTo>
                  <a:lnTo>
                    <a:pt x="0" y="5194"/>
                  </a:lnTo>
                  <a:lnTo>
                    <a:pt x="436" y="4940"/>
                  </a:lnTo>
                  <a:lnTo>
                    <a:pt x="152" y="4940"/>
                  </a:lnTo>
                  <a:lnTo>
                    <a:pt x="262" y="2120"/>
                  </a:lnTo>
                  <a:lnTo>
                    <a:pt x="3517" y="241"/>
                  </a:lnTo>
                  <a:lnTo>
                    <a:pt x="3670" y="241"/>
                  </a:lnTo>
                  <a:lnTo>
                    <a:pt x="3670" y="0"/>
                  </a:lnTo>
                  <a:close/>
                </a:path>
                <a:path w="3809" h="5714">
                  <a:moveTo>
                    <a:pt x="3670" y="241"/>
                  </a:moveTo>
                  <a:lnTo>
                    <a:pt x="3517" y="241"/>
                  </a:lnTo>
                  <a:lnTo>
                    <a:pt x="3407" y="3060"/>
                  </a:lnTo>
                  <a:lnTo>
                    <a:pt x="152" y="4940"/>
                  </a:lnTo>
                  <a:lnTo>
                    <a:pt x="436" y="4940"/>
                  </a:lnTo>
                  <a:lnTo>
                    <a:pt x="3670" y="3060"/>
                  </a:lnTo>
                  <a:lnTo>
                    <a:pt x="3670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6" name="object 5246"/>
            <p:cNvSpPr/>
            <p:nvPr/>
          </p:nvSpPr>
          <p:spPr>
            <a:xfrm>
              <a:off x="1140866" y="426301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3670" y="0"/>
                  </a:moveTo>
                  <a:lnTo>
                    <a:pt x="0" y="2120"/>
                  </a:lnTo>
                  <a:lnTo>
                    <a:pt x="0" y="5194"/>
                  </a:lnTo>
                  <a:lnTo>
                    <a:pt x="436" y="4940"/>
                  </a:lnTo>
                  <a:lnTo>
                    <a:pt x="152" y="4940"/>
                  </a:lnTo>
                  <a:lnTo>
                    <a:pt x="262" y="2120"/>
                  </a:lnTo>
                  <a:lnTo>
                    <a:pt x="3517" y="241"/>
                  </a:lnTo>
                  <a:lnTo>
                    <a:pt x="3670" y="241"/>
                  </a:lnTo>
                  <a:lnTo>
                    <a:pt x="3670" y="0"/>
                  </a:lnTo>
                  <a:close/>
                </a:path>
                <a:path w="3809" h="5714">
                  <a:moveTo>
                    <a:pt x="3670" y="241"/>
                  </a:moveTo>
                  <a:lnTo>
                    <a:pt x="3517" y="241"/>
                  </a:lnTo>
                  <a:lnTo>
                    <a:pt x="3407" y="3060"/>
                  </a:lnTo>
                  <a:lnTo>
                    <a:pt x="152" y="4940"/>
                  </a:lnTo>
                  <a:lnTo>
                    <a:pt x="436" y="4940"/>
                  </a:lnTo>
                  <a:lnTo>
                    <a:pt x="3670" y="3060"/>
                  </a:lnTo>
                  <a:lnTo>
                    <a:pt x="3670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7" name="object 5247"/>
            <p:cNvSpPr/>
            <p:nvPr/>
          </p:nvSpPr>
          <p:spPr>
            <a:xfrm>
              <a:off x="1143137" y="42635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292" y="0"/>
                  </a:moveTo>
                  <a:lnTo>
                    <a:pt x="0" y="165"/>
                  </a:lnTo>
                  <a:lnTo>
                    <a:pt x="12" y="317"/>
                  </a:lnTo>
                  <a:lnTo>
                    <a:pt x="139" y="3009"/>
                  </a:lnTo>
                  <a:lnTo>
                    <a:pt x="101" y="3174"/>
                  </a:lnTo>
                  <a:lnTo>
                    <a:pt x="292" y="3073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8" name="object 5248"/>
            <p:cNvSpPr/>
            <p:nvPr/>
          </p:nvSpPr>
          <p:spPr>
            <a:xfrm>
              <a:off x="1143149" y="426362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30" y="0"/>
                  </a:moveTo>
                  <a:lnTo>
                    <a:pt x="0" y="203"/>
                  </a:lnTo>
                  <a:lnTo>
                    <a:pt x="0" y="355"/>
                  </a:lnTo>
                  <a:lnTo>
                    <a:pt x="177" y="254"/>
                  </a:lnTo>
                  <a:lnTo>
                    <a:pt x="177" y="2997"/>
                  </a:lnTo>
                  <a:lnTo>
                    <a:pt x="88" y="3225"/>
                  </a:lnTo>
                  <a:lnTo>
                    <a:pt x="330" y="306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9" name="object 5249"/>
            <p:cNvSpPr/>
            <p:nvPr/>
          </p:nvSpPr>
          <p:spPr>
            <a:xfrm>
              <a:off x="1141729" y="426440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279" y="0"/>
                  </a:moveTo>
                  <a:lnTo>
                    <a:pt x="0" y="165"/>
                  </a:lnTo>
                  <a:lnTo>
                    <a:pt x="0" y="317"/>
                  </a:lnTo>
                  <a:lnTo>
                    <a:pt x="127" y="3009"/>
                  </a:lnTo>
                  <a:lnTo>
                    <a:pt x="88" y="3187"/>
                  </a:lnTo>
                  <a:lnTo>
                    <a:pt x="279" y="3073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0" name="object 5250"/>
            <p:cNvSpPr/>
            <p:nvPr/>
          </p:nvSpPr>
          <p:spPr>
            <a:xfrm>
              <a:off x="1141729" y="426443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330" y="0"/>
                  </a:moveTo>
                  <a:lnTo>
                    <a:pt x="0" y="203"/>
                  </a:lnTo>
                  <a:lnTo>
                    <a:pt x="0" y="355"/>
                  </a:lnTo>
                  <a:lnTo>
                    <a:pt x="177" y="254"/>
                  </a:lnTo>
                  <a:lnTo>
                    <a:pt x="177" y="3009"/>
                  </a:lnTo>
                  <a:lnTo>
                    <a:pt x="88" y="3225"/>
                  </a:lnTo>
                  <a:lnTo>
                    <a:pt x="330" y="306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1" name="object 5251"/>
            <p:cNvSpPr/>
            <p:nvPr/>
          </p:nvSpPr>
          <p:spPr>
            <a:xfrm>
              <a:off x="1140698" y="426276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13" y="0"/>
                  </a:moveTo>
                  <a:lnTo>
                    <a:pt x="0" y="2311"/>
                  </a:lnTo>
                  <a:lnTo>
                    <a:pt x="0" y="5537"/>
                  </a:lnTo>
                  <a:lnTo>
                    <a:pt x="152" y="5461"/>
                  </a:lnTo>
                  <a:lnTo>
                    <a:pt x="152" y="2374"/>
                  </a:lnTo>
                  <a:lnTo>
                    <a:pt x="3848" y="254"/>
                  </a:lnTo>
                  <a:lnTo>
                    <a:pt x="3848" y="3327"/>
                  </a:lnTo>
                  <a:lnTo>
                    <a:pt x="4013" y="3238"/>
                  </a:lnTo>
                  <a:lnTo>
                    <a:pt x="4114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2" name="object 5252"/>
            <p:cNvSpPr/>
            <p:nvPr/>
          </p:nvSpPr>
          <p:spPr>
            <a:xfrm>
              <a:off x="1140802" y="426284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13" y="0"/>
                  </a:moveTo>
                  <a:lnTo>
                    <a:pt x="1358" y="1524"/>
                  </a:lnTo>
                  <a:lnTo>
                    <a:pt x="0" y="2298"/>
                  </a:lnTo>
                  <a:lnTo>
                    <a:pt x="0" y="5537"/>
                  </a:lnTo>
                  <a:lnTo>
                    <a:pt x="152" y="5448"/>
                  </a:lnTo>
                  <a:lnTo>
                    <a:pt x="152" y="2374"/>
                  </a:lnTo>
                  <a:lnTo>
                    <a:pt x="1358" y="1689"/>
                  </a:lnTo>
                  <a:lnTo>
                    <a:pt x="3848" y="241"/>
                  </a:lnTo>
                  <a:lnTo>
                    <a:pt x="3848" y="3302"/>
                  </a:lnTo>
                  <a:lnTo>
                    <a:pt x="4013" y="3213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3" name="object 5253"/>
            <p:cNvSpPr/>
            <p:nvPr/>
          </p:nvSpPr>
          <p:spPr>
            <a:xfrm>
              <a:off x="1117690" y="4272653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73"/>
                  </a:lnTo>
                  <a:lnTo>
                    <a:pt x="3670" y="5181"/>
                  </a:lnTo>
                  <a:lnTo>
                    <a:pt x="3670" y="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4" name="object 5254"/>
            <p:cNvSpPr/>
            <p:nvPr/>
          </p:nvSpPr>
          <p:spPr>
            <a:xfrm>
              <a:off x="1118946" y="4273448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939" y="3492"/>
                  </a:moveTo>
                  <a:lnTo>
                    <a:pt x="279" y="177"/>
                  </a:lnTo>
                  <a:lnTo>
                    <a:pt x="0" y="0"/>
                  </a:lnTo>
                  <a:lnTo>
                    <a:pt x="660" y="3314"/>
                  </a:lnTo>
                  <a:lnTo>
                    <a:pt x="939" y="3492"/>
                  </a:lnTo>
                  <a:close/>
                </a:path>
                <a:path w="2540" h="4445">
                  <a:moveTo>
                    <a:pt x="1917" y="4051"/>
                  </a:moveTo>
                  <a:lnTo>
                    <a:pt x="1257" y="736"/>
                  </a:lnTo>
                  <a:lnTo>
                    <a:pt x="393" y="228"/>
                  </a:lnTo>
                  <a:lnTo>
                    <a:pt x="1041" y="3530"/>
                  </a:lnTo>
                  <a:lnTo>
                    <a:pt x="1917" y="40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5" name="object 5255"/>
            <p:cNvSpPr/>
            <p:nvPr/>
          </p:nvSpPr>
          <p:spPr>
            <a:xfrm>
              <a:off x="1117752" y="427269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6" name="object 5256"/>
            <p:cNvSpPr/>
            <p:nvPr/>
          </p:nvSpPr>
          <p:spPr>
            <a:xfrm>
              <a:off x="1117686" y="4272728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7" name="object 5257"/>
            <p:cNvSpPr/>
            <p:nvPr/>
          </p:nvSpPr>
          <p:spPr>
            <a:xfrm>
              <a:off x="1118802" y="427330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0"/>
                  </a:moveTo>
                  <a:lnTo>
                    <a:pt x="0" y="3060"/>
                  </a:lnTo>
                  <a:lnTo>
                    <a:pt x="203" y="3175"/>
                  </a:lnTo>
                  <a:lnTo>
                    <a:pt x="203" y="3009"/>
                  </a:lnTo>
                  <a:lnTo>
                    <a:pt x="165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8" name="object 5258"/>
            <p:cNvSpPr/>
            <p:nvPr/>
          </p:nvSpPr>
          <p:spPr>
            <a:xfrm>
              <a:off x="1118751" y="4273329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9" name="object 5259"/>
            <p:cNvSpPr/>
            <p:nvPr/>
          </p:nvSpPr>
          <p:spPr>
            <a:xfrm>
              <a:off x="1120222" y="427411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73"/>
                  </a:lnTo>
                  <a:lnTo>
                    <a:pt x="190" y="3187"/>
                  </a:lnTo>
                  <a:lnTo>
                    <a:pt x="203" y="3022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0" name="object 5260"/>
            <p:cNvSpPr/>
            <p:nvPr/>
          </p:nvSpPr>
          <p:spPr>
            <a:xfrm>
              <a:off x="1120171" y="427414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1" name="object 5261"/>
            <p:cNvSpPr/>
            <p:nvPr/>
          </p:nvSpPr>
          <p:spPr>
            <a:xfrm>
              <a:off x="1117418" y="427246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238"/>
                  </a:lnTo>
                  <a:lnTo>
                    <a:pt x="165" y="3390"/>
                  </a:lnTo>
                  <a:lnTo>
                    <a:pt x="266" y="254"/>
                  </a:lnTo>
                  <a:lnTo>
                    <a:pt x="3962" y="2374"/>
                  </a:lnTo>
                  <a:lnTo>
                    <a:pt x="3962" y="5448"/>
                  </a:lnTo>
                  <a:lnTo>
                    <a:pt x="3987" y="5613"/>
                  </a:lnTo>
                  <a:lnTo>
                    <a:pt x="4114" y="5537"/>
                  </a:lnTo>
                  <a:lnTo>
                    <a:pt x="4114" y="231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2" name="object 5262"/>
            <p:cNvSpPr/>
            <p:nvPr/>
          </p:nvSpPr>
          <p:spPr>
            <a:xfrm>
              <a:off x="1117422" y="427254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987" y="2298"/>
                  </a:moveTo>
                  <a:lnTo>
                    <a:pt x="2641" y="152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52" y="3302"/>
                  </a:lnTo>
                  <a:lnTo>
                    <a:pt x="152" y="241"/>
                  </a:lnTo>
                  <a:lnTo>
                    <a:pt x="2641" y="1676"/>
                  </a:lnTo>
                  <a:lnTo>
                    <a:pt x="3835" y="2374"/>
                  </a:lnTo>
                  <a:lnTo>
                    <a:pt x="3835" y="5448"/>
                  </a:lnTo>
                  <a:lnTo>
                    <a:pt x="3987" y="5537"/>
                  </a:lnTo>
                  <a:lnTo>
                    <a:pt x="3987" y="22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3" name="object 5263"/>
            <p:cNvSpPr/>
            <p:nvPr/>
          </p:nvSpPr>
          <p:spPr>
            <a:xfrm>
              <a:off x="1112117" y="4269436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73"/>
                  </a:lnTo>
                  <a:lnTo>
                    <a:pt x="3670" y="5194"/>
                  </a:lnTo>
                  <a:lnTo>
                    <a:pt x="3670" y="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4" name="object 5264"/>
            <p:cNvSpPr/>
            <p:nvPr/>
          </p:nvSpPr>
          <p:spPr>
            <a:xfrm>
              <a:off x="1113370" y="4270235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939" y="3492"/>
                  </a:moveTo>
                  <a:lnTo>
                    <a:pt x="279" y="177"/>
                  </a:lnTo>
                  <a:lnTo>
                    <a:pt x="0" y="0"/>
                  </a:lnTo>
                  <a:lnTo>
                    <a:pt x="660" y="3314"/>
                  </a:lnTo>
                  <a:lnTo>
                    <a:pt x="939" y="3492"/>
                  </a:lnTo>
                  <a:close/>
                </a:path>
                <a:path w="2540" h="4445">
                  <a:moveTo>
                    <a:pt x="1917" y="4051"/>
                  </a:moveTo>
                  <a:lnTo>
                    <a:pt x="1257" y="736"/>
                  </a:lnTo>
                  <a:lnTo>
                    <a:pt x="393" y="228"/>
                  </a:lnTo>
                  <a:lnTo>
                    <a:pt x="1041" y="3530"/>
                  </a:lnTo>
                  <a:lnTo>
                    <a:pt x="1917" y="405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5" name="object 5265"/>
            <p:cNvSpPr/>
            <p:nvPr/>
          </p:nvSpPr>
          <p:spPr>
            <a:xfrm>
              <a:off x="1112178" y="426947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6" name="object 5266"/>
            <p:cNvSpPr/>
            <p:nvPr/>
          </p:nvSpPr>
          <p:spPr>
            <a:xfrm>
              <a:off x="1112113" y="426951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7" name="object 5267"/>
            <p:cNvSpPr/>
            <p:nvPr/>
          </p:nvSpPr>
          <p:spPr>
            <a:xfrm>
              <a:off x="1113234" y="4270075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73"/>
                  </a:lnTo>
                  <a:lnTo>
                    <a:pt x="190" y="3187"/>
                  </a:lnTo>
                  <a:lnTo>
                    <a:pt x="203" y="3022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8" name="object 5268"/>
            <p:cNvSpPr/>
            <p:nvPr/>
          </p:nvSpPr>
          <p:spPr>
            <a:xfrm>
              <a:off x="1113179" y="427011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9" name="object 5269"/>
            <p:cNvSpPr/>
            <p:nvPr/>
          </p:nvSpPr>
          <p:spPr>
            <a:xfrm>
              <a:off x="1114649" y="427090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0"/>
                  </a:moveTo>
                  <a:lnTo>
                    <a:pt x="0" y="3060"/>
                  </a:lnTo>
                  <a:lnTo>
                    <a:pt x="203" y="3175"/>
                  </a:lnTo>
                  <a:lnTo>
                    <a:pt x="203" y="3009"/>
                  </a:lnTo>
                  <a:lnTo>
                    <a:pt x="165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0" name="object 5270"/>
            <p:cNvSpPr/>
            <p:nvPr/>
          </p:nvSpPr>
          <p:spPr>
            <a:xfrm>
              <a:off x="1114598" y="4270931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73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1" name="object 5271"/>
            <p:cNvSpPr/>
            <p:nvPr/>
          </p:nvSpPr>
          <p:spPr>
            <a:xfrm>
              <a:off x="1111845" y="426925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238"/>
                  </a:lnTo>
                  <a:lnTo>
                    <a:pt x="165" y="3390"/>
                  </a:lnTo>
                  <a:lnTo>
                    <a:pt x="266" y="254"/>
                  </a:lnTo>
                  <a:lnTo>
                    <a:pt x="3962" y="2374"/>
                  </a:lnTo>
                  <a:lnTo>
                    <a:pt x="3962" y="5461"/>
                  </a:lnTo>
                  <a:lnTo>
                    <a:pt x="3987" y="5613"/>
                  </a:lnTo>
                  <a:lnTo>
                    <a:pt x="4114" y="5549"/>
                  </a:lnTo>
                  <a:lnTo>
                    <a:pt x="4114" y="231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2" name="object 5272"/>
            <p:cNvSpPr/>
            <p:nvPr/>
          </p:nvSpPr>
          <p:spPr>
            <a:xfrm>
              <a:off x="1111846" y="4269333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987" y="2311"/>
                  </a:moveTo>
                  <a:lnTo>
                    <a:pt x="2641" y="1536"/>
                  </a:lnTo>
                  <a:lnTo>
                    <a:pt x="0" y="0"/>
                  </a:lnTo>
                  <a:lnTo>
                    <a:pt x="0" y="3225"/>
                  </a:lnTo>
                  <a:lnTo>
                    <a:pt x="152" y="3302"/>
                  </a:lnTo>
                  <a:lnTo>
                    <a:pt x="152" y="241"/>
                  </a:lnTo>
                  <a:lnTo>
                    <a:pt x="2628" y="1676"/>
                  </a:lnTo>
                  <a:lnTo>
                    <a:pt x="3835" y="2374"/>
                  </a:lnTo>
                  <a:lnTo>
                    <a:pt x="3835" y="5448"/>
                  </a:lnTo>
                  <a:lnTo>
                    <a:pt x="3987" y="5537"/>
                  </a:lnTo>
                  <a:lnTo>
                    <a:pt x="3987" y="231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3" name="object 5273"/>
            <p:cNvSpPr/>
            <p:nvPr/>
          </p:nvSpPr>
          <p:spPr>
            <a:xfrm>
              <a:off x="1106544" y="426622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73"/>
                  </a:lnTo>
                  <a:lnTo>
                    <a:pt x="3670" y="5181"/>
                  </a:lnTo>
                  <a:lnTo>
                    <a:pt x="3670" y="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4" name="object 5274"/>
            <p:cNvSpPr/>
            <p:nvPr/>
          </p:nvSpPr>
          <p:spPr>
            <a:xfrm>
              <a:off x="1107795" y="4267009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952" y="3492"/>
                  </a:moveTo>
                  <a:lnTo>
                    <a:pt x="279" y="177"/>
                  </a:lnTo>
                  <a:lnTo>
                    <a:pt x="0" y="0"/>
                  </a:lnTo>
                  <a:lnTo>
                    <a:pt x="660" y="3314"/>
                  </a:lnTo>
                  <a:lnTo>
                    <a:pt x="952" y="3492"/>
                  </a:lnTo>
                  <a:close/>
                </a:path>
                <a:path w="2540" h="4445">
                  <a:moveTo>
                    <a:pt x="1917" y="4064"/>
                  </a:moveTo>
                  <a:lnTo>
                    <a:pt x="1257" y="749"/>
                  </a:lnTo>
                  <a:lnTo>
                    <a:pt x="393" y="241"/>
                  </a:lnTo>
                  <a:lnTo>
                    <a:pt x="1041" y="3543"/>
                  </a:lnTo>
                  <a:lnTo>
                    <a:pt x="1917" y="406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5" name="object 5275"/>
            <p:cNvSpPr/>
            <p:nvPr/>
          </p:nvSpPr>
          <p:spPr>
            <a:xfrm>
              <a:off x="1106605" y="426625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6" name="object 5276"/>
            <p:cNvSpPr/>
            <p:nvPr/>
          </p:nvSpPr>
          <p:spPr>
            <a:xfrm>
              <a:off x="1106539" y="4266297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7" name="object 5277"/>
            <p:cNvSpPr/>
            <p:nvPr/>
          </p:nvSpPr>
          <p:spPr>
            <a:xfrm>
              <a:off x="1107662" y="426687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0"/>
                  </a:moveTo>
                  <a:lnTo>
                    <a:pt x="0" y="3060"/>
                  </a:lnTo>
                  <a:lnTo>
                    <a:pt x="190" y="3175"/>
                  </a:lnTo>
                  <a:lnTo>
                    <a:pt x="203" y="3009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8" name="object 5278"/>
            <p:cNvSpPr/>
            <p:nvPr/>
          </p:nvSpPr>
          <p:spPr>
            <a:xfrm>
              <a:off x="1107606" y="4266896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9" name="object 5279"/>
            <p:cNvSpPr/>
            <p:nvPr/>
          </p:nvSpPr>
          <p:spPr>
            <a:xfrm>
              <a:off x="1109080" y="426767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73"/>
                  </a:lnTo>
                  <a:lnTo>
                    <a:pt x="190" y="3187"/>
                  </a:lnTo>
                  <a:lnTo>
                    <a:pt x="203" y="3022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0" name="object 5280"/>
            <p:cNvSpPr/>
            <p:nvPr/>
          </p:nvSpPr>
          <p:spPr>
            <a:xfrm>
              <a:off x="1109026" y="426771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1" name="object 5281"/>
            <p:cNvSpPr/>
            <p:nvPr/>
          </p:nvSpPr>
          <p:spPr>
            <a:xfrm>
              <a:off x="1106276" y="4266036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01" y="0"/>
                  </a:moveTo>
                  <a:lnTo>
                    <a:pt x="101" y="3238"/>
                  </a:lnTo>
                  <a:lnTo>
                    <a:pt x="165" y="3390"/>
                  </a:lnTo>
                  <a:lnTo>
                    <a:pt x="266" y="254"/>
                  </a:lnTo>
                  <a:lnTo>
                    <a:pt x="3949" y="2374"/>
                  </a:lnTo>
                  <a:lnTo>
                    <a:pt x="3949" y="5448"/>
                  </a:lnTo>
                  <a:lnTo>
                    <a:pt x="3987" y="5600"/>
                  </a:lnTo>
                  <a:lnTo>
                    <a:pt x="4114" y="5537"/>
                  </a:lnTo>
                  <a:lnTo>
                    <a:pt x="4114" y="231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2" name="object 5282"/>
            <p:cNvSpPr/>
            <p:nvPr/>
          </p:nvSpPr>
          <p:spPr>
            <a:xfrm>
              <a:off x="1106258" y="4266120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13" y="2298"/>
                  </a:moveTo>
                  <a:lnTo>
                    <a:pt x="2654" y="152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65" y="3302"/>
                  </a:lnTo>
                  <a:lnTo>
                    <a:pt x="165" y="241"/>
                  </a:lnTo>
                  <a:lnTo>
                    <a:pt x="2654" y="1676"/>
                  </a:lnTo>
                  <a:lnTo>
                    <a:pt x="3848" y="2374"/>
                  </a:lnTo>
                  <a:lnTo>
                    <a:pt x="3848" y="5435"/>
                  </a:lnTo>
                  <a:lnTo>
                    <a:pt x="4013" y="5524"/>
                  </a:lnTo>
                  <a:lnTo>
                    <a:pt x="4013" y="22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3" name="object 5283"/>
            <p:cNvSpPr/>
            <p:nvPr/>
          </p:nvSpPr>
          <p:spPr>
            <a:xfrm>
              <a:off x="1100975" y="426300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73"/>
                  </a:lnTo>
                  <a:lnTo>
                    <a:pt x="3670" y="5194"/>
                  </a:lnTo>
                  <a:lnTo>
                    <a:pt x="3670" y="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4" name="object 5284"/>
            <p:cNvSpPr/>
            <p:nvPr/>
          </p:nvSpPr>
          <p:spPr>
            <a:xfrm>
              <a:off x="1102233" y="4263796"/>
              <a:ext cx="1905" cy="4445"/>
            </a:xfrm>
            <a:custGeom>
              <a:avLst/>
              <a:gdLst/>
              <a:ahLst/>
              <a:cxnLst/>
              <a:rect l="l" t="t" r="r" b="b"/>
              <a:pathLst>
                <a:path w="1905" h="4445">
                  <a:moveTo>
                    <a:pt x="939" y="3492"/>
                  </a:moveTo>
                  <a:lnTo>
                    <a:pt x="279" y="177"/>
                  </a:lnTo>
                  <a:lnTo>
                    <a:pt x="0" y="0"/>
                  </a:lnTo>
                  <a:lnTo>
                    <a:pt x="660" y="3314"/>
                  </a:lnTo>
                  <a:lnTo>
                    <a:pt x="939" y="3492"/>
                  </a:lnTo>
                  <a:close/>
                </a:path>
                <a:path w="1905" h="4445">
                  <a:moveTo>
                    <a:pt x="1905" y="4064"/>
                  </a:moveTo>
                  <a:lnTo>
                    <a:pt x="1244" y="749"/>
                  </a:lnTo>
                  <a:lnTo>
                    <a:pt x="381" y="241"/>
                  </a:lnTo>
                  <a:lnTo>
                    <a:pt x="1054" y="3543"/>
                  </a:lnTo>
                  <a:lnTo>
                    <a:pt x="1905" y="406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5" name="object 5285"/>
            <p:cNvSpPr/>
            <p:nvPr/>
          </p:nvSpPr>
          <p:spPr>
            <a:xfrm>
              <a:off x="1101046" y="426304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70" y="5194"/>
                  </a:lnTo>
                  <a:lnTo>
                    <a:pt x="3670" y="4940"/>
                  </a:lnTo>
                  <a:lnTo>
                    <a:pt x="3517" y="4940"/>
                  </a:lnTo>
                  <a:lnTo>
                    <a:pt x="262" y="3060"/>
                  </a:lnTo>
                  <a:lnTo>
                    <a:pt x="152" y="241"/>
                  </a:lnTo>
                  <a:lnTo>
                    <a:pt x="417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7" y="241"/>
                  </a:moveTo>
                  <a:lnTo>
                    <a:pt x="152" y="241"/>
                  </a:lnTo>
                  <a:lnTo>
                    <a:pt x="3407" y="2120"/>
                  </a:lnTo>
                  <a:lnTo>
                    <a:pt x="3517" y="4940"/>
                  </a:lnTo>
                  <a:lnTo>
                    <a:pt x="3670" y="4940"/>
                  </a:lnTo>
                  <a:lnTo>
                    <a:pt x="3670" y="2120"/>
                  </a:lnTo>
                  <a:lnTo>
                    <a:pt x="417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6" name="object 5286"/>
            <p:cNvSpPr/>
            <p:nvPr/>
          </p:nvSpPr>
          <p:spPr>
            <a:xfrm>
              <a:off x="1100980" y="426308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70" y="5194"/>
                  </a:lnTo>
                  <a:lnTo>
                    <a:pt x="3670" y="4940"/>
                  </a:lnTo>
                  <a:lnTo>
                    <a:pt x="3517" y="4940"/>
                  </a:lnTo>
                  <a:lnTo>
                    <a:pt x="262" y="3060"/>
                  </a:lnTo>
                  <a:lnTo>
                    <a:pt x="152" y="241"/>
                  </a:lnTo>
                  <a:lnTo>
                    <a:pt x="417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7" y="241"/>
                  </a:moveTo>
                  <a:lnTo>
                    <a:pt x="152" y="241"/>
                  </a:lnTo>
                  <a:lnTo>
                    <a:pt x="3407" y="2120"/>
                  </a:lnTo>
                  <a:lnTo>
                    <a:pt x="3517" y="4940"/>
                  </a:lnTo>
                  <a:lnTo>
                    <a:pt x="3670" y="4940"/>
                  </a:lnTo>
                  <a:lnTo>
                    <a:pt x="3670" y="2120"/>
                  </a:lnTo>
                  <a:lnTo>
                    <a:pt x="417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7" name="object 5287"/>
            <p:cNvSpPr/>
            <p:nvPr/>
          </p:nvSpPr>
          <p:spPr>
            <a:xfrm>
              <a:off x="1102089" y="4263644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73"/>
                  </a:lnTo>
                  <a:lnTo>
                    <a:pt x="190" y="3187"/>
                  </a:lnTo>
                  <a:lnTo>
                    <a:pt x="203" y="3022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8" name="object 5288"/>
            <p:cNvSpPr/>
            <p:nvPr/>
          </p:nvSpPr>
          <p:spPr>
            <a:xfrm>
              <a:off x="1102038" y="426367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9" name="object 5289"/>
            <p:cNvSpPr/>
            <p:nvPr/>
          </p:nvSpPr>
          <p:spPr>
            <a:xfrm>
              <a:off x="1103508" y="426447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0"/>
                  </a:moveTo>
                  <a:lnTo>
                    <a:pt x="0" y="3060"/>
                  </a:lnTo>
                  <a:lnTo>
                    <a:pt x="190" y="3175"/>
                  </a:lnTo>
                  <a:lnTo>
                    <a:pt x="203" y="3009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0" name="object 5290"/>
            <p:cNvSpPr/>
            <p:nvPr/>
          </p:nvSpPr>
          <p:spPr>
            <a:xfrm>
              <a:off x="1103453" y="426450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13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1" name="object 5291"/>
            <p:cNvSpPr/>
            <p:nvPr/>
          </p:nvSpPr>
          <p:spPr>
            <a:xfrm>
              <a:off x="1100703" y="426281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01" y="0"/>
                  </a:moveTo>
                  <a:lnTo>
                    <a:pt x="101" y="3238"/>
                  </a:lnTo>
                  <a:lnTo>
                    <a:pt x="165" y="3390"/>
                  </a:lnTo>
                  <a:lnTo>
                    <a:pt x="266" y="254"/>
                  </a:lnTo>
                  <a:lnTo>
                    <a:pt x="3949" y="2374"/>
                  </a:lnTo>
                  <a:lnTo>
                    <a:pt x="3949" y="5461"/>
                  </a:lnTo>
                  <a:lnTo>
                    <a:pt x="3987" y="5613"/>
                  </a:lnTo>
                  <a:lnTo>
                    <a:pt x="4114" y="5549"/>
                  </a:lnTo>
                  <a:lnTo>
                    <a:pt x="4114" y="231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2" name="object 5292"/>
            <p:cNvSpPr/>
            <p:nvPr/>
          </p:nvSpPr>
          <p:spPr>
            <a:xfrm>
              <a:off x="1100696" y="426290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00" y="2298"/>
                  </a:moveTo>
                  <a:lnTo>
                    <a:pt x="2654" y="152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65" y="3302"/>
                  </a:lnTo>
                  <a:lnTo>
                    <a:pt x="165" y="241"/>
                  </a:lnTo>
                  <a:lnTo>
                    <a:pt x="2641" y="1676"/>
                  </a:lnTo>
                  <a:lnTo>
                    <a:pt x="3835" y="2362"/>
                  </a:lnTo>
                  <a:lnTo>
                    <a:pt x="3835" y="5435"/>
                  </a:lnTo>
                  <a:lnTo>
                    <a:pt x="4000" y="5524"/>
                  </a:lnTo>
                  <a:lnTo>
                    <a:pt x="4000" y="22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3" name="object 5293"/>
            <p:cNvSpPr/>
            <p:nvPr/>
          </p:nvSpPr>
          <p:spPr>
            <a:xfrm>
              <a:off x="1112117" y="426399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73"/>
                  </a:lnTo>
                  <a:lnTo>
                    <a:pt x="3670" y="5194"/>
                  </a:lnTo>
                  <a:lnTo>
                    <a:pt x="3670" y="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4" name="object 5294"/>
            <p:cNvSpPr/>
            <p:nvPr/>
          </p:nvSpPr>
          <p:spPr>
            <a:xfrm>
              <a:off x="1113370" y="4264786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939" y="3492"/>
                  </a:moveTo>
                  <a:lnTo>
                    <a:pt x="279" y="177"/>
                  </a:lnTo>
                  <a:lnTo>
                    <a:pt x="0" y="0"/>
                  </a:lnTo>
                  <a:lnTo>
                    <a:pt x="660" y="3314"/>
                  </a:lnTo>
                  <a:lnTo>
                    <a:pt x="939" y="3492"/>
                  </a:lnTo>
                  <a:close/>
                </a:path>
                <a:path w="2540" h="4445">
                  <a:moveTo>
                    <a:pt x="1917" y="4064"/>
                  </a:moveTo>
                  <a:lnTo>
                    <a:pt x="1257" y="749"/>
                  </a:lnTo>
                  <a:lnTo>
                    <a:pt x="393" y="241"/>
                  </a:lnTo>
                  <a:lnTo>
                    <a:pt x="1041" y="3543"/>
                  </a:lnTo>
                  <a:lnTo>
                    <a:pt x="1917" y="406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5" name="object 5295"/>
            <p:cNvSpPr/>
            <p:nvPr/>
          </p:nvSpPr>
          <p:spPr>
            <a:xfrm>
              <a:off x="1112178" y="426403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6" name="object 5296"/>
            <p:cNvSpPr/>
            <p:nvPr/>
          </p:nvSpPr>
          <p:spPr>
            <a:xfrm>
              <a:off x="1112113" y="426406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53"/>
                  </a:lnTo>
                  <a:lnTo>
                    <a:pt x="3530" y="4953"/>
                  </a:lnTo>
                  <a:lnTo>
                    <a:pt x="274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53"/>
                  </a:lnTo>
                  <a:lnTo>
                    <a:pt x="3683" y="4953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7" name="object 5297"/>
            <p:cNvSpPr/>
            <p:nvPr/>
          </p:nvSpPr>
          <p:spPr>
            <a:xfrm>
              <a:off x="1113234" y="426463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73"/>
                  </a:lnTo>
                  <a:lnTo>
                    <a:pt x="190" y="3187"/>
                  </a:lnTo>
                  <a:lnTo>
                    <a:pt x="203" y="3022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8" name="object 5298"/>
            <p:cNvSpPr/>
            <p:nvPr/>
          </p:nvSpPr>
          <p:spPr>
            <a:xfrm>
              <a:off x="1113179" y="426466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9" name="object 5299"/>
            <p:cNvSpPr/>
            <p:nvPr/>
          </p:nvSpPr>
          <p:spPr>
            <a:xfrm>
              <a:off x="1114649" y="426546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0"/>
                  </a:moveTo>
                  <a:lnTo>
                    <a:pt x="0" y="3060"/>
                  </a:lnTo>
                  <a:lnTo>
                    <a:pt x="203" y="3175"/>
                  </a:lnTo>
                  <a:lnTo>
                    <a:pt x="203" y="3009"/>
                  </a:lnTo>
                  <a:lnTo>
                    <a:pt x="165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0" name="object 5300"/>
            <p:cNvSpPr/>
            <p:nvPr/>
          </p:nvSpPr>
          <p:spPr>
            <a:xfrm>
              <a:off x="1114598" y="4265488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1" name="object 5301"/>
            <p:cNvSpPr/>
            <p:nvPr/>
          </p:nvSpPr>
          <p:spPr>
            <a:xfrm>
              <a:off x="1111845" y="4263809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14" y="0"/>
                  </a:moveTo>
                  <a:lnTo>
                    <a:pt x="114" y="3238"/>
                  </a:lnTo>
                  <a:lnTo>
                    <a:pt x="165" y="3403"/>
                  </a:lnTo>
                  <a:lnTo>
                    <a:pt x="266" y="254"/>
                  </a:lnTo>
                  <a:lnTo>
                    <a:pt x="3962" y="2374"/>
                  </a:lnTo>
                  <a:lnTo>
                    <a:pt x="3962" y="5461"/>
                  </a:lnTo>
                  <a:lnTo>
                    <a:pt x="3987" y="5613"/>
                  </a:lnTo>
                  <a:lnTo>
                    <a:pt x="4114" y="5549"/>
                  </a:lnTo>
                  <a:lnTo>
                    <a:pt x="4114" y="231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2" name="object 5302"/>
            <p:cNvSpPr/>
            <p:nvPr/>
          </p:nvSpPr>
          <p:spPr>
            <a:xfrm>
              <a:off x="1111846" y="4263897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3987" y="2298"/>
                  </a:moveTo>
                  <a:lnTo>
                    <a:pt x="2641" y="152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52" y="3302"/>
                  </a:lnTo>
                  <a:lnTo>
                    <a:pt x="152" y="241"/>
                  </a:lnTo>
                  <a:lnTo>
                    <a:pt x="2628" y="1676"/>
                  </a:lnTo>
                  <a:lnTo>
                    <a:pt x="3835" y="2362"/>
                  </a:lnTo>
                  <a:lnTo>
                    <a:pt x="3835" y="5435"/>
                  </a:lnTo>
                  <a:lnTo>
                    <a:pt x="3987" y="5524"/>
                  </a:lnTo>
                  <a:lnTo>
                    <a:pt x="3987" y="22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3" name="object 5303"/>
            <p:cNvSpPr/>
            <p:nvPr/>
          </p:nvSpPr>
          <p:spPr>
            <a:xfrm>
              <a:off x="1106544" y="426078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73"/>
                  </a:lnTo>
                  <a:lnTo>
                    <a:pt x="3670" y="5181"/>
                  </a:lnTo>
                  <a:lnTo>
                    <a:pt x="3670" y="2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4" name="object 5304"/>
            <p:cNvSpPr/>
            <p:nvPr/>
          </p:nvSpPr>
          <p:spPr>
            <a:xfrm>
              <a:off x="1107795" y="4261573"/>
              <a:ext cx="2540" cy="4445"/>
            </a:xfrm>
            <a:custGeom>
              <a:avLst/>
              <a:gdLst/>
              <a:ahLst/>
              <a:cxnLst/>
              <a:rect l="l" t="t" r="r" b="b"/>
              <a:pathLst>
                <a:path w="2540" h="4445">
                  <a:moveTo>
                    <a:pt x="952" y="3492"/>
                  </a:moveTo>
                  <a:lnTo>
                    <a:pt x="279" y="177"/>
                  </a:lnTo>
                  <a:lnTo>
                    <a:pt x="0" y="0"/>
                  </a:lnTo>
                  <a:lnTo>
                    <a:pt x="660" y="3314"/>
                  </a:lnTo>
                  <a:lnTo>
                    <a:pt x="952" y="3492"/>
                  </a:lnTo>
                  <a:close/>
                </a:path>
                <a:path w="2540" h="4445">
                  <a:moveTo>
                    <a:pt x="1917" y="4064"/>
                  </a:moveTo>
                  <a:lnTo>
                    <a:pt x="1257" y="749"/>
                  </a:lnTo>
                  <a:lnTo>
                    <a:pt x="393" y="241"/>
                  </a:lnTo>
                  <a:lnTo>
                    <a:pt x="1041" y="3543"/>
                  </a:lnTo>
                  <a:lnTo>
                    <a:pt x="1917" y="406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5" name="object 5305"/>
            <p:cNvSpPr/>
            <p:nvPr/>
          </p:nvSpPr>
          <p:spPr>
            <a:xfrm>
              <a:off x="1106605" y="426081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6" name="object 5306"/>
            <p:cNvSpPr/>
            <p:nvPr/>
          </p:nvSpPr>
          <p:spPr>
            <a:xfrm>
              <a:off x="1106539" y="426085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09" h="5714">
                  <a:moveTo>
                    <a:pt x="0" y="0"/>
                  </a:moveTo>
                  <a:lnTo>
                    <a:pt x="0" y="3060"/>
                  </a:lnTo>
                  <a:lnTo>
                    <a:pt x="3683" y="5194"/>
                  </a:lnTo>
                  <a:lnTo>
                    <a:pt x="3683" y="4940"/>
                  </a:lnTo>
                  <a:lnTo>
                    <a:pt x="3530" y="4940"/>
                  </a:lnTo>
                  <a:lnTo>
                    <a:pt x="275" y="3060"/>
                  </a:lnTo>
                  <a:lnTo>
                    <a:pt x="165" y="24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  <a:path w="3809" h="5714">
                  <a:moveTo>
                    <a:pt x="419" y="241"/>
                  </a:moveTo>
                  <a:lnTo>
                    <a:pt x="165" y="241"/>
                  </a:lnTo>
                  <a:lnTo>
                    <a:pt x="3420" y="2120"/>
                  </a:lnTo>
                  <a:lnTo>
                    <a:pt x="3530" y="4940"/>
                  </a:lnTo>
                  <a:lnTo>
                    <a:pt x="3683" y="4940"/>
                  </a:lnTo>
                  <a:lnTo>
                    <a:pt x="3683" y="2120"/>
                  </a:lnTo>
                  <a:lnTo>
                    <a:pt x="419" y="2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7" name="object 5307"/>
            <p:cNvSpPr/>
            <p:nvPr/>
          </p:nvSpPr>
          <p:spPr>
            <a:xfrm>
              <a:off x="1107662" y="42614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4" h="3175">
                  <a:moveTo>
                    <a:pt x="0" y="0"/>
                  </a:moveTo>
                  <a:lnTo>
                    <a:pt x="0" y="3060"/>
                  </a:lnTo>
                  <a:lnTo>
                    <a:pt x="190" y="3175"/>
                  </a:lnTo>
                  <a:lnTo>
                    <a:pt x="203" y="3009"/>
                  </a:lnTo>
                  <a:lnTo>
                    <a:pt x="152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8" name="object 5308"/>
            <p:cNvSpPr/>
            <p:nvPr/>
          </p:nvSpPr>
          <p:spPr>
            <a:xfrm>
              <a:off x="1107606" y="4261453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9" name="object 5309"/>
            <p:cNvSpPr/>
            <p:nvPr/>
          </p:nvSpPr>
          <p:spPr>
            <a:xfrm>
              <a:off x="1109080" y="4262237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73"/>
                  </a:lnTo>
                  <a:lnTo>
                    <a:pt x="190" y="3187"/>
                  </a:lnTo>
                  <a:lnTo>
                    <a:pt x="203" y="3022"/>
                  </a:lnTo>
                  <a:lnTo>
                    <a:pt x="152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0" name="object 5310"/>
            <p:cNvSpPr/>
            <p:nvPr/>
          </p:nvSpPr>
          <p:spPr>
            <a:xfrm>
              <a:off x="1109026" y="4262270"/>
              <a:ext cx="635" cy="3810"/>
            </a:xfrm>
            <a:custGeom>
              <a:avLst/>
              <a:gdLst/>
              <a:ahLst/>
              <a:cxnLst/>
              <a:rect l="l" t="t" r="r" b="b"/>
              <a:pathLst>
                <a:path w="634" h="3810">
                  <a:moveTo>
                    <a:pt x="0" y="0"/>
                  </a:moveTo>
                  <a:lnTo>
                    <a:pt x="0" y="3060"/>
                  </a:lnTo>
                  <a:lnTo>
                    <a:pt x="241" y="3225"/>
                  </a:lnTo>
                  <a:lnTo>
                    <a:pt x="253" y="3060"/>
                  </a:lnTo>
                  <a:lnTo>
                    <a:pt x="152" y="254"/>
                  </a:lnTo>
                  <a:lnTo>
                    <a:pt x="330" y="355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1" name="object 5311"/>
            <p:cNvSpPr/>
            <p:nvPr/>
          </p:nvSpPr>
          <p:spPr>
            <a:xfrm>
              <a:off x="1106276" y="4260594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101" y="0"/>
                  </a:moveTo>
                  <a:lnTo>
                    <a:pt x="101" y="3238"/>
                  </a:lnTo>
                  <a:lnTo>
                    <a:pt x="165" y="3390"/>
                  </a:lnTo>
                  <a:lnTo>
                    <a:pt x="266" y="254"/>
                  </a:lnTo>
                  <a:lnTo>
                    <a:pt x="3949" y="2374"/>
                  </a:lnTo>
                  <a:lnTo>
                    <a:pt x="3949" y="5448"/>
                  </a:lnTo>
                  <a:lnTo>
                    <a:pt x="3987" y="5613"/>
                  </a:lnTo>
                  <a:lnTo>
                    <a:pt x="4114" y="5537"/>
                  </a:lnTo>
                  <a:lnTo>
                    <a:pt x="4114" y="231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2" name="object 5312"/>
            <p:cNvSpPr/>
            <p:nvPr/>
          </p:nvSpPr>
          <p:spPr>
            <a:xfrm>
              <a:off x="1106258" y="4260672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4" h="5714">
                  <a:moveTo>
                    <a:pt x="4013" y="2298"/>
                  </a:moveTo>
                  <a:lnTo>
                    <a:pt x="2654" y="1524"/>
                  </a:lnTo>
                  <a:lnTo>
                    <a:pt x="0" y="0"/>
                  </a:lnTo>
                  <a:lnTo>
                    <a:pt x="0" y="3213"/>
                  </a:lnTo>
                  <a:lnTo>
                    <a:pt x="165" y="3302"/>
                  </a:lnTo>
                  <a:lnTo>
                    <a:pt x="165" y="241"/>
                  </a:lnTo>
                  <a:lnTo>
                    <a:pt x="2654" y="1676"/>
                  </a:lnTo>
                  <a:lnTo>
                    <a:pt x="3848" y="2374"/>
                  </a:lnTo>
                  <a:lnTo>
                    <a:pt x="3848" y="5448"/>
                  </a:lnTo>
                  <a:lnTo>
                    <a:pt x="4013" y="5537"/>
                  </a:lnTo>
                  <a:lnTo>
                    <a:pt x="4013" y="229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3" name="object 5313"/>
            <p:cNvSpPr/>
            <p:nvPr/>
          </p:nvSpPr>
          <p:spPr>
            <a:xfrm>
              <a:off x="1181566" y="4318910"/>
              <a:ext cx="33020" cy="19685"/>
            </a:xfrm>
            <a:custGeom>
              <a:avLst/>
              <a:gdLst/>
              <a:ahLst/>
              <a:cxnLst/>
              <a:rect l="l" t="t" r="r" b="b"/>
              <a:pathLst>
                <a:path w="33019" h="19685">
                  <a:moveTo>
                    <a:pt x="16827" y="0"/>
                  </a:moveTo>
                  <a:lnTo>
                    <a:pt x="16560" y="0"/>
                  </a:lnTo>
                  <a:lnTo>
                    <a:pt x="0" y="9563"/>
                  </a:lnTo>
                  <a:lnTo>
                    <a:pt x="0" y="10210"/>
                  </a:lnTo>
                  <a:lnTo>
                    <a:pt x="15074" y="18923"/>
                  </a:lnTo>
                  <a:lnTo>
                    <a:pt x="15633" y="19253"/>
                  </a:lnTo>
                  <a:lnTo>
                    <a:pt x="16319" y="19253"/>
                  </a:lnTo>
                  <a:lnTo>
                    <a:pt x="32677" y="9804"/>
                  </a:lnTo>
                  <a:lnTo>
                    <a:pt x="32677" y="9144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4" name="object 5314"/>
            <p:cNvSpPr/>
            <p:nvPr/>
          </p:nvSpPr>
          <p:spPr>
            <a:xfrm>
              <a:off x="1197729" y="4319775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14452" y="0"/>
                  </a:moveTo>
                  <a:lnTo>
                    <a:pt x="0" y="8343"/>
                  </a:lnTo>
                  <a:lnTo>
                    <a:pt x="0" y="14960"/>
                  </a:lnTo>
                  <a:lnTo>
                    <a:pt x="14452" y="6616"/>
                  </a:lnTo>
                  <a:lnTo>
                    <a:pt x="144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5" name="object 5315"/>
            <p:cNvSpPr/>
            <p:nvPr/>
          </p:nvSpPr>
          <p:spPr>
            <a:xfrm>
              <a:off x="1197729" y="4326398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5">
                  <a:moveTo>
                    <a:pt x="14452" y="0"/>
                  </a:moveTo>
                  <a:lnTo>
                    <a:pt x="0" y="8331"/>
                  </a:lnTo>
                  <a:lnTo>
                    <a:pt x="0" y="10248"/>
                  </a:lnTo>
                  <a:lnTo>
                    <a:pt x="14452" y="1904"/>
                  </a:lnTo>
                  <a:lnTo>
                    <a:pt x="144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6" name="object 5316"/>
            <p:cNvSpPr/>
            <p:nvPr/>
          </p:nvSpPr>
          <p:spPr>
            <a:xfrm>
              <a:off x="1183285" y="4319787"/>
              <a:ext cx="14604" cy="15240"/>
            </a:xfrm>
            <a:custGeom>
              <a:avLst/>
              <a:gdLst/>
              <a:ahLst/>
              <a:cxnLst/>
              <a:rect l="l" t="t" r="r" b="b"/>
              <a:pathLst>
                <a:path w="14605" h="15239">
                  <a:moveTo>
                    <a:pt x="7239" y="0"/>
                  </a:moveTo>
                  <a:lnTo>
                    <a:pt x="0" y="0"/>
                  </a:lnTo>
                  <a:lnTo>
                    <a:pt x="0" y="6604"/>
                  </a:lnTo>
                  <a:lnTo>
                    <a:pt x="14452" y="14947"/>
                  </a:lnTo>
                  <a:lnTo>
                    <a:pt x="14452" y="8331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7" name="object 5317"/>
            <p:cNvSpPr/>
            <p:nvPr/>
          </p:nvSpPr>
          <p:spPr>
            <a:xfrm>
              <a:off x="1183285" y="4326392"/>
              <a:ext cx="14604" cy="10795"/>
            </a:xfrm>
            <a:custGeom>
              <a:avLst/>
              <a:gdLst/>
              <a:ahLst/>
              <a:cxnLst/>
              <a:rect l="l" t="t" r="r" b="b"/>
              <a:pathLst>
                <a:path w="14605" h="10795">
                  <a:moveTo>
                    <a:pt x="0" y="0"/>
                  </a:moveTo>
                  <a:lnTo>
                    <a:pt x="0" y="1905"/>
                  </a:lnTo>
                  <a:lnTo>
                    <a:pt x="14452" y="10248"/>
                  </a:lnTo>
                  <a:lnTo>
                    <a:pt x="14452" y="8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8" name="object 5318"/>
            <p:cNvSpPr/>
            <p:nvPr/>
          </p:nvSpPr>
          <p:spPr>
            <a:xfrm>
              <a:off x="1182353" y="4310850"/>
              <a:ext cx="31115" cy="19050"/>
            </a:xfrm>
            <a:custGeom>
              <a:avLst/>
              <a:gdLst/>
              <a:ahLst/>
              <a:cxnLst/>
              <a:rect l="l" t="t" r="r" b="b"/>
              <a:pathLst>
                <a:path w="31115" h="19050">
                  <a:moveTo>
                    <a:pt x="22936" y="0"/>
                  </a:moveTo>
                  <a:lnTo>
                    <a:pt x="15125" y="635"/>
                  </a:lnTo>
                  <a:lnTo>
                    <a:pt x="0" y="9359"/>
                  </a:lnTo>
                  <a:lnTo>
                    <a:pt x="7823" y="8915"/>
                  </a:lnTo>
                  <a:lnTo>
                    <a:pt x="15646" y="18745"/>
                  </a:lnTo>
                  <a:lnTo>
                    <a:pt x="30772" y="10007"/>
                  </a:lnTo>
                  <a:lnTo>
                    <a:pt x="30772" y="9664"/>
                  </a:lnTo>
                  <a:lnTo>
                    <a:pt x="22936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9" name="object 5319"/>
            <p:cNvSpPr/>
            <p:nvPr/>
          </p:nvSpPr>
          <p:spPr>
            <a:xfrm>
              <a:off x="1182352" y="4319582"/>
              <a:ext cx="15875" cy="10160"/>
            </a:xfrm>
            <a:custGeom>
              <a:avLst/>
              <a:gdLst/>
              <a:ahLst/>
              <a:cxnLst/>
              <a:rect l="l" t="t" r="r" b="b"/>
              <a:pathLst>
                <a:path w="15875" h="10160">
                  <a:moveTo>
                    <a:pt x="7810" y="0"/>
                  </a:moveTo>
                  <a:lnTo>
                    <a:pt x="0" y="635"/>
                  </a:lnTo>
                  <a:lnTo>
                    <a:pt x="0" y="977"/>
                  </a:lnTo>
                  <a:lnTo>
                    <a:pt x="7810" y="355"/>
                  </a:lnTo>
                  <a:lnTo>
                    <a:pt x="15646" y="10007"/>
                  </a:lnTo>
                  <a:lnTo>
                    <a:pt x="15646" y="9664"/>
                  </a:lnTo>
                  <a:lnTo>
                    <a:pt x="781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0" name="object 5320"/>
            <p:cNvSpPr/>
            <p:nvPr/>
          </p:nvSpPr>
          <p:spPr>
            <a:xfrm>
              <a:off x="1190176" y="4310848"/>
              <a:ext cx="23495" cy="18415"/>
            </a:xfrm>
            <a:custGeom>
              <a:avLst/>
              <a:gdLst/>
              <a:ahLst/>
              <a:cxnLst/>
              <a:rect l="l" t="t" r="r" b="b"/>
              <a:pathLst>
                <a:path w="23494" h="18414">
                  <a:moveTo>
                    <a:pt x="15113" y="0"/>
                  </a:moveTo>
                  <a:lnTo>
                    <a:pt x="0" y="8737"/>
                  </a:lnTo>
                  <a:lnTo>
                    <a:pt x="7823" y="18389"/>
                  </a:lnTo>
                  <a:lnTo>
                    <a:pt x="22948" y="9664"/>
                  </a:lnTo>
                  <a:lnTo>
                    <a:pt x="1511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1" name="object 5321"/>
            <p:cNvSpPr/>
            <p:nvPr/>
          </p:nvSpPr>
          <p:spPr>
            <a:xfrm>
              <a:off x="1190828" y="4310583"/>
              <a:ext cx="22225" cy="19050"/>
            </a:xfrm>
            <a:custGeom>
              <a:avLst/>
              <a:gdLst/>
              <a:ahLst/>
              <a:cxnLst/>
              <a:rect l="l" t="t" r="r" b="b"/>
              <a:pathLst>
                <a:path w="22225" h="19050">
                  <a:moveTo>
                    <a:pt x="22098" y="10185"/>
                  </a:moveTo>
                  <a:lnTo>
                    <a:pt x="13868" y="63"/>
                  </a:lnTo>
                  <a:lnTo>
                    <a:pt x="13335" y="0"/>
                  </a:lnTo>
                  <a:lnTo>
                    <a:pt x="12636" y="584"/>
                  </a:lnTo>
                  <a:lnTo>
                    <a:pt x="12611" y="825"/>
                  </a:lnTo>
                  <a:lnTo>
                    <a:pt x="12077" y="736"/>
                  </a:lnTo>
                  <a:lnTo>
                    <a:pt x="11379" y="1320"/>
                  </a:lnTo>
                  <a:lnTo>
                    <a:pt x="11353" y="1549"/>
                  </a:lnTo>
                  <a:lnTo>
                    <a:pt x="10820" y="1460"/>
                  </a:lnTo>
                  <a:lnTo>
                    <a:pt x="10121" y="2044"/>
                  </a:lnTo>
                  <a:lnTo>
                    <a:pt x="10096" y="2286"/>
                  </a:lnTo>
                  <a:lnTo>
                    <a:pt x="9563" y="2197"/>
                  </a:lnTo>
                  <a:lnTo>
                    <a:pt x="8864" y="2781"/>
                  </a:lnTo>
                  <a:lnTo>
                    <a:pt x="8839" y="2997"/>
                  </a:lnTo>
                  <a:lnTo>
                    <a:pt x="8305" y="2933"/>
                  </a:lnTo>
                  <a:lnTo>
                    <a:pt x="7607" y="3517"/>
                  </a:lnTo>
                  <a:lnTo>
                    <a:pt x="7581" y="3746"/>
                  </a:lnTo>
                  <a:lnTo>
                    <a:pt x="7048" y="3657"/>
                  </a:lnTo>
                  <a:lnTo>
                    <a:pt x="6705" y="3962"/>
                  </a:lnTo>
                  <a:lnTo>
                    <a:pt x="6350" y="4241"/>
                  </a:lnTo>
                  <a:lnTo>
                    <a:pt x="6324" y="4483"/>
                  </a:lnTo>
                  <a:lnTo>
                    <a:pt x="5791" y="4394"/>
                  </a:lnTo>
                  <a:lnTo>
                    <a:pt x="5448" y="4699"/>
                  </a:lnTo>
                  <a:lnTo>
                    <a:pt x="5092" y="4978"/>
                  </a:lnTo>
                  <a:lnTo>
                    <a:pt x="5067" y="5207"/>
                  </a:lnTo>
                  <a:lnTo>
                    <a:pt x="4533" y="5118"/>
                  </a:lnTo>
                  <a:lnTo>
                    <a:pt x="4191" y="5422"/>
                  </a:lnTo>
                  <a:lnTo>
                    <a:pt x="3835" y="5702"/>
                  </a:lnTo>
                  <a:lnTo>
                    <a:pt x="3810" y="5943"/>
                  </a:lnTo>
                  <a:lnTo>
                    <a:pt x="3276" y="5854"/>
                  </a:lnTo>
                  <a:lnTo>
                    <a:pt x="2578" y="6438"/>
                  </a:lnTo>
                  <a:lnTo>
                    <a:pt x="2552" y="6680"/>
                  </a:lnTo>
                  <a:lnTo>
                    <a:pt x="2019" y="6591"/>
                  </a:lnTo>
                  <a:lnTo>
                    <a:pt x="1320" y="7175"/>
                  </a:lnTo>
                  <a:lnTo>
                    <a:pt x="1295" y="7416"/>
                  </a:lnTo>
                  <a:lnTo>
                    <a:pt x="749" y="7315"/>
                  </a:lnTo>
                  <a:lnTo>
                    <a:pt x="50" y="7899"/>
                  </a:lnTo>
                  <a:lnTo>
                    <a:pt x="0" y="8420"/>
                  </a:lnTo>
                  <a:lnTo>
                    <a:pt x="8102" y="18389"/>
                  </a:lnTo>
                  <a:lnTo>
                    <a:pt x="8356" y="18491"/>
                  </a:lnTo>
                  <a:lnTo>
                    <a:pt x="8585" y="18491"/>
                  </a:lnTo>
                  <a:lnTo>
                    <a:pt x="8763" y="18491"/>
                  </a:lnTo>
                  <a:lnTo>
                    <a:pt x="8953" y="18427"/>
                  </a:lnTo>
                  <a:lnTo>
                    <a:pt x="9461" y="18008"/>
                  </a:lnTo>
                  <a:lnTo>
                    <a:pt x="9486" y="17716"/>
                  </a:lnTo>
                  <a:lnTo>
                    <a:pt x="9626" y="17767"/>
                  </a:lnTo>
                  <a:lnTo>
                    <a:pt x="9855" y="17767"/>
                  </a:lnTo>
                  <a:lnTo>
                    <a:pt x="10033" y="17767"/>
                  </a:lnTo>
                  <a:lnTo>
                    <a:pt x="10223" y="17703"/>
                  </a:lnTo>
                  <a:lnTo>
                    <a:pt x="10731" y="17284"/>
                  </a:lnTo>
                  <a:lnTo>
                    <a:pt x="10756" y="16992"/>
                  </a:lnTo>
                  <a:lnTo>
                    <a:pt x="11112" y="17030"/>
                  </a:lnTo>
                  <a:lnTo>
                    <a:pt x="11290" y="17030"/>
                  </a:lnTo>
                  <a:lnTo>
                    <a:pt x="11480" y="16967"/>
                  </a:lnTo>
                  <a:lnTo>
                    <a:pt x="11988" y="16548"/>
                  </a:lnTo>
                  <a:lnTo>
                    <a:pt x="12014" y="16256"/>
                  </a:lnTo>
                  <a:lnTo>
                    <a:pt x="12369" y="16294"/>
                  </a:lnTo>
                  <a:lnTo>
                    <a:pt x="12547" y="16294"/>
                  </a:lnTo>
                  <a:lnTo>
                    <a:pt x="12738" y="16230"/>
                  </a:lnTo>
                  <a:lnTo>
                    <a:pt x="13246" y="15811"/>
                  </a:lnTo>
                  <a:lnTo>
                    <a:pt x="13271" y="15532"/>
                  </a:lnTo>
                  <a:lnTo>
                    <a:pt x="13627" y="15570"/>
                  </a:lnTo>
                  <a:lnTo>
                    <a:pt x="13804" y="15570"/>
                  </a:lnTo>
                  <a:lnTo>
                    <a:pt x="13995" y="15519"/>
                  </a:lnTo>
                  <a:lnTo>
                    <a:pt x="14503" y="15087"/>
                  </a:lnTo>
                  <a:lnTo>
                    <a:pt x="14528" y="14795"/>
                  </a:lnTo>
                  <a:lnTo>
                    <a:pt x="14884" y="14833"/>
                  </a:lnTo>
                  <a:lnTo>
                    <a:pt x="15062" y="14833"/>
                  </a:lnTo>
                  <a:lnTo>
                    <a:pt x="15252" y="14782"/>
                  </a:lnTo>
                  <a:lnTo>
                    <a:pt x="15760" y="14351"/>
                  </a:lnTo>
                  <a:lnTo>
                    <a:pt x="15786" y="14071"/>
                  </a:lnTo>
                  <a:lnTo>
                    <a:pt x="15913" y="14109"/>
                  </a:lnTo>
                  <a:lnTo>
                    <a:pt x="16141" y="14109"/>
                  </a:lnTo>
                  <a:lnTo>
                    <a:pt x="16319" y="14109"/>
                  </a:lnTo>
                  <a:lnTo>
                    <a:pt x="16510" y="14046"/>
                  </a:lnTo>
                  <a:lnTo>
                    <a:pt x="17018" y="13627"/>
                  </a:lnTo>
                  <a:lnTo>
                    <a:pt x="17043" y="13335"/>
                  </a:lnTo>
                  <a:lnTo>
                    <a:pt x="17170" y="13373"/>
                  </a:lnTo>
                  <a:lnTo>
                    <a:pt x="17399" y="13373"/>
                  </a:lnTo>
                  <a:lnTo>
                    <a:pt x="17576" y="13373"/>
                  </a:lnTo>
                  <a:lnTo>
                    <a:pt x="17767" y="13309"/>
                  </a:lnTo>
                  <a:lnTo>
                    <a:pt x="18275" y="12890"/>
                  </a:lnTo>
                  <a:lnTo>
                    <a:pt x="18300" y="12598"/>
                  </a:lnTo>
                  <a:lnTo>
                    <a:pt x="18427" y="12636"/>
                  </a:lnTo>
                  <a:lnTo>
                    <a:pt x="18656" y="12636"/>
                  </a:lnTo>
                  <a:lnTo>
                    <a:pt x="18834" y="12636"/>
                  </a:lnTo>
                  <a:lnTo>
                    <a:pt x="19024" y="12573"/>
                  </a:lnTo>
                  <a:lnTo>
                    <a:pt x="19532" y="12153"/>
                  </a:lnTo>
                  <a:lnTo>
                    <a:pt x="19558" y="11874"/>
                  </a:lnTo>
                  <a:lnTo>
                    <a:pt x="19685" y="11912"/>
                  </a:lnTo>
                  <a:lnTo>
                    <a:pt x="19913" y="11912"/>
                  </a:lnTo>
                  <a:lnTo>
                    <a:pt x="20091" y="11912"/>
                  </a:lnTo>
                  <a:lnTo>
                    <a:pt x="20281" y="11849"/>
                  </a:lnTo>
                  <a:lnTo>
                    <a:pt x="20789" y="11430"/>
                  </a:lnTo>
                  <a:lnTo>
                    <a:pt x="20815" y="11137"/>
                  </a:lnTo>
                  <a:lnTo>
                    <a:pt x="20942" y="11176"/>
                  </a:lnTo>
                  <a:lnTo>
                    <a:pt x="21170" y="11176"/>
                  </a:lnTo>
                  <a:lnTo>
                    <a:pt x="21348" y="11176"/>
                  </a:lnTo>
                  <a:lnTo>
                    <a:pt x="21539" y="11112"/>
                  </a:lnTo>
                  <a:lnTo>
                    <a:pt x="22047" y="10693"/>
                  </a:lnTo>
                  <a:lnTo>
                    <a:pt x="22098" y="10185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2" name="object 5322"/>
            <p:cNvSpPr/>
            <p:nvPr/>
          </p:nvSpPr>
          <p:spPr>
            <a:xfrm>
              <a:off x="1182878" y="4310519"/>
              <a:ext cx="22860" cy="10160"/>
            </a:xfrm>
            <a:custGeom>
              <a:avLst/>
              <a:gdLst/>
              <a:ahLst/>
              <a:cxnLst/>
              <a:rect l="l" t="t" r="r" b="b"/>
              <a:pathLst>
                <a:path w="22859" h="10160">
                  <a:moveTo>
                    <a:pt x="22377" y="1257"/>
                  </a:moveTo>
                  <a:lnTo>
                    <a:pt x="22313" y="342"/>
                  </a:lnTo>
                  <a:lnTo>
                    <a:pt x="21907" y="0"/>
                  </a:lnTo>
                  <a:lnTo>
                    <a:pt x="21450" y="50"/>
                  </a:lnTo>
                  <a:lnTo>
                    <a:pt x="13627" y="673"/>
                  </a:lnTo>
                  <a:lnTo>
                    <a:pt x="13169" y="698"/>
                  </a:lnTo>
                  <a:lnTo>
                    <a:pt x="12839" y="1104"/>
                  </a:lnTo>
                  <a:lnTo>
                    <a:pt x="12852" y="1371"/>
                  </a:lnTo>
                  <a:lnTo>
                    <a:pt x="12344" y="1409"/>
                  </a:lnTo>
                  <a:lnTo>
                    <a:pt x="11887" y="1435"/>
                  </a:lnTo>
                  <a:lnTo>
                    <a:pt x="11557" y="1828"/>
                  </a:lnTo>
                  <a:lnTo>
                    <a:pt x="11569" y="2108"/>
                  </a:lnTo>
                  <a:lnTo>
                    <a:pt x="11061" y="2146"/>
                  </a:lnTo>
                  <a:lnTo>
                    <a:pt x="10604" y="2171"/>
                  </a:lnTo>
                  <a:lnTo>
                    <a:pt x="10274" y="2578"/>
                  </a:lnTo>
                  <a:lnTo>
                    <a:pt x="10287" y="2844"/>
                  </a:lnTo>
                  <a:lnTo>
                    <a:pt x="9779" y="2882"/>
                  </a:lnTo>
                  <a:lnTo>
                    <a:pt x="9321" y="2908"/>
                  </a:lnTo>
                  <a:lnTo>
                    <a:pt x="8991" y="3314"/>
                  </a:lnTo>
                  <a:lnTo>
                    <a:pt x="9004" y="3568"/>
                  </a:lnTo>
                  <a:lnTo>
                    <a:pt x="8496" y="3606"/>
                  </a:lnTo>
                  <a:lnTo>
                    <a:pt x="8039" y="3632"/>
                  </a:lnTo>
                  <a:lnTo>
                    <a:pt x="7708" y="4038"/>
                  </a:lnTo>
                  <a:lnTo>
                    <a:pt x="7721" y="4305"/>
                  </a:lnTo>
                  <a:lnTo>
                    <a:pt x="7213" y="4343"/>
                  </a:lnTo>
                  <a:lnTo>
                    <a:pt x="6756" y="4368"/>
                  </a:lnTo>
                  <a:lnTo>
                    <a:pt x="6426" y="4775"/>
                  </a:lnTo>
                  <a:lnTo>
                    <a:pt x="6438" y="5041"/>
                  </a:lnTo>
                  <a:lnTo>
                    <a:pt x="5930" y="5080"/>
                  </a:lnTo>
                  <a:lnTo>
                    <a:pt x="5473" y="5105"/>
                  </a:lnTo>
                  <a:lnTo>
                    <a:pt x="5143" y="5511"/>
                  </a:lnTo>
                  <a:lnTo>
                    <a:pt x="5156" y="5778"/>
                  </a:lnTo>
                  <a:lnTo>
                    <a:pt x="4648" y="5816"/>
                  </a:lnTo>
                  <a:lnTo>
                    <a:pt x="4191" y="5842"/>
                  </a:lnTo>
                  <a:lnTo>
                    <a:pt x="3860" y="6248"/>
                  </a:lnTo>
                  <a:lnTo>
                    <a:pt x="3873" y="6502"/>
                  </a:lnTo>
                  <a:lnTo>
                    <a:pt x="3352" y="6540"/>
                  </a:lnTo>
                  <a:lnTo>
                    <a:pt x="2895" y="6565"/>
                  </a:lnTo>
                  <a:lnTo>
                    <a:pt x="2565" y="6972"/>
                  </a:lnTo>
                  <a:lnTo>
                    <a:pt x="2578" y="7239"/>
                  </a:lnTo>
                  <a:lnTo>
                    <a:pt x="2070" y="7277"/>
                  </a:lnTo>
                  <a:lnTo>
                    <a:pt x="1612" y="7302"/>
                  </a:lnTo>
                  <a:lnTo>
                    <a:pt x="1282" y="7708"/>
                  </a:lnTo>
                  <a:lnTo>
                    <a:pt x="1295" y="7975"/>
                  </a:lnTo>
                  <a:lnTo>
                    <a:pt x="787" y="8013"/>
                  </a:lnTo>
                  <a:lnTo>
                    <a:pt x="330" y="8039"/>
                  </a:lnTo>
                  <a:lnTo>
                    <a:pt x="0" y="8445"/>
                  </a:lnTo>
                  <a:lnTo>
                    <a:pt x="63" y="9321"/>
                  </a:lnTo>
                  <a:lnTo>
                    <a:pt x="431" y="9652"/>
                  </a:lnTo>
                  <a:lnTo>
                    <a:pt x="850" y="9652"/>
                  </a:lnTo>
                  <a:lnTo>
                    <a:pt x="8737" y="9017"/>
                  </a:lnTo>
                  <a:lnTo>
                    <a:pt x="9194" y="8991"/>
                  </a:lnTo>
                  <a:lnTo>
                    <a:pt x="9537" y="8597"/>
                  </a:lnTo>
                  <a:lnTo>
                    <a:pt x="9512" y="8331"/>
                  </a:lnTo>
                  <a:lnTo>
                    <a:pt x="10020" y="8280"/>
                  </a:lnTo>
                  <a:lnTo>
                    <a:pt x="10477" y="8255"/>
                  </a:lnTo>
                  <a:lnTo>
                    <a:pt x="10820" y="7861"/>
                  </a:lnTo>
                  <a:lnTo>
                    <a:pt x="10795" y="7594"/>
                  </a:lnTo>
                  <a:lnTo>
                    <a:pt x="11303" y="7543"/>
                  </a:lnTo>
                  <a:lnTo>
                    <a:pt x="11760" y="7518"/>
                  </a:lnTo>
                  <a:lnTo>
                    <a:pt x="12103" y="7124"/>
                  </a:lnTo>
                  <a:lnTo>
                    <a:pt x="12077" y="6870"/>
                  </a:lnTo>
                  <a:lnTo>
                    <a:pt x="12598" y="6819"/>
                  </a:lnTo>
                  <a:lnTo>
                    <a:pt x="13055" y="6794"/>
                  </a:lnTo>
                  <a:lnTo>
                    <a:pt x="13398" y="6388"/>
                  </a:lnTo>
                  <a:lnTo>
                    <a:pt x="13373" y="6134"/>
                  </a:lnTo>
                  <a:lnTo>
                    <a:pt x="13881" y="6083"/>
                  </a:lnTo>
                  <a:lnTo>
                    <a:pt x="14338" y="6057"/>
                  </a:lnTo>
                  <a:lnTo>
                    <a:pt x="14681" y="5651"/>
                  </a:lnTo>
                  <a:lnTo>
                    <a:pt x="14655" y="5397"/>
                  </a:lnTo>
                  <a:lnTo>
                    <a:pt x="15163" y="5346"/>
                  </a:lnTo>
                  <a:lnTo>
                    <a:pt x="15621" y="5321"/>
                  </a:lnTo>
                  <a:lnTo>
                    <a:pt x="15963" y="4914"/>
                  </a:lnTo>
                  <a:lnTo>
                    <a:pt x="15938" y="4660"/>
                  </a:lnTo>
                  <a:lnTo>
                    <a:pt x="16446" y="4610"/>
                  </a:lnTo>
                  <a:lnTo>
                    <a:pt x="16903" y="4584"/>
                  </a:lnTo>
                  <a:lnTo>
                    <a:pt x="17246" y="4178"/>
                  </a:lnTo>
                  <a:lnTo>
                    <a:pt x="17221" y="3937"/>
                  </a:lnTo>
                  <a:lnTo>
                    <a:pt x="17741" y="3886"/>
                  </a:lnTo>
                  <a:lnTo>
                    <a:pt x="18186" y="3860"/>
                  </a:lnTo>
                  <a:lnTo>
                    <a:pt x="18529" y="3454"/>
                  </a:lnTo>
                  <a:lnTo>
                    <a:pt x="18503" y="3200"/>
                  </a:lnTo>
                  <a:lnTo>
                    <a:pt x="19011" y="3149"/>
                  </a:lnTo>
                  <a:lnTo>
                    <a:pt x="19469" y="3124"/>
                  </a:lnTo>
                  <a:lnTo>
                    <a:pt x="19812" y="2730"/>
                  </a:lnTo>
                  <a:lnTo>
                    <a:pt x="19786" y="2463"/>
                  </a:lnTo>
                  <a:lnTo>
                    <a:pt x="20294" y="2413"/>
                  </a:lnTo>
                  <a:lnTo>
                    <a:pt x="20751" y="2387"/>
                  </a:lnTo>
                  <a:lnTo>
                    <a:pt x="21094" y="1993"/>
                  </a:lnTo>
                  <a:lnTo>
                    <a:pt x="21069" y="1727"/>
                  </a:lnTo>
                  <a:lnTo>
                    <a:pt x="21590" y="1676"/>
                  </a:lnTo>
                  <a:lnTo>
                    <a:pt x="22034" y="1651"/>
                  </a:lnTo>
                  <a:lnTo>
                    <a:pt x="22377" y="1257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3" name="object 5323"/>
            <p:cNvSpPr/>
            <p:nvPr/>
          </p:nvSpPr>
          <p:spPr>
            <a:xfrm>
              <a:off x="1198664" y="432927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11" y="0"/>
                  </a:moveTo>
                  <a:lnTo>
                    <a:pt x="0" y="1346"/>
                  </a:lnTo>
                  <a:lnTo>
                    <a:pt x="0" y="3276"/>
                  </a:lnTo>
                  <a:lnTo>
                    <a:pt x="2311" y="1943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4" name="object 5324"/>
            <p:cNvSpPr/>
            <p:nvPr/>
          </p:nvSpPr>
          <p:spPr>
            <a:xfrm>
              <a:off x="1198968" y="4329785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965" y="152"/>
                  </a:moveTo>
                  <a:lnTo>
                    <a:pt x="419" y="469"/>
                  </a:lnTo>
                  <a:lnTo>
                    <a:pt x="0" y="2552"/>
                  </a:lnTo>
                  <a:lnTo>
                    <a:pt x="546" y="2235"/>
                  </a:lnTo>
                  <a:lnTo>
                    <a:pt x="965" y="152"/>
                  </a:lnTo>
                  <a:close/>
                </a:path>
                <a:path w="1269" h="3175">
                  <a:moveTo>
                    <a:pt x="1206" y="0"/>
                  </a:moveTo>
                  <a:lnTo>
                    <a:pt x="1028" y="114"/>
                  </a:lnTo>
                  <a:lnTo>
                    <a:pt x="609" y="2197"/>
                  </a:lnTo>
                  <a:lnTo>
                    <a:pt x="800" y="2095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5" name="object 5325"/>
            <p:cNvSpPr/>
            <p:nvPr/>
          </p:nvSpPr>
          <p:spPr>
            <a:xfrm>
              <a:off x="1198609" y="432930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24" y="165"/>
                  </a:moveTo>
                  <a:lnTo>
                    <a:pt x="2156" y="1930"/>
                  </a:lnTo>
                  <a:lnTo>
                    <a:pt x="101" y="3111"/>
                  </a:lnTo>
                  <a:lnTo>
                    <a:pt x="0" y="3276"/>
                  </a:lnTo>
                  <a:lnTo>
                    <a:pt x="2324" y="1930"/>
                  </a:lnTo>
                  <a:lnTo>
                    <a:pt x="2324" y="165"/>
                  </a:lnTo>
                  <a:close/>
                </a:path>
                <a:path w="2540" h="3810">
                  <a:moveTo>
                    <a:pt x="2324" y="0"/>
                  </a:moveTo>
                  <a:lnTo>
                    <a:pt x="0" y="1346"/>
                  </a:lnTo>
                  <a:lnTo>
                    <a:pt x="0" y="3111"/>
                  </a:lnTo>
                  <a:lnTo>
                    <a:pt x="167" y="1346"/>
                  </a:lnTo>
                  <a:lnTo>
                    <a:pt x="2222" y="16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6" name="object 5326"/>
            <p:cNvSpPr/>
            <p:nvPr/>
          </p:nvSpPr>
          <p:spPr>
            <a:xfrm>
              <a:off x="1198652" y="432932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24" y="165"/>
                  </a:moveTo>
                  <a:lnTo>
                    <a:pt x="2156" y="1930"/>
                  </a:lnTo>
                  <a:lnTo>
                    <a:pt x="101" y="3111"/>
                  </a:lnTo>
                  <a:lnTo>
                    <a:pt x="0" y="3263"/>
                  </a:lnTo>
                  <a:lnTo>
                    <a:pt x="2324" y="1930"/>
                  </a:lnTo>
                  <a:lnTo>
                    <a:pt x="2324" y="165"/>
                  </a:lnTo>
                  <a:close/>
                </a:path>
                <a:path w="2540" h="3810">
                  <a:moveTo>
                    <a:pt x="2324" y="0"/>
                  </a:moveTo>
                  <a:lnTo>
                    <a:pt x="0" y="1346"/>
                  </a:lnTo>
                  <a:lnTo>
                    <a:pt x="0" y="3111"/>
                  </a:lnTo>
                  <a:lnTo>
                    <a:pt x="167" y="1346"/>
                  </a:lnTo>
                  <a:lnTo>
                    <a:pt x="2222" y="16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7" name="object 5327"/>
            <p:cNvSpPr/>
            <p:nvPr/>
          </p:nvSpPr>
          <p:spPr>
            <a:xfrm>
              <a:off x="1200096" y="432969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88"/>
                  </a:lnTo>
                  <a:lnTo>
                    <a:pt x="63" y="18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8" name="object 5328"/>
            <p:cNvSpPr/>
            <p:nvPr/>
          </p:nvSpPr>
          <p:spPr>
            <a:xfrm>
              <a:off x="1200096" y="432971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27" y="18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9" name="object 5329"/>
            <p:cNvSpPr/>
            <p:nvPr/>
          </p:nvSpPr>
          <p:spPr>
            <a:xfrm>
              <a:off x="1199202" y="433020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88"/>
                  </a:lnTo>
                  <a:lnTo>
                    <a:pt x="63" y="187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0" name="object 5330"/>
            <p:cNvSpPr/>
            <p:nvPr/>
          </p:nvSpPr>
          <p:spPr>
            <a:xfrm>
              <a:off x="1199202" y="433023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14" y="1892"/>
                  </a:lnTo>
                  <a:lnTo>
                    <a:pt x="50" y="2031"/>
                  </a:lnTo>
                  <a:lnTo>
                    <a:pt x="215" y="19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1" name="object 5331"/>
            <p:cNvSpPr/>
            <p:nvPr/>
          </p:nvSpPr>
          <p:spPr>
            <a:xfrm>
              <a:off x="1198549" y="432916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27" y="0"/>
                  </a:moveTo>
                  <a:lnTo>
                    <a:pt x="0" y="1460"/>
                  </a:lnTo>
                  <a:lnTo>
                    <a:pt x="0" y="3492"/>
                  </a:lnTo>
                  <a:lnTo>
                    <a:pt x="101" y="1498"/>
                  </a:lnTo>
                  <a:lnTo>
                    <a:pt x="2438" y="165"/>
                  </a:lnTo>
                  <a:lnTo>
                    <a:pt x="2438" y="2095"/>
                  </a:lnTo>
                  <a:lnTo>
                    <a:pt x="2603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2" name="object 5332"/>
            <p:cNvSpPr/>
            <p:nvPr/>
          </p:nvSpPr>
          <p:spPr>
            <a:xfrm>
              <a:off x="1198613" y="432921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27" y="0"/>
                  </a:moveTo>
                  <a:lnTo>
                    <a:pt x="850" y="965"/>
                  </a:lnTo>
                  <a:lnTo>
                    <a:pt x="0" y="1460"/>
                  </a:lnTo>
                  <a:lnTo>
                    <a:pt x="0" y="3492"/>
                  </a:lnTo>
                  <a:lnTo>
                    <a:pt x="101" y="1498"/>
                  </a:lnTo>
                  <a:lnTo>
                    <a:pt x="850" y="1054"/>
                  </a:lnTo>
                  <a:lnTo>
                    <a:pt x="2425" y="152"/>
                  </a:lnTo>
                  <a:lnTo>
                    <a:pt x="2425" y="209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3" name="object 5333"/>
            <p:cNvSpPr/>
            <p:nvPr/>
          </p:nvSpPr>
          <p:spPr>
            <a:xfrm>
              <a:off x="1202176" y="43272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11" y="0"/>
                  </a:moveTo>
                  <a:lnTo>
                    <a:pt x="0" y="1333"/>
                  </a:lnTo>
                  <a:lnTo>
                    <a:pt x="0" y="3276"/>
                  </a:lnTo>
                  <a:lnTo>
                    <a:pt x="2311" y="1943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4" name="object 5334"/>
            <p:cNvSpPr/>
            <p:nvPr/>
          </p:nvSpPr>
          <p:spPr>
            <a:xfrm>
              <a:off x="1202474" y="4327753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965" y="152"/>
                  </a:moveTo>
                  <a:lnTo>
                    <a:pt x="419" y="469"/>
                  </a:lnTo>
                  <a:lnTo>
                    <a:pt x="0" y="2552"/>
                  </a:lnTo>
                  <a:lnTo>
                    <a:pt x="546" y="2235"/>
                  </a:lnTo>
                  <a:lnTo>
                    <a:pt x="965" y="152"/>
                  </a:lnTo>
                  <a:close/>
                </a:path>
                <a:path w="1269" h="3175">
                  <a:moveTo>
                    <a:pt x="1206" y="0"/>
                  </a:moveTo>
                  <a:lnTo>
                    <a:pt x="1028" y="114"/>
                  </a:lnTo>
                  <a:lnTo>
                    <a:pt x="609" y="2197"/>
                  </a:lnTo>
                  <a:lnTo>
                    <a:pt x="800" y="2095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5" name="object 5335"/>
            <p:cNvSpPr/>
            <p:nvPr/>
          </p:nvSpPr>
          <p:spPr>
            <a:xfrm>
              <a:off x="1202122" y="432727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24" y="165"/>
                  </a:moveTo>
                  <a:lnTo>
                    <a:pt x="2156" y="1930"/>
                  </a:lnTo>
                  <a:lnTo>
                    <a:pt x="101" y="3111"/>
                  </a:lnTo>
                  <a:lnTo>
                    <a:pt x="0" y="3276"/>
                  </a:lnTo>
                  <a:lnTo>
                    <a:pt x="2324" y="1930"/>
                  </a:lnTo>
                  <a:lnTo>
                    <a:pt x="2324" y="165"/>
                  </a:lnTo>
                  <a:close/>
                </a:path>
                <a:path w="2540" h="3810">
                  <a:moveTo>
                    <a:pt x="2324" y="0"/>
                  </a:moveTo>
                  <a:lnTo>
                    <a:pt x="0" y="1346"/>
                  </a:lnTo>
                  <a:lnTo>
                    <a:pt x="0" y="3111"/>
                  </a:lnTo>
                  <a:lnTo>
                    <a:pt x="167" y="1346"/>
                  </a:lnTo>
                  <a:lnTo>
                    <a:pt x="2222" y="16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6" name="object 5336"/>
            <p:cNvSpPr/>
            <p:nvPr/>
          </p:nvSpPr>
          <p:spPr>
            <a:xfrm>
              <a:off x="1202165" y="432729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24" y="165"/>
                  </a:moveTo>
                  <a:lnTo>
                    <a:pt x="2155" y="1930"/>
                  </a:lnTo>
                  <a:lnTo>
                    <a:pt x="88" y="3111"/>
                  </a:lnTo>
                  <a:lnTo>
                    <a:pt x="0" y="3276"/>
                  </a:lnTo>
                  <a:lnTo>
                    <a:pt x="2324" y="1930"/>
                  </a:lnTo>
                  <a:lnTo>
                    <a:pt x="2324" y="165"/>
                  </a:lnTo>
                  <a:close/>
                </a:path>
                <a:path w="2540" h="3810">
                  <a:moveTo>
                    <a:pt x="2324" y="0"/>
                  </a:moveTo>
                  <a:lnTo>
                    <a:pt x="0" y="1346"/>
                  </a:lnTo>
                  <a:lnTo>
                    <a:pt x="0" y="3111"/>
                  </a:lnTo>
                  <a:lnTo>
                    <a:pt x="155" y="1346"/>
                  </a:lnTo>
                  <a:lnTo>
                    <a:pt x="2222" y="16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7" name="object 5337"/>
            <p:cNvSpPr/>
            <p:nvPr/>
          </p:nvSpPr>
          <p:spPr>
            <a:xfrm>
              <a:off x="1203608" y="43276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101"/>
                  </a:lnTo>
                  <a:lnTo>
                    <a:pt x="63" y="18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8" name="object 5338"/>
            <p:cNvSpPr/>
            <p:nvPr/>
          </p:nvSpPr>
          <p:spPr>
            <a:xfrm>
              <a:off x="1203608" y="432768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14" y="1879"/>
                  </a:lnTo>
                  <a:lnTo>
                    <a:pt x="50" y="2019"/>
                  </a:lnTo>
                  <a:lnTo>
                    <a:pt x="215" y="19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9" name="object 5339"/>
            <p:cNvSpPr/>
            <p:nvPr/>
          </p:nvSpPr>
          <p:spPr>
            <a:xfrm>
              <a:off x="1202715" y="432818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88"/>
                  </a:lnTo>
                  <a:lnTo>
                    <a:pt x="63" y="18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0" name="object 5340"/>
            <p:cNvSpPr/>
            <p:nvPr/>
          </p:nvSpPr>
          <p:spPr>
            <a:xfrm>
              <a:off x="1202715" y="432820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26"/>
                  </a:lnTo>
                  <a:lnTo>
                    <a:pt x="114" y="18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1" name="object 5341"/>
            <p:cNvSpPr/>
            <p:nvPr/>
          </p:nvSpPr>
          <p:spPr>
            <a:xfrm>
              <a:off x="1202063" y="432713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27" y="0"/>
                  </a:moveTo>
                  <a:lnTo>
                    <a:pt x="0" y="1460"/>
                  </a:lnTo>
                  <a:lnTo>
                    <a:pt x="0" y="3492"/>
                  </a:lnTo>
                  <a:lnTo>
                    <a:pt x="101" y="1498"/>
                  </a:lnTo>
                  <a:lnTo>
                    <a:pt x="2438" y="165"/>
                  </a:lnTo>
                  <a:lnTo>
                    <a:pt x="2438" y="2095"/>
                  </a:lnTo>
                  <a:lnTo>
                    <a:pt x="2603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2" name="object 5342"/>
            <p:cNvSpPr/>
            <p:nvPr/>
          </p:nvSpPr>
          <p:spPr>
            <a:xfrm>
              <a:off x="1202131" y="432719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850" y="1041"/>
                  </a:moveTo>
                  <a:lnTo>
                    <a:pt x="0" y="1447"/>
                  </a:lnTo>
                  <a:lnTo>
                    <a:pt x="0" y="3479"/>
                  </a:lnTo>
                  <a:lnTo>
                    <a:pt x="101" y="1485"/>
                  </a:lnTo>
                  <a:lnTo>
                    <a:pt x="850" y="1041"/>
                  </a:lnTo>
                  <a:close/>
                </a:path>
                <a:path w="2540" h="3810">
                  <a:moveTo>
                    <a:pt x="2527" y="0"/>
                  </a:moveTo>
                  <a:lnTo>
                    <a:pt x="850" y="965"/>
                  </a:lnTo>
                  <a:lnTo>
                    <a:pt x="2425" y="152"/>
                  </a:lnTo>
                  <a:lnTo>
                    <a:pt x="2425" y="209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3" name="object 5343"/>
            <p:cNvSpPr/>
            <p:nvPr/>
          </p:nvSpPr>
          <p:spPr>
            <a:xfrm>
              <a:off x="1205689" y="43252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11" y="0"/>
                  </a:moveTo>
                  <a:lnTo>
                    <a:pt x="0" y="1333"/>
                  </a:lnTo>
                  <a:lnTo>
                    <a:pt x="0" y="3276"/>
                  </a:lnTo>
                  <a:lnTo>
                    <a:pt x="2311" y="1943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4" name="object 5344"/>
            <p:cNvSpPr/>
            <p:nvPr/>
          </p:nvSpPr>
          <p:spPr>
            <a:xfrm>
              <a:off x="1205992" y="432572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965" y="165"/>
                  </a:moveTo>
                  <a:lnTo>
                    <a:pt x="419" y="482"/>
                  </a:lnTo>
                  <a:lnTo>
                    <a:pt x="0" y="2565"/>
                  </a:lnTo>
                  <a:lnTo>
                    <a:pt x="546" y="2247"/>
                  </a:lnTo>
                  <a:lnTo>
                    <a:pt x="965" y="165"/>
                  </a:lnTo>
                  <a:close/>
                </a:path>
                <a:path w="1269" h="3175">
                  <a:moveTo>
                    <a:pt x="1206" y="0"/>
                  </a:moveTo>
                  <a:lnTo>
                    <a:pt x="1028" y="127"/>
                  </a:lnTo>
                  <a:lnTo>
                    <a:pt x="609" y="2209"/>
                  </a:lnTo>
                  <a:lnTo>
                    <a:pt x="800" y="2108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5" name="object 5345"/>
            <p:cNvSpPr/>
            <p:nvPr/>
          </p:nvSpPr>
          <p:spPr>
            <a:xfrm>
              <a:off x="1205636" y="432524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24" y="165"/>
                  </a:moveTo>
                  <a:lnTo>
                    <a:pt x="2155" y="1930"/>
                  </a:lnTo>
                  <a:lnTo>
                    <a:pt x="88" y="3111"/>
                  </a:lnTo>
                  <a:lnTo>
                    <a:pt x="0" y="3276"/>
                  </a:lnTo>
                  <a:lnTo>
                    <a:pt x="2324" y="1930"/>
                  </a:lnTo>
                  <a:lnTo>
                    <a:pt x="2324" y="165"/>
                  </a:lnTo>
                  <a:close/>
                </a:path>
                <a:path w="2540" h="3810">
                  <a:moveTo>
                    <a:pt x="2324" y="0"/>
                  </a:moveTo>
                  <a:lnTo>
                    <a:pt x="0" y="1333"/>
                  </a:lnTo>
                  <a:lnTo>
                    <a:pt x="0" y="3111"/>
                  </a:lnTo>
                  <a:lnTo>
                    <a:pt x="177" y="1333"/>
                  </a:lnTo>
                  <a:lnTo>
                    <a:pt x="2222" y="16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6" name="object 5346"/>
            <p:cNvSpPr/>
            <p:nvPr/>
          </p:nvSpPr>
          <p:spPr>
            <a:xfrm>
              <a:off x="1205678" y="4325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24" y="165"/>
                  </a:moveTo>
                  <a:lnTo>
                    <a:pt x="2155" y="1930"/>
                  </a:lnTo>
                  <a:lnTo>
                    <a:pt x="88" y="3111"/>
                  </a:lnTo>
                  <a:lnTo>
                    <a:pt x="0" y="3276"/>
                  </a:lnTo>
                  <a:lnTo>
                    <a:pt x="2324" y="1930"/>
                  </a:lnTo>
                  <a:lnTo>
                    <a:pt x="2324" y="165"/>
                  </a:lnTo>
                  <a:close/>
                </a:path>
                <a:path w="2540" h="3810">
                  <a:moveTo>
                    <a:pt x="2324" y="0"/>
                  </a:moveTo>
                  <a:lnTo>
                    <a:pt x="0" y="1346"/>
                  </a:lnTo>
                  <a:lnTo>
                    <a:pt x="0" y="3111"/>
                  </a:lnTo>
                  <a:lnTo>
                    <a:pt x="155" y="1346"/>
                  </a:lnTo>
                  <a:lnTo>
                    <a:pt x="2222" y="16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7" name="object 5347"/>
            <p:cNvSpPr/>
            <p:nvPr/>
          </p:nvSpPr>
          <p:spPr>
            <a:xfrm>
              <a:off x="1207122" y="43256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88"/>
                  </a:lnTo>
                  <a:lnTo>
                    <a:pt x="63" y="18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8" name="object 5348"/>
            <p:cNvSpPr/>
            <p:nvPr/>
          </p:nvSpPr>
          <p:spPr>
            <a:xfrm>
              <a:off x="1207122" y="432565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14" y="18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9" name="object 5349"/>
            <p:cNvSpPr/>
            <p:nvPr/>
          </p:nvSpPr>
          <p:spPr>
            <a:xfrm>
              <a:off x="1206229" y="432615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65" y="0"/>
                  </a:moveTo>
                  <a:lnTo>
                    <a:pt x="0" y="101"/>
                  </a:lnTo>
                  <a:lnTo>
                    <a:pt x="63" y="18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0" name="object 5350"/>
            <p:cNvSpPr/>
            <p:nvPr/>
          </p:nvSpPr>
          <p:spPr>
            <a:xfrm>
              <a:off x="1206229" y="432617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14" y="1879"/>
                  </a:lnTo>
                  <a:lnTo>
                    <a:pt x="50" y="2019"/>
                  </a:lnTo>
                  <a:lnTo>
                    <a:pt x="215" y="19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1" name="object 5351"/>
            <p:cNvSpPr/>
            <p:nvPr/>
          </p:nvSpPr>
          <p:spPr>
            <a:xfrm>
              <a:off x="1205576" y="432510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27" y="0"/>
                  </a:moveTo>
                  <a:lnTo>
                    <a:pt x="0" y="1460"/>
                  </a:lnTo>
                  <a:lnTo>
                    <a:pt x="0" y="3492"/>
                  </a:lnTo>
                  <a:lnTo>
                    <a:pt x="101" y="1498"/>
                  </a:lnTo>
                  <a:lnTo>
                    <a:pt x="2438" y="165"/>
                  </a:lnTo>
                  <a:lnTo>
                    <a:pt x="2438" y="2095"/>
                  </a:lnTo>
                  <a:lnTo>
                    <a:pt x="2603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2" name="object 5352"/>
            <p:cNvSpPr/>
            <p:nvPr/>
          </p:nvSpPr>
          <p:spPr>
            <a:xfrm>
              <a:off x="1205649" y="432516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14" y="0"/>
                  </a:moveTo>
                  <a:lnTo>
                    <a:pt x="838" y="965"/>
                  </a:lnTo>
                  <a:lnTo>
                    <a:pt x="0" y="1460"/>
                  </a:lnTo>
                  <a:lnTo>
                    <a:pt x="0" y="3492"/>
                  </a:lnTo>
                  <a:lnTo>
                    <a:pt x="101" y="1498"/>
                  </a:lnTo>
                  <a:lnTo>
                    <a:pt x="850" y="1054"/>
                  </a:lnTo>
                  <a:lnTo>
                    <a:pt x="2413" y="152"/>
                  </a:lnTo>
                  <a:lnTo>
                    <a:pt x="2413" y="2095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3" name="object 5353"/>
            <p:cNvSpPr/>
            <p:nvPr/>
          </p:nvSpPr>
          <p:spPr>
            <a:xfrm>
              <a:off x="1209198" y="432319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11" y="0"/>
                  </a:moveTo>
                  <a:lnTo>
                    <a:pt x="0" y="1333"/>
                  </a:lnTo>
                  <a:lnTo>
                    <a:pt x="0" y="3276"/>
                  </a:lnTo>
                  <a:lnTo>
                    <a:pt x="2311" y="1943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4" name="object 5354"/>
            <p:cNvSpPr/>
            <p:nvPr/>
          </p:nvSpPr>
          <p:spPr>
            <a:xfrm>
              <a:off x="1209497" y="432370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965" y="152"/>
                  </a:moveTo>
                  <a:lnTo>
                    <a:pt x="419" y="469"/>
                  </a:lnTo>
                  <a:lnTo>
                    <a:pt x="0" y="2552"/>
                  </a:lnTo>
                  <a:lnTo>
                    <a:pt x="546" y="2235"/>
                  </a:lnTo>
                  <a:lnTo>
                    <a:pt x="965" y="152"/>
                  </a:lnTo>
                  <a:close/>
                </a:path>
                <a:path w="1269" h="3175">
                  <a:moveTo>
                    <a:pt x="1219" y="0"/>
                  </a:moveTo>
                  <a:lnTo>
                    <a:pt x="1041" y="114"/>
                  </a:lnTo>
                  <a:lnTo>
                    <a:pt x="622" y="2197"/>
                  </a:lnTo>
                  <a:lnTo>
                    <a:pt x="812" y="2095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5" name="object 5355"/>
            <p:cNvSpPr/>
            <p:nvPr/>
          </p:nvSpPr>
          <p:spPr>
            <a:xfrm>
              <a:off x="1209149" y="432321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24" y="165"/>
                  </a:moveTo>
                  <a:lnTo>
                    <a:pt x="2155" y="1930"/>
                  </a:lnTo>
                  <a:lnTo>
                    <a:pt x="88" y="3111"/>
                  </a:lnTo>
                  <a:lnTo>
                    <a:pt x="0" y="3276"/>
                  </a:lnTo>
                  <a:lnTo>
                    <a:pt x="2324" y="1930"/>
                  </a:lnTo>
                  <a:lnTo>
                    <a:pt x="2324" y="165"/>
                  </a:lnTo>
                  <a:close/>
                </a:path>
                <a:path w="2540" h="3810">
                  <a:moveTo>
                    <a:pt x="2324" y="0"/>
                  </a:moveTo>
                  <a:lnTo>
                    <a:pt x="0" y="1346"/>
                  </a:lnTo>
                  <a:lnTo>
                    <a:pt x="0" y="3111"/>
                  </a:lnTo>
                  <a:lnTo>
                    <a:pt x="155" y="1346"/>
                  </a:lnTo>
                  <a:lnTo>
                    <a:pt x="2222" y="16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6" name="object 5356"/>
            <p:cNvSpPr/>
            <p:nvPr/>
          </p:nvSpPr>
          <p:spPr>
            <a:xfrm>
              <a:off x="1209188" y="432324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324" y="165"/>
                  </a:moveTo>
                  <a:lnTo>
                    <a:pt x="2156" y="1930"/>
                  </a:lnTo>
                  <a:lnTo>
                    <a:pt x="101" y="3111"/>
                  </a:lnTo>
                  <a:lnTo>
                    <a:pt x="0" y="3276"/>
                  </a:lnTo>
                  <a:lnTo>
                    <a:pt x="2324" y="1930"/>
                  </a:lnTo>
                  <a:lnTo>
                    <a:pt x="2324" y="165"/>
                  </a:lnTo>
                  <a:close/>
                </a:path>
                <a:path w="2540" h="3810">
                  <a:moveTo>
                    <a:pt x="2324" y="0"/>
                  </a:moveTo>
                  <a:lnTo>
                    <a:pt x="0" y="1346"/>
                  </a:lnTo>
                  <a:lnTo>
                    <a:pt x="0" y="3111"/>
                  </a:lnTo>
                  <a:lnTo>
                    <a:pt x="167" y="1346"/>
                  </a:lnTo>
                  <a:lnTo>
                    <a:pt x="2222" y="165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7" name="object 5357"/>
            <p:cNvSpPr/>
            <p:nvPr/>
          </p:nvSpPr>
          <p:spPr>
            <a:xfrm>
              <a:off x="1210635" y="432360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65" y="0"/>
                  </a:moveTo>
                  <a:lnTo>
                    <a:pt x="0" y="101"/>
                  </a:lnTo>
                  <a:lnTo>
                    <a:pt x="63" y="18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8" name="object 5358"/>
            <p:cNvSpPr/>
            <p:nvPr/>
          </p:nvSpPr>
          <p:spPr>
            <a:xfrm>
              <a:off x="1210635" y="432363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14" y="1879"/>
                  </a:lnTo>
                  <a:lnTo>
                    <a:pt x="50" y="2019"/>
                  </a:lnTo>
                  <a:lnTo>
                    <a:pt x="215" y="19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9" name="object 5359"/>
            <p:cNvSpPr/>
            <p:nvPr/>
          </p:nvSpPr>
          <p:spPr>
            <a:xfrm>
              <a:off x="1209738" y="432412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177" y="0"/>
                  </a:moveTo>
                  <a:lnTo>
                    <a:pt x="0" y="88"/>
                  </a:lnTo>
                  <a:lnTo>
                    <a:pt x="63" y="189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0" name="object 5360"/>
            <p:cNvSpPr/>
            <p:nvPr/>
          </p:nvSpPr>
          <p:spPr>
            <a:xfrm>
              <a:off x="1209742" y="432414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215" y="0"/>
                  </a:moveTo>
                  <a:lnTo>
                    <a:pt x="0" y="114"/>
                  </a:lnTo>
                  <a:lnTo>
                    <a:pt x="114" y="18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1" name="object 5361"/>
            <p:cNvSpPr/>
            <p:nvPr/>
          </p:nvSpPr>
          <p:spPr>
            <a:xfrm>
              <a:off x="1209090" y="432308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527" y="0"/>
                  </a:moveTo>
                  <a:lnTo>
                    <a:pt x="0" y="1460"/>
                  </a:lnTo>
                  <a:lnTo>
                    <a:pt x="0" y="3492"/>
                  </a:lnTo>
                  <a:lnTo>
                    <a:pt x="101" y="1498"/>
                  </a:lnTo>
                  <a:lnTo>
                    <a:pt x="2425" y="165"/>
                  </a:lnTo>
                  <a:lnTo>
                    <a:pt x="2425" y="2095"/>
                  </a:lnTo>
                  <a:lnTo>
                    <a:pt x="2603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2" name="object 5362"/>
            <p:cNvSpPr/>
            <p:nvPr/>
          </p:nvSpPr>
          <p:spPr>
            <a:xfrm>
              <a:off x="1209154" y="432313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850" y="1054"/>
                  </a:moveTo>
                  <a:lnTo>
                    <a:pt x="0" y="1460"/>
                  </a:lnTo>
                  <a:lnTo>
                    <a:pt x="0" y="3492"/>
                  </a:lnTo>
                  <a:lnTo>
                    <a:pt x="101" y="1498"/>
                  </a:lnTo>
                  <a:lnTo>
                    <a:pt x="850" y="1054"/>
                  </a:lnTo>
                  <a:close/>
                </a:path>
                <a:path w="2540" h="3810">
                  <a:moveTo>
                    <a:pt x="2527" y="0"/>
                  </a:moveTo>
                  <a:lnTo>
                    <a:pt x="850" y="965"/>
                  </a:lnTo>
                  <a:lnTo>
                    <a:pt x="2425" y="152"/>
                  </a:lnTo>
                  <a:lnTo>
                    <a:pt x="2425" y="209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3" name="object 5363"/>
            <p:cNvSpPr/>
            <p:nvPr/>
          </p:nvSpPr>
          <p:spPr>
            <a:xfrm>
              <a:off x="1194584" y="432931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11" y="3276"/>
                  </a:lnTo>
                  <a:lnTo>
                    <a:pt x="2311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4" name="object 5364"/>
            <p:cNvSpPr/>
            <p:nvPr/>
          </p:nvSpPr>
          <p:spPr>
            <a:xfrm>
              <a:off x="1195374" y="432981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596" y="2197"/>
                  </a:moveTo>
                  <a:lnTo>
                    <a:pt x="177" y="114"/>
                  </a:lnTo>
                  <a:lnTo>
                    <a:pt x="0" y="0"/>
                  </a:lnTo>
                  <a:lnTo>
                    <a:pt x="406" y="2095"/>
                  </a:lnTo>
                  <a:lnTo>
                    <a:pt x="596" y="2197"/>
                  </a:lnTo>
                  <a:close/>
                </a:path>
                <a:path w="1269" h="3175">
                  <a:moveTo>
                    <a:pt x="1206" y="2565"/>
                  </a:moveTo>
                  <a:lnTo>
                    <a:pt x="787" y="482"/>
                  </a:lnTo>
                  <a:lnTo>
                    <a:pt x="241" y="165"/>
                  </a:lnTo>
                  <a:lnTo>
                    <a:pt x="660" y="2247"/>
                  </a:lnTo>
                  <a:lnTo>
                    <a:pt x="1206" y="256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5" name="object 5365"/>
            <p:cNvSpPr/>
            <p:nvPr/>
          </p:nvSpPr>
          <p:spPr>
            <a:xfrm>
              <a:off x="1194625" y="43293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89"/>
                  </a:lnTo>
                  <a:lnTo>
                    <a:pt x="2222" y="3136"/>
                  </a:lnTo>
                  <a:lnTo>
                    <a:pt x="188" y="1943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5" y="165"/>
                  </a:moveTo>
                  <a:lnTo>
                    <a:pt x="101" y="165"/>
                  </a:lnTo>
                  <a:lnTo>
                    <a:pt x="2156" y="1346"/>
                  </a:lnTo>
                  <a:lnTo>
                    <a:pt x="2222" y="3136"/>
                  </a:lnTo>
                  <a:lnTo>
                    <a:pt x="2324" y="1346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6" name="object 5366"/>
            <p:cNvSpPr/>
            <p:nvPr/>
          </p:nvSpPr>
          <p:spPr>
            <a:xfrm>
              <a:off x="1194583" y="432936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76"/>
                  </a:lnTo>
                  <a:lnTo>
                    <a:pt x="2235" y="3124"/>
                  </a:lnTo>
                  <a:lnTo>
                    <a:pt x="210" y="1943"/>
                  </a:lnTo>
                  <a:lnTo>
                    <a:pt x="101" y="152"/>
                  </a:lnTo>
                  <a:lnTo>
                    <a:pt x="265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5" y="152"/>
                  </a:moveTo>
                  <a:lnTo>
                    <a:pt x="101" y="152"/>
                  </a:lnTo>
                  <a:lnTo>
                    <a:pt x="2168" y="1333"/>
                  </a:lnTo>
                  <a:lnTo>
                    <a:pt x="2235" y="3124"/>
                  </a:lnTo>
                  <a:lnTo>
                    <a:pt x="2324" y="1333"/>
                  </a:lnTo>
                  <a:lnTo>
                    <a:pt x="265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7" name="object 5367"/>
            <p:cNvSpPr/>
            <p:nvPr/>
          </p:nvSpPr>
          <p:spPr>
            <a:xfrm>
              <a:off x="1195285" y="432972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8" name="object 5368"/>
            <p:cNvSpPr/>
            <p:nvPr/>
          </p:nvSpPr>
          <p:spPr>
            <a:xfrm>
              <a:off x="1195247" y="432975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31"/>
                  </a:lnTo>
                  <a:lnTo>
                    <a:pt x="101" y="1892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9" name="object 5369"/>
            <p:cNvSpPr/>
            <p:nvPr/>
          </p:nvSpPr>
          <p:spPr>
            <a:xfrm>
              <a:off x="1196178" y="433024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0" name="object 5370"/>
            <p:cNvSpPr/>
            <p:nvPr/>
          </p:nvSpPr>
          <p:spPr>
            <a:xfrm>
              <a:off x="1196140" y="433026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1" name="object 5371"/>
            <p:cNvSpPr/>
            <p:nvPr/>
          </p:nvSpPr>
          <p:spPr>
            <a:xfrm>
              <a:off x="1194404" y="432919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032"/>
                  </a:lnTo>
                  <a:lnTo>
                    <a:pt x="165" y="165"/>
                  </a:lnTo>
                  <a:lnTo>
                    <a:pt x="2501" y="1498"/>
                  </a:lnTo>
                  <a:lnTo>
                    <a:pt x="2501" y="3441"/>
                  </a:lnTo>
                  <a:lnTo>
                    <a:pt x="2603" y="146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2" name="object 5372"/>
            <p:cNvSpPr/>
            <p:nvPr/>
          </p:nvSpPr>
          <p:spPr>
            <a:xfrm>
              <a:off x="1194409" y="43292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14" y="1473"/>
                  </a:moveTo>
                  <a:lnTo>
                    <a:pt x="1676" y="977"/>
                  </a:lnTo>
                  <a:lnTo>
                    <a:pt x="0" y="0"/>
                  </a:lnTo>
                  <a:lnTo>
                    <a:pt x="0" y="2044"/>
                  </a:lnTo>
                  <a:lnTo>
                    <a:pt x="101" y="165"/>
                  </a:lnTo>
                  <a:lnTo>
                    <a:pt x="1663" y="1066"/>
                  </a:lnTo>
                  <a:lnTo>
                    <a:pt x="2413" y="1511"/>
                  </a:lnTo>
                  <a:lnTo>
                    <a:pt x="2413" y="3454"/>
                  </a:lnTo>
                  <a:lnTo>
                    <a:pt x="2514" y="14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3" name="object 5373"/>
            <p:cNvSpPr/>
            <p:nvPr/>
          </p:nvSpPr>
          <p:spPr>
            <a:xfrm>
              <a:off x="1191070" y="432728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11" y="3276"/>
                  </a:lnTo>
                  <a:lnTo>
                    <a:pt x="2311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4" name="object 5374"/>
            <p:cNvSpPr/>
            <p:nvPr/>
          </p:nvSpPr>
          <p:spPr>
            <a:xfrm>
              <a:off x="1191856" y="4327791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596" y="2197"/>
                  </a:moveTo>
                  <a:lnTo>
                    <a:pt x="177" y="114"/>
                  </a:lnTo>
                  <a:lnTo>
                    <a:pt x="0" y="0"/>
                  </a:lnTo>
                  <a:lnTo>
                    <a:pt x="406" y="2095"/>
                  </a:lnTo>
                  <a:lnTo>
                    <a:pt x="596" y="2197"/>
                  </a:lnTo>
                  <a:close/>
                </a:path>
                <a:path w="1269" h="3175">
                  <a:moveTo>
                    <a:pt x="1219" y="2552"/>
                  </a:moveTo>
                  <a:lnTo>
                    <a:pt x="800" y="469"/>
                  </a:lnTo>
                  <a:lnTo>
                    <a:pt x="254" y="152"/>
                  </a:lnTo>
                  <a:lnTo>
                    <a:pt x="673" y="2235"/>
                  </a:lnTo>
                  <a:lnTo>
                    <a:pt x="1219" y="255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5" name="object 5375"/>
            <p:cNvSpPr/>
            <p:nvPr/>
          </p:nvSpPr>
          <p:spPr>
            <a:xfrm>
              <a:off x="1191111" y="432731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76"/>
                  </a:lnTo>
                  <a:lnTo>
                    <a:pt x="2235" y="3111"/>
                  </a:lnTo>
                  <a:lnTo>
                    <a:pt x="211" y="1943"/>
                  </a:lnTo>
                  <a:lnTo>
                    <a:pt x="101" y="152"/>
                  </a:lnTo>
                  <a:lnTo>
                    <a:pt x="263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3" y="152"/>
                  </a:moveTo>
                  <a:lnTo>
                    <a:pt x="101" y="152"/>
                  </a:lnTo>
                  <a:lnTo>
                    <a:pt x="2190" y="1346"/>
                  </a:lnTo>
                  <a:lnTo>
                    <a:pt x="2235" y="3111"/>
                  </a:lnTo>
                  <a:lnTo>
                    <a:pt x="2324" y="1346"/>
                  </a:lnTo>
                  <a:lnTo>
                    <a:pt x="263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6" name="object 5376"/>
            <p:cNvSpPr/>
            <p:nvPr/>
          </p:nvSpPr>
          <p:spPr>
            <a:xfrm>
              <a:off x="1191069" y="432733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76"/>
                  </a:lnTo>
                  <a:lnTo>
                    <a:pt x="2235" y="3111"/>
                  </a:lnTo>
                  <a:lnTo>
                    <a:pt x="211" y="1943"/>
                  </a:lnTo>
                  <a:lnTo>
                    <a:pt x="101" y="152"/>
                  </a:lnTo>
                  <a:lnTo>
                    <a:pt x="263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3" y="152"/>
                  </a:moveTo>
                  <a:lnTo>
                    <a:pt x="101" y="152"/>
                  </a:lnTo>
                  <a:lnTo>
                    <a:pt x="2190" y="1346"/>
                  </a:lnTo>
                  <a:lnTo>
                    <a:pt x="2235" y="3111"/>
                  </a:lnTo>
                  <a:lnTo>
                    <a:pt x="2324" y="1346"/>
                  </a:lnTo>
                  <a:lnTo>
                    <a:pt x="263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7" name="object 5377"/>
            <p:cNvSpPr/>
            <p:nvPr/>
          </p:nvSpPr>
          <p:spPr>
            <a:xfrm>
              <a:off x="1191776" y="432770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8" name="object 5378"/>
            <p:cNvSpPr/>
            <p:nvPr/>
          </p:nvSpPr>
          <p:spPr>
            <a:xfrm>
              <a:off x="1191733" y="432772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9" name="object 5379"/>
            <p:cNvSpPr/>
            <p:nvPr/>
          </p:nvSpPr>
          <p:spPr>
            <a:xfrm>
              <a:off x="1192669" y="432821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0" name="object 5380"/>
            <p:cNvSpPr/>
            <p:nvPr/>
          </p:nvSpPr>
          <p:spPr>
            <a:xfrm>
              <a:off x="1192627" y="43282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1" name="object 5381"/>
            <p:cNvSpPr/>
            <p:nvPr/>
          </p:nvSpPr>
          <p:spPr>
            <a:xfrm>
              <a:off x="1190892" y="432717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032"/>
                  </a:lnTo>
                  <a:lnTo>
                    <a:pt x="165" y="165"/>
                  </a:lnTo>
                  <a:lnTo>
                    <a:pt x="2501" y="1498"/>
                  </a:lnTo>
                  <a:lnTo>
                    <a:pt x="2501" y="3441"/>
                  </a:lnTo>
                  <a:lnTo>
                    <a:pt x="2603" y="146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2" name="object 5382"/>
            <p:cNvSpPr/>
            <p:nvPr/>
          </p:nvSpPr>
          <p:spPr>
            <a:xfrm>
              <a:off x="1190891" y="432723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1676" y="965"/>
                  </a:moveTo>
                  <a:lnTo>
                    <a:pt x="0" y="0"/>
                  </a:lnTo>
                  <a:lnTo>
                    <a:pt x="0" y="2032"/>
                  </a:lnTo>
                  <a:lnTo>
                    <a:pt x="101" y="152"/>
                  </a:lnTo>
                  <a:lnTo>
                    <a:pt x="1651" y="1054"/>
                  </a:lnTo>
                  <a:close/>
                </a:path>
                <a:path w="2540" h="3810">
                  <a:moveTo>
                    <a:pt x="2527" y="1447"/>
                  </a:moveTo>
                  <a:lnTo>
                    <a:pt x="1689" y="952"/>
                  </a:lnTo>
                  <a:lnTo>
                    <a:pt x="2425" y="1485"/>
                  </a:lnTo>
                  <a:lnTo>
                    <a:pt x="2425" y="3429"/>
                  </a:lnTo>
                  <a:lnTo>
                    <a:pt x="2527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3" name="object 5383"/>
            <p:cNvSpPr/>
            <p:nvPr/>
          </p:nvSpPr>
          <p:spPr>
            <a:xfrm>
              <a:off x="1187563" y="432525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11" y="3276"/>
                  </a:lnTo>
                  <a:lnTo>
                    <a:pt x="2311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4" name="object 5384"/>
            <p:cNvSpPr/>
            <p:nvPr/>
          </p:nvSpPr>
          <p:spPr>
            <a:xfrm>
              <a:off x="1188351" y="4325759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596" y="2197"/>
                  </a:moveTo>
                  <a:lnTo>
                    <a:pt x="177" y="114"/>
                  </a:lnTo>
                  <a:lnTo>
                    <a:pt x="0" y="0"/>
                  </a:lnTo>
                  <a:lnTo>
                    <a:pt x="406" y="2095"/>
                  </a:lnTo>
                  <a:lnTo>
                    <a:pt x="596" y="2197"/>
                  </a:lnTo>
                  <a:close/>
                </a:path>
                <a:path w="1269" h="3175">
                  <a:moveTo>
                    <a:pt x="1206" y="2552"/>
                  </a:moveTo>
                  <a:lnTo>
                    <a:pt x="787" y="469"/>
                  </a:lnTo>
                  <a:lnTo>
                    <a:pt x="241" y="152"/>
                  </a:lnTo>
                  <a:lnTo>
                    <a:pt x="660" y="2235"/>
                  </a:lnTo>
                  <a:lnTo>
                    <a:pt x="1206" y="255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5" name="object 5385"/>
            <p:cNvSpPr/>
            <p:nvPr/>
          </p:nvSpPr>
          <p:spPr>
            <a:xfrm>
              <a:off x="1187599" y="432527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89"/>
                  </a:lnTo>
                  <a:lnTo>
                    <a:pt x="2235" y="3136"/>
                  </a:lnTo>
                  <a:lnTo>
                    <a:pt x="188" y="1943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5" y="165"/>
                  </a:moveTo>
                  <a:lnTo>
                    <a:pt x="101" y="165"/>
                  </a:lnTo>
                  <a:lnTo>
                    <a:pt x="2168" y="1346"/>
                  </a:lnTo>
                  <a:lnTo>
                    <a:pt x="2235" y="3136"/>
                  </a:lnTo>
                  <a:lnTo>
                    <a:pt x="2324" y="1346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6" name="object 5386"/>
            <p:cNvSpPr/>
            <p:nvPr/>
          </p:nvSpPr>
          <p:spPr>
            <a:xfrm>
              <a:off x="1187560" y="432531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30"/>
                  </a:lnTo>
                  <a:lnTo>
                    <a:pt x="2324" y="3276"/>
                  </a:lnTo>
                  <a:lnTo>
                    <a:pt x="2222" y="3124"/>
                  </a:lnTo>
                  <a:lnTo>
                    <a:pt x="188" y="1930"/>
                  </a:lnTo>
                  <a:lnTo>
                    <a:pt x="101" y="152"/>
                  </a:lnTo>
                  <a:lnTo>
                    <a:pt x="265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5" y="152"/>
                  </a:moveTo>
                  <a:lnTo>
                    <a:pt x="101" y="152"/>
                  </a:lnTo>
                  <a:lnTo>
                    <a:pt x="2156" y="1333"/>
                  </a:lnTo>
                  <a:lnTo>
                    <a:pt x="2222" y="3124"/>
                  </a:lnTo>
                  <a:lnTo>
                    <a:pt x="2324" y="1333"/>
                  </a:lnTo>
                  <a:lnTo>
                    <a:pt x="265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7" name="object 5387"/>
            <p:cNvSpPr/>
            <p:nvPr/>
          </p:nvSpPr>
          <p:spPr>
            <a:xfrm>
              <a:off x="1188261" y="432567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8" name="object 5388"/>
            <p:cNvSpPr/>
            <p:nvPr/>
          </p:nvSpPr>
          <p:spPr>
            <a:xfrm>
              <a:off x="1188220" y="432569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9" name="object 5389"/>
            <p:cNvSpPr/>
            <p:nvPr/>
          </p:nvSpPr>
          <p:spPr>
            <a:xfrm>
              <a:off x="1189156" y="432619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0" name="object 5390"/>
            <p:cNvSpPr/>
            <p:nvPr/>
          </p:nvSpPr>
          <p:spPr>
            <a:xfrm>
              <a:off x="1189114" y="432621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1" name="object 5391"/>
            <p:cNvSpPr/>
            <p:nvPr/>
          </p:nvSpPr>
          <p:spPr>
            <a:xfrm>
              <a:off x="1187378" y="432514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044"/>
                  </a:lnTo>
                  <a:lnTo>
                    <a:pt x="177" y="165"/>
                  </a:lnTo>
                  <a:lnTo>
                    <a:pt x="2501" y="1498"/>
                  </a:lnTo>
                  <a:lnTo>
                    <a:pt x="2501" y="3441"/>
                  </a:lnTo>
                  <a:lnTo>
                    <a:pt x="2603" y="146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2" name="object 5392"/>
            <p:cNvSpPr/>
            <p:nvPr/>
          </p:nvSpPr>
          <p:spPr>
            <a:xfrm>
              <a:off x="1187386" y="43252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1676" y="965"/>
                  </a:moveTo>
                  <a:lnTo>
                    <a:pt x="0" y="0"/>
                  </a:lnTo>
                  <a:lnTo>
                    <a:pt x="0" y="2032"/>
                  </a:lnTo>
                  <a:lnTo>
                    <a:pt x="101" y="152"/>
                  </a:lnTo>
                  <a:lnTo>
                    <a:pt x="1651" y="1054"/>
                  </a:lnTo>
                  <a:close/>
                </a:path>
                <a:path w="2540" h="3810">
                  <a:moveTo>
                    <a:pt x="2514" y="1460"/>
                  </a:moveTo>
                  <a:lnTo>
                    <a:pt x="1676" y="965"/>
                  </a:lnTo>
                  <a:lnTo>
                    <a:pt x="2413" y="1498"/>
                  </a:lnTo>
                  <a:lnTo>
                    <a:pt x="2413" y="3441"/>
                  </a:lnTo>
                  <a:lnTo>
                    <a:pt x="2514" y="14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3" name="object 5393"/>
            <p:cNvSpPr/>
            <p:nvPr/>
          </p:nvSpPr>
          <p:spPr>
            <a:xfrm>
              <a:off x="1184048" y="432323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11" y="3276"/>
                  </a:lnTo>
                  <a:lnTo>
                    <a:pt x="2311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4" name="object 5394"/>
            <p:cNvSpPr/>
            <p:nvPr/>
          </p:nvSpPr>
          <p:spPr>
            <a:xfrm>
              <a:off x="1184833" y="4323727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596" y="2209"/>
                  </a:moveTo>
                  <a:lnTo>
                    <a:pt x="177" y="127"/>
                  </a:lnTo>
                  <a:lnTo>
                    <a:pt x="0" y="0"/>
                  </a:lnTo>
                  <a:lnTo>
                    <a:pt x="406" y="2108"/>
                  </a:lnTo>
                  <a:lnTo>
                    <a:pt x="596" y="2209"/>
                  </a:lnTo>
                  <a:close/>
                </a:path>
                <a:path w="1269" h="3175">
                  <a:moveTo>
                    <a:pt x="1206" y="2565"/>
                  </a:moveTo>
                  <a:lnTo>
                    <a:pt x="787" y="482"/>
                  </a:lnTo>
                  <a:lnTo>
                    <a:pt x="241" y="165"/>
                  </a:lnTo>
                  <a:lnTo>
                    <a:pt x="660" y="2247"/>
                  </a:lnTo>
                  <a:lnTo>
                    <a:pt x="1206" y="256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5" name="object 5395"/>
            <p:cNvSpPr/>
            <p:nvPr/>
          </p:nvSpPr>
          <p:spPr>
            <a:xfrm>
              <a:off x="1184089" y="432326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76"/>
                  </a:lnTo>
                  <a:lnTo>
                    <a:pt x="2222" y="3111"/>
                  </a:lnTo>
                  <a:lnTo>
                    <a:pt x="210" y="1943"/>
                  </a:lnTo>
                  <a:lnTo>
                    <a:pt x="101" y="152"/>
                  </a:lnTo>
                  <a:lnTo>
                    <a:pt x="265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5" y="152"/>
                  </a:moveTo>
                  <a:lnTo>
                    <a:pt x="101" y="152"/>
                  </a:lnTo>
                  <a:lnTo>
                    <a:pt x="2156" y="1333"/>
                  </a:lnTo>
                  <a:lnTo>
                    <a:pt x="2222" y="3111"/>
                  </a:lnTo>
                  <a:lnTo>
                    <a:pt x="2324" y="1333"/>
                  </a:lnTo>
                  <a:lnTo>
                    <a:pt x="265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6" name="object 5396"/>
            <p:cNvSpPr/>
            <p:nvPr/>
          </p:nvSpPr>
          <p:spPr>
            <a:xfrm>
              <a:off x="1184047" y="432328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76"/>
                  </a:lnTo>
                  <a:lnTo>
                    <a:pt x="2222" y="3111"/>
                  </a:lnTo>
                  <a:lnTo>
                    <a:pt x="210" y="1943"/>
                  </a:lnTo>
                  <a:lnTo>
                    <a:pt x="101" y="152"/>
                  </a:lnTo>
                  <a:lnTo>
                    <a:pt x="263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3" y="152"/>
                  </a:moveTo>
                  <a:lnTo>
                    <a:pt x="101" y="152"/>
                  </a:lnTo>
                  <a:lnTo>
                    <a:pt x="2178" y="1346"/>
                  </a:lnTo>
                  <a:lnTo>
                    <a:pt x="2222" y="3111"/>
                  </a:lnTo>
                  <a:lnTo>
                    <a:pt x="2324" y="1346"/>
                  </a:lnTo>
                  <a:lnTo>
                    <a:pt x="263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7" name="object 5397"/>
            <p:cNvSpPr/>
            <p:nvPr/>
          </p:nvSpPr>
          <p:spPr>
            <a:xfrm>
              <a:off x="1184748" y="432364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8" name="object 5398"/>
            <p:cNvSpPr/>
            <p:nvPr/>
          </p:nvSpPr>
          <p:spPr>
            <a:xfrm>
              <a:off x="1184706" y="432366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9" name="object 5399"/>
            <p:cNvSpPr/>
            <p:nvPr/>
          </p:nvSpPr>
          <p:spPr>
            <a:xfrm>
              <a:off x="1185644" y="432415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1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0" name="object 5400"/>
            <p:cNvSpPr/>
            <p:nvPr/>
          </p:nvSpPr>
          <p:spPr>
            <a:xfrm>
              <a:off x="1185600" y="432418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87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1" name="object 5401"/>
            <p:cNvSpPr/>
            <p:nvPr/>
          </p:nvSpPr>
          <p:spPr>
            <a:xfrm>
              <a:off x="1183878" y="432311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63" y="0"/>
                  </a:moveTo>
                  <a:lnTo>
                    <a:pt x="63" y="2044"/>
                  </a:lnTo>
                  <a:lnTo>
                    <a:pt x="165" y="165"/>
                  </a:lnTo>
                  <a:lnTo>
                    <a:pt x="2489" y="1498"/>
                  </a:lnTo>
                  <a:lnTo>
                    <a:pt x="2489" y="3441"/>
                  </a:lnTo>
                  <a:lnTo>
                    <a:pt x="2590" y="146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2" name="object 5402"/>
            <p:cNvSpPr/>
            <p:nvPr/>
          </p:nvSpPr>
          <p:spPr>
            <a:xfrm>
              <a:off x="1183868" y="432316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27" y="1460"/>
                  </a:moveTo>
                  <a:lnTo>
                    <a:pt x="1676" y="965"/>
                  </a:lnTo>
                  <a:lnTo>
                    <a:pt x="0" y="0"/>
                  </a:lnTo>
                  <a:lnTo>
                    <a:pt x="0" y="2032"/>
                  </a:lnTo>
                  <a:lnTo>
                    <a:pt x="101" y="152"/>
                  </a:lnTo>
                  <a:lnTo>
                    <a:pt x="1676" y="1054"/>
                  </a:lnTo>
                  <a:lnTo>
                    <a:pt x="2425" y="1498"/>
                  </a:lnTo>
                  <a:lnTo>
                    <a:pt x="2425" y="3441"/>
                  </a:lnTo>
                  <a:lnTo>
                    <a:pt x="2527" y="14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3" name="object 5403"/>
            <p:cNvSpPr/>
            <p:nvPr/>
          </p:nvSpPr>
          <p:spPr>
            <a:xfrm>
              <a:off x="1191070" y="432385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11" y="3276"/>
                  </a:lnTo>
                  <a:lnTo>
                    <a:pt x="2311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4" name="object 5404"/>
            <p:cNvSpPr/>
            <p:nvPr/>
          </p:nvSpPr>
          <p:spPr>
            <a:xfrm>
              <a:off x="1191856" y="4324362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596" y="2197"/>
                  </a:moveTo>
                  <a:lnTo>
                    <a:pt x="177" y="114"/>
                  </a:lnTo>
                  <a:lnTo>
                    <a:pt x="0" y="0"/>
                  </a:lnTo>
                  <a:lnTo>
                    <a:pt x="406" y="2095"/>
                  </a:lnTo>
                  <a:lnTo>
                    <a:pt x="596" y="2197"/>
                  </a:lnTo>
                  <a:close/>
                </a:path>
                <a:path w="1269" h="3175">
                  <a:moveTo>
                    <a:pt x="1219" y="2552"/>
                  </a:moveTo>
                  <a:lnTo>
                    <a:pt x="800" y="469"/>
                  </a:lnTo>
                  <a:lnTo>
                    <a:pt x="254" y="152"/>
                  </a:lnTo>
                  <a:lnTo>
                    <a:pt x="673" y="2235"/>
                  </a:lnTo>
                  <a:lnTo>
                    <a:pt x="1219" y="255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5" name="object 5405"/>
            <p:cNvSpPr/>
            <p:nvPr/>
          </p:nvSpPr>
          <p:spPr>
            <a:xfrm>
              <a:off x="1191111" y="432387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89"/>
                  </a:lnTo>
                  <a:lnTo>
                    <a:pt x="2235" y="3124"/>
                  </a:lnTo>
                  <a:lnTo>
                    <a:pt x="189" y="1943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85" y="165"/>
                  </a:moveTo>
                  <a:lnTo>
                    <a:pt x="101" y="165"/>
                  </a:lnTo>
                  <a:lnTo>
                    <a:pt x="2168" y="1346"/>
                  </a:lnTo>
                  <a:lnTo>
                    <a:pt x="2235" y="3124"/>
                  </a:lnTo>
                  <a:lnTo>
                    <a:pt x="2324" y="1346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6" name="object 5406"/>
            <p:cNvSpPr/>
            <p:nvPr/>
          </p:nvSpPr>
          <p:spPr>
            <a:xfrm>
              <a:off x="1191069" y="43239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30"/>
                  </a:lnTo>
                  <a:lnTo>
                    <a:pt x="2324" y="3276"/>
                  </a:lnTo>
                  <a:lnTo>
                    <a:pt x="2235" y="3111"/>
                  </a:lnTo>
                  <a:lnTo>
                    <a:pt x="189" y="1930"/>
                  </a:lnTo>
                  <a:lnTo>
                    <a:pt x="101" y="152"/>
                  </a:lnTo>
                  <a:lnTo>
                    <a:pt x="265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5" y="152"/>
                  </a:moveTo>
                  <a:lnTo>
                    <a:pt x="101" y="152"/>
                  </a:lnTo>
                  <a:lnTo>
                    <a:pt x="2168" y="1333"/>
                  </a:lnTo>
                  <a:lnTo>
                    <a:pt x="2235" y="3111"/>
                  </a:lnTo>
                  <a:lnTo>
                    <a:pt x="2324" y="1333"/>
                  </a:lnTo>
                  <a:lnTo>
                    <a:pt x="265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7" name="object 5407"/>
            <p:cNvSpPr/>
            <p:nvPr/>
          </p:nvSpPr>
          <p:spPr>
            <a:xfrm>
              <a:off x="1191776" y="432424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43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8" name="object 5408"/>
            <p:cNvSpPr/>
            <p:nvPr/>
          </p:nvSpPr>
          <p:spPr>
            <a:xfrm>
              <a:off x="1191733" y="432429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9" name="object 5409"/>
            <p:cNvSpPr/>
            <p:nvPr/>
          </p:nvSpPr>
          <p:spPr>
            <a:xfrm>
              <a:off x="1192669" y="432478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0" name="object 5410"/>
            <p:cNvSpPr/>
            <p:nvPr/>
          </p:nvSpPr>
          <p:spPr>
            <a:xfrm>
              <a:off x="1192627" y="432480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31"/>
                  </a:lnTo>
                  <a:lnTo>
                    <a:pt x="101" y="1892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1" name="object 5411"/>
            <p:cNvSpPr/>
            <p:nvPr/>
          </p:nvSpPr>
          <p:spPr>
            <a:xfrm>
              <a:off x="1190892" y="432373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044"/>
                  </a:lnTo>
                  <a:lnTo>
                    <a:pt x="165" y="165"/>
                  </a:lnTo>
                  <a:lnTo>
                    <a:pt x="2501" y="1498"/>
                  </a:lnTo>
                  <a:lnTo>
                    <a:pt x="2501" y="3441"/>
                  </a:lnTo>
                  <a:lnTo>
                    <a:pt x="2603" y="146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2" name="object 5412"/>
            <p:cNvSpPr/>
            <p:nvPr/>
          </p:nvSpPr>
          <p:spPr>
            <a:xfrm>
              <a:off x="1190891" y="432379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1676" y="965"/>
                  </a:moveTo>
                  <a:lnTo>
                    <a:pt x="0" y="0"/>
                  </a:lnTo>
                  <a:lnTo>
                    <a:pt x="0" y="2032"/>
                  </a:lnTo>
                  <a:lnTo>
                    <a:pt x="101" y="152"/>
                  </a:lnTo>
                  <a:lnTo>
                    <a:pt x="1651" y="1066"/>
                  </a:lnTo>
                  <a:close/>
                </a:path>
                <a:path w="2540" h="3810">
                  <a:moveTo>
                    <a:pt x="2527" y="1460"/>
                  </a:moveTo>
                  <a:lnTo>
                    <a:pt x="1689" y="965"/>
                  </a:lnTo>
                  <a:lnTo>
                    <a:pt x="2425" y="1498"/>
                  </a:lnTo>
                  <a:lnTo>
                    <a:pt x="2425" y="3441"/>
                  </a:lnTo>
                  <a:lnTo>
                    <a:pt x="2527" y="14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3" name="object 5413"/>
            <p:cNvSpPr/>
            <p:nvPr/>
          </p:nvSpPr>
          <p:spPr>
            <a:xfrm>
              <a:off x="1187563" y="432182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11" y="3276"/>
                  </a:lnTo>
                  <a:lnTo>
                    <a:pt x="2311" y="1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4" name="object 5414"/>
            <p:cNvSpPr/>
            <p:nvPr/>
          </p:nvSpPr>
          <p:spPr>
            <a:xfrm>
              <a:off x="1188351" y="4322330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69" h="3175">
                  <a:moveTo>
                    <a:pt x="596" y="2197"/>
                  </a:moveTo>
                  <a:lnTo>
                    <a:pt x="177" y="114"/>
                  </a:lnTo>
                  <a:lnTo>
                    <a:pt x="0" y="0"/>
                  </a:lnTo>
                  <a:lnTo>
                    <a:pt x="406" y="2095"/>
                  </a:lnTo>
                  <a:lnTo>
                    <a:pt x="596" y="2197"/>
                  </a:lnTo>
                  <a:close/>
                </a:path>
                <a:path w="1269" h="3175">
                  <a:moveTo>
                    <a:pt x="1206" y="2552"/>
                  </a:moveTo>
                  <a:lnTo>
                    <a:pt x="787" y="469"/>
                  </a:lnTo>
                  <a:lnTo>
                    <a:pt x="241" y="152"/>
                  </a:lnTo>
                  <a:lnTo>
                    <a:pt x="660" y="2235"/>
                  </a:lnTo>
                  <a:lnTo>
                    <a:pt x="1206" y="255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5" name="object 5415"/>
            <p:cNvSpPr/>
            <p:nvPr/>
          </p:nvSpPr>
          <p:spPr>
            <a:xfrm>
              <a:off x="1187599" y="432185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76"/>
                  </a:lnTo>
                  <a:lnTo>
                    <a:pt x="2235" y="3124"/>
                  </a:lnTo>
                  <a:lnTo>
                    <a:pt x="210" y="1943"/>
                  </a:lnTo>
                  <a:lnTo>
                    <a:pt x="101" y="152"/>
                  </a:lnTo>
                  <a:lnTo>
                    <a:pt x="265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5" y="152"/>
                  </a:moveTo>
                  <a:lnTo>
                    <a:pt x="101" y="152"/>
                  </a:lnTo>
                  <a:lnTo>
                    <a:pt x="2168" y="1333"/>
                  </a:lnTo>
                  <a:lnTo>
                    <a:pt x="2235" y="3124"/>
                  </a:lnTo>
                  <a:lnTo>
                    <a:pt x="2324" y="1333"/>
                  </a:lnTo>
                  <a:lnTo>
                    <a:pt x="265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6" name="object 5416"/>
            <p:cNvSpPr/>
            <p:nvPr/>
          </p:nvSpPr>
          <p:spPr>
            <a:xfrm>
              <a:off x="1187560" y="432187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0"/>
                  </a:moveTo>
                  <a:lnTo>
                    <a:pt x="0" y="1943"/>
                  </a:lnTo>
                  <a:lnTo>
                    <a:pt x="2324" y="3276"/>
                  </a:lnTo>
                  <a:lnTo>
                    <a:pt x="2222" y="3124"/>
                  </a:lnTo>
                  <a:lnTo>
                    <a:pt x="209" y="1943"/>
                  </a:lnTo>
                  <a:lnTo>
                    <a:pt x="101" y="152"/>
                  </a:lnTo>
                  <a:lnTo>
                    <a:pt x="263" y="152"/>
                  </a:lnTo>
                  <a:lnTo>
                    <a:pt x="0" y="0"/>
                  </a:lnTo>
                  <a:close/>
                </a:path>
                <a:path w="2540" h="3810">
                  <a:moveTo>
                    <a:pt x="263" y="152"/>
                  </a:moveTo>
                  <a:lnTo>
                    <a:pt x="101" y="152"/>
                  </a:lnTo>
                  <a:lnTo>
                    <a:pt x="2178" y="1346"/>
                  </a:lnTo>
                  <a:lnTo>
                    <a:pt x="2222" y="3124"/>
                  </a:lnTo>
                  <a:lnTo>
                    <a:pt x="2324" y="1346"/>
                  </a:lnTo>
                  <a:lnTo>
                    <a:pt x="263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7" name="object 5417"/>
            <p:cNvSpPr/>
            <p:nvPr/>
          </p:nvSpPr>
          <p:spPr>
            <a:xfrm>
              <a:off x="1188261" y="432224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8" name="object 5418"/>
            <p:cNvSpPr/>
            <p:nvPr/>
          </p:nvSpPr>
          <p:spPr>
            <a:xfrm>
              <a:off x="1188220" y="432226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9" name="object 5419"/>
            <p:cNvSpPr/>
            <p:nvPr/>
          </p:nvSpPr>
          <p:spPr>
            <a:xfrm>
              <a:off x="1189156" y="432276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17"/>
                  </a:lnTo>
                  <a:lnTo>
                    <a:pt x="114" y="152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0" name="object 5420"/>
            <p:cNvSpPr/>
            <p:nvPr/>
          </p:nvSpPr>
          <p:spPr>
            <a:xfrm>
              <a:off x="1189114" y="432278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4" h="2539">
                  <a:moveTo>
                    <a:pt x="0" y="0"/>
                  </a:moveTo>
                  <a:lnTo>
                    <a:pt x="0" y="1930"/>
                  </a:lnTo>
                  <a:lnTo>
                    <a:pt x="165" y="2019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1" name="object 5421"/>
            <p:cNvSpPr/>
            <p:nvPr/>
          </p:nvSpPr>
          <p:spPr>
            <a:xfrm>
              <a:off x="1187378" y="432171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032"/>
                  </a:lnTo>
                  <a:lnTo>
                    <a:pt x="177" y="165"/>
                  </a:lnTo>
                  <a:lnTo>
                    <a:pt x="2501" y="1498"/>
                  </a:lnTo>
                  <a:lnTo>
                    <a:pt x="2501" y="3441"/>
                  </a:lnTo>
                  <a:lnTo>
                    <a:pt x="2603" y="146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2" name="object 5422"/>
            <p:cNvSpPr/>
            <p:nvPr/>
          </p:nvSpPr>
          <p:spPr>
            <a:xfrm>
              <a:off x="1187386" y="432177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14" y="1447"/>
                  </a:moveTo>
                  <a:lnTo>
                    <a:pt x="1676" y="965"/>
                  </a:lnTo>
                  <a:lnTo>
                    <a:pt x="0" y="0"/>
                  </a:lnTo>
                  <a:lnTo>
                    <a:pt x="0" y="2032"/>
                  </a:lnTo>
                  <a:lnTo>
                    <a:pt x="101" y="152"/>
                  </a:lnTo>
                  <a:lnTo>
                    <a:pt x="1651" y="1054"/>
                  </a:lnTo>
                  <a:lnTo>
                    <a:pt x="2413" y="1485"/>
                  </a:lnTo>
                  <a:lnTo>
                    <a:pt x="2413" y="3429"/>
                  </a:lnTo>
                  <a:lnTo>
                    <a:pt x="2514" y="14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3" name="object 5423"/>
            <p:cNvSpPr/>
            <p:nvPr/>
          </p:nvSpPr>
          <p:spPr>
            <a:xfrm>
              <a:off x="1154064" y="4166329"/>
              <a:ext cx="22860" cy="81280"/>
            </a:xfrm>
            <a:custGeom>
              <a:avLst/>
              <a:gdLst/>
              <a:ahLst/>
              <a:cxnLst/>
              <a:rect l="l" t="t" r="r" b="b"/>
              <a:pathLst>
                <a:path w="22859" h="81279">
                  <a:moveTo>
                    <a:pt x="0" y="0"/>
                  </a:moveTo>
                  <a:lnTo>
                    <a:pt x="0" y="68351"/>
                  </a:lnTo>
                  <a:lnTo>
                    <a:pt x="22326" y="81153"/>
                  </a:lnTo>
                  <a:lnTo>
                    <a:pt x="22326" y="12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4" name="object 5424"/>
            <p:cNvSpPr/>
            <p:nvPr/>
          </p:nvSpPr>
          <p:spPr>
            <a:xfrm>
              <a:off x="1176402" y="4167845"/>
              <a:ext cx="20320" cy="80010"/>
            </a:xfrm>
            <a:custGeom>
              <a:avLst/>
              <a:gdLst/>
              <a:ahLst/>
              <a:cxnLst/>
              <a:rect l="l" t="t" r="r" b="b"/>
              <a:pathLst>
                <a:path w="20319" h="80010">
                  <a:moveTo>
                    <a:pt x="19710" y="0"/>
                  </a:moveTo>
                  <a:lnTo>
                    <a:pt x="0" y="11290"/>
                  </a:lnTo>
                  <a:lnTo>
                    <a:pt x="0" y="79641"/>
                  </a:lnTo>
                  <a:lnTo>
                    <a:pt x="19710" y="68351"/>
                  </a:lnTo>
                  <a:lnTo>
                    <a:pt x="1971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5" name="object 5425"/>
            <p:cNvSpPr/>
            <p:nvPr/>
          </p:nvSpPr>
          <p:spPr>
            <a:xfrm>
              <a:off x="1154062" y="4155059"/>
              <a:ext cx="42545" cy="24130"/>
            </a:xfrm>
            <a:custGeom>
              <a:avLst/>
              <a:gdLst/>
              <a:ahLst/>
              <a:cxnLst/>
              <a:rect l="l" t="t" r="r" b="b"/>
              <a:pathLst>
                <a:path w="42544" h="24129">
                  <a:moveTo>
                    <a:pt x="19672" y="0"/>
                  </a:moveTo>
                  <a:lnTo>
                    <a:pt x="0" y="11264"/>
                  </a:lnTo>
                  <a:lnTo>
                    <a:pt x="22364" y="24053"/>
                  </a:lnTo>
                  <a:lnTo>
                    <a:pt x="42049" y="12788"/>
                  </a:lnTo>
                  <a:lnTo>
                    <a:pt x="1967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6" name="object 5426"/>
            <p:cNvSpPr/>
            <p:nvPr/>
          </p:nvSpPr>
          <p:spPr>
            <a:xfrm>
              <a:off x="1153581" y="4153686"/>
              <a:ext cx="43180" cy="24765"/>
            </a:xfrm>
            <a:custGeom>
              <a:avLst/>
              <a:gdLst/>
              <a:ahLst/>
              <a:cxnLst/>
              <a:rect l="l" t="t" r="r" b="b"/>
              <a:pathLst>
                <a:path w="43180" h="24764">
                  <a:moveTo>
                    <a:pt x="19900" y="0"/>
                  </a:moveTo>
                  <a:lnTo>
                    <a:pt x="0" y="11391"/>
                  </a:lnTo>
                  <a:lnTo>
                    <a:pt x="22936" y="24523"/>
                  </a:lnTo>
                  <a:lnTo>
                    <a:pt x="42824" y="13144"/>
                  </a:lnTo>
                  <a:lnTo>
                    <a:pt x="199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7" name="object 5427"/>
            <p:cNvSpPr/>
            <p:nvPr/>
          </p:nvSpPr>
          <p:spPr>
            <a:xfrm>
              <a:off x="1153579" y="4154550"/>
              <a:ext cx="41910" cy="24765"/>
            </a:xfrm>
            <a:custGeom>
              <a:avLst/>
              <a:gdLst/>
              <a:ahLst/>
              <a:cxnLst/>
              <a:rect l="l" t="t" r="r" b="b"/>
              <a:pathLst>
                <a:path w="41909" h="24764">
                  <a:moveTo>
                    <a:pt x="22923" y="23672"/>
                  </a:moveTo>
                  <a:lnTo>
                    <a:pt x="0" y="10528"/>
                  </a:lnTo>
                  <a:lnTo>
                    <a:pt x="0" y="11404"/>
                  </a:lnTo>
                  <a:lnTo>
                    <a:pt x="22923" y="24549"/>
                  </a:lnTo>
                  <a:lnTo>
                    <a:pt x="22923" y="23672"/>
                  </a:lnTo>
                  <a:close/>
                </a:path>
                <a:path w="41909" h="24764">
                  <a:moveTo>
                    <a:pt x="41351" y="12192"/>
                  </a:moveTo>
                  <a:lnTo>
                    <a:pt x="20078" y="0"/>
                  </a:lnTo>
                  <a:lnTo>
                    <a:pt x="1701" y="10642"/>
                  </a:lnTo>
                  <a:lnTo>
                    <a:pt x="22974" y="22821"/>
                  </a:lnTo>
                  <a:lnTo>
                    <a:pt x="41351" y="1219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8" name="object 5428"/>
            <p:cNvSpPr/>
            <p:nvPr/>
          </p:nvSpPr>
          <p:spPr>
            <a:xfrm>
              <a:off x="1176517" y="4166833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19" h="12700">
                  <a:moveTo>
                    <a:pt x="19888" y="0"/>
                  </a:moveTo>
                  <a:lnTo>
                    <a:pt x="0" y="11379"/>
                  </a:lnTo>
                  <a:lnTo>
                    <a:pt x="0" y="12268"/>
                  </a:lnTo>
                  <a:lnTo>
                    <a:pt x="19888" y="876"/>
                  </a:lnTo>
                  <a:lnTo>
                    <a:pt x="1988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9" name="object 5429"/>
            <p:cNvSpPr/>
            <p:nvPr/>
          </p:nvSpPr>
          <p:spPr>
            <a:xfrm>
              <a:off x="1156249" y="4154541"/>
              <a:ext cx="38735" cy="22860"/>
            </a:xfrm>
            <a:custGeom>
              <a:avLst/>
              <a:gdLst/>
              <a:ahLst/>
              <a:cxnLst/>
              <a:rect l="l" t="t" r="r" b="b"/>
              <a:pathLst>
                <a:path w="38734" h="22860">
                  <a:moveTo>
                    <a:pt x="17411" y="0"/>
                  </a:moveTo>
                  <a:lnTo>
                    <a:pt x="17551" y="8724"/>
                  </a:lnTo>
                  <a:lnTo>
                    <a:pt x="0" y="10960"/>
                  </a:lnTo>
                  <a:lnTo>
                    <a:pt x="0" y="11188"/>
                  </a:lnTo>
                  <a:lnTo>
                    <a:pt x="20307" y="22821"/>
                  </a:lnTo>
                  <a:lnTo>
                    <a:pt x="38684" y="12192"/>
                  </a:lnTo>
                  <a:lnTo>
                    <a:pt x="174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0" name="object 5430"/>
            <p:cNvSpPr/>
            <p:nvPr/>
          </p:nvSpPr>
          <p:spPr>
            <a:xfrm>
              <a:off x="1156246" y="4155426"/>
              <a:ext cx="37465" cy="21590"/>
            </a:xfrm>
            <a:custGeom>
              <a:avLst/>
              <a:gdLst/>
              <a:ahLst/>
              <a:cxnLst/>
              <a:rect l="l" t="t" r="r" b="b"/>
              <a:pathLst>
                <a:path w="37465" h="21589">
                  <a:moveTo>
                    <a:pt x="17424" y="0"/>
                  </a:moveTo>
                  <a:lnTo>
                    <a:pt x="0" y="10071"/>
                  </a:lnTo>
                  <a:lnTo>
                    <a:pt x="19913" y="21488"/>
                  </a:lnTo>
                  <a:lnTo>
                    <a:pt x="37337" y="11417"/>
                  </a:lnTo>
                  <a:lnTo>
                    <a:pt x="174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1" name="object 5431"/>
            <p:cNvSpPr/>
            <p:nvPr/>
          </p:nvSpPr>
          <p:spPr>
            <a:xfrm>
              <a:off x="1158990" y="4163221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622" y="0"/>
                  </a:moveTo>
                  <a:lnTo>
                    <a:pt x="4292" y="12"/>
                  </a:lnTo>
                  <a:lnTo>
                    <a:pt x="253" y="2349"/>
                  </a:lnTo>
                  <a:lnTo>
                    <a:pt x="25" y="2463"/>
                  </a:lnTo>
                  <a:lnTo>
                    <a:pt x="0" y="2667"/>
                  </a:lnTo>
                  <a:lnTo>
                    <a:pt x="4838" y="5461"/>
                  </a:lnTo>
                  <a:lnTo>
                    <a:pt x="5181" y="5448"/>
                  </a:lnTo>
                  <a:lnTo>
                    <a:pt x="9245" y="3098"/>
                  </a:lnTo>
                  <a:lnTo>
                    <a:pt x="9436" y="2971"/>
                  </a:lnTo>
                  <a:lnTo>
                    <a:pt x="9461" y="2794"/>
                  </a:lnTo>
                  <a:lnTo>
                    <a:pt x="9283" y="2679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2" name="object 5432"/>
            <p:cNvSpPr/>
            <p:nvPr/>
          </p:nvSpPr>
          <p:spPr>
            <a:xfrm>
              <a:off x="1159282" y="4163704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4394" y="0"/>
                  </a:moveTo>
                  <a:lnTo>
                    <a:pt x="4063" y="0"/>
                  </a:lnTo>
                  <a:lnTo>
                    <a:pt x="0" y="2349"/>
                  </a:lnTo>
                  <a:lnTo>
                    <a:pt x="4546" y="4978"/>
                  </a:lnTo>
                  <a:lnTo>
                    <a:pt x="4889" y="4965"/>
                  </a:lnTo>
                  <a:lnTo>
                    <a:pt x="8928" y="2641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3" name="object 5433"/>
            <p:cNvSpPr/>
            <p:nvPr/>
          </p:nvSpPr>
          <p:spPr>
            <a:xfrm>
              <a:off x="1164770" y="4159775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622" y="0"/>
                  </a:moveTo>
                  <a:lnTo>
                    <a:pt x="4292" y="0"/>
                  </a:lnTo>
                  <a:lnTo>
                    <a:pt x="25" y="2463"/>
                  </a:lnTo>
                  <a:lnTo>
                    <a:pt x="0" y="2667"/>
                  </a:lnTo>
                  <a:lnTo>
                    <a:pt x="4660" y="5346"/>
                  </a:lnTo>
                  <a:lnTo>
                    <a:pt x="4838" y="5461"/>
                  </a:lnTo>
                  <a:lnTo>
                    <a:pt x="5181" y="5448"/>
                  </a:lnTo>
                  <a:lnTo>
                    <a:pt x="9245" y="3098"/>
                  </a:lnTo>
                  <a:lnTo>
                    <a:pt x="9436" y="2971"/>
                  </a:lnTo>
                  <a:lnTo>
                    <a:pt x="9461" y="2781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4" name="object 5434"/>
            <p:cNvSpPr/>
            <p:nvPr/>
          </p:nvSpPr>
          <p:spPr>
            <a:xfrm>
              <a:off x="1165062" y="416024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4394" y="0"/>
                  </a:moveTo>
                  <a:lnTo>
                    <a:pt x="4063" y="12"/>
                  </a:lnTo>
                  <a:lnTo>
                    <a:pt x="0" y="2362"/>
                  </a:lnTo>
                  <a:lnTo>
                    <a:pt x="4546" y="4991"/>
                  </a:lnTo>
                  <a:lnTo>
                    <a:pt x="4889" y="4978"/>
                  </a:lnTo>
                  <a:lnTo>
                    <a:pt x="8953" y="2628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5" name="object 5435"/>
            <p:cNvSpPr/>
            <p:nvPr/>
          </p:nvSpPr>
          <p:spPr>
            <a:xfrm>
              <a:off x="1176473" y="417237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13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13" y="6375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6" name="object 5436"/>
            <p:cNvSpPr/>
            <p:nvPr/>
          </p:nvSpPr>
          <p:spPr>
            <a:xfrm>
              <a:off x="1156322" y="4170844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42" y="10934"/>
                  </a:lnTo>
                  <a:lnTo>
                    <a:pt x="20142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7" name="object 5437"/>
            <p:cNvSpPr/>
            <p:nvPr/>
          </p:nvSpPr>
          <p:spPr>
            <a:xfrm>
              <a:off x="1156331" y="4170129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8" name="object 5438"/>
            <p:cNvSpPr/>
            <p:nvPr/>
          </p:nvSpPr>
          <p:spPr>
            <a:xfrm>
              <a:off x="1176473" y="418352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13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13" y="6375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9" name="object 5439"/>
            <p:cNvSpPr/>
            <p:nvPr/>
          </p:nvSpPr>
          <p:spPr>
            <a:xfrm>
              <a:off x="1156322" y="4181995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12"/>
                  </a:moveTo>
                  <a:lnTo>
                    <a:pt x="20142" y="10922"/>
                  </a:lnTo>
                  <a:lnTo>
                    <a:pt x="20142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297"/>
                  </a:lnTo>
                  <a:lnTo>
                    <a:pt x="37655" y="7188"/>
                  </a:lnTo>
                  <a:lnTo>
                    <a:pt x="37655" y="8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0" name="object 5440"/>
            <p:cNvSpPr/>
            <p:nvPr/>
          </p:nvSpPr>
          <p:spPr>
            <a:xfrm>
              <a:off x="1156331" y="4181273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1" name="object 5441"/>
            <p:cNvSpPr/>
            <p:nvPr/>
          </p:nvSpPr>
          <p:spPr>
            <a:xfrm>
              <a:off x="1176473" y="4194671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13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13" y="6375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2" name="object 5442"/>
            <p:cNvSpPr/>
            <p:nvPr/>
          </p:nvSpPr>
          <p:spPr>
            <a:xfrm>
              <a:off x="1156322" y="4193133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42" y="10934"/>
                  </a:lnTo>
                  <a:lnTo>
                    <a:pt x="20142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34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3" name="object 5443"/>
            <p:cNvSpPr/>
            <p:nvPr/>
          </p:nvSpPr>
          <p:spPr>
            <a:xfrm>
              <a:off x="1156331" y="4192423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4" name="object 5444"/>
            <p:cNvSpPr/>
            <p:nvPr/>
          </p:nvSpPr>
          <p:spPr>
            <a:xfrm>
              <a:off x="1176473" y="4205817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13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13" y="6375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5" name="object 5445"/>
            <p:cNvSpPr/>
            <p:nvPr/>
          </p:nvSpPr>
          <p:spPr>
            <a:xfrm>
              <a:off x="1156322" y="4204284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42" y="10934"/>
                  </a:lnTo>
                  <a:lnTo>
                    <a:pt x="20142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6" name="object 5446"/>
            <p:cNvSpPr/>
            <p:nvPr/>
          </p:nvSpPr>
          <p:spPr>
            <a:xfrm>
              <a:off x="1156331" y="4203569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7" name="object 5447"/>
            <p:cNvSpPr/>
            <p:nvPr/>
          </p:nvSpPr>
          <p:spPr>
            <a:xfrm>
              <a:off x="1176473" y="4216962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13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13" y="6375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8" name="object 5448"/>
            <p:cNvSpPr/>
            <p:nvPr/>
          </p:nvSpPr>
          <p:spPr>
            <a:xfrm>
              <a:off x="1156322" y="4215434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42" y="10934"/>
                  </a:lnTo>
                  <a:lnTo>
                    <a:pt x="20142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9" name="object 5449"/>
            <p:cNvSpPr/>
            <p:nvPr/>
          </p:nvSpPr>
          <p:spPr>
            <a:xfrm>
              <a:off x="1156331" y="4214714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0" name="object 5450"/>
            <p:cNvSpPr/>
            <p:nvPr/>
          </p:nvSpPr>
          <p:spPr>
            <a:xfrm>
              <a:off x="1176473" y="422811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13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13" y="6375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1" name="object 5451"/>
            <p:cNvSpPr/>
            <p:nvPr/>
          </p:nvSpPr>
          <p:spPr>
            <a:xfrm>
              <a:off x="1156322" y="4226585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12"/>
                  </a:moveTo>
                  <a:lnTo>
                    <a:pt x="20142" y="10922"/>
                  </a:lnTo>
                  <a:lnTo>
                    <a:pt x="20142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297"/>
                  </a:lnTo>
                  <a:lnTo>
                    <a:pt x="37655" y="7188"/>
                  </a:lnTo>
                  <a:lnTo>
                    <a:pt x="37655" y="8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2" name="object 5452"/>
            <p:cNvSpPr/>
            <p:nvPr/>
          </p:nvSpPr>
          <p:spPr>
            <a:xfrm>
              <a:off x="1156331" y="4225864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3" name="object 5453"/>
            <p:cNvSpPr/>
            <p:nvPr/>
          </p:nvSpPr>
          <p:spPr>
            <a:xfrm>
              <a:off x="1148594" y="4225348"/>
              <a:ext cx="22860" cy="81280"/>
            </a:xfrm>
            <a:custGeom>
              <a:avLst/>
              <a:gdLst/>
              <a:ahLst/>
              <a:cxnLst/>
              <a:rect l="l" t="t" r="r" b="b"/>
              <a:pathLst>
                <a:path w="22859" h="81279">
                  <a:moveTo>
                    <a:pt x="0" y="0"/>
                  </a:moveTo>
                  <a:lnTo>
                    <a:pt x="0" y="68351"/>
                  </a:lnTo>
                  <a:lnTo>
                    <a:pt x="22326" y="81152"/>
                  </a:lnTo>
                  <a:lnTo>
                    <a:pt x="22326" y="12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4" name="object 5454"/>
            <p:cNvSpPr/>
            <p:nvPr/>
          </p:nvSpPr>
          <p:spPr>
            <a:xfrm>
              <a:off x="1170932" y="4226867"/>
              <a:ext cx="20320" cy="80010"/>
            </a:xfrm>
            <a:custGeom>
              <a:avLst/>
              <a:gdLst/>
              <a:ahLst/>
              <a:cxnLst/>
              <a:rect l="l" t="t" r="r" b="b"/>
              <a:pathLst>
                <a:path w="20319" h="80010">
                  <a:moveTo>
                    <a:pt x="19710" y="0"/>
                  </a:moveTo>
                  <a:lnTo>
                    <a:pt x="0" y="11277"/>
                  </a:lnTo>
                  <a:lnTo>
                    <a:pt x="0" y="79629"/>
                  </a:lnTo>
                  <a:lnTo>
                    <a:pt x="19710" y="68351"/>
                  </a:lnTo>
                  <a:lnTo>
                    <a:pt x="1971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5" name="object 5455"/>
            <p:cNvSpPr/>
            <p:nvPr/>
          </p:nvSpPr>
          <p:spPr>
            <a:xfrm>
              <a:off x="1148593" y="4214077"/>
              <a:ext cx="42545" cy="24130"/>
            </a:xfrm>
            <a:custGeom>
              <a:avLst/>
              <a:gdLst/>
              <a:ahLst/>
              <a:cxnLst/>
              <a:rect l="l" t="t" r="r" b="b"/>
              <a:pathLst>
                <a:path w="42544" h="24129">
                  <a:moveTo>
                    <a:pt x="19672" y="0"/>
                  </a:moveTo>
                  <a:lnTo>
                    <a:pt x="0" y="11264"/>
                  </a:lnTo>
                  <a:lnTo>
                    <a:pt x="22364" y="24053"/>
                  </a:lnTo>
                  <a:lnTo>
                    <a:pt x="42049" y="12788"/>
                  </a:lnTo>
                  <a:lnTo>
                    <a:pt x="1967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6" name="object 5456"/>
            <p:cNvSpPr/>
            <p:nvPr/>
          </p:nvSpPr>
          <p:spPr>
            <a:xfrm>
              <a:off x="1148112" y="4212704"/>
              <a:ext cx="43180" cy="24765"/>
            </a:xfrm>
            <a:custGeom>
              <a:avLst/>
              <a:gdLst/>
              <a:ahLst/>
              <a:cxnLst/>
              <a:rect l="l" t="t" r="r" b="b"/>
              <a:pathLst>
                <a:path w="43180" h="24764">
                  <a:moveTo>
                    <a:pt x="19900" y="0"/>
                  </a:moveTo>
                  <a:lnTo>
                    <a:pt x="0" y="11391"/>
                  </a:lnTo>
                  <a:lnTo>
                    <a:pt x="22936" y="24536"/>
                  </a:lnTo>
                  <a:lnTo>
                    <a:pt x="42824" y="13144"/>
                  </a:lnTo>
                  <a:lnTo>
                    <a:pt x="199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7" name="object 5457"/>
            <p:cNvSpPr/>
            <p:nvPr/>
          </p:nvSpPr>
          <p:spPr>
            <a:xfrm>
              <a:off x="1148105" y="4213567"/>
              <a:ext cx="41910" cy="24765"/>
            </a:xfrm>
            <a:custGeom>
              <a:avLst/>
              <a:gdLst/>
              <a:ahLst/>
              <a:cxnLst/>
              <a:rect l="l" t="t" r="r" b="b"/>
              <a:pathLst>
                <a:path w="41909" h="24764">
                  <a:moveTo>
                    <a:pt x="22923" y="23672"/>
                  </a:moveTo>
                  <a:lnTo>
                    <a:pt x="0" y="10528"/>
                  </a:lnTo>
                  <a:lnTo>
                    <a:pt x="0" y="11404"/>
                  </a:lnTo>
                  <a:lnTo>
                    <a:pt x="22923" y="24549"/>
                  </a:lnTo>
                  <a:lnTo>
                    <a:pt x="22923" y="23672"/>
                  </a:lnTo>
                  <a:close/>
                </a:path>
                <a:path w="41909" h="24764">
                  <a:moveTo>
                    <a:pt x="41351" y="12192"/>
                  </a:moveTo>
                  <a:lnTo>
                    <a:pt x="20078" y="0"/>
                  </a:lnTo>
                  <a:lnTo>
                    <a:pt x="1701" y="10642"/>
                  </a:lnTo>
                  <a:lnTo>
                    <a:pt x="22974" y="22821"/>
                  </a:lnTo>
                  <a:lnTo>
                    <a:pt x="41351" y="1219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8" name="object 5458"/>
            <p:cNvSpPr/>
            <p:nvPr/>
          </p:nvSpPr>
          <p:spPr>
            <a:xfrm>
              <a:off x="1171049" y="4225851"/>
              <a:ext cx="20320" cy="12700"/>
            </a:xfrm>
            <a:custGeom>
              <a:avLst/>
              <a:gdLst/>
              <a:ahLst/>
              <a:cxnLst/>
              <a:rect l="l" t="t" r="r" b="b"/>
              <a:pathLst>
                <a:path w="20319" h="12700">
                  <a:moveTo>
                    <a:pt x="19888" y="0"/>
                  </a:moveTo>
                  <a:lnTo>
                    <a:pt x="0" y="11379"/>
                  </a:lnTo>
                  <a:lnTo>
                    <a:pt x="0" y="12268"/>
                  </a:lnTo>
                  <a:lnTo>
                    <a:pt x="19888" y="876"/>
                  </a:lnTo>
                  <a:lnTo>
                    <a:pt x="1988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9" name="object 5459"/>
            <p:cNvSpPr/>
            <p:nvPr/>
          </p:nvSpPr>
          <p:spPr>
            <a:xfrm>
              <a:off x="1150781" y="4213557"/>
              <a:ext cx="38735" cy="22860"/>
            </a:xfrm>
            <a:custGeom>
              <a:avLst/>
              <a:gdLst/>
              <a:ahLst/>
              <a:cxnLst/>
              <a:rect l="l" t="t" r="r" b="b"/>
              <a:pathLst>
                <a:path w="38734" h="22860">
                  <a:moveTo>
                    <a:pt x="17411" y="0"/>
                  </a:moveTo>
                  <a:lnTo>
                    <a:pt x="17551" y="8724"/>
                  </a:lnTo>
                  <a:lnTo>
                    <a:pt x="0" y="10972"/>
                  </a:lnTo>
                  <a:lnTo>
                    <a:pt x="0" y="11188"/>
                  </a:lnTo>
                  <a:lnTo>
                    <a:pt x="20307" y="22821"/>
                  </a:lnTo>
                  <a:lnTo>
                    <a:pt x="38684" y="12191"/>
                  </a:lnTo>
                  <a:lnTo>
                    <a:pt x="1741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0" name="object 5460"/>
            <p:cNvSpPr/>
            <p:nvPr/>
          </p:nvSpPr>
          <p:spPr>
            <a:xfrm>
              <a:off x="1150776" y="4214444"/>
              <a:ext cx="37465" cy="21590"/>
            </a:xfrm>
            <a:custGeom>
              <a:avLst/>
              <a:gdLst/>
              <a:ahLst/>
              <a:cxnLst/>
              <a:rect l="l" t="t" r="r" b="b"/>
              <a:pathLst>
                <a:path w="37465" h="21589">
                  <a:moveTo>
                    <a:pt x="17424" y="0"/>
                  </a:moveTo>
                  <a:lnTo>
                    <a:pt x="0" y="10083"/>
                  </a:lnTo>
                  <a:lnTo>
                    <a:pt x="19913" y="21488"/>
                  </a:lnTo>
                  <a:lnTo>
                    <a:pt x="37337" y="11417"/>
                  </a:lnTo>
                  <a:lnTo>
                    <a:pt x="1742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1" name="object 5461"/>
            <p:cNvSpPr/>
            <p:nvPr/>
          </p:nvSpPr>
          <p:spPr>
            <a:xfrm>
              <a:off x="1153520" y="4222244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622" y="0"/>
                  </a:moveTo>
                  <a:lnTo>
                    <a:pt x="4292" y="0"/>
                  </a:lnTo>
                  <a:lnTo>
                    <a:pt x="253" y="2349"/>
                  </a:lnTo>
                  <a:lnTo>
                    <a:pt x="25" y="2463"/>
                  </a:lnTo>
                  <a:lnTo>
                    <a:pt x="0" y="2667"/>
                  </a:lnTo>
                  <a:lnTo>
                    <a:pt x="4838" y="5461"/>
                  </a:lnTo>
                  <a:lnTo>
                    <a:pt x="5181" y="5448"/>
                  </a:lnTo>
                  <a:lnTo>
                    <a:pt x="9245" y="3098"/>
                  </a:lnTo>
                  <a:lnTo>
                    <a:pt x="9436" y="2971"/>
                  </a:lnTo>
                  <a:lnTo>
                    <a:pt x="9461" y="2794"/>
                  </a:lnTo>
                  <a:lnTo>
                    <a:pt x="9283" y="2679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2" name="object 5462"/>
            <p:cNvSpPr/>
            <p:nvPr/>
          </p:nvSpPr>
          <p:spPr>
            <a:xfrm>
              <a:off x="1153812" y="4222714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4394" y="0"/>
                  </a:moveTo>
                  <a:lnTo>
                    <a:pt x="4063" y="12"/>
                  </a:lnTo>
                  <a:lnTo>
                    <a:pt x="0" y="2362"/>
                  </a:lnTo>
                  <a:lnTo>
                    <a:pt x="4546" y="4991"/>
                  </a:lnTo>
                  <a:lnTo>
                    <a:pt x="4889" y="4978"/>
                  </a:lnTo>
                  <a:lnTo>
                    <a:pt x="8953" y="2628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3" name="object 5463"/>
            <p:cNvSpPr/>
            <p:nvPr/>
          </p:nvSpPr>
          <p:spPr>
            <a:xfrm>
              <a:off x="1159301" y="4218792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622" y="0"/>
                  </a:moveTo>
                  <a:lnTo>
                    <a:pt x="4292" y="12"/>
                  </a:lnTo>
                  <a:lnTo>
                    <a:pt x="253" y="2349"/>
                  </a:lnTo>
                  <a:lnTo>
                    <a:pt x="25" y="2463"/>
                  </a:lnTo>
                  <a:lnTo>
                    <a:pt x="0" y="2667"/>
                  </a:lnTo>
                  <a:lnTo>
                    <a:pt x="4838" y="5461"/>
                  </a:lnTo>
                  <a:lnTo>
                    <a:pt x="5181" y="5448"/>
                  </a:lnTo>
                  <a:lnTo>
                    <a:pt x="9245" y="3098"/>
                  </a:lnTo>
                  <a:lnTo>
                    <a:pt x="9436" y="2971"/>
                  </a:lnTo>
                  <a:lnTo>
                    <a:pt x="9461" y="2794"/>
                  </a:lnTo>
                  <a:lnTo>
                    <a:pt x="9283" y="2679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4" name="object 5464"/>
            <p:cNvSpPr/>
            <p:nvPr/>
          </p:nvSpPr>
          <p:spPr>
            <a:xfrm>
              <a:off x="1159593" y="4219275"/>
              <a:ext cx="9525" cy="5080"/>
            </a:xfrm>
            <a:custGeom>
              <a:avLst/>
              <a:gdLst/>
              <a:ahLst/>
              <a:cxnLst/>
              <a:rect l="l" t="t" r="r" b="b"/>
              <a:pathLst>
                <a:path w="9525" h="5079">
                  <a:moveTo>
                    <a:pt x="4394" y="0"/>
                  </a:moveTo>
                  <a:lnTo>
                    <a:pt x="4063" y="0"/>
                  </a:lnTo>
                  <a:lnTo>
                    <a:pt x="12" y="2336"/>
                  </a:lnTo>
                  <a:lnTo>
                    <a:pt x="4546" y="4978"/>
                  </a:lnTo>
                  <a:lnTo>
                    <a:pt x="4889" y="4965"/>
                  </a:lnTo>
                  <a:lnTo>
                    <a:pt x="8928" y="2641"/>
                  </a:lnTo>
                  <a:lnTo>
                    <a:pt x="4584" y="88"/>
                  </a:lnTo>
                  <a:lnTo>
                    <a:pt x="439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5" name="object 5465"/>
            <p:cNvSpPr/>
            <p:nvPr/>
          </p:nvSpPr>
          <p:spPr>
            <a:xfrm>
              <a:off x="1171017" y="4231395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00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00" y="6375"/>
                  </a:lnTo>
                  <a:lnTo>
                    <a:pt x="175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6" name="object 5466"/>
            <p:cNvSpPr/>
            <p:nvPr/>
          </p:nvSpPr>
          <p:spPr>
            <a:xfrm>
              <a:off x="1150861" y="4229861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54" y="10934"/>
                  </a:lnTo>
                  <a:lnTo>
                    <a:pt x="20154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7" name="object 5467"/>
            <p:cNvSpPr/>
            <p:nvPr/>
          </p:nvSpPr>
          <p:spPr>
            <a:xfrm>
              <a:off x="1150862" y="4229145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8" name="object 5468"/>
            <p:cNvSpPr/>
            <p:nvPr/>
          </p:nvSpPr>
          <p:spPr>
            <a:xfrm>
              <a:off x="1171017" y="424254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00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00" y="6375"/>
                  </a:lnTo>
                  <a:lnTo>
                    <a:pt x="175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9" name="object 5469"/>
            <p:cNvSpPr/>
            <p:nvPr/>
          </p:nvSpPr>
          <p:spPr>
            <a:xfrm>
              <a:off x="1150861" y="4241012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54" y="10934"/>
                  </a:lnTo>
                  <a:lnTo>
                    <a:pt x="20154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0" name="object 5470"/>
            <p:cNvSpPr/>
            <p:nvPr/>
          </p:nvSpPr>
          <p:spPr>
            <a:xfrm>
              <a:off x="1150862" y="4240292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34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1" name="object 5471"/>
            <p:cNvSpPr/>
            <p:nvPr/>
          </p:nvSpPr>
          <p:spPr>
            <a:xfrm>
              <a:off x="1171017" y="425368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00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00" y="6375"/>
                  </a:lnTo>
                  <a:lnTo>
                    <a:pt x="175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2" name="object 5472"/>
            <p:cNvSpPr/>
            <p:nvPr/>
          </p:nvSpPr>
          <p:spPr>
            <a:xfrm>
              <a:off x="1150861" y="4252163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12"/>
                  </a:moveTo>
                  <a:lnTo>
                    <a:pt x="20154" y="10922"/>
                  </a:lnTo>
                  <a:lnTo>
                    <a:pt x="20154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297"/>
                  </a:lnTo>
                  <a:lnTo>
                    <a:pt x="37655" y="7188"/>
                  </a:lnTo>
                  <a:lnTo>
                    <a:pt x="37655" y="81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3" name="object 5473"/>
            <p:cNvSpPr/>
            <p:nvPr/>
          </p:nvSpPr>
          <p:spPr>
            <a:xfrm>
              <a:off x="1150862" y="4251442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4" name="object 5474"/>
            <p:cNvSpPr/>
            <p:nvPr/>
          </p:nvSpPr>
          <p:spPr>
            <a:xfrm>
              <a:off x="1171017" y="4264834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00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00" y="6375"/>
                  </a:lnTo>
                  <a:lnTo>
                    <a:pt x="175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5" name="object 5475"/>
            <p:cNvSpPr/>
            <p:nvPr/>
          </p:nvSpPr>
          <p:spPr>
            <a:xfrm>
              <a:off x="1150861" y="4263300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54" y="10934"/>
                  </a:lnTo>
                  <a:lnTo>
                    <a:pt x="20154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6" name="object 5476"/>
            <p:cNvSpPr/>
            <p:nvPr/>
          </p:nvSpPr>
          <p:spPr>
            <a:xfrm>
              <a:off x="1150862" y="4262587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7" name="object 5477"/>
            <p:cNvSpPr/>
            <p:nvPr/>
          </p:nvSpPr>
          <p:spPr>
            <a:xfrm>
              <a:off x="1171017" y="4275983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00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00" y="6375"/>
                  </a:lnTo>
                  <a:lnTo>
                    <a:pt x="175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8" name="object 5478"/>
            <p:cNvSpPr/>
            <p:nvPr/>
          </p:nvSpPr>
          <p:spPr>
            <a:xfrm>
              <a:off x="1150861" y="4274451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54" y="10934"/>
                  </a:lnTo>
                  <a:lnTo>
                    <a:pt x="20154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9" name="object 5479"/>
            <p:cNvSpPr/>
            <p:nvPr/>
          </p:nvSpPr>
          <p:spPr>
            <a:xfrm>
              <a:off x="1150862" y="4273731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0" name="object 5480"/>
            <p:cNvSpPr/>
            <p:nvPr/>
          </p:nvSpPr>
          <p:spPr>
            <a:xfrm>
              <a:off x="1171017" y="428712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80" h="16510">
                  <a:moveTo>
                    <a:pt x="17500" y="0"/>
                  </a:moveTo>
                  <a:lnTo>
                    <a:pt x="0" y="10109"/>
                  </a:lnTo>
                  <a:lnTo>
                    <a:pt x="0" y="16484"/>
                  </a:lnTo>
                  <a:lnTo>
                    <a:pt x="17500" y="6375"/>
                  </a:lnTo>
                  <a:lnTo>
                    <a:pt x="1750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1" name="object 5481"/>
            <p:cNvSpPr/>
            <p:nvPr/>
          </p:nvSpPr>
          <p:spPr>
            <a:xfrm>
              <a:off x="1150861" y="4285602"/>
              <a:ext cx="38100" cy="18415"/>
            </a:xfrm>
            <a:custGeom>
              <a:avLst/>
              <a:gdLst/>
              <a:ahLst/>
              <a:cxnLst/>
              <a:rect l="l" t="t" r="r" b="b"/>
              <a:pathLst>
                <a:path w="38100" h="18414">
                  <a:moveTo>
                    <a:pt x="37655" y="825"/>
                  </a:moveTo>
                  <a:lnTo>
                    <a:pt x="20154" y="10934"/>
                  </a:lnTo>
                  <a:lnTo>
                    <a:pt x="20154" y="11645"/>
                  </a:lnTo>
                  <a:lnTo>
                    <a:pt x="0" y="0"/>
                  </a:lnTo>
                  <a:lnTo>
                    <a:pt x="0" y="6375"/>
                  </a:lnTo>
                  <a:lnTo>
                    <a:pt x="20154" y="18021"/>
                  </a:lnTo>
                  <a:lnTo>
                    <a:pt x="20154" y="17310"/>
                  </a:lnTo>
                  <a:lnTo>
                    <a:pt x="37655" y="7200"/>
                  </a:lnTo>
                  <a:lnTo>
                    <a:pt x="37655" y="8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2" name="object 5482"/>
            <p:cNvSpPr/>
            <p:nvPr/>
          </p:nvSpPr>
          <p:spPr>
            <a:xfrm>
              <a:off x="1150862" y="4284881"/>
              <a:ext cx="20320" cy="18415"/>
            </a:xfrm>
            <a:custGeom>
              <a:avLst/>
              <a:gdLst/>
              <a:ahLst/>
              <a:cxnLst/>
              <a:rect l="l" t="t" r="r" b="b"/>
              <a:pathLst>
                <a:path w="20319" h="18414">
                  <a:moveTo>
                    <a:pt x="0" y="0"/>
                  </a:moveTo>
                  <a:lnTo>
                    <a:pt x="0" y="6375"/>
                  </a:lnTo>
                  <a:lnTo>
                    <a:pt x="20154" y="18021"/>
                  </a:lnTo>
                  <a:lnTo>
                    <a:pt x="20154" y="11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3" name="object 5483"/>
            <p:cNvSpPr/>
            <p:nvPr/>
          </p:nvSpPr>
          <p:spPr>
            <a:xfrm>
              <a:off x="1154883" y="4262714"/>
              <a:ext cx="16510" cy="60325"/>
            </a:xfrm>
            <a:custGeom>
              <a:avLst/>
              <a:gdLst/>
              <a:ahLst/>
              <a:cxnLst/>
              <a:rect l="l" t="t" r="r" b="b"/>
              <a:pathLst>
                <a:path w="16509" h="60325">
                  <a:moveTo>
                    <a:pt x="0" y="0"/>
                  </a:moveTo>
                  <a:lnTo>
                    <a:pt x="0" y="50393"/>
                  </a:lnTo>
                  <a:lnTo>
                    <a:pt x="16459" y="59829"/>
                  </a:lnTo>
                  <a:lnTo>
                    <a:pt x="16459" y="9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4" name="object 5484"/>
            <p:cNvSpPr/>
            <p:nvPr/>
          </p:nvSpPr>
          <p:spPr>
            <a:xfrm>
              <a:off x="1171337" y="4263833"/>
              <a:ext cx="14604" cy="59055"/>
            </a:xfrm>
            <a:custGeom>
              <a:avLst/>
              <a:gdLst/>
              <a:ahLst/>
              <a:cxnLst/>
              <a:rect l="l" t="t" r="r" b="b"/>
              <a:pathLst>
                <a:path w="14605" h="59054">
                  <a:moveTo>
                    <a:pt x="14541" y="0"/>
                  </a:moveTo>
                  <a:lnTo>
                    <a:pt x="0" y="8318"/>
                  </a:lnTo>
                  <a:lnTo>
                    <a:pt x="0" y="58712"/>
                  </a:lnTo>
                  <a:lnTo>
                    <a:pt x="14541" y="50393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5" name="object 5485"/>
            <p:cNvSpPr/>
            <p:nvPr/>
          </p:nvSpPr>
          <p:spPr>
            <a:xfrm>
              <a:off x="1154878" y="4254412"/>
              <a:ext cx="31115" cy="17780"/>
            </a:xfrm>
            <a:custGeom>
              <a:avLst/>
              <a:gdLst/>
              <a:ahLst/>
              <a:cxnLst/>
              <a:rect l="l" t="t" r="r" b="b"/>
              <a:pathLst>
                <a:path w="31115" h="17779">
                  <a:moveTo>
                    <a:pt x="14503" y="0"/>
                  </a:moveTo>
                  <a:lnTo>
                    <a:pt x="0" y="8305"/>
                  </a:lnTo>
                  <a:lnTo>
                    <a:pt x="16497" y="17716"/>
                  </a:lnTo>
                  <a:lnTo>
                    <a:pt x="31000" y="9423"/>
                  </a:lnTo>
                  <a:lnTo>
                    <a:pt x="1450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6" name="object 5486"/>
            <p:cNvSpPr/>
            <p:nvPr/>
          </p:nvSpPr>
          <p:spPr>
            <a:xfrm>
              <a:off x="1154513" y="4253392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4681" y="0"/>
                  </a:moveTo>
                  <a:lnTo>
                    <a:pt x="0" y="8394"/>
                  </a:lnTo>
                  <a:lnTo>
                    <a:pt x="16916" y="18084"/>
                  </a:lnTo>
                  <a:lnTo>
                    <a:pt x="31584" y="9690"/>
                  </a:lnTo>
                  <a:lnTo>
                    <a:pt x="1468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7" name="object 5487"/>
            <p:cNvSpPr/>
            <p:nvPr/>
          </p:nvSpPr>
          <p:spPr>
            <a:xfrm>
              <a:off x="1154531" y="4254029"/>
              <a:ext cx="30480" cy="18415"/>
            </a:xfrm>
            <a:custGeom>
              <a:avLst/>
              <a:gdLst/>
              <a:ahLst/>
              <a:cxnLst/>
              <a:rect l="l" t="t" r="r" b="b"/>
              <a:pathLst>
                <a:path w="30480" h="18414">
                  <a:moveTo>
                    <a:pt x="16891" y="17449"/>
                  </a:moveTo>
                  <a:lnTo>
                    <a:pt x="0" y="7747"/>
                  </a:lnTo>
                  <a:lnTo>
                    <a:pt x="0" y="8407"/>
                  </a:lnTo>
                  <a:lnTo>
                    <a:pt x="16891" y="18097"/>
                  </a:lnTo>
                  <a:lnTo>
                    <a:pt x="16891" y="17449"/>
                  </a:lnTo>
                  <a:close/>
                </a:path>
                <a:path w="30480" h="18414">
                  <a:moveTo>
                    <a:pt x="30480" y="8991"/>
                  </a:moveTo>
                  <a:lnTo>
                    <a:pt x="14795" y="0"/>
                  </a:lnTo>
                  <a:lnTo>
                    <a:pt x="1244" y="7848"/>
                  </a:lnTo>
                  <a:lnTo>
                    <a:pt x="16929" y="16840"/>
                  </a:lnTo>
                  <a:lnTo>
                    <a:pt x="30480" y="899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8" name="object 5488"/>
            <p:cNvSpPr/>
            <p:nvPr/>
          </p:nvSpPr>
          <p:spPr>
            <a:xfrm>
              <a:off x="1171430" y="4263084"/>
              <a:ext cx="15240" cy="9525"/>
            </a:xfrm>
            <a:custGeom>
              <a:avLst/>
              <a:gdLst/>
              <a:ahLst/>
              <a:cxnLst/>
              <a:rect l="l" t="t" r="r" b="b"/>
              <a:pathLst>
                <a:path w="15240" h="9525">
                  <a:moveTo>
                    <a:pt x="14668" y="0"/>
                  </a:moveTo>
                  <a:lnTo>
                    <a:pt x="0" y="8394"/>
                  </a:lnTo>
                  <a:lnTo>
                    <a:pt x="0" y="9029"/>
                  </a:lnTo>
                  <a:lnTo>
                    <a:pt x="14668" y="647"/>
                  </a:lnTo>
                  <a:lnTo>
                    <a:pt x="1466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9" name="object 5489"/>
            <p:cNvSpPr/>
            <p:nvPr/>
          </p:nvSpPr>
          <p:spPr>
            <a:xfrm>
              <a:off x="1156487" y="4254018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12839" y="0"/>
                  </a:moveTo>
                  <a:lnTo>
                    <a:pt x="12941" y="6438"/>
                  </a:lnTo>
                  <a:lnTo>
                    <a:pt x="0" y="8089"/>
                  </a:lnTo>
                  <a:lnTo>
                    <a:pt x="0" y="8255"/>
                  </a:lnTo>
                  <a:lnTo>
                    <a:pt x="14973" y="16840"/>
                  </a:lnTo>
                  <a:lnTo>
                    <a:pt x="28524" y="8991"/>
                  </a:lnTo>
                  <a:lnTo>
                    <a:pt x="1283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0" name="object 5490"/>
            <p:cNvSpPr/>
            <p:nvPr/>
          </p:nvSpPr>
          <p:spPr>
            <a:xfrm>
              <a:off x="1156493" y="4254683"/>
              <a:ext cx="27940" cy="15875"/>
            </a:xfrm>
            <a:custGeom>
              <a:avLst/>
              <a:gdLst/>
              <a:ahLst/>
              <a:cxnLst/>
              <a:rect l="l" t="t" r="r" b="b"/>
              <a:pathLst>
                <a:path w="27940" h="15875">
                  <a:moveTo>
                    <a:pt x="12852" y="0"/>
                  </a:moveTo>
                  <a:lnTo>
                    <a:pt x="0" y="7429"/>
                  </a:lnTo>
                  <a:lnTo>
                    <a:pt x="14681" y="15836"/>
                  </a:lnTo>
                  <a:lnTo>
                    <a:pt x="27520" y="8407"/>
                  </a:lnTo>
                  <a:lnTo>
                    <a:pt x="128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1" name="object 5491"/>
            <p:cNvSpPr/>
            <p:nvPr/>
          </p:nvSpPr>
          <p:spPr>
            <a:xfrm>
              <a:off x="1158509" y="4260420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4" h="4445">
                  <a:moveTo>
                    <a:pt x="3403" y="0"/>
                  </a:moveTo>
                  <a:lnTo>
                    <a:pt x="3162" y="12"/>
                  </a:lnTo>
                  <a:lnTo>
                    <a:pt x="190" y="1739"/>
                  </a:lnTo>
                  <a:lnTo>
                    <a:pt x="25" y="1816"/>
                  </a:lnTo>
                  <a:lnTo>
                    <a:pt x="0" y="1968"/>
                  </a:lnTo>
                  <a:lnTo>
                    <a:pt x="139" y="2057"/>
                  </a:lnTo>
                  <a:lnTo>
                    <a:pt x="3581" y="4025"/>
                  </a:lnTo>
                  <a:lnTo>
                    <a:pt x="3822" y="4013"/>
                  </a:lnTo>
                  <a:lnTo>
                    <a:pt x="6807" y="2298"/>
                  </a:lnTo>
                  <a:lnTo>
                    <a:pt x="6959" y="2197"/>
                  </a:lnTo>
                  <a:lnTo>
                    <a:pt x="6972" y="2070"/>
                  </a:lnTo>
                  <a:lnTo>
                    <a:pt x="6845" y="1981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2" name="object 5492"/>
            <p:cNvSpPr/>
            <p:nvPr/>
          </p:nvSpPr>
          <p:spPr>
            <a:xfrm>
              <a:off x="1158725" y="4260763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10">
                  <a:moveTo>
                    <a:pt x="3238" y="0"/>
                  </a:moveTo>
                  <a:lnTo>
                    <a:pt x="2997" y="25"/>
                  </a:lnTo>
                  <a:lnTo>
                    <a:pt x="12" y="1727"/>
                  </a:lnTo>
                  <a:lnTo>
                    <a:pt x="3365" y="3683"/>
                  </a:lnTo>
                  <a:lnTo>
                    <a:pt x="3606" y="3670"/>
                  </a:lnTo>
                  <a:lnTo>
                    <a:pt x="6603" y="1943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3" name="object 5493"/>
            <p:cNvSpPr/>
            <p:nvPr/>
          </p:nvSpPr>
          <p:spPr>
            <a:xfrm>
              <a:off x="1162770" y="4257878"/>
              <a:ext cx="6985" cy="4445"/>
            </a:xfrm>
            <a:custGeom>
              <a:avLst/>
              <a:gdLst/>
              <a:ahLst/>
              <a:cxnLst/>
              <a:rect l="l" t="t" r="r" b="b"/>
              <a:pathLst>
                <a:path w="6984" h="4445">
                  <a:moveTo>
                    <a:pt x="3403" y="0"/>
                  </a:moveTo>
                  <a:lnTo>
                    <a:pt x="3162" y="12"/>
                  </a:lnTo>
                  <a:lnTo>
                    <a:pt x="177" y="1739"/>
                  </a:lnTo>
                  <a:lnTo>
                    <a:pt x="25" y="1816"/>
                  </a:lnTo>
                  <a:lnTo>
                    <a:pt x="0" y="1968"/>
                  </a:lnTo>
                  <a:lnTo>
                    <a:pt x="139" y="2057"/>
                  </a:lnTo>
                  <a:lnTo>
                    <a:pt x="3581" y="4025"/>
                  </a:lnTo>
                  <a:lnTo>
                    <a:pt x="3822" y="4013"/>
                  </a:lnTo>
                  <a:lnTo>
                    <a:pt x="6807" y="2298"/>
                  </a:lnTo>
                  <a:lnTo>
                    <a:pt x="6959" y="2197"/>
                  </a:lnTo>
                  <a:lnTo>
                    <a:pt x="6972" y="2070"/>
                  </a:lnTo>
                  <a:lnTo>
                    <a:pt x="6845" y="1981"/>
                  </a:lnTo>
                  <a:lnTo>
                    <a:pt x="340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4" name="object 5494"/>
            <p:cNvSpPr/>
            <p:nvPr/>
          </p:nvSpPr>
          <p:spPr>
            <a:xfrm>
              <a:off x="1162985" y="4258221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4" h="3810">
                  <a:moveTo>
                    <a:pt x="3238" y="0"/>
                  </a:moveTo>
                  <a:lnTo>
                    <a:pt x="2997" y="25"/>
                  </a:lnTo>
                  <a:lnTo>
                    <a:pt x="12" y="1727"/>
                  </a:lnTo>
                  <a:lnTo>
                    <a:pt x="3365" y="3683"/>
                  </a:lnTo>
                  <a:lnTo>
                    <a:pt x="3606" y="3670"/>
                  </a:lnTo>
                  <a:lnTo>
                    <a:pt x="6603" y="1943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5" name="object 5495"/>
            <p:cNvSpPr/>
            <p:nvPr/>
          </p:nvSpPr>
          <p:spPr>
            <a:xfrm>
              <a:off x="1171397" y="4267158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12915" y="0"/>
                  </a:moveTo>
                  <a:lnTo>
                    <a:pt x="0" y="7467"/>
                  </a:lnTo>
                  <a:lnTo>
                    <a:pt x="0" y="12166"/>
                  </a:lnTo>
                  <a:lnTo>
                    <a:pt x="12915" y="4711"/>
                  </a:lnTo>
                  <a:lnTo>
                    <a:pt x="1291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6" name="object 5496"/>
            <p:cNvSpPr/>
            <p:nvPr/>
          </p:nvSpPr>
          <p:spPr>
            <a:xfrm>
              <a:off x="1156538" y="4266031"/>
              <a:ext cx="27940" cy="13335"/>
            </a:xfrm>
            <a:custGeom>
              <a:avLst/>
              <a:gdLst/>
              <a:ahLst/>
              <a:cxnLst/>
              <a:rect l="l" t="t" r="r" b="b"/>
              <a:pathLst>
                <a:path w="27940" h="13335">
                  <a:moveTo>
                    <a:pt x="14846" y="8597"/>
                  </a:moveTo>
                  <a:lnTo>
                    <a:pt x="0" y="0"/>
                  </a:lnTo>
                  <a:lnTo>
                    <a:pt x="0" y="4711"/>
                  </a:lnTo>
                  <a:lnTo>
                    <a:pt x="14846" y="13296"/>
                  </a:lnTo>
                  <a:lnTo>
                    <a:pt x="14846" y="8597"/>
                  </a:lnTo>
                  <a:close/>
                </a:path>
                <a:path w="27940" h="13335">
                  <a:moveTo>
                    <a:pt x="27774" y="609"/>
                  </a:moveTo>
                  <a:lnTo>
                    <a:pt x="14859" y="8077"/>
                  </a:lnTo>
                  <a:lnTo>
                    <a:pt x="14859" y="12776"/>
                  </a:lnTo>
                  <a:lnTo>
                    <a:pt x="27774" y="5321"/>
                  </a:lnTo>
                  <a:lnTo>
                    <a:pt x="27774" y="60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7" name="object 5497"/>
            <p:cNvSpPr/>
            <p:nvPr/>
          </p:nvSpPr>
          <p:spPr>
            <a:xfrm>
              <a:off x="1156549" y="4265502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0" y="0"/>
                  </a:moveTo>
                  <a:lnTo>
                    <a:pt x="0" y="4711"/>
                  </a:lnTo>
                  <a:lnTo>
                    <a:pt x="14846" y="13296"/>
                  </a:lnTo>
                  <a:lnTo>
                    <a:pt x="14846" y="8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8" name="object 5498"/>
            <p:cNvSpPr/>
            <p:nvPr/>
          </p:nvSpPr>
          <p:spPr>
            <a:xfrm>
              <a:off x="1171397" y="4275377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12915" y="0"/>
                  </a:moveTo>
                  <a:lnTo>
                    <a:pt x="0" y="7467"/>
                  </a:lnTo>
                  <a:lnTo>
                    <a:pt x="0" y="12166"/>
                  </a:lnTo>
                  <a:lnTo>
                    <a:pt x="12915" y="4711"/>
                  </a:lnTo>
                  <a:lnTo>
                    <a:pt x="1291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9" name="object 5499"/>
            <p:cNvSpPr/>
            <p:nvPr/>
          </p:nvSpPr>
          <p:spPr>
            <a:xfrm>
              <a:off x="1156538" y="4274248"/>
              <a:ext cx="27940" cy="13335"/>
            </a:xfrm>
            <a:custGeom>
              <a:avLst/>
              <a:gdLst/>
              <a:ahLst/>
              <a:cxnLst/>
              <a:rect l="l" t="t" r="r" b="b"/>
              <a:pathLst>
                <a:path w="27940" h="13335">
                  <a:moveTo>
                    <a:pt x="14846" y="8597"/>
                  </a:moveTo>
                  <a:lnTo>
                    <a:pt x="0" y="0"/>
                  </a:lnTo>
                  <a:lnTo>
                    <a:pt x="0" y="4711"/>
                  </a:lnTo>
                  <a:lnTo>
                    <a:pt x="14846" y="13296"/>
                  </a:lnTo>
                  <a:lnTo>
                    <a:pt x="14846" y="8597"/>
                  </a:lnTo>
                  <a:close/>
                </a:path>
                <a:path w="27940" h="13335">
                  <a:moveTo>
                    <a:pt x="27774" y="609"/>
                  </a:moveTo>
                  <a:lnTo>
                    <a:pt x="14859" y="8077"/>
                  </a:lnTo>
                  <a:lnTo>
                    <a:pt x="14859" y="12776"/>
                  </a:lnTo>
                  <a:lnTo>
                    <a:pt x="27774" y="5321"/>
                  </a:lnTo>
                  <a:lnTo>
                    <a:pt x="27774" y="60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0" name="object 5500"/>
            <p:cNvSpPr/>
            <p:nvPr/>
          </p:nvSpPr>
          <p:spPr>
            <a:xfrm>
              <a:off x="1156549" y="4273721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0" y="0"/>
                  </a:moveTo>
                  <a:lnTo>
                    <a:pt x="0" y="4711"/>
                  </a:lnTo>
                  <a:lnTo>
                    <a:pt x="14846" y="13296"/>
                  </a:lnTo>
                  <a:lnTo>
                    <a:pt x="14846" y="8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1" name="object 5501"/>
            <p:cNvSpPr/>
            <p:nvPr/>
          </p:nvSpPr>
          <p:spPr>
            <a:xfrm>
              <a:off x="1171397" y="4283595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12915" y="0"/>
                  </a:moveTo>
                  <a:lnTo>
                    <a:pt x="0" y="7467"/>
                  </a:lnTo>
                  <a:lnTo>
                    <a:pt x="0" y="12166"/>
                  </a:lnTo>
                  <a:lnTo>
                    <a:pt x="12915" y="4711"/>
                  </a:lnTo>
                  <a:lnTo>
                    <a:pt x="1291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2" name="object 5502"/>
            <p:cNvSpPr/>
            <p:nvPr/>
          </p:nvSpPr>
          <p:spPr>
            <a:xfrm>
              <a:off x="1156538" y="4282465"/>
              <a:ext cx="27940" cy="13335"/>
            </a:xfrm>
            <a:custGeom>
              <a:avLst/>
              <a:gdLst/>
              <a:ahLst/>
              <a:cxnLst/>
              <a:rect l="l" t="t" r="r" b="b"/>
              <a:pathLst>
                <a:path w="27940" h="13335">
                  <a:moveTo>
                    <a:pt x="14846" y="8585"/>
                  </a:moveTo>
                  <a:lnTo>
                    <a:pt x="0" y="0"/>
                  </a:lnTo>
                  <a:lnTo>
                    <a:pt x="0" y="4711"/>
                  </a:lnTo>
                  <a:lnTo>
                    <a:pt x="14846" y="13296"/>
                  </a:lnTo>
                  <a:lnTo>
                    <a:pt x="14846" y="8585"/>
                  </a:lnTo>
                  <a:close/>
                </a:path>
                <a:path w="27940" h="13335">
                  <a:moveTo>
                    <a:pt x="27774" y="609"/>
                  </a:moveTo>
                  <a:lnTo>
                    <a:pt x="14859" y="8077"/>
                  </a:lnTo>
                  <a:lnTo>
                    <a:pt x="14859" y="12776"/>
                  </a:lnTo>
                  <a:lnTo>
                    <a:pt x="27774" y="5321"/>
                  </a:lnTo>
                  <a:lnTo>
                    <a:pt x="27774" y="60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3" name="object 5503"/>
            <p:cNvSpPr/>
            <p:nvPr/>
          </p:nvSpPr>
          <p:spPr>
            <a:xfrm>
              <a:off x="1156549" y="4281938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0" y="0"/>
                  </a:moveTo>
                  <a:lnTo>
                    <a:pt x="0" y="4711"/>
                  </a:lnTo>
                  <a:lnTo>
                    <a:pt x="14846" y="13296"/>
                  </a:lnTo>
                  <a:lnTo>
                    <a:pt x="14846" y="8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4" name="object 5504"/>
            <p:cNvSpPr/>
            <p:nvPr/>
          </p:nvSpPr>
          <p:spPr>
            <a:xfrm>
              <a:off x="1171397" y="4291815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12915" y="0"/>
                  </a:moveTo>
                  <a:lnTo>
                    <a:pt x="0" y="7467"/>
                  </a:lnTo>
                  <a:lnTo>
                    <a:pt x="0" y="12166"/>
                  </a:lnTo>
                  <a:lnTo>
                    <a:pt x="12915" y="4711"/>
                  </a:lnTo>
                  <a:lnTo>
                    <a:pt x="1291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5" name="object 5505"/>
            <p:cNvSpPr/>
            <p:nvPr/>
          </p:nvSpPr>
          <p:spPr>
            <a:xfrm>
              <a:off x="1156538" y="4290694"/>
              <a:ext cx="27940" cy="13335"/>
            </a:xfrm>
            <a:custGeom>
              <a:avLst/>
              <a:gdLst/>
              <a:ahLst/>
              <a:cxnLst/>
              <a:rect l="l" t="t" r="r" b="b"/>
              <a:pathLst>
                <a:path w="27940" h="13335">
                  <a:moveTo>
                    <a:pt x="14846" y="8585"/>
                  </a:moveTo>
                  <a:lnTo>
                    <a:pt x="0" y="0"/>
                  </a:lnTo>
                  <a:lnTo>
                    <a:pt x="0" y="4711"/>
                  </a:lnTo>
                  <a:lnTo>
                    <a:pt x="14846" y="13296"/>
                  </a:lnTo>
                  <a:lnTo>
                    <a:pt x="14846" y="8585"/>
                  </a:lnTo>
                  <a:close/>
                </a:path>
                <a:path w="27940" h="13335">
                  <a:moveTo>
                    <a:pt x="27774" y="596"/>
                  </a:moveTo>
                  <a:lnTo>
                    <a:pt x="14859" y="8051"/>
                  </a:lnTo>
                  <a:lnTo>
                    <a:pt x="14859" y="12763"/>
                  </a:lnTo>
                  <a:lnTo>
                    <a:pt x="27774" y="5308"/>
                  </a:lnTo>
                  <a:lnTo>
                    <a:pt x="27774" y="59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6" name="object 5506"/>
            <p:cNvSpPr/>
            <p:nvPr/>
          </p:nvSpPr>
          <p:spPr>
            <a:xfrm>
              <a:off x="1156549" y="4290157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0" y="0"/>
                  </a:moveTo>
                  <a:lnTo>
                    <a:pt x="0" y="4711"/>
                  </a:lnTo>
                  <a:lnTo>
                    <a:pt x="14846" y="13296"/>
                  </a:lnTo>
                  <a:lnTo>
                    <a:pt x="14846" y="8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7" name="object 5507"/>
            <p:cNvSpPr/>
            <p:nvPr/>
          </p:nvSpPr>
          <p:spPr>
            <a:xfrm>
              <a:off x="1171397" y="4300034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12915" y="0"/>
                  </a:moveTo>
                  <a:lnTo>
                    <a:pt x="0" y="7467"/>
                  </a:lnTo>
                  <a:lnTo>
                    <a:pt x="0" y="12166"/>
                  </a:lnTo>
                  <a:lnTo>
                    <a:pt x="12915" y="4711"/>
                  </a:lnTo>
                  <a:lnTo>
                    <a:pt x="1291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8" name="object 5508"/>
            <p:cNvSpPr/>
            <p:nvPr/>
          </p:nvSpPr>
          <p:spPr>
            <a:xfrm>
              <a:off x="1156538" y="4298899"/>
              <a:ext cx="27940" cy="13335"/>
            </a:xfrm>
            <a:custGeom>
              <a:avLst/>
              <a:gdLst/>
              <a:ahLst/>
              <a:cxnLst/>
              <a:rect l="l" t="t" r="r" b="b"/>
              <a:pathLst>
                <a:path w="27940" h="13335">
                  <a:moveTo>
                    <a:pt x="14846" y="8597"/>
                  </a:moveTo>
                  <a:lnTo>
                    <a:pt x="0" y="0"/>
                  </a:lnTo>
                  <a:lnTo>
                    <a:pt x="0" y="4711"/>
                  </a:lnTo>
                  <a:lnTo>
                    <a:pt x="14846" y="13296"/>
                  </a:lnTo>
                  <a:lnTo>
                    <a:pt x="14846" y="8597"/>
                  </a:lnTo>
                  <a:close/>
                </a:path>
                <a:path w="27940" h="13335">
                  <a:moveTo>
                    <a:pt x="27774" y="609"/>
                  </a:moveTo>
                  <a:lnTo>
                    <a:pt x="14859" y="8064"/>
                  </a:lnTo>
                  <a:lnTo>
                    <a:pt x="14859" y="12776"/>
                  </a:lnTo>
                  <a:lnTo>
                    <a:pt x="27774" y="5321"/>
                  </a:lnTo>
                  <a:lnTo>
                    <a:pt x="27774" y="60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9" name="object 5509"/>
            <p:cNvSpPr/>
            <p:nvPr/>
          </p:nvSpPr>
          <p:spPr>
            <a:xfrm>
              <a:off x="1156549" y="4298373"/>
              <a:ext cx="15240" cy="13335"/>
            </a:xfrm>
            <a:custGeom>
              <a:avLst/>
              <a:gdLst/>
              <a:ahLst/>
              <a:cxnLst/>
              <a:rect l="l" t="t" r="r" b="b"/>
              <a:pathLst>
                <a:path w="15240" h="13335">
                  <a:moveTo>
                    <a:pt x="0" y="0"/>
                  </a:moveTo>
                  <a:lnTo>
                    <a:pt x="0" y="4711"/>
                  </a:lnTo>
                  <a:lnTo>
                    <a:pt x="14846" y="13296"/>
                  </a:lnTo>
                  <a:lnTo>
                    <a:pt x="14846" y="8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0" name="object 5510"/>
            <p:cNvSpPr/>
            <p:nvPr/>
          </p:nvSpPr>
          <p:spPr>
            <a:xfrm>
              <a:off x="1171397" y="4308250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12915" y="0"/>
                  </a:moveTo>
                  <a:lnTo>
                    <a:pt x="0" y="7467"/>
                  </a:lnTo>
                  <a:lnTo>
                    <a:pt x="0" y="12166"/>
                  </a:lnTo>
                  <a:lnTo>
                    <a:pt x="12915" y="4711"/>
                  </a:lnTo>
                  <a:lnTo>
                    <a:pt x="1291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1" name="object 5511"/>
            <p:cNvSpPr/>
            <p:nvPr/>
          </p:nvSpPr>
          <p:spPr>
            <a:xfrm>
              <a:off x="1156538" y="4307128"/>
              <a:ext cx="27940" cy="13335"/>
            </a:xfrm>
            <a:custGeom>
              <a:avLst/>
              <a:gdLst/>
              <a:ahLst/>
              <a:cxnLst/>
              <a:rect l="l" t="t" r="r" b="b"/>
              <a:pathLst>
                <a:path w="27940" h="13335">
                  <a:moveTo>
                    <a:pt x="14846" y="8597"/>
                  </a:moveTo>
                  <a:lnTo>
                    <a:pt x="0" y="0"/>
                  </a:lnTo>
                  <a:lnTo>
                    <a:pt x="0" y="4711"/>
                  </a:lnTo>
                  <a:lnTo>
                    <a:pt x="14846" y="13296"/>
                  </a:lnTo>
                  <a:lnTo>
                    <a:pt x="14846" y="8597"/>
                  </a:lnTo>
                  <a:close/>
                </a:path>
                <a:path w="27940" h="13335">
                  <a:moveTo>
                    <a:pt x="27774" y="596"/>
                  </a:moveTo>
                  <a:lnTo>
                    <a:pt x="14859" y="8051"/>
                  </a:lnTo>
                  <a:lnTo>
                    <a:pt x="14859" y="12763"/>
                  </a:lnTo>
                  <a:lnTo>
                    <a:pt x="27774" y="5308"/>
                  </a:lnTo>
                  <a:lnTo>
                    <a:pt x="27774" y="59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2" name="object 5512"/>
            <p:cNvSpPr/>
            <p:nvPr/>
          </p:nvSpPr>
          <p:spPr>
            <a:xfrm>
              <a:off x="1156538" y="4191723"/>
              <a:ext cx="64135" cy="128270"/>
            </a:xfrm>
            <a:custGeom>
              <a:avLst/>
              <a:gdLst/>
              <a:ahLst/>
              <a:cxnLst/>
              <a:rect l="l" t="t" r="r" b="b"/>
              <a:pathLst>
                <a:path w="64134" h="128270">
                  <a:moveTo>
                    <a:pt x="14846" y="123456"/>
                  </a:moveTo>
                  <a:lnTo>
                    <a:pt x="0" y="114871"/>
                  </a:lnTo>
                  <a:lnTo>
                    <a:pt x="0" y="119583"/>
                  </a:lnTo>
                  <a:lnTo>
                    <a:pt x="14846" y="128168"/>
                  </a:lnTo>
                  <a:lnTo>
                    <a:pt x="14846" y="123456"/>
                  </a:lnTo>
                  <a:close/>
                </a:path>
                <a:path w="64134" h="128270">
                  <a:moveTo>
                    <a:pt x="64033" y="15709"/>
                  </a:moveTo>
                  <a:lnTo>
                    <a:pt x="36639" y="0"/>
                  </a:lnTo>
                  <a:lnTo>
                    <a:pt x="36639" y="83858"/>
                  </a:lnTo>
                  <a:lnTo>
                    <a:pt x="64033" y="99568"/>
                  </a:lnTo>
                  <a:lnTo>
                    <a:pt x="64033" y="1570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3" name="object 5513"/>
            <p:cNvSpPr/>
            <p:nvPr/>
          </p:nvSpPr>
          <p:spPr>
            <a:xfrm>
              <a:off x="1220565" y="4198980"/>
              <a:ext cx="15240" cy="92710"/>
            </a:xfrm>
            <a:custGeom>
              <a:avLst/>
              <a:gdLst/>
              <a:ahLst/>
              <a:cxnLst/>
              <a:rect l="l" t="t" r="r" b="b"/>
              <a:pathLst>
                <a:path w="15240" h="92710">
                  <a:moveTo>
                    <a:pt x="14643" y="0"/>
                  </a:moveTo>
                  <a:lnTo>
                    <a:pt x="0" y="8445"/>
                  </a:lnTo>
                  <a:lnTo>
                    <a:pt x="0" y="92316"/>
                  </a:lnTo>
                  <a:lnTo>
                    <a:pt x="14643" y="83858"/>
                  </a:lnTo>
                  <a:lnTo>
                    <a:pt x="1464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4" name="object 5514"/>
            <p:cNvSpPr/>
            <p:nvPr/>
          </p:nvSpPr>
          <p:spPr>
            <a:xfrm>
              <a:off x="1193171" y="4183298"/>
              <a:ext cx="42545" cy="24130"/>
            </a:xfrm>
            <a:custGeom>
              <a:avLst/>
              <a:gdLst/>
              <a:ahLst/>
              <a:cxnLst/>
              <a:rect l="l" t="t" r="r" b="b"/>
              <a:pathLst>
                <a:path w="42544" h="24129">
                  <a:moveTo>
                    <a:pt x="14579" y="0"/>
                  </a:moveTo>
                  <a:lnTo>
                    <a:pt x="0" y="8432"/>
                  </a:lnTo>
                  <a:lnTo>
                    <a:pt x="27457" y="24117"/>
                  </a:lnTo>
                  <a:lnTo>
                    <a:pt x="42037" y="15684"/>
                  </a:lnTo>
                  <a:lnTo>
                    <a:pt x="14579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5" name="object 5515"/>
            <p:cNvSpPr/>
            <p:nvPr/>
          </p:nvSpPr>
          <p:spPr>
            <a:xfrm>
              <a:off x="1197432" y="4194466"/>
              <a:ext cx="19050" cy="94615"/>
            </a:xfrm>
            <a:custGeom>
              <a:avLst/>
              <a:gdLst/>
              <a:ahLst/>
              <a:cxnLst/>
              <a:rect l="l" t="t" r="r" b="b"/>
              <a:pathLst>
                <a:path w="19050" h="94614">
                  <a:moveTo>
                    <a:pt x="469" y="0"/>
                  </a:moveTo>
                  <a:lnTo>
                    <a:pt x="0" y="0"/>
                  </a:lnTo>
                  <a:lnTo>
                    <a:pt x="0" y="83604"/>
                  </a:lnTo>
                  <a:lnTo>
                    <a:pt x="469" y="83858"/>
                  </a:lnTo>
                  <a:lnTo>
                    <a:pt x="469" y="0"/>
                  </a:lnTo>
                  <a:close/>
                </a:path>
                <a:path w="19050" h="94614">
                  <a:moveTo>
                    <a:pt x="4978" y="2590"/>
                  </a:moveTo>
                  <a:lnTo>
                    <a:pt x="4508" y="2590"/>
                  </a:lnTo>
                  <a:lnTo>
                    <a:pt x="4508" y="86194"/>
                  </a:lnTo>
                  <a:lnTo>
                    <a:pt x="4978" y="86448"/>
                  </a:lnTo>
                  <a:lnTo>
                    <a:pt x="4978" y="2590"/>
                  </a:lnTo>
                  <a:close/>
                </a:path>
                <a:path w="19050" h="94614">
                  <a:moveTo>
                    <a:pt x="9486" y="5168"/>
                  </a:moveTo>
                  <a:lnTo>
                    <a:pt x="9017" y="5168"/>
                  </a:lnTo>
                  <a:lnTo>
                    <a:pt x="9017" y="88773"/>
                  </a:lnTo>
                  <a:lnTo>
                    <a:pt x="9486" y="89027"/>
                  </a:lnTo>
                  <a:lnTo>
                    <a:pt x="9486" y="5168"/>
                  </a:lnTo>
                  <a:close/>
                </a:path>
                <a:path w="19050" h="94614">
                  <a:moveTo>
                    <a:pt x="13995" y="7759"/>
                  </a:moveTo>
                  <a:lnTo>
                    <a:pt x="13525" y="7759"/>
                  </a:lnTo>
                  <a:lnTo>
                    <a:pt x="13525" y="91363"/>
                  </a:lnTo>
                  <a:lnTo>
                    <a:pt x="13995" y="91617"/>
                  </a:lnTo>
                  <a:lnTo>
                    <a:pt x="13995" y="7759"/>
                  </a:lnTo>
                  <a:close/>
                </a:path>
                <a:path w="19050" h="94614">
                  <a:moveTo>
                    <a:pt x="18503" y="10350"/>
                  </a:moveTo>
                  <a:lnTo>
                    <a:pt x="18034" y="10350"/>
                  </a:lnTo>
                  <a:lnTo>
                    <a:pt x="18034" y="93954"/>
                  </a:lnTo>
                  <a:lnTo>
                    <a:pt x="18503" y="94208"/>
                  </a:lnTo>
                  <a:lnTo>
                    <a:pt x="18503" y="1035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6" name="object 5516"/>
            <p:cNvSpPr/>
            <p:nvPr/>
          </p:nvSpPr>
          <p:spPr>
            <a:xfrm>
              <a:off x="1192596" y="4181616"/>
              <a:ext cx="43180" cy="24765"/>
            </a:xfrm>
            <a:custGeom>
              <a:avLst/>
              <a:gdLst/>
              <a:ahLst/>
              <a:cxnLst/>
              <a:rect l="l" t="t" r="r" b="b"/>
              <a:pathLst>
                <a:path w="43180" h="24764">
                  <a:moveTo>
                    <a:pt x="14846" y="0"/>
                  </a:moveTo>
                  <a:lnTo>
                    <a:pt x="0" y="8572"/>
                  </a:lnTo>
                  <a:lnTo>
                    <a:pt x="28130" y="24688"/>
                  </a:lnTo>
                  <a:lnTo>
                    <a:pt x="42976" y="16116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7" name="object 5517"/>
            <p:cNvSpPr/>
            <p:nvPr/>
          </p:nvSpPr>
          <p:spPr>
            <a:xfrm>
              <a:off x="1192580" y="4182655"/>
              <a:ext cx="41275" cy="24765"/>
            </a:xfrm>
            <a:custGeom>
              <a:avLst/>
              <a:gdLst/>
              <a:ahLst/>
              <a:cxnLst/>
              <a:rect l="l" t="t" r="r" b="b"/>
              <a:pathLst>
                <a:path w="41275" h="24764">
                  <a:moveTo>
                    <a:pt x="28130" y="23660"/>
                  </a:moveTo>
                  <a:lnTo>
                    <a:pt x="0" y="7531"/>
                  </a:lnTo>
                  <a:lnTo>
                    <a:pt x="0" y="8610"/>
                  </a:lnTo>
                  <a:lnTo>
                    <a:pt x="28130" y="24739"/>
                  </a:lnTo>
                  <a:lnTo>
                    <a:pt x="28130" y="23660"/>
                  </a:lnTo>
                  <a:close/>
                </a:path>
                <a:path w="41275" h="24764">
                  <a:moveTo>
                    <a:pt x="41173" y="14960"/>
                  </a:moveTo>
                  <a:lnTo>
                    <a:pt x="15074" y="0"/>
                  </a:lnTo>
                  <a:lnTo>
                    <a:pt x="2082" y="7658"/>
                  </a:lnTo>
                  <a:lnTo>
                    <a:pt x="28194" y="22631"/>
                  </a:lnTo>
                  <a:lnTo>
                    <a:pt x="41173" y="1496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8" name="object 5518"/>
            <p:cNvSpPr/>
            <p:nvPr/>
          </p:nvSpPr>
          <p:spPr>
            <a:xfrm>
              <a:off x="1220726" y="4197729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60">
                  <a:moveTo>
                    <a:pt x="14846" y="0"/>
                  </a:moveTo>
                  <a:lnTo>
                    <a:pt x="0" y="8572"/>
                  </a:lnTo>
                  <a:lnTo>
                    <a:pt x="0" y="9651"/>
                  </a:lnTo>
                  <a:lnTo>
                    <a:pt x="14846" y="1079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9" name="object 5519"/>
            <p:cNvSpPr/>
            <p:nvPr/>
          </p:nvSpPr>
          <p:spPr>
            <a:xfrm>
              <a:off x="1195856" y="4182649"/>
              <a:ext cx="38100" cy="22860"/>
            </a:xfrm>
            <a:custGeom>
              <a:avLst/>
              <a:gdLst/>
              <a:ahLst/>
              <a:cxnLst/>
              <a:rect l="l" t="t" r="r" b="b"/>
              <a:pathLst>
                <a:path w="38100" h="22860">
                  <a:moveTo>
                    <a:pt x="11810" y="0"/>
                  </a:moveTo>
                  <a:lnTo>
                    <a:pt x="11810" y="8394"/>
                  </a:lnTo>
                  <a:lnTo>
                    <a:pt x="0" y="8064"/>
                  </a:lnTo>
                  <a:lnTo>
                    <a:pt x="0" y="8343"/>
                  </a:lnTo>
                  <a:lnTo>
                    <a:pt x="24930" y="22631"/>
                  </a:lnTo>
                  <a:lnTo>
                    <a:pt x="37909" y="14960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0" name="object 5520"/>
            <p:cNvSpPr/>
            <p:nvPr/>
          </p:nvSpPr>
          <p:spPr>
            <a:xfrm>
              <a:off x="1195851" y="4183739"/>
              <a:ext cx="36830" cy="21590"/>
            </a:xfrm>
            <a:custGeom>
              <a:avLst/>
              <a:gdLst/>
              <a:ahLst/>
              <a:cxnLst/>
              <a:rect l="l" t="t" r="r" b="b"/>
              <a:pathLst>
                <a:path w="36830" h="21589">
                  <a:moveTo>
                    <a:pt x="11823" y="0"/>
                  </a:moveTo>
                  <a:lnTo>
                    <a:pt x="0" y="6972"/>
                  </a:lnTo>
                  <a:lnTo>
                    <a:pt x="24434" y="20980"/>
                  </a:lnTo>
                  <a:lnTo>
                    <a:pt x="36258" y="14008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1" name="object 5521"/>
            <p:cNvSpPr/>
            <p:nvPr/>
          </p:nvSpPr>
          <p:spPr>
            <a:xfrm>
              <a:off x="1215292" y="4194845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5" h="6985">
                  <a:moveTo>
                    <a:pt x="5664" y="0"/>
                  </a:moveTo>
                  <a:lnTo>
                    <a:pt x="5270" y="0"/>
                  </a:lnTo>
                  <a:lnTo>
                    <a:pt x="38" y="3035"/>
                  </a:lnTo>
                  <a:lnTo>
                    <a:pt x="0" y="3263"/>
                  </a:lnTo>
                  <a:lnTo>
                    <a:pt x="5943" y="6692"/>
                  </a:lnTo>
                  <a:lnTo>
                    <a:pt x="6350" y="6680"/>
                  </a:lnTo>
                  <a:lnTo>
                    <a:pt x="11341" y="3797"/>
                  </a:lnTo>
                  <a:lnTo>
                    <a:pt x="11582" y="3644"/>
                  </a:lnTo>
                  <a:lnTo>
                    <a:pt x="11607" y="3416"/>
                  </a:lnTo>
                  <a:lnTo>
                    <a:pt x="5664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2" name="object 5522"/>
            <p:cNvSpPr/>
            <p:nvPr/>
          </p:nvSpPr>
          <p:spPr>
            <a:xfrm>
              <a:off x="1187704" y="4195419"/>
              <a:ext cx="39370" cy="112395"/>
            </a:xfrm>
            <a:custGeom>
              <a:avLst/>
              <a:gdLst/>
              <a:ahLst/>
              <a:cxnLst/>
              <a:rect l="l" t="t" r="r" b="b"/>
              <a:pathLst>
                <a:path w="39369" h="112395">
                  <a:moveTo>
                    <a:pt x="18732" y="54902"/>
                  </a:moveTo>
                  <a:lnTo>
                    <a:pt x="0" y="44157"/>
                  </a:lnTo>
                  <a:lnTo>
                    <a:pt x="0" y="101498"/>
                  </a:lnTo>
                  <a:lnTo>
                    <a:pt x="18732" y="112242"/>
                  </a:lnTo>
                  <a:lnTo>
                    <a:pt x="18732" y="54902"/>
                  </a:lnTo>
                  <a:close/>
                </a:path>
                <a:path w="39369" h="112395">
                  <a:moveTo>
                    <a:pt x="38925" y="3225"/>
                  </a:moveTo>
                  <a:lnTo>
                    <a:pt x="33337" y="0"/>
                  </a:lnTo>
                  <a:lnTo>
                    <a:pt x="32943" y="25"/>
                  </a:lnTo>
                  <a:lnTo>
                    <a:pt x="32664" y="165"/>
                  </a:lnTo>
                  <a:lnTo>
                    <a:pt x="27965" y="2895"/>
                  </a:lnTo>
                  <a:lnTo>
                    <a:pt x="33528" y="6121"/>
                  </a:lnTo>
                  <a:lnTo>
                    <a:pt x="33934" y="6108"/>
                  </a:lnTo>
                  <a:lnTo>
                    <a:pt x="38925" y="322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3" name="object 5523"/>
            <p:cNvSpPr/>
            <p:nvPr/>
          </p:nvSpPr>
          <p:spPr>
            <a:xfrm>
              <a:off x="1206437" y="4244533"/>
              <a:ext cx="10160" cy="63500"/>
            </a:xfrm>
            <a:custGeom>
              <a:avLst/>
              <a:gdLst/>
              <a:ahLst/>
              <a:cxnLst/>
              <a:rect l="l" t="t" r="r" b="b"/>
              <a:pathLst>
                <a:path w="10159" h="63500">
                  <a:moveTo>
                    <a:pt x="10007" y="0"/>
                  </a:moveTo>
                  <a:lnTo>
                    <a:pt x="0" y="5778"/>
                  </a:lnTo>
                  <a:lnTo>
                    <a:pt x="0" y="63118"/>
                  </a:lnTo>
                  <a:lnTo>
                    <a:pt x="10007" y="57340"/>
                  </a:lnTo>
                  <a:lnTo>
                    <a:pt x="1000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4" name="object 5524"/>
            <p:cNvSpPr/>
            <p:nvPr/>
          </p:nvSpPr>
          <p:spPr>
            <a:xfrm>
              <a:off x="1187705" y="4233813"/>
              <a:ext cx="29209" cy="16510"/>
            </a:xfrm>
            <a:custGeom>
              <a:avLst/>
              <a:gdLst/>
              <a:ahLst/>
              <a:cxnLst/>
              <a:rect l="l" t="t" r="r" b="b"/>
              <a:pathLst>
                <a:path w="29209" h="16510">
                  <a:moveTo>
                    <a:pt x="9969" y="0"/>
                  </a:moveTo>
                  <a:lnTo>
                    <a:pt x="0" y="5753"/>
                  </a:lnTo>
                  <a:lnTo>
                    <a:pt x="18770" y="16484"/>
                  </a:lnTo>
                  <a:lnTo>
                    <a:pt x="28740" y="10718"/>
                  </a:lnTo>
                  <a:lnTo>
                    <a:pt x="9969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5" name="object 5525"/>
            <p:cNvSpPr/>
            <p:nvPr/>
          </p:nvSpPr>
          <p:spPr>
            <a:xfrm>
              <a:off x="1190625" y="4241444"/>
              <a:ext cx="12700" cy="64769"/>
            </a:xfrm>
            <a:custGeom>
              <a:avLst/>
              <a:gdLst/>
              <a:ahLst/>
              <a:cxnLst/>
              <a:rect l="l" t="t" r="r" b="b"/>
              <a:pathLst>
                <a:path w="12700" h="64770">
                  <a:moveTo>
                    <a:pt x="304" y="0"/>
                  </a:moveTo>
                  <a:lnTo>
                    <a:pt x="0" y="0"/>
                  </a:lnTo>
                  <a:lnTo>
                    <a:pt x="0" y="57162"/>
                  </a:lnTo>
                  <a:lnTo>
                    <a:pt x="304" y="57353"/>
                  </a:lnTo>
                  <a:lnTo>
                    <a:pt x="304" y="0"/>
                  </a:lnTo>
                  <a:close/>
                </a:path>
                <a:path w="12700" h="64770">
                  <a:moveTo>
                    <a:pt x="3390" y="1778"/>
                  </a:moveTo>
                  <a:lnTo>
                    <a:pt x="3086" y="1778"/>
                  </a:lnTo>
                  <a:lnTo>
                    <a:pt x="3086" y="58940"/>
                  </a:lnTo>
                  <a:lnTo>
                    <a:pt x="3390" y="59131"/>
                  </a:lnTo>
                  <a:lnTo>
                    <a:pt x="3390" y="1778"/>
                  </a:lnTo>
                  <a:close/>
                </a:path>
                <a:path w="12700" h="64770">
                  <a:moveTo>
                    <a:pt x="6477" y="3543"/>
                  </a:moveTo>
                  <a:lnTo>
                    <a:pt x="6172" y="3543"/>
                  </a:lnTo>
                  <a:lnTo>
                    <a:pt x="6172" y="60706"/>
                  </a:lnTo>
                  <a:lnTo>
                    <a:pt x="6477" y="60909"/>
                  </a:lnTo>
                  <a:lnTo>
                    <a:pt x="6477" y="3543"/>
                  </a:lnTo>
                  <a:close/>
                </a:path>
                <a:path w="12700" h="64770">
                  <a:moveTo>
                    <a:pt x="9550" y="5308"/>
                  </a:moveTo>
                  <a:lnTo>
                    <a:pt x="9245" y="5308"/>
                  </a:lnTo>
                  <a:lnTo>
                    <a:pt x="9245" y="62471"/>
                  </a:lnTo>
                  <a:lnTo>
                    <a:pt x="9550" y="62661"/>
                  </a:lnTo>
                  <a:lnTo>
                    <a:pt x="9550" y="5308"/>
                  </a:lnTo>
                  <a:close/>
                </a:path>
                <a:path w="12700" h="64770">
                  <a:moveTo>
                    <a:pt x="12636" y="7073"/>
                  </a:moveTo>
                  <a:lnTo>
                    <a:pt x="12331" y="7073"/>
                  </a:lnTo>
                  <a:lnTo>
                    <a:pt x="12331" y="64236"/>
                  </a:lnTo>
                  <a:lnTo>
                    <a:pt x="12636" y="64427"/>
                  </a:lnTo>
                  <a:lnTo>
                    <a:pt x="12636" y="70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6" name="object 5526"/>
            <p:cNvSpPr/>
            <p:nvPr/>
          </p:nvSpPr>
          <p:spPr>
            <a:xfrm>
              <a:off x="1187307" y="4232657"/>
              <a:ext cx="29845" cy="17145"/>
            </a:xfrm>
            <a:custGeom>
              <a:avLst/>
              <a:gdLst/>
              <a:ahLst/>
              <a:cxnLst/>
              <a:rect l="l" t="t" r="r" b="b"/>
              <a:pathLst>
                <a:path w="29844" h="17145">
                  <a:moveTo>
                    <a:pt x="10147" y="0"/>
                  </a:moveTo>
                  <a:lnTo>
                    <a:pt x="0" y="5854"/>
                  </a:lnTo>
                  <a:lnTo>
                    <a:pt x="19240" y="16890"/>
                  </a:lnTo>
                  <a:lnTo>
                    <a:pt x="29387" y="11023"/>
                  </a:lnTo>
                  <a:lnTo>
                    <a:pt x="1014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7" name="object 5527"/>
            <p:cNvSpPr/>
            <p:nvPr/>
          </p:nvSpPr>
          <p:spPr>
            <a:xfrm>
              <a:off x="1187297" y="4233367"/>
              <a:ext cx="28575" cy="17145"/>
            </a:xfrm>
            <a:custGeom>
              <a:avLst/>
              <a:gdLst/>
              <a:ahLst/>
              <a:cxnLst/>
              <a:rect l="l" t="t" r="r" b="b"/>
              <a:pathLst>
                <a:path w="28575" h="17145">
                  <a:moveTo>
                    <a:pt x="19227" y="16179"/>
                  </a:moveTo>
                  <a:lnTo>
                    <a:pt x="0" y="5156"/>
                  </a:lnTo>
                  <a:lnTo>
                    <a:pt x="0" y="5892"/>
                  </a:lnTo>
                  <a:lnTo>
                    <a:pt x="19227" y="16916"/>
                  </a:lnTo>
                  <a:lnTo>
                    <a:pt x="19227" y="16179"/>
                  </a:lnTo>
                  <a:close/>
                </a:path>
                <a:path w="28575" h="17145">
                  <a:moveTo>
                    <a:pt x="28155" y="10236"/>
                  </a:moveTo>
                  <a:lnTo>
                    <a:pt x="10299" y="0"/>
                  </a:lnTo>
                  <a:lnTo>
                    <a:pt x="1435" y="5245"/>
                  </a:lnTo>
                  <a:lnTo>
                    <a:pt x="19278" y="15481"/>
                  </a:lnTo>
                  <a:lnTo>
                    <a:pt x="28155" y="1023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8" name="object 5528"/>
            <p:cNvSpPr/>
            <p:nvPr/>
          </p:nvSpPr>
          <p:spPr>
            <a:xfrm>
              <a:off x="1206548" y="4243675"/>
              <a:ext cx="10160" cy="6985"/>
            </a:xfrm>
            <a:custGeom>
              <a:avLst/>
              <a:gdLst/>
              <a:ahLst/>
              <a:cxnLst/>
              <a:rect l="l" t="t" r="r" b="b"/>
              <a:pathLst>
                <a:path w="10159" h="6985">
                  <a:moveTo>
                    <a:pt x="10147" y="0"/>
                  </a:moveTo>
                  <a:lnTo>
                    <a:pt x="0" y="5867"/>
                  </a:lnTo>
                  <a:lnTo>
                    <a:pt x="0" y="6603"/>
                  </a:lnTo>
                  <a:lnTo>
                    <a:pt x="10147" y="736"/>
                  </a:lnTo>
                  <a:lnTo>
                    <a:pt x="1014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9" name="object 5529"/>
            <p:cNvSpPr/>
            <p:nvPr/>
          </p:nvSpPr>
          <p:spPr>
            <a:xfrm>
              <a:off x="1189553" y="4233359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4" h="15875">
                  <a:moveTo>
                    <a:pt x="8051" y="0"/>
                  </a:moveTo>
                  <a:lnTo>
                    <a:pt x="8051" y="5740"/>
                  </a:lnTo>
                  <a:lnTo>
                    <a:pt x="0" y="5511"/>
                  </a:lnTo>
                  <a:lnTo>
                    <a:pt x="0" y="5702"/>
                  </a:lnTo>
                  <a:lnTo>
                    <a:pt x="17030" y="15481"/>
                  </a:lnTo>
                  <a:lnTo>
                    <a:pt x="25908" y="10236"/>
                  </a:lnTo>
                  <a:lnTo>
                    <a:pt x="805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0" name="object 5530"/>
            <p:cNvSpPr/>
            <p:nvPr/>
          </p:nvSpPr>
          <p:spPr>
            <a:xfrm>
              <a:off x="1189535" y="4234111"/>
              <a:ext cx="25400" cy="14604"/>
            </a:xfrm>
            <a:custGeom>
              <a:avLst/>
              <a:gdLst/>
              <a:ahLst/>
              <a:cxnLst/>
              <a:rect l="l" t="t" r="r" b="b"/>
              <a:pathLst>
                <a:path w="25400" h="14604">
                  <a:moveTo>
                    <a:pt x="8089" y="0"/>
                  </a:moveTo>
                  <a:lnTo>
                    <a:pt x="0" y="4762"/>
                  </a:lnTo>
                  <a:lnTo>
                    <a:pt x="16713" y="14338"/>
                  </a:lnTo>
                  <a:lnTo>
                    <a:pt x="24790" y="9575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1" name="object 5531"/>
            <p:cNvSpPr/>
            <p:nvPr/>
          </p:nvSpPr>
          <p:spPr>
            <a:xfrm>
              <a:off x="1202834" y="4241694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3860" y="0"/>
                  </a:moveTo>
                  <a:lnTo>
                    <a:pt x="3594" y="12"/>
                  </a:lnTo>
                  <a:lnTo>
                    <a:pt x="0" y="2082"/>
                  </a:lnTo>
                  <a:lnTo>
                    <a:pt x="0" y="2235"/>
                  </a:lnTo>
                  <a:lnTo>
                    <a:pt x="4051" y="4597"/>
                  </a:lnTo>
                  <a:lnTo>
                    <a:pt x="4330" y="4584"/>
                  </a:lnTo>
                  <a:lnTo>
                    <a:pt x="7912" y="2501"/>
                  </a:lnTo>
                  <a:lnTo>
                    <a:pt x="7924" y="2336"/>
                  </a:lnTo>
                  <a:lnTo>
                    <a:pt x="386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2" name="object 5532"/>
            <p:cNvSpPr/>
            <p:nvPr/>
          </p:nvSpPr>
          <p:spPr>
            <a:xfrm>
              <a:off x="1203076" y="4242088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19" h="4445">
                  <a:moveTo>
                    <a:pt x="3682" y="0"/>
                  </a:moveTo>
                  <a:lnTo>
                    <a:pt x="3403" y="25"/>
                  </a:lnTo>
                  <a:lnTo>
                    <a:pt x="0" y="1993"/>
                  </a:lnTo>
                  <a:lnTo>
                    <a:pt x="3809" y="4203"/>
                  </a:lnTo>
                  <a:lnTo>
                    <a:pt x="4089" y="4190"/>
                  </a:lnTo>
                  <a:lnTo>
                    <a:pt x="7505" y="220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33" name="object 5533"/>
          <p:cNvSpPr txBox="1"/>
          <p:nvPr/>
        </p:nvSpPr>
        <p:spPr>
          <a:xfrm>
            <a:off x="2071928" y="4155806"/>
            <a:ext cx="63944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Санкт-Петербургская</a:t>
            </a:r>
            <a:endParaRPr sz="400">
              <a:latin typeface="Verdana"/>
              <a:cs typeface="Verdana"/>
            </a:endParaRPr>
          </a:p>
        </p:txBody>
      </p:sp>
      <p:sp>
        <p:nvSpPr>
          <p:cNvPr id="5534" name="object 5534"/>
          <p:cNvSpPr/>
          <p:nvPr/>
        </p:nvSpPr>
        <p:spPr>
          <a:xfrm>
            <a:off x="1879240" y="4253283"/>
            <a:ext cx="635" cy="75565"/>
          </a:xfrm>
          <a:custGeom>
            <a:avLst/>
            <a:gdLst/>
            <a:ahLst/>
            <a:cxnLst/>
            <a:rect l="l" t="t" r="r" b="b"/>
            <a:pathLst>
              <a:path w="635" h="75564">
                <a:moveTo>
                  <a:pt x="419" y="0"/>
                </a:moveTo>
                <a:lnTo>
                  <a:pt x="0" y="0"/>
                </a:lnTo>
                <a:lnTo>
                  <a:pt x="0" y="74764"/>
                </a:lnTo>
                <a:lnTo>
                  <a:pt x="419" y="75006"/>
                </a:lnTo>
                <a:lnTo>
                  <a:pt x="419" y="0"/>
                </a:lnTo>
                <a:close/>
              </a:path>
            </a:pathLst>
          </a:custGeom>
          <a:solidFill>
            <a:srgbClr val="598C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35" name="object 5535"/>
          <p:cNvGrpSpPr/>
          <p:nvPr/>
        </p:nvGrpSpPr>
        <p:grpSpPr>
          <a:xfrm>
            <a:off x="1607489" y="3835832"/>
            <a:ext cx="744855" cy="744855"/>
            <a:chOff x="1607489" y="3835832"/>
            <a:chExt cx="744855" cy="744855"/>
          </a:xfrm>
        </p:grpSpPr>
        <p:pic>
          <p:nvPicPr>
            <p:cNvPr id="5536" name="object 553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07489" y="3835832"/>
              <a:ext cx="744613" cy="744613"/>
            </a:xfrm>
            <a:prstGeom prst="rect">
              <a:avLst/>
            </a:prstGeom>
          </p:spPr>
        </p:pic>
        <p:sp>
          <p:nvSpPr>
            <p:cNvPr id="5537" name="object 5537"/>
            <p:cNvSpPr/>
            <p:nvPr/>
          </p:nvSpPr>
          <p:spPr>
            <a:xfrm>
              <a:off x="1890525" y="4119372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>
                  <a:moveTo>
                    <a:pt x="88747" y="0"/>
                  </a:moveTo>
                  <a:lnTo>
                    <a:pt x="54199" y="6972"/>
                  </a:lnTo>
                  <a:lnTo>
                    <a:pt x="25990" y="25988"/>
                  </a:lnTo>
                  <a:lnTo>
                    <a:pt x="6973" y="54194"/>
                  </a:lnTo>
                  <a:lnTo>
                    <a:pt x="0" y="88734"/>
                  </a:lnTo>
                  <a:lnTo>
                    <a:pt x="6973" y="123280"/>
                  </a:lnTo>
                  <a:lnTo>
                    <a:pt x="25990" y="151485"/>
                  </a:lnTo>
                  <a:lnTo>
                    <a:pt x="54199" y="170498"/>
                  </a:lnTo>
                  <a:lnTo>
                    <a:pt x="88747" y="177469"/>
                  </a:lnTo>
                  <a:lnTo>
                    <a:pt x="123282" y="170498"/>
                  </a:lnTo>
                  <a:lnTo>
                    <a:pt x="151488" y="151485"/>
                  </a:lnTo>
                  <a:lnTo>
                    <a:pt x="170507" y="123280"/>
                  </a:lnTo>
                  <a:lnTo>
                    <a:pt x="177482" y="88734"/>
                  </a:lnTo>
                  <a:lnTo>
                    <a:pt x="170507" y="54194"/>
                  </a:lnTo>
                  <a:lnTo>
                    <a:pt x="151488" y="25988"/>
                  </a:lnTo>
                  <a:lnTo>
                    <a:pt x="123282" y="6972"/>
                  </a:lnTo>
                  <a:lnTo>
                    <a:pt x="88747" y="0"/>
                  </a:lnTo>
                  <a:close/>
                </a:path>
              </a:pathLst>
            </a:custGeom>
            <a:solidFill>
              <a:srgbClr val="1391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8" name="object 5538"/>
            <p:cNvSpPr/>
            <p:nvPr/>
          </p:nvSpPr>
          <p:spPr>
            <a:xfrm>
              <a:off x="1766644" y="4311304"/>
              <a:ext cx="43815" cy="26034"/>
            </a:xfrm>
            <a:custGeom>
              <a:avLst/>
              <a:gdLst/>
              <a:ahLst/>
              <a:cxnLst/>
              <a:rect l="l" t="t" r="r" b="b"/>
              <a:pathLst>
                <a:path w="43814" h="26035">
                  <a:moveTo>
                    <a:pt x="22390" y="0"/>
                  </a:moveTo>
                  <a:lnTo>
                    <a:pt x="22034" y="0"/>
                  </a:lnTo>
                  <a:lnTo>
                    <a:pt x="0" y="12725"/>
                  </a:lnTo>
                  <a:lnTo>
                    <a:pt x="0" y="13601"/>
                  </a:lnTo>
                  <a:lnTo>
                    <a:pt x="20053" y="25171"/>
                  </a:lnTo>
                  <a:lnTo>
                    <a:pt x="20802" y="25603"/>
                  </a:lnTo>
                  <a:lnTo>
                    <a:pt x="21704" y="25603"/>
                  </a:lnTo>
                  <a:lnTo>
                    <a:pt x="43459" y="13055"/>
                  </a:lnTo>
                  <a:lnTo>
                    <a:pt x="43459" y="12179"/>
                  </a:lnTo>
                  <a:lnTo>
                    <a:pt x="22390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9" name="object 5539"/>
            <p:cNvSpPr/>
            <p:nvPr/>
          </p:nvSpPr>
          <p:spPr>
            <a:xfrm>
              <a:off x="1788157" y="4312477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20">
                  <a:moveTo>
                    <a:pt x="19202" y="0"/>
                  </a:moveTo>
                  <a:lnTo>
                    <a:pt x="0" y="11087"/>
                  </a:lnTo>
                  <a:lnTo>
                    <a:pt x="0" y="19875"/>
                  </a:lnTo>
                  <a:lnTo>
                    <a:pt x="19202" y="8788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0" name="object 5540"/>
            <p:cNvSpPr/>
            <p:nvPr/>
          </p:nvSpPr>
          <p:spPr>
            <a:xfrm>
              <a:off x="1788157" y="4321260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5" h="13970">
                  <a:moveTo>
                    <a:pt x="19202" y="0"/>
                  </a:moveTo>
                  <a:lnTo>
                    <a:pt x="0" y="11087"/>
                  </a:lnTo>
                  <a:lnTo>
                    <a:pt x="0" y="13627"/>
                  </a:lnTo>
                  <a:lnTo>
                    <a:pt x="19202" y="2539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1" name="object 5541"/>
            <p:cNvSpPr/>
            <p:nvPr/>
          </p:nvSpPr>
          <p:spPr>
            <a:xfrm>
              <a:off x="1768953" y="4312464"/>
              <a:ext cx="19685" cy="20320"/>
            </a:xfrm>
            <a:custGeom>
              <a:avLst/>
              <a:gdLst/>
              <a:ahLst/>
              <a:cxnLst/>
              <a:rect l="l" t="t" r="r" b="b"/>
              <a:pathLst>
                <a:path w="19685" h="20320">
                  <a:moveTo>
                    <a:pt x="9588" y="0"/>
                  </a:moveTo>
                  <a:lnTo>
                    <a:pt x="0" y="0"/>
                  </a:lnTo>
                  <a:lnTo>
                    <a:pt x="0" y="8801"/>
                  </a:lnTo>
                  <a:lnTo>
                    <a:pt x="19202" y="19888"/>
                  </a:lnTo>
                  <a:lnTo>
                    <a:pt x="19202" y="11099"/>
                  </a:lnTo>
                  <a:lnTo>
                    <a:pt x="958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2" name="object 5542"/>
            <p:cNvSpPr/>
            <p:nvPr/>
          </p:nvSpPr>
          <p:spPr>
            <a:xfrm>
              <a:off x="1768953" y="4321274"/>
              <a:ext cx="19685" cy="13970"/>
            </a:xfrm>
            <a:custGeom>
              <a:avLst/>
              <a:gdLst/>
              <a:ahLst/>
              <a:cxnLst/>
              <a:rect l="l" t="t" r="r" b="b"/>
              <a:pathLst>
                <a:path w="19685" h="13970">
                  <a:moveTo>
                    <a:pt x="0" y="0"/>
                  </a:moveTo>
                  <a:lnTo>
                    <a:pt x="0" y="2527"/>
                  </a:lnTo>
                  <a:lnTo>
                    <a:pt x="19202" y="13614"/>
                  </a:lnTo>
                  <a:lnTo>
                    <a:pt x="19202" y="11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3" name="object 5543"/>
            <p:cNvSpPr/>
            <p:nvPr/>
          </p:nvSpPr>
          <p:spPr>
            <a:xfrm>
              <a:off x="1767702" y="4300600"/>
              <a:ext cx="41275" cy="25400"/>
            </a:xfrm>
            <a:custGeom>
              <a:avLst/>
              <a:gdLst/>
              <a:ahLst/>
              <a:cxnLst/>
              <a:rect l="l" t="t" r="r" b="b"/>
              <a:pathLst>
                <a:path w="41275" h="25400">
                  <a:moveTo>
                    <a:pt x="30505" y="0"/>
                  </a:moveTo>
                  <a:lnTo>
                    <a:pt x="20104" y="838"/>
                  </a:lnTo>
                  <a:lnTo>
                    <a:pt x="0" y="12458"/>
                  </a:lnTo>
                  <a:lnTo>
                    <a:pt x="10388" y="11861"/>
                  </a:lnTo>
                  <a:lnTo>
                    <a:pt x="20802" y="24917"/>
                  </a:lnTo>
                  <a:lnTo>
                    <a:pt x="40906" y="13309"/>
                  </a:lnTo>
                  <a:lnTo>
                    <a:pt x="40906" y="12839"/>
                  </a:lnTo>
                  <a:lnTo>
                    <a:pt x="3050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4" name="object 5544"/>
            <p:cNvSpPr/>
            <p:nvPr/>
          </p:nvSpPr>
          <p:spPr>
            <a:xfrm>
              <a:off x="1767697" y="4312209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5" h="13335">
                  <a:moveTo>
                    <a:pt x="10388" y="0"/>
                  </a:moveTo>
                  <a:lnTo>
                    <a:pt x="0" y="838"/>
                  </a:lnTo>
                  <a:lnTo>
                    <a:pt x="0" y="1308"/>
                  </a:lnTo>
                  <a:lnTo>
                    <a:pt x="10388" y="469"/>
                  </a:lnTo>
                  <a:lnTo>
                    <a:pt x="20802" y="13309"/>
                  </a:lnTo>
                  <a:lnTo>
                    <a:pt x="20802" y="12839"/>
                  </a:lnTo>
                  <a:lnTo>
                    <a:pt x="1038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5" name="object 5545"/>
            <p:cNvSpPr/>
            <p:nvPr/>
          </p:nvSpPr>
          <p:spPr>
            <a:xfrm>
              <a:off x="1778091" y="4300605"/>
              <a:ext cx="31115" cy="24765"/>
            </a:xfrm>
            <a:custGeom>
              <a:avLst/>
              <a:gdLst/>
              <a:ahLst/>
              <a:cxnLst/>
              <a:rect l="l" t="t" r="r" b="b"/>
              <a:pathLst>
                <a:path w="31114" h="24764">
                  <a:moveTo>
                    <a:pt x="20116" y="0"/>
                  </a:moveTo>
                  <a:lnTo>
                    <a:pt x="0" y="11607"/>
                  </a:lnTo>
                  <a:lnTo>
                    <a:pt x="10413" y="24447"/>
                  </a:lnTo>
                  <a:lnTo>
                    <a:pt x="30518" y="12839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6" name="object 5546"/>
            <p:cNvSpPr/>
            <p:nvPr/>
          </p:nvSpPr>
          <p:spPr>
            <a:xfrm>
              <a:off x="1778977" y="4300258"/>
              <a:ext cx="29845" cy="24765"/>
            </a:xfrm>
            <a:custGeom>
              <a:avLst/>
              <a:gdLst/>
              <a:ahLst/>
              <a:cxnLst/>
              <a:rect l="l" t="t" r="r" b="b"/>
              <a:pathLst>
                <a:path w="29844" h="24764">
                  <a:moveTo>
                    <a:pt x="29375" y="13538"/>
                  </a:moveTo>
                  <a:lnTo>
                    <a:pt x="18440" y="76"/>
                  </a:lnTo>
                  <a:lnTo>
                    <a:pt x="17729" y="0"/>
                  </a:lnTo>
                  <a:lnTo>
                    <a:pt x="16802" y="762"/>
                  </a:lnTo>
                  <a:lnTo>
                    <a:pt x="16764" y="1028"/>
                  </a:lnTo>
                  <a:lnTo>
                    <a:pt x="16078" y="965"/>
                  </a:lnTo>
                  <a:lnTo>
                    <a:pt x="15138" y="1727"/>
                  </a:lnTo>
                  <a:lnTo>
                    <a:pt x="15100" y="2006"/>
                  </a:lnTo>
                  <a:lnTo>
                    <a:pt x="14401" y="1943"/>
                  </a:lnTo>
                  <a:lnTo>
                    <a:pt x="13462" y="2705"/>
                  </a:lnTo>
                  <a:lnTo>
                    <a:pt x="13423" y="2984"/>
                  </a:lnTo>
                  <a:lnTo>
                    <a:pt x="12725" y="2908"/>
                  </a:lnTo>
                  <a:lnTo>
                    <a:pt x="11785" y="3670"/>
                  </a:lnTo>
                  <a:lnTo>
                    <a:pt x="11747" y="3962"/>
                  </a:lnTo>
                  <a:lnTo>
                    <a:pt x="11036" y="3886"/>
                  </a:lnTo>
                  <a:lnTo>
                    <a:pt x="10109" y="4648"/>
                  </a:lnTo>
                  <a:lnTo>
                    <a:pt x="10071" y="4927"/>
                  </a:lnTo>
                  <a:lnTo>
                    <a:pt x="9372" y="4864"/>
                  </a:lnTo>
                  <a:lnTo>
                    <a:pt x="8445" y="5626"/>
                  </a:lnTo>
                  <a:lnTo>
                    <a:pt x="8407" y="5905"/>
                  </a:lnTo>
                  <a:lnTo>
                    <a:pt x="7708" y="5842"/>
                  </a:lnTo>
                  <a:lnTo>
                    <a:pt x="6769" y="6604"/>
                  </a:lnTo>
                  <a:lnTo>
                    <a:pt x="6731" y="6908"/>
                  </a:lnTo>
                  <a:lnTo>
                    <a:pt x="6032" y="6807"/>
                  </a:lnTo>
                  <a:lnTo>
                    <a:pt x="5092" y="7569"/>
                  </a:lnTo>
                  <a:lnTo>
                    <a:pt x="5054" y="7861"/>
                  </a:lnTo>
                  <a:lnTo>
                    <a:pt x="4356" y="7785"/>
                  </a:lnTo>
                  <a:lnTo>
                    <a:pt x="3416" y="8547"/>
                  </a:lnTo>
                  <a:lnTo>
                    <a:pt x="3378" y="8813"/>
                  </a:lnTo>
                  <a:lnTo>
                    <a:pt x="2692" y="8750"/>
                  </a:lnTo>
                  <a:lnTo>
                    <a:pt x="1752" y="9512"/>
                  </a:lnTo>
                  <a:lnTo>
                    <a:pt x="1714" y="9791"/>
                  </a:lnTo>
                  <a:lnTo>
                    <a:pt x="1016" y="9728"/>
                  </a:lnTo>
                  <a:lnTo>
                    <a:pt x="76" y="10490"/>
                  </a:lnTo>
                  <a:lnTo>
                    <a:pt x="0" y="11176"/>
                  </a:lnTo>
                  <a:lnTo>
                    <a:pt x="10782" y="24434"/>
                  </a:lnTo>
                  <a:lnTo>
                    <a:pt x="11099" y="24574"/>
                  </a:lnTo>
                  <a:lnTo>
                    <a:pt x="11417" y="24574"/>
                  </a:lnTo>
                  <a:lnTo>
                    <a:pt x="11658" y="24574"/>
                  </a:lnTo>
                  <a:lnTo>
                    <a:pt x="11899" y="24498"/>
                  </a:lnTo>
                  <a:lnTo>
                    <a:pt x="12573" y="23939"/>
                  </a:lnTo>
                  <a:lnTo>
                    <a:pt x="12611" y="23533"/>
                  </a:lnTo>
                  <a:lnTo>
                    <a:pt x="12776" y="23596"/>
                  </a:lnTo>
                  <a:lnTo>
                    <a:pt x="13093" y="23596"/>
                  </a:lnTo>
                  <a:lnTo>
                    <a:pt x="13335" y="23596"/>
                  </a:lnTo>
                  <a:lnTo>
                    <a:pt x="13576" y="23520"/>
                  </a:lnTo>
                  <a:lnTo>
                    <a:pt x="14249" y="22961"/>
                  </a:lnTo>
                  <a:lnTo>
                    <a:pt x="14287" y="22567"/>
                  </a:lnTo>
                  <a:lnTo>
                    <a:pt x="14439" y="22631"/>
                  </a:lnTo>
                  <a:lnTo>
                    <a:pt x="14757" y="22631"/>
                  </a:lnTo>
                  <a:lnTo>
                    <a:pt x="14998" y="22631"/>
                  </a:lnTo>
                  <a:lnTo>
                    <a:pt x="15240" y="22555"/>
                  </a:lnTo>
                  <a:lnTo>
                    <a:pt x="15913" y="21996"/>
                  </a:lnTo>
                  <a:lnTo>
                    <a:pt x="15951" y="21590"/>
                  </a:lnTo>
                  <a:lnTo>
                    <a:pt x="16116" y="21653"/>
                  </a:lnTo>
                  <a:lnTo>
                    <a:pt x="16433" y="21653"/>
                  </a:lnTo>
                  <a:lnTo>
                    <a:pt x="16675" y="21653"/>
                  </a:lnTo>
                  <a:lnTo>
                    <a:pt x="16916" y="21577"/>
                  </a:lnTo>
                  <a:lnTo>
                    <a:pt x="17589" y="21018"/>
                  </a:lnTo>
                  <a:lnTo>
                    <a:pt x="17627" y="20624"/>
                  </a:lnTo>
                  <a:lnTo>
                    <a:pt x="17792" y="20688"/>
                  </a:lnTo>
                  <a:lnTo>
                    <a:pt x="18110" y="20688"/>
                  </a:lnTo>
                  <a:lnTo>
                    <a:pt x="18351" y="20688"/>
                  </a:lnTo>
                  <a:lnTo>
                    <a:pt x="18592" y="20612"/>
                  </a:lnTo>
                  <a:lnTo>
                    <a:pt x="19265" y="20053"/>
                  </a:lnTo>
                  <a:lnTo>
                    <a:pt x="19304" y="19646"/>
                  </a:lnTo>
                  <a:lnTo>
                    <a:pt x="19469" y="19710"/>
                  </a:lnTo>
                  <a:lnTo>
                    <a:pt x="19786" y="19710"/>
                  </a:lnTo>
                  <a:lnTo>
                    <a:pt x="20027" y="19710"/>
                  </a:lnTo>
                  <a:lnTo>
                    <a:pt x="20269" y="19634"/>
                  </a:lnTo>
                  <a:lnTo>
                    <a:pt x="20942" y="19075"/>
                  </a:lnTo>
                  <a:lnTo>
                    <a:pt x="20980" y="18669"/>
                  </a:lnTo>
                  <a:lnTo>
                    <a:pt x="21132" y="18732"/>
                  </a:lnTo>
                  <a:lnTo>
                    <a:pt x="21450" y="18732"/>
                  </a:lnTo>
                  <a:lnTo>
                    <a:pt x="21691" y="18732"/>
                  </a:lnTo>
                  <a:lnTo>
                    <a:pt x="21932" y="18656"/>
                  </a:lnTo>
                  <a:lnTo>
                    <a:pt x="22606" y="18097"/>
                  </a:lnTo>
                  <a:lnTo>
                    <a:pt x="22644" y="17691"/>
                  </a:lnTo>
                  <a:lnTo>
                    <a:pt x="22809" y="17754"/>
                  </a:lnTo>
                  <a:lnTo>
                    <a:pt x="23126" y="17754"/>
                  </a:lnTo>
                  <a:lnTo>
                    <a:pt x="23368" y="17754"/>
                  </a:lnTo>
                  <a:lnTo>
                    <a:pt x="23609" y="17678"/>
                  </a:lnTo>
                  <a:lnTo>
                    <a:pt x="24282" y="17119"/>
                  </a:lnTo>
                  <a:lnTo>
                    <a:pt x="24320" y="16725"/>
                  </a:lnTo>
                  <a:lnTo>
                    <a:pt x="24485" y="16789"/>
                  </a:lnTo>
                  <a:lnTo>
                    <a:pt x="24803" y="16789"/>
                  </a:lnTo>
                  <a:lnTo>
                    <a:pt x="25044" y="16789"/>
                  </a:lnTo>
                  <a:lnTo>
                    <a:pt x="25285" y="16713"/>
                  </a:lnTo>
                  <a:lnTo>
                    <a:pt x="25958" y="16154"/>
                  </a:lnTo>
                  <a:lnTo>
                    <a:pt x="25996" y="15748"/>
                  </a:lnTo>
                  <a:lnTo>
                    <a:pt x="26162" y="15811"/>
                  </a:lnTo>
                  <a:lnTo>
                    <a:pt x="26479" y="15811"/>
                  </a:lnTo>
                  <a:lnTo>
                    <a:pt x="26720" y="15811"/>
                  </a:lnTo>
                  <a:lnTo>
                    <a:pt x="26962" y="15735"/>
                  </a:lnTo>
                  <a:lnTo>
                    <a:pt x="27635" y="15176"/>
                  </a:lnTo>
                  <a:lnTo>
                    <a:pt x="27673" y="14782"/>
                  </a:lnTo>
                  <a:lnTo>
                    <a:pt x="27825" y="14846"/>
                  </a:lnTo>
                  <a:lnTo>
                    <a:pt x="28143" y="14846"/>
                  </a:lnTo>
                  <a:lnTo>
                    <a:pt x="28384" y="14846"/>
                  </a:lnTo>
                  <a:lnTo>
                    <a:pt x="28625" y="14770"/>
                  </a:lnTo>
                  <a:lnTo>
                    <a:pt x="29298" y="14211"/>
                  </a:lnTo>
                  <a:lnTo>
                    <a:pt x="29375" y="13538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7" name="object 5547"/>
            <p:cNvSpPr/>
            <p:nvPr/>
          </p:nvSpPr>
          <p:spPr>
            <a:xfrm>
              <a:off x="1768398" y="4300181"/>
              <a:ext cx="29845" cy="13335"/>
            </a:xfrm>
            <a:custGeom>
              <a:avLst/>
              <a:gdLst/>
              <a:ahLst/>
              <a:cxnLst/>
              <a:rect l="l" t="t" r="r" b="b"/>
              <a:pathLst>
                <a:path w="29844" h="13335">
                  <a:moveTo>
                    <a:pt x="29756" y="1638"/>
                  </a:moveTo>
                  <a:lnTo>
                    <a:pt x="29692" y="1054"/>
                  </a:lnTo>
                  <a:lnTo>
                    <a:pt x="29667" y="444"/>
                  </a:lnTo>
                  <a:lnTo>
                    <a:pt x="29146" y="0"/>
                  </a:lnTo>
                  <a:lnTo>
                    <a:pt x="17526" y="927"/>
                  </a:lnTo>
                  <a:lnTo>
                    <a:pt x="17081" y="1447"/>
                  </a:lnTo>
                  <a:lnTo>
                    <a:pt x="17106" y="1803"/>
                  </a:lnTo>
                  <a:lnTo>
                    <a:pt x="15824" y="1905"/>
                  </a:lnTo>
                  <a:lnTo>
                    <a:pt x="15367" y="2425"/>
                  </a:lnTo>
                  <a:lnTo>
                    <a:pt x="15392" y="2781"/>
                  </a:lnTo>
                  <a:lnTo>
                    <a:pt x="14109" y="2882"/>
                  </a:lnTo>
                  <a:lnTo>
                    <a:pt x="13665" y="3403"/>
                  </a:lnTo>
                  <a:lnTo>
                    <a:pt x="13690" y="3746"/>
                  </a:lnTo>
                  <a:lnTo>
                    <a:pt x="12407" y="3848"/>
                  </a:lnTo>
                  <a:lnTo>
                    <a:pt x="11963" y="4368"/>
                  </a:lnTo>
                  <a:lnTo>
                    <a:pt x="11988" y="4724"/>
                  </a:lnTo>
                  <a:lnTo>
                    <a:pt x="10706" y="4826"/>
                  </a:lnTo>
                  <a:lnTo>
                    <a:pt x="10248" y="5346"/>
                  </a:lnTo>
                  <a:lnTo>
                    <a:pt x="10274" y="5702"/>
                  </a:lnTo>
                  <a:lnTo>
                    <a:pt x="8991" y="5803"/>
                  </a:lnTo>
                  <a:lnTo>
                    <a:pt x="8534" y="6324"/>
                  </a:lnTo>
                  <a:lnTo>
                    <a:pt x="8559" y="6667"/>
                  </a:lnTo>
                  <a:lnTo>
                    <a:pt x="7277" y="6769"/>
                  </a:lnTo>
                  <a:lnTo>
                    <a:pt x="6832" y="7289"/>
                  </a:lnTo>
                  <a:lnTo>
                    <a:pt x="6858" y="7645"/>
                  </a:lnTo>
                  <a:lnTo>
                    <a:pt x="5575" y="7747"/>
                  </a:lnTo>
                  <a:lnTo>
                    <a:pt x="5118" y="8267"/>
                  </a:lnTo>
                  <a:lnTo>
                    <a:pt x="5143" y="8623"/>
                  </a:lnTo>
                  <a:lnTo>
                    <a:pt x="3873" y="8724"/>
                  </a:lnTo>
                  <a:lnTo>
                    <a:pt x="3416" y="9245"/>
                  </a:lnTo>
                  <a:lnTo>
                    <a:pt x="3441" y="9601"/>
                  </a:lnTo>
                  <a:lnTo>
                    <a:pt x="2159" y="9702"/>
                  </a:lnTo>
                  <a:lnTo>
                    <a:pt x="1714" y="10223"/>
                  </a:lnTo>
                  <a:lnTo>
                    <a:pt x="1739" y="10579"/>
                  </a:lnTo>
                  <a:lnTo>
                    <a:pt x="444" y="10680"/>
                  </a:lnTo>
                  <a:lnTo>
                    <a:pt x="0" y="11201"/>
                  </a:lnTo>
                  <a:lnTo>
                    <a:pt x="88" y="12382"/>
                  </a:lnTo>
                  <a:lnTo>
                    <a:pt x="558" y="12814"/>
                  </a:lnTo>
                  <a:lnTo>
                    <a:pt x="1130" y="12814"/>
                  </a:lnTo>
                  <a:lnTo>
                    <a:pt x="12217" y="11938"/>
                  </a:lnTo>
                  <a:lnTo>
                    <a:pt x="12674" y="11391"/>
                  </a:lnTo>
                  <a:lnTo>
                    <a:pt x="12636" y="11061"/>
                  </a:lnTo>
                  <a:lnTo>
                    <a:pt x="13931" y="10947"/>
                  </a:lnTo>
                  <a:lnTo>
                    <a:pt x="14389" y="10414"/>
                  </a:lnTo>
                  <a:lnTo>
                    <a:pt x="14351" y="10096"/>
                  </a:lnTo>
                  <a:lnTo>
                    <a:pt x="15646" y="9982"/>
                  </a:lnTo>
                  <a:lnTo>
                    <a:pt x="16090" y="9461"/>
                  </a:lnTo>
                  <a:lnTo>
                    <a:pt x="16052" y="9118"/>
                  </a:lnTo>
                  <a:lnTo>
                    <a:pt x="17348" y="9004"/>
                  </a:lnTo>
                  <a:lnTo>
                    <a:pt x="17805" y="8483"/>
                  </a:lnTo>
                  <a:lnTo>
                    <a:pt x="17767" y="8128"/>
                  </a:lnTo>
                  <a:lnTo>
                    <a:pt x="19050" y="8026"/>
                  </a:lnTo>
                  <a:lnTo>
                    <a:pt x="19507" y="7480"/>
                  </a:lnTo>
                  <a:lnTo>
                    <a:pt x="19469" y="7175"/>
                  </a:lnTo>
                  <a:lnTo>
                    <a:pt x="20777" y="7061"/>
                  </a:lnTo>
                  <a:lnTo>
                    <a:pt x="21221" y="6515"/>
                  </a:lnTo>
                  <a:lnTo>
                    <a:pt x="21196" y="6197"/>
                  </a:lnTo>
                  <a:lnTo>
                    <a:pt x="22479" y="6083"/>
                  </a:lnTo>
                  <a:lnTo>
                    <a:pt x="22923" y="5537"/>
                  </a:lnTo>
                  <a:lnTo>
                    <a:pt x="22898" y="5219"/>
                  </a:lnTo>
                  <a:lnTo>
                    <a:pt x="24180" y="5105"/>
                  </a:lnTo>
                  <a:lnTo>
                    <a:pt x="24638" y="4559"/>
                  </a:lnTo>
                  <a:lnTo>
                    <a:pt x="24599" y="4241"/>
                  </a:lnTo>
                  <a:lnTo>
                    <a:pt x="25895" y="4127"/>
                  </a:lnTo>
                  <a:lnTo>
                    <a:pt x="26339" y="3594"/>
                  </a:lnTo>
                  <a:lnTo>
                    <a:pt x="26301" y="3276"/>
                  </a:lnTo>
                  <a:lnTo>
                    <a:pt x="27597" y="3162"/>
                  </a:lnTo>
                  <a:lnTo>
                    <a:pt x="28054" y="2616"/>
                  </a:lnTo>
                  <a:lnTo>
                    <a:pt x="28016" y="2298"/>
                  </a:lnTo>
                  <a:lnTo>
                    <a:pt x="29298" y="2184"/>
                  </a:lnTo>
                  <a:lnTo>
                    <a:pt x="29756" y="1638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8" name="object 5548"/>
            <p:cNvSpPr/>
            <p:nvPr/>
          </p:nvSpPr>
          <p:spPr>
            <a:xfrm>
              <a:off x="1789398" y="432508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60" y="0"/>
                  </a:moveTo>
                  <a:lnTo>
                    <a:pt x="0" y="1778"/>
                  </a:lnTo>
                  <a:lnTo>
                    <a:pt x="0" y="4368"/>
                  </a:lnTo>
                  <a:lnTo>
                    <a:pt x="3060" y="2590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9" name="object 5549"/>
            <p:cNvSpPr/>
            <p:nvPr/>
          </p:nvSpPr>
          <p:spPr>
            <a:xfrm>
              <a:off x="1789772" y="432578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295" y="190"/>
                  </a:moveTo>
                  <a:lnTo>
                    <a:pt x="571" y="609"/>
                  </a:lnTo>
                  <a:lnTo>
                    <a:pt x="0" y="3378"/>
                  </a:lnTo>
                  <a:lnTo>
                    <a:pt x="736" y="2959"/>
                  </a:lnTo>
                  <a:lnTo>
                    <a:pt x="1295" y="190"/>
                  </a:lnTo>
                  <a:close/>
                </a:path>
                <a:path w="1905" h="3810">
                  <a:moveTo>
                    <a:pt x="1612" y="0"/>
                  </a:moveTo>
                  <a:lnTo>
                    <a:pt x="1384" y="139"/>
                  </a:lnTo>
                  <a:lnTo>
                    <a:pt x="812" y="2908"/>
                  </a:lnTo>
                  <a:lnTo>
                    <a:pt x="1066" y="2755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0" name="object 5550"/>
            <p:cNvSpPr/>
            <p:nvPr/>
          </p:nvSpPr>
          <p:spPr>
            <a:xfrm>
              <a:off x="1789313" y="432511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86" y="0"/>
                  </a:moveTo>
                  <a:lnTo>
                    <a:pt x="0" y="1790"/>
                  </a:lnTo>
                  <a:lnTo>
                    <a:pt x="0" y="4368"/>
                  </a:lnTo>
                  <a:lnTo>
                    <a:pt x="350" y="4165"/>
                  </a:lnTo>
                  <a:lnTo>
                    <a:pt x="139" y="4165"/>
                  </a:lnTo>
                  <a:lnTo>
                    <a:pt x="248" y="1790"/>
                  </a:lnTo>
                  <a:lnTo>
                    <a:pt x="2959" y="215"/>
                  </a:lnTo>
                  <a:lnTo>
                    <a:pt x="3086" y="215"/>
                  </a:lnTo>
                  <a:lnTo>
                    <a:pt x="3086" y="0"/>
                  </a:lnTo>
                  <a:close/>
                </a:path>
                <a:path w="3175" h="4445">
                  <a:moveTo>
                    <a:pt x="3086" y="215"/>
                  </a:moveTo>
                  <a:lnTo>
                    <a:pt x="2959" y="215"/>
                  </a:lnTo>
                  <a:lnTo>
                    <a:pt x="2871" y="2578"/>
                  </a:lnTo>
                  <a:lnTo>
                    <a:pt x="139" y="4165"/>
                  </a:lnTo>
                  <a:lnTo>
                    <a:pt x="350" y="4165"/>
                  </a:lnTo>
                  <a:lnTo>
                    <a:pt x="3086" y="2578"/>
                  </a:lnTo>
                  <a:lnTo>
                    <a:pt x="308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1" name="object 5551"/>
            <p:cNvSpPr/>
            <p:nvPr/>
          </p:nvSpPr>
          <p:spPr>
            <a:xfrm>
              <a:off x="1789366" y="432515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86" y="0"/>
                  </a:moveTo>
                  <a:lnTo>
                    <a:pt x="0" y="1790"/>
                  </a:lnTo>
                  <a:lnTo>
                    <a:pt x="0" y="4368"/>
                  </a:lnTo>
                  <a:lnTo>
                    <a:pt x="350" y="4165"/>
                  </a:lnTo>
                  <a:lnTo>
                    <a:pt x="139" y="4165"/>
                  </a:lnTo>
                  <a:lnTo>
                    <a:pt x="248" y="1790"/>
                  </a:lnTo>
                  <a:lnTo>
                    <a:pt x="2959" y="215"/>
                  </a:lnTo>
                  <a:lnTo>
                    <a:pt x="3086" y="215"/>
                  </a:lnTo>
                  <a:lnTo>
                    <a:pt x="3086" y="0"/>
                  </a:lnTo>
                  <a:close/>
                </a:path>
                <a:path w="3175" h="4445">
                  <a:moveTo>
                    <a:pt x="3086" y="215"/>
                  </a:moveTo>
                  <a:lnTo>
                    <a:pt x="2959" y="215"/>
                  </a:lnTo>
                  <a:lnTo>
                    <a:pt x="2871" y="2578"/>
                  </a:lnTo>
                  <a:lnTo>
                    <a:pt x="139" y="4165"/>
                  </a:lnTo>
                  <a:lnTo>
                    <a:pt x="350" y="4165"/>
                  </a:lnTo>
                  <a:lnTo>
                    <a:pt x="3086" y="2578"/>
                  </a:lnTo>
                  <a:lnTo>
                    <a:pt x="3086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2" name="object 5552"/>
            <p:cNvSpPr/>
            <p:nvPr/>
          </p:nvSpPr>
          <p:spPr>
            <a:xfrm>
              <a:off x="1791289" y="432563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27"/>
                  </a:lnTo>
                  <a:lnTo>
                    <a:pt x="63" y="2667"/>
                  </a:lnTo>
                  <a:lnTo>
                    <a:pt x="215" y="257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3" name="object 5553"/>
            <p:cNvSpPr/>
            <p:nvPr/>
          </p:nvSpPr>
          <p:spPr>
            <a:xfrm>
              <a:off x="1791293" y="432566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27"/>
                  </a:lnTo>
                  <a:lnTo>
                    <a:pt x="63" y="2705"/>
                  </a:lnTo>
                  <a:lnTo>
                    <a:pt x="279" y="257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4" name="object 5554"/>
            <p:cNvSpPr/>
            <p:nvPr/>
          </p:nvSpPr>
          <p:spPr>
            <a:xfrm>
              <a:off x="1790100" y="432632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27"/>
                  </a:lnTo>
                  <a:lnTo>
                    <a:pt x="63" y="2667"/>
                  </a:lnTo>
                  <a:lnTo>
                    <a:pt x="215" y="257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5" name="object 5555"/>
            <p:cNvSpPr/>
            <p:nvPr/>
          </p:nvSpPr>
          <p:spPr>
            <a:xfrm>
              <a:off x="1790103" y="432634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27"/>
                  </a:lnTo>
                  <a:lnTo>
                    <a:pt x="63" y="2705"/>
                  </a:lnTo>
                  <a:lnTo>
                    <a:pt x="279" y="257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6" name="object 5556"/>
            <p:cNvSpPr/>
            <p:nvPr/>
          </p:nvSpPr>
          <p:spPr>
            <a:xfrm>
              <a:off x="1789238" y="432494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43"/>
                  </a:lnTo>
                  <a:lnTo>
                    <a:pt x="0" y="4648"/>
                  </a:lnTo>
                  <a:lnTo>
                    <a:pt x="127" y="1993"/>
                  </a:lnTo>
                  <a:lnTo>
                    <a:pt x="3225" y="215"/>
                  </a:lnTo>
                  <a:lnTo>
                    <a:pt x="3225" y="2781"/>
                  </a:lnTo>
                  <a:lnTo>
                    <a:pt x="3352" y="2705"/>
                  </a:lnTo>
                  <a:lnTo>
                    <a:pt x="3441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7" name="object 5557"/>
            <p:cNvSpPr/>
            <p:nvPr/>
          </p:nvSpPr>
          <p:spPr>
            <a:xfrm>
              <a:off x="1789328" y="432501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130" y="1282"/>
                  </a:moveTo>
                  <a:lnTo>
                    <a:pt x="0" y="1943"/>
                  </a:lnTo>
                  <a:lnTo>
                    <a:pt x="0" y="4648"/>
                  </a:lnTo>
                  <a:lnTo>
                    <a:pt x="127" y="4572"/>
                  </a:lnTo>
                  <a:lnTo>
                    <a:pt x="127" y="2006"/>
                  </a:lnTo>
                  <a:lnTo>
                    <a:pt x="1130" y="1422"/>
                  </a:lnTo>
                  <a:lnTo>
                    <a:pt x="1130" y="1282"/>
                  </a:lnTo>
                  <a:close/>
                </a:path>
                <a:path w="3810" h="5079">
                  <a:moveTo>
                    <a:pt x="3352" y="0"/>
                  </a:moveTo>
                  <a:lnTo>
                    <a:pt x="1143" y="1282"/>
                  </a:lnTo>
                  <a:lnTo>
                    <a:pt x="1143" y="1409"/>
                  </a:lnTo>
                  <a:lnTo>
                    <a:pt x="3225" y="215"/>
                  </a:lnTo>
                  <a:lnTo>
                    <a:pt x="3225" y="2794"/>
                  </a:lnTo>
                  <a:lnTo>
                    <a:pt x="3352" y="2717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8" name="object 5558"/>
            <p:cNvSpPr/>
            <p:nvPr/>
          </p:nvSpPr>
          <p:spPr>
            <a:xfrm>
              <a:off x="1794066" y="432239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60" y="0"/>
                  </a:moveTo>
                  <a:lnTo>
                    <a:pt x="0" y="1778"/>
                  </a:lnTo>
                  <a:lnTo>
                    <a:pt x="0" y="4368"/>
                  </a:lnTo>
                  <a:lnTo>
                    <a:pt x="3060" y="2590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9" name="object 5559"/>
            <p:cNvSpPr/>
            <p:nvPr/>
          </p:nvSpPr>
          <p:spPr>
            <a:xfrm>
              <a:off x="1794446" y="4323080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295" y="203"/>
                  </a:moveTo>
                  <a:lnTo>
                    <a:pt x="571" y="622"/>
                  </a:lnTo>
                  <a:lnTo>
                    <a:pt x="0" y="3390"/>
                  </a:lnTo>
                  <a:lnTo>
                    <a:pt x="736" y="2971"/>
                  </a:lnTo>
                  <a:lnTo>
                    <a:pt x="1295" y="203"/>
                  </a:lnTo>
                  <a:close/>
                </a:path>
                <a:path w="1905" h="3810">
                  <a:moveTo>
                    <a:pt x="1612" y="0"/>
                  </a:moveTo>
                  <a:lnTo>
                    <a:pt x="1384" y="139"/>
                  </a:lnTo>
                  <a:lnTo>
                    <a:pt x="812" y="2908"/>
                  </a:lnTo>
                  <a:lnTo>
                    <a:pt x="1066" y="2755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0" name="object 5560"/>
            <p:cNvSpPr/>
            <p:nvPr/>
          </p:nvSpPr>
          <p:spPr>
            <a:xfrm>
              <a:off x="1793979" y="432242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86" y="0"/>
                  </a:moveTo>
                  <a:lnTo>
                    <a:pt x="0" y="1790"/>
                  </a:lnTo>
                  <a:lnTo>
                    <a:pt x="0" y="4356"/>
                  </a:lnTo>
                  <a:lnTo>
                    <a:pt x="330" y="4165"/>
                  </a:lnTo>
                  <a:lnTo>
                    <a:pt x="139" y="4165"/>
                  </a:lnTo>
                  <a:lnTo>
                    <a:pt x="248" y="1790"/>
                  </a:lnTo>
                  <a:lnTo>
                    <a:pt x="2959" y="215"/>
                  </a:lnTo>
                  <a:lnTo>
                    <a:pt x="3086" y="215"/>
                  </a:lnTo>
                  <a:lnTo>
                    <a:pt x="3086" y="0"/>
                  </a:lnTo>
                  <a:close/>
                </a:path>
                <a:path w="3175" h="4445">
                  <a:moveTo>
                    <a:pt x="3086" y="215"/>
                  </a:moveTo>
                  <a:lnTo>
                    <a:pt x="2959" y="215"/>
                  </a:lnTo>
                  <a:lnTo>
                    <a:pt x="2871" y="2578"/>
                  </a:lnTo>
                  <a:lnTo>
                    <a:pt x="139" y="4165"/>
                  </a:lnTo>
                  <a:lnTo>
                    <a:pt x="330" y="4165"/>
                  </a:lnTo>
                  <a:lnTo>
                    <a:pt x="3086" y="2578"/>
                  </a:lnTo>
                  <a:lnTo>
                    <a:pt x="308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1" name="object 5561"/>
            <p:cNvSpPr/>
            <p:nvPr/>
          </p:nvSpPr>
          <p:spPr>
            <a:xfrm>
              <a:off x="1794037" y="432246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86" y="0"/>
                  </a:moveTo>
                  <a:lnTo>
                    <a:pt x="0" y="1777"/>
                  </a:lnTo>
                  <a:lnTo>
                    <a:pt x="0" y="4356"/>
                  </a:lnTo>
                  <a:lnTo>
                    <a:pt x="350" y="4152"/>
                  </a:lnTo>
                  <a:lnTo>
                    <a:pt x="139" y="4152"/>
                  </a:lnTo>
                  <a:lnTo>
                    <a:pt x="248" y="1777"/>
                  </a:lnTo>
                  <a:lnTo>
                    <a:pt x="2959" y="203"/>
                  </a:lnTo>
                  <a:lnTo>
                    <a:pt x="3086" y="203"/>
                  </a:lnTo>
                  <a:lnTo>
                    <a:pt x="3086" y="0"/>
                  </a:lnTo>
                  <a:close/>
                </a:path>
                <a:path w="3175" h="4445">
                  <a:moveTo>
                    <a:pt x="3086" y="203"/>
                  </a:moveTo>
                  <a:lnTo>
                    <a:pt x="2959" y="203"/>
                  </a:lnTo>
                  <a:lnTo>
                    <a:pt x="2871" y="2565"/>
                  </a:lnTo>
                  <a:lnTo>
                    <a:pt x="139" y="4152"/>
                  </a:lnTo>
                  <a:lnTo>
                    <a:pt x="350" y="4152"/>
                  </a:lnTo>
                  <a:lnTo>
                    <a:pt x="3086" y="2565"/>
                  </a:lnTo>
                  <a:lnTo>
                    <a:pt x="3086" y="2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2" name="object 5562"/>
            <p:cNvSpPr/>
            <p:nvPr/>
          </p:nvSpPr>
          <p:spPr>
            <a:xfrm>
              <a:off x="1795960" y="43229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27"/>
                  </a:lnTo>
                  <a:lnTo>
                    <a:pt x="63" y="2667"/>
                  </a:lnTo>
                  <a:lnTo>
                    <a:pt x="215" y="257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3" name="object 5563"/>
            <p:cNvSpPr/>
            <p:nvPr/>
          </p:nvSpPr>
          <p:spPr>
            <a:xfrm>
              <a:off x="1795960" y="432296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27"/>
                  </a:lnTo>
                  <a:lnTo>
                    <a:pt x="63" y="2705"/>
                  </a:lnTo>
                  <a:lnTo>
                    <a:pt x="279" y="257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4" name="object 5564"/>
            <p:cNvSpPr/>
            <p:nvPr/>
          </p:nvSpPr>
          <p:spPr>
            <a:xfrm>
              <a:off x="1794771" y="43236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27"/>
                  </a:lnTo>
                  <a:lnTo>
                    <a:pt x="63" y="2667"/>
                  </a:lnTo>
                  <a:lnTo>
                    <a:pt x="215" y="257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5" name="object 5565"/>
            <p:cNvSpPr/>
            <p:nvPr/>
          </p:nvSpPr>
          <p:spPr>
            <a:xfrm>
              <a:off x="1794771" y="432365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27"/>
                  </a:lnTo>
                  <a:lnTo>
                    <a:pt x="63" y="2705"/>
                  </a:lnTo>
                  <a:lnTo>
                    <a:pt x="279" y="257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6" name="object 5566"/>
            <p:cNvSpPr/>
            <p:nvPr/>
          </p:nvSpPr>
          <p:spPr>
            <a:xfrm>
              <a:off x="1793904" y="432224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43"/>
                  </a:lnTo>
                  <a:lnTo>
                    <a:pt x="0" y="4648"/>
                  </a:lnTo>
                  <a:lnTo>
                    <a:pt x="127" y="1993"/>
                  </a:lnTo>
                  <a:lnTo>
                    <a:pt x="3225" y="215"/>
                  </a:lnTo>
                  <a:lnTo>
                    <a:pt x="3225" y="2781"/>
                  </a:lnTo>
                  <a:lnTo>
                    <a:pt x="3352" y="2705"/>
                  </a:lnTo>
                  <a:lnTo>
                    <a:pt x="3454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7" name="object 5567"/>
            <p:cNvSpPr/>
            <p:nvPr/>
          </p:nvSpPr>
          <p:spPr>
            <a:xfrm>
              <a:off x="1794002" y="432230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40" y="0"/>
                  </a:moveTo>
                  <a:lnTo>
                    <a:pt x="1130" y="1295"/>
                  </a:lnTo>
                  <a:lnTo>
                    <a:pt x="0" y="1943"/>
                  </a:lnTo>
                  <a:lnTo>
                    <a:pt x="0" y="4648"/>
                  </a:lnTo>
                  <a:lnTo>
                    <a:pt x="127" y="4572"/>
                  </a:lnTo>
                  <a:lnTo>
                    <a:pt x="127" y="2006"/>
                  </a:lnTo>
                  <a:lnTo>
                    <a:pt x="1130" y="1422"/>
                  </a:lnTo>
                  <a:lnTo>
                    <a:pt x="3213" y="215"/>
                  </a:lnTo>
                  <a:lnTo>
                    <a:pt x="3213" y="2794"/>
                  </a:lnTo>
                  <a:lnTo>
                    <a:pt x="3340" y="2717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8" name="object 5568"/>
            <p:cNvSpPr/>
            <p:nvPr/>
          </p:nvSpPr>
          <p:spPr>
            <a:xfrm>
              <a:off x="1798737" y="431969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60" y="0"/>
                  </a:moveTo>
                  <a:lnTo>
                    <a:pt x="0" y="1778"/>
                  </a:lnTo>
                  <a:lnTo>
                    <a:pt x="0" y="4368"/>
                  </a:lnTo>
                  <a:lnTo>
                    <a:pt x="3060" y="2590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9" name="object 5569"/>
            <p:cNvSpPr/>
            <p:nvPr/>
          </p:nvSpPr>
          <p:spPr>
            <a:xfrm>
              <a:off x="1799120" y="4320387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295" y="190"/>
                  </a:moveTo>
                  <a:lnTo>
                    <a:pt x="571" y="609"/>
                  </a:lnTo>
                  <a:lnTo>
                    <a:pt x="0" y="3378"/>
                  </a:lnTo>
                  <a:lnTo>
                    <a:pt x="736" y="2959"/>
                  </a:lnTo>
                  <a:lnTo>
                    <a:pt x="1295" y="190"/>
                  </a:lnTo>
                  <a:close/>
                </a:path>
                <a:path w="1905" h="3810">
                  <a:moveTo>
                    <a:pt x="1612" y="0"/>
                  </a:moveTo>
                  <a:lnTo>
                    <a:pt x="1384" y="139"/>
                  </a:lnTo>
                  <a:lnTo>
                    <a:pt x="812" y="2933"/>
                  </a:lnTo>
                  <a:lnTo>
                    <a:pt x="1066" y="2768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0" name="object 5570"/>
            <p:cNvSpPr/>
            <p:nvPr/>
          </p:nvSpPr>
          <p:spPr>
            <a:xfrm>
              <a:off x="1798651" y="431974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86" y="0"/>
                  </a:moveTo>
                  <a:lnTo>
                    <a:pt x="0" y="1777"/>
                  </a:lnTo>
                  <a:lnTo>
                    <a:pt x="0" y="4356"/>
                  </a:lnTo>
                  <a:lnTo>
                    <a:pt x="350" y="4152"/>
                  </a:lnTo>
                  <a:lnTo>
                    <a:pt x="139" y="4152"/>
                  </a:lnTo>
                  <a:lnTo>
                    <a:pt x="248" y="1777"/>
                  </a:lnTo>
                  <a:lnTo>
                    <a:pt x="2959" y="203"/>
                  </a:lnTo>
                  <a:lnTo>
                    <a:pt x="3086" y="203"/>
                  </a:lnTo>
                  <a:lnTo>
                    <a:pt x="3086" y="0"/>
                  </a:lnTo>
                  <a:close/>
                </a:path>
                <a:path w="3175" h="4445">
                  <a:moveTo>
                    <a:pt x="3086" y="203"/>
                  </a:moveTo>
                  <a:lnTo>
                    <a:pt x="2959" y="203"/>
                  </a:lnTo>
                  <a:lnTo>
                    <a:pt x="2871" y="2565"/>
                  </a:lnTo>
                  <a:lnTo>
                    <a:pt x="139" y="4152"/>
                  </a:lnTo>
                  <a:lnTo>
                    <a:pt x="350" y="4152"/>
                  </a:lnTo>
                  <a:lnTo>
                    <a:pt x="3086" y="2565"/>
                  </a:lnTo>
                  <a:lnTo>
                    <a:pt x="3086" y="2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1" name="object 5571"/>
            <p:cNvSpPr/>
            <p:nvPr/>
          </p:nvSpPr>
          <p:spPr>
            <a:xfrm>
              <a:off x="1798704" y="431977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86" y="0"/>
                  </a:moveTo>
                  <a:lnTo>
                    <a:pt x="0" y="1777"/>
                  </a:lnTo>
                  <a:lnTo>
                    <a:pt x="0" y="4343"/>
                  </a:lnTo>
                  <a:lnTo>
                    <a:pt x="330" y="4152"/>
                  </a:lnTo>
                  <a:lnTo>
                    <a:pt x="139" y="4152"/>
                  </a:lnTo>
                  <a:lnTo>
                    <a:pt x="249" y="1777"/>
                  </a:lnTo>
                  <a:lnTo>
                    <a:pt x="2959" y="215"/>
                  </a:lnTo>
                  <a:lnTo>
                    <a:pt x="3086" y="215"/>
                  </a:lnTo>
                  <a:lnTo>
                    <a:pt x="3086" y="0"/>
                  </a:lnTo>
                  <a:close/>
                </a:path>
                <a:path w="3175" h="4445">
                  <a:moveTo>
                    <a:pt x="3086" y="215"/>
                  </a:moveTo>
                  <a:lnTo>
                    <a:pt x="2959" y="215"/>
                  </a:lnTo>
                  <a:lnTo>
                    <a:pt x="2871" y="2565"/>
                  </a:lnTo>
                  <a:lnTo>
                    <a:pt x="139" y="4152"/>
                  </a:lnTo>
                  <a:lnTo>
                    <a:pt x="330" y="4152"/>
                  </a:lnTo>
                  <a:lnTo>
                    <a:pt x="3086" y="2565"/>
                  </a:lnTo>
                  <a:lnTo>
                    <a:pt x="3086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2" name="object 5572"/>
            <p:cNvSpPr/>
            <p:nvPr/>
          </p:nvSpPr>
          <p:spPr>
            <a:xfrm>
              <a:off x="1800628" y="432024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88" y="2527"/>
                  </a:lnTo>
                  <a:lnTo>
                    <a:pt x="63" y="2667"/>
                  </a:lnTo>
                  <a:lnTo>
                    <a:pt x="228" y="257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3" name="object 5573"/>
            <p:cNvSpPr/>
            <p:nvPr/>
          </p:nvSpPr>
          <p:spPr>
            <a:xfrm>
              <a:off x="1800632" y="432026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27"/>
                  </a:lnTo>
                  <a:lnTo>
                    <a:pt x="63" y="2705"/>
                  </a:lnTo>
                  <a:lnTo>
                    <a:pt x="279" y="257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4" name="object 5574"/>
            <p:cNvSpPr/>
            <p:nvPr/>
          </p:nvSpPr>
          <p:spPr>
            <a:xfrm>
              <a:off x="1799440" y="432093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101" y="2527"/>
                  </a:lnTo>
                  <a:lnTo>
                    <a:pt x="63" y="2667"/>
                  </a:lnTo>
                  <a:lnTo>
                    <a:pt x="215" y="257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5" name="object 5575"/>
            <p:cNvSpPr/>
            <p:nvPr/>
          </p:nvSpPr>
          <p:spPr>
            <a:xfrm>
              <a:off x="1799442" y="432095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27"/>
                  </a:lnTo>
                  <a:lnTo>
                    <a:pt x="63" y="2705"/>
                  </a:lnTo>
                  <a:lnTo>
                    <a:pt x="279" y="257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6" name="object 5576"/>
            <p:cNvSpPr/>
            <p:nvPr/>
          </p:nvSpPr>
          <p:spPr>
            <a:xfrm>
              <a:off x="1798576" y="431955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43"/>
                  </a:lnTo>
                  <a:lnTo>
                    <a:pt x="0" y="4648"/>
                  </a:lnTo>
                  <a:lnTo>
                    <a:pt x="127" y="1993"/>
                  </a:lnTo>
                  <a:lnTo>
                    <a:pt x="3225" y="215"/>
                  </a:lnTo>
                  <a:lnTo>
                    <a:pt x="3225" y="2781"/>
                  </a:lnTo>
                  <a:lnTo>
                    <a:pt x="3352" y="2705"/>
                  </a:lnTo>
                  <a:lnTo>
                    <a:pt x="3441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7" name="object 5577"/>
            <p:cNvSpPr/>
            <p:nvPr/>
          </p:nvSpPr>
          <p:spPr>
            <a:xfrm>
              <a:off x="1798662" y="431962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130" y="1270"/>
                  </a:moveTo>
                  <a:lnTo>
                    <a:pt x="0" y="1930"/>
                  </a:lnTo>
                  <a:lnTo>
                    <a:pt x="0" y="4635"/>
                  </a:lnTo>
                  <a:lnTo>
                    <a:pt x="127" y="4559"/>
                  </a:lnTo>
                  <a:lnTo>
                    <a:pt x="127" y="1981"/>
                  </a:lnTo>
                  <a:lnTo>
                    <a:pt x="1130" y="1397"/>
                  </a:lnTo>
                  <a:lnTo>
                    <a:pt x="1130" y="1270"/>
                  </a:lnTo>
                  <a:close/>
                </a:path>
                <a:path w="3810" h="5079">
                  <a:moveTo>
                    <a:pt x="3352" y="0"/>
                  </a:moveTo>
                  <a:lnTo>
                    <a:pt x="1143" y="1282"/>
                  </a:lnTo>
                  <a:lnTo>
                    <a:pt x="3225" y="203"/>
                  </a:lnTo>
                  <a:lnTo>
                    <a:pt x="3225" y="2781"/>
                  </a:lnTo>
                  <a:lnTo>
                    <a:pt x="3352" y="2705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8" name="object 5578"/>
            <p:cNvSpPr/>
            <p:nvPr/>
          </p:nvSpPr>
          <p:spPr>
            <a:xfrm>
              <a:off x="1803408" y="431700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60" y="0"/>
                  </a:moveTo>
                  <a:lnTo>
                    <a:pt x="0" y="1778"/>
                  </a:lnTo>
                  <a:lnTo>
                    <a:pt x="0" y="4368"/>
                  </a:lnTo>
                  <a:lnTo>
                    <a:pt x="3060" y="2590"/>
                  </a:lnTo>
                  <a:lnTo>
                    <a:pt x="306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9" name="object 5579"/>
            <p:cNvSpPr/>
            <p:nvPr/>
          </p:nvSpPr>
          <p:spPr>
            <a:xfrm>
              <a:off x="1803781" y="431769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295" y="177"/>
                  </a:moveTo>
                  <a:lnTo>
                    <a:pt x="571" y="609"/>
                  </a:lnTo>
                  <a:lnTo>
                    <a:pt x="0" y="3378"/>
                  </a:lnTo>
                  <a:lnTo>
                    <a:pt x="736" y="2959"/>
                  </a:lnTo>
                  <a:lnTo>
                    <a:pt x="1295" y="177"/>
                  </a:lnTo>
                  <a:close/>
                </a:path>
                <a:path w="1905" h="3810">
                  <a:moveTo>
                    <a:pt x="1612" y="0"/>
                  </a:moveTo>
                  <a:lnTo>
                    <a:pt x="1384" y="139"/>
                  </a:lnTo>
                  <a:lnTo>
                    <a:pt x="812" y="2908"/>
                  </a:lnTo>
                  <a:lnTo>
                    <a:pt x="1066" y="2755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0" name="object 5580"/>
            <p:cNvSpPr/>
            <p:nvPr/>
          </p:nvSpPr>
          <p:spPr>
            <a:xfrm>
              <a:off x="1803318" y="431703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86" y="0"/>
                  </a:moveTo>
                  <a:lnTo>
                    <a:pt x="0" y="1790"/>
                  </a:lnTo>
                  <a:lnTo>
                    <a:pt x="0" y="4368"/>
                  </a:lnTo>
                  <a:lnTo>
                    <a:pt x="350" y="4165"/>
                  </a:lnTo>
                  <a:lnTo>
                    <a:pt x="139" y="4165"/>
                  </a:lnTo>
                  <a:lnTo>
                    <a:pt x="248" y="1790"/>
                  </a:lnTo>
                  <a:lnTo>
                    <a:pt x="2959" y="215"/>
                  </a:lnTo>
                  <a:lnTo>
                    <a:pt x="3086" y="215"/>
                  </a:lnTo>
                  <a:lnTo>
                    <a:pt x="3086" y="0"/>
                  </a:lnTo>
                  <a:close/>
                </a:path>
                <a:path w="3175" h="4445">
                  <a:moveTo>
                    <a:pt x="3086" y="215"/>
                  </a:moveTo>
                  <a:lnTo>
                    <a:pt x="2959" y="215"/>
                  </a:lnTo>
                  <a:lnTo>
                    <a:pt x="2871" y="2578"/>
                  </a:lnTo>
                  <a:lnTo>
                    <a:pt x="139" y="4165"/>
                  </a:lnTo>
                  <a:lnTo>
                    <a:pt x="350" y="4165"/>
                  </a:lnTo>
                  <a:lnTo>
                    <a:pt x="3086" y="2578"/>
                  </a:lnTo>
                  <a:lnTo>
                    <a:pt x="308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1" name="object 5581"/>
            <p:cNvSpPr/>
            <p:nvPr/>
          </p:nvSpPr>
          <p:spPr>
            <a:xfrm>
              <a:off x="1803375" y="431706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86" y="0"/>
                  </a:moveTo>
                  <a:lnTo>
                    <a:pt x="0" y="1790"/>
                  </a:lnTo>
                  <a:lnTo>
                    <a:pt x="0" y="4356"/>
                  </a:lnTo>
                  <a:lnTo>
                    <a:pt x="330" y="4165"/>
                  </a:lnTo>
                  <a:lnTo>
                    <a:pt x="139" y="4165"/>
                  </a:lnTo>
                  <a:lnTo>
                    <a:pt x="248" y="1790"/>
                  </a:lnTo>
                  <a:lnTo>
                    <a:pt x="2959" y="215"/>
                  </a:lnTo>
                  <a:lnTo>
                    <a:pt x="3086" y="215"/>
                  </a:lnTo>
                  <a:lnTo>
                    <a:pt x="3086" y="0"/>
                  </a:lnTo>
                  <a:close/>
                </a:path>
                <a:path w="3175" h="4445">
                  <a:moveTo>
                    <a:pt x="3086" y="215"/>
                  </a:moveTo>
                  <a:lnTo>
                    <a:pt x="2959" y="215"/>
                  </a:lnTo>
                  <a:lnTo>
                    <a:pt x="2871" y="2578"/>
                  </a:lnTo>
                  <a:lnTo>
                    <a:pt x="139" y="4165"/>
                  </a:lnTo>
                  <a:lnTo>
                    <a:pt x="330" y="4165"/>
                  </a:lnTo>
                  <a:lnTo>
                    <a:pt x="3086" y="2578"/>
                  </a:lnTo>
                  <a:lnTo>
                    <a:pt x="3086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2" name="object 5582"/>
            <p:cNvSpPr/>
            <p:nvPr/>
          </p:nvSpPr>
          <p:spPr>
            <a:xfrm>
              <a:off x="1805299" y="43175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27"/>
                  </a:lnTo>
                  <a:lnTo>
                    <a:pt x="63" y="2667"/>
                  </a:lnTo>
                  <a:lnTo>
                    <a:pt x="215" y="257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3" name="object 5583"/>
            <p:cNvSpPr/>
            <p:nvPr/>
          </p:nvSpPr>
          <p:spPr>
            <a:xfrm>
              <a:off x="1805299" y="431757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27"/>
                  </a:lnTo>
                  <a:lnTo>
                    <a:pt x="63" y="2705"/>
                  </a:lnTo>
                  <a:lnTo>
                    <a:pt x="279" y="257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4" name="object 5584"/>
            <p:cNvSpPr/>
            <p:nvPr/>
          </p:nvSpPr>
          <p:spPr>
            <a:xfrm>
              <a:off x="1804111" y="43182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527"/>
                  </a:lnTo>
                  <a:lnTo>
                    <a:pt x="63" y="2667"/>
                  </a:lnTo>
                  <a:lnTo>
                    <a:pt x="215" y="257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5" name="object 5585"/>
            <p:cNvSpPr/>
            <p:nvPr/>
          </p:nvSpPr>
          <p:spPr>
            <a:xfrm>
              <a:off x="1804114" y="431826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77"/>
                  </a:lnTo>
                  <a:lnTo>
                    <a:pt x="139" y="215"/>
                  </a:lnTo>
                  <a:lnTo>
                    <a:pt x="139" y="2527"/>
                  </a:lnTo>
                  <a:lnTo>
                    <a:pt x="63" y="2705"/>
                  </a:lnTo>
                  <a:lnTo>
                    <a:pt x="279" y="257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6" name="object 5586"/>
            <p:cNvSpPr/>
            <p:nvPr/>
          </p:nvSpPr>
          <p:spPr>
            <a:xfrm>
              <a:off x="1803248" y="431686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30"/>
                  </a:lnTo>
                  <a:lnTo>
                    <a:pt x="0" y="4635"/>
                  </a:lnTo>
                  <a:lnTo>
                    <a:pt x="127" y="1981"/>
                  </a:lnTo>
                  <a:lnTo>
                    <a:pt x="3225" y="203"/>
                  </a:lnTo>
                  <a:lnTo>
                    <a:pt x="3225" y="2768"/>
                  </a:lnTo>
                  <a:lnTo>
                    <a:pt x="3352" y="2692"/>
                  </a:lnTo>
                  <a:lnTo>
                    <a:pt x="3441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7" name="object 5587"/>
            <p:cNvSpPr/>
            <p:nvPr/>
          </p:nvSpPr>
          <p:spPr>
            <a:xfrm>
              <a:off x="1803336" y="4316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130" y="1282"/>
                  </a:moveTo>
                  <a:lnTo>
                    <a:pt x="0" y="1943"/>
                  </a:lnTo>
                  <a:lnTo>
                    <a:pt x="0" y="4648"/>
                  </a:lnTo>
                  <a:lnTo>
                    <a:pt x="127" y="4572"/>
                  </a:lnTo>
                  <a:lnTo>
                    <a:pt x="127" y="2006"/>
                  </a:lnTo>
                  <a:lnTo>
                    <a:pt x="1130" y="1409"/>
                  </a:lnTo>
                  <a:lnTo>
                    <a:pt x="1130" y="1282"/>
                  </a:lnTo>
                  <a:close/>
                </a:path>
                <a:path w="3810" h="5079">
                  <a:moveTo>
                    <a:pt x="3352" y="0"/>
                  </a:moveTo>
                  <a:lnTo>
                    <a:pt x="1143" y="1282"/>
                  </a:lnTo>
                  <a:lnTo>
                    <a:pt x="1143" y="1409"/>
                  </a:lnTo>
                  <a:lnTo>
                    <a:pt x="3225" y="215"/>
                  </a:lnTo>
                  <a:lnTo>
                    <a:pt x="3225" y="2794"/>
                  </a:lnTo>
                  <a:lnTo>
                    <a:pt x="3352" y="2717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8" name="object 5588"/>
            <p:cNvSpPr/>
            <p:nvPr/>
          </p:nvSpPr>
          <p:spPr>
            <a:xfrm>
              <a:off x="1783963" y="432513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90"/>
                  </a:lnTo>
                  <a:lnTo>
                    <a:pt x="3060" y="4368"/>
                  </a:lnTo>
                  <a:lnTo>
                    <a:pt x="306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9" name="object 5589"/>
            <p:cNvSpPr/>
            <p:nvPr/>
          </p:nvSpPr>
          <p:spPr>
            <a:xfrm>
              <a:off x="1785023" y="4325823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08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755"/>
                  </a:lnTo>
                  <a:lnTo>
                    <a:pt x="800" y="2908"/>
                  </a:lnTo>
                  <a:close/>
                </a:path>
                <a:path w="1905" h="3810">
                  <a:moveTo>
                    <a:pt x="1600" y="3416"/>
                  </a:moveTo>
                  <a:lnTo>
                    <a:pt x="1041" y="622"/>
                  </a:lnTo>
                  <a:lnTo>
                    <a:pt x="317" y="203"/>
                  </a:lnTo>
                  <a:lnTo>
                    <a:pt x="863" y="2971"/>
                  </a:lnTo>
                  <a:lnTo>
                    <a:pt x="1600" y="34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0" name="object 5590"/>
            <p:cNvSpPr/>
            <p:nvPr/>
          </p:nvSpPr>
          <p:spPr>
            <a:xfrm>
              <a:off x="1784024" y="432517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52"/>
                  </a:lnTo>
                  <a:lnTo>
                    <a:pt x="2946" y="4152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52"/>
                  </a:lnTo>
                  <a:lnTo>
                    <a:pt x="3086" y="4152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1" name="object 5591"/>
            <p:cNvSpPr/>
            <p:nvPr/>
          </p:nvSpPr>
          <p:spPr>
            <a:xfrm>
              <a:off x="1783971" y="432520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52"/>
                  </a:lnTo>
                  <a:lnTo>
                    <a:pt x="2946" y="4152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52"/>
                  </a:lnTo>
                  <a:lnTo>
                    <a:pt x="3086" y="4152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2" name="object 5592"/>
            <p:cNvSpPr/>
            <p:nvPr/>
          </p:nvSpPr>
          <p:spPr>
            <a:xfrm>
              <a:off x="1784916" y="432568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52" y="2667"/>
                  </a:lnTo>
                  <a:lnTo>
                    <a:pt x="152" y="2540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3" name="object 5593"/>
            <p:cNvSpPr/>
            <p:nvPr/>
          </p:nvSpPr>
          <p:spPr>
            <a:xfrm>
              <a:off x="1784850" y="432570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90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4" name="object 5594"/>
            <p:cNvSpPr/>
            <p:nvPr/>
          </p:nvSpPr>
          <p:spPr>
            <a:xfrm>
              <a:off x="1786094" y="432637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65" y="2667"/>
                  </a:lnTo>
                  <a:lnTo>
                    <a:pt x="165" y="2540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5" name="object 5595"/>
            <p:cNvSpPr/>
            <p:nvPr/>
          </p:nvSpPr>
          <p:spPr>
            <a:xfrm>
              <a:off x="1786039" y="432639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6" name="object 5596"/>
            <p:cNvSpPr/>
            <p:nvPr/>
          </p:nvSpPr>
          <p:spPr>
            <a:xfrm>
              <a:off x="1783731" y="43249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01" y="0"/>
                  </a:moveTo>
                  <a:lnTo>
                    <a:pt x="101" y="2705"/>
                  </a:lnTo>
                  <a:lnTo>
                    <a:pt x="139" y="2844"/>
                  </a:lnTo>
                  <a:lnTo>
                    <a:pt x="228" y="215"/>
                  </a:lnTo>
                  <a:lnTo>
                    <a:pt x="3327" y="1993"/>
                  </a:lnTo>
                  <a:lnTo>
                    <a:pt x="3327" y="4572"/>
                  </a:lnTo>
                  <a:lnTo>
                    <a:pt x="3365" y="4711"/>
                  </a:lnTo>
                  <a:lnTo>
                    <a:pt x="3454" y="194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7" name="object 5597"/>
            <p:cNvSpPr/>
            <p:nvPr/>
          </p:nvSpPr>
          <p:spPr>
            <a:xfrm>
              <a:off x="1783740" y="432506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40" y="1943"/>
                  </a:moveTo>
                  <a:lnTo>
                    <a:pt x="2209" y="1282"/>
                  </a:lnTo>
                  <a:lnTo>
                    <a:pt x="0" y="0"/>
                  </a:lnTo>
                  <a:lnTo>
                    <a:pt x="0" y="2717"/>
                  </a:lnTo>
                  <a:lnTo>
                    <a:pt x="127" y="2794"/>
                  </a:lnTo>
                  <a:lnTo>
                    <a:pt x="127" y="215"/>
                  </a:lnTo>
                  <a:lnTo>
                    <a:pt x="2209" y="1409"/>
                  </a:lnTo>
                  <a:lnTo>
                    <a:pt x="3213" y="2006"/>
                  </a:lnTo>
                  <a:lnTo>
                    <a:pt x="3213" y="4572"/>
                  </a:lnTo>
                  <a:lnTo>
                    <a:pt x="3340" y="4648"/>
                  </a:lnTo>
                  <a:lnTo>
                    <a:pt x="3340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8" name="object 5598"/>
            <p:cNvSpPr/>
            <p:nvPr/>
          </p:nvSpPr>
          <p:spPr>
            <a:xfrm>
              <a:off x="1779294" y="432244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90"/>
                  </a:lnTo>
                  <a:lnTo>
                    <a:pt x="3060" y="4368"/>
                  </a:lnTo>
                  <a:lnTo>
                    <a:pt x="306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9" name="object 5599"/>
            <p:cNvSpPr/>
            <p:nvPr/>
          </p:nvSpPr>
          <p:spPr>
            <a:xfrm>
              <a:off x="1780349" y="4323130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08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755"/>
                  </a:lnTo>
                  <a:lnTo>
                    <a:pt x="800" y="2908"/>
                  </a:lnTo>
                  <a:close/>
                </a:path>
                <a:path w="1905" h="3810">
                  <a:moveTo>
                    <a:pt x="1612" y="3390"/>
                  </a:moveTo>
                  <a:lnTo>
                    <a:pt x="1041" y="622"/>
                  </a:lnTo>
                  <a:lnTo>
                    <a:pt x="317" y="203"/>
                  </a:lnTo>
                  <a:lnTo>
                    <a:pt x="876" y="2971"/>
                  </a:lnTo>
                  <a:lnTo>
                    <a:pt x="1612" y="339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0" name="object 5600"/>
            <p:cNvSpPr/>
            <p:nvPr/>
          </p:nvSpPr>
          <p:spPr>
            <a:xfrm>
              <a:off x="1779357" y="432247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65"/>
                  </a:lnTo>
                  <a:lnTo>
                    <a:pt x="2946" y="4165"/>
                  </a:lnTo>
                  <a:lnTo>
                    <a:pt x="214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65"/>
                  </a:lnTo>
                  <a:lnTo>
                    <a:pt x="3086" y="4165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1" name="object 5601"/>
            <p:cNvSpPr/>
            <p:nvPr/>
          </p:nvSpPr>
          <p:spPr>
            <a:xfrm>
              <a:off x="1779300" y="432250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65"/>
                  </a:lnTo>
                  <a:lnTo>
                    <a:pt x="2946" y="4165"/>
                  </a:lnTo>
                  <a:lnTo>
                    <a:pt x="214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65"/>
                  </a:lnTo>
                  <a:lnTo>
                    <a:pt x="3086" y="4165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2" name="object 5602"/>
            <p:cNvSpPr/>
            <p:nvPr/>
          </p:nvSpPr>
          <p:spPr>
            <a:xfrm>
              <a:off x="1780233" y="432299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65"/>
                  </a:lnTo>
                  <a:lnTo>
                    <a:pt x="165" y="2667"/>
                  </a:lnTo>
                  <a:lnTo>
                    <a:pt x="165" y="2540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3" name="object 5603"/>
            <p:cNvSpPr/>
            <p:nvPr/>
          </p:nvSpPr>
          <p:spPr>
            <a:xfrm>
              <a:off x="1780183" y="432301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4" name="object 5604"/>
            <p:cNvSpPr/>
            <p:nvPr/>
          </p:nvSpPr>
          <p:spPr>
            <a:xfrm>
              <a:off x="1781435" y="43236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52" y="2667"/>
                  </a:lnTo>
                  <a:lnTo>
                    <a:pt x="152" y="2527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5" name="object 5605"/>
            <p:cNvSpPr/>
            <p:nvPr/>
          </p:nvSpPr>
          <p:spPr>
            <a:xfrm>
              <a:off x="1781369" y="432370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6" name="object 5606"/>
            <p:cNvSpPr/>
            <p:nvPr/>
          </p:nvSpPr>
          <p:spPr>
            <a:xfrm>
              <a:off x="1779071" y="432229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05"/>
                  </a:lnTo>
                  <a:lnTo>
                    <a:pt x="126" y="2844"/>
                  </a:lnTo>
                  <a:lnTo>
                    <a:pt x="215" y="215"/>
                  </a:lnTo>
                  <a:lnTo>
                    <a:pt x="3314" y="1993"/>
                  </a:lnTo>
                  <a:lnTo>
                    <a:pt x="3314" y="4572"/>
                  </a:lnTo>
                  <a:lnTo>
                    <a:pt x="3352" y="4711"/>
                  </a:lnTo>
                  <a:lnTo>
                    <a:pt x="3441" y="194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7" name="object 5607"/>
            <p:cNvSpPr/>
            <p:nvPr/>
          </p:nvSpPr>
          <p:spPr>
            <a:xfrm>
              <a:off x="1779066" y="432235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40" y="1943"/>
                  </a:moveTo>
                  <a:lnTo>
                    <a:pt x="2209" y="1282"/>
                  </a:lnTo>
                  <a:lnTo>
                    <a:pt x="0" y="0"/>
                  </a:lnTo>
                  <a:lnTo>
                    <a:pt x="0" y="2717"/>
                  </a:lnTo>
                  <a:lnTo>
                    <a:pt x="127" y="2794"/>
                  </a:lnTo>
                  <a:lnTo>
                    <a:pt x="127" y="215"/>
                  </a:lnTo>
                  <a:lnTo>
                    <a:pt x="2209" y="1409"/>
                  </a:lnTo>
                  <a:lnTo>
                    <a:pt x="3213" y="2006"/>
                  </a:lnTo>
                  <a:lnTo>
                    <a:pt x="3213" y="4572"/>
                  </a:lnTo>
                  <a:lnTo>
                    <a:pt x="3340" y="4648"/>
                  </a:lnTo>
                  <a:lnTo>
                    <a:pt x="3340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8" name="object 5608"/>
            <p:cNvSpPr/>
            <p:nvPr/>
          </p:nvSpPr>
          <p:spPr>
            <a:xfrm>
              <a:off x="1774625" y="431974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90"/>
                  </a:lnTo>
                  <a:lnTo>
                    <a:pt x="3060" y="4368"/>
                  </a:lnTo>
                  <a:lnTo>
                    <a:pt x="306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9" name="object 5609"/>
            <p:cNvSpPr/>
            <p:nvPr/>
          </p:nvSpPr>
          <p:spPr>
            <a:xfrm>
              <a:off x="1775688" y="4320438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08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755"/>
                  </a:lnTo>
                  <a:lnTo>
                    <a:pt x="800" y="2908"/>
                  </a:lnTo>
                  <a:close/>
                </a:path>
                <a:path w="1905" h="3810">
                  <a:moveTo>
                    <a:pt x="1612" y="3378"/>
                  </a:moveTo>
                  <a:lnTo>
                    <a:pt x="1041" y="609"/>
                  </a:lnTo>
                  <a:lnTo>
                    <a:pt x="317" y="190"/>
                  </a:lnTo>
                  <a:lnTo>
                    <a:pt x="876" y="2959"/>
                  </a:lnTo>
                  <a:lnTo>
                    <a:pt x="1612" y="337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0" name="object 5610"/>
            <p:cNvSpPr/>
            <p:nvPr/>
          </p:nvSpPr>
          <p:spPr>
            <a:xfrm>
              <a:off x="1774685" y="431978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65"/>
                  </a:lnTo>
                  <a:lnTo>
                    <a:pt x="2946" y="4165"/>
                  </a:lnTo>
                  <a:lnTo>
                    <a:pt x="214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65"/>
                  </a:lnTo>
                  <a:lnTo>
                    <a:pt x="3086" y="4165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1" name="object 5611"/>
            <p:cNvSpPr/>
            <p:nvPr/>
          </p:nvSpPr>
          <p:spPr>
            <a:xfrm>
              <a:off x="1774631" y="431982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65"/>
                  </a:lnTo>
                  <a:lnTo>
                    <a:pt x="3086" y="4356"/>
                  </a:lnTo>
                  <a:lnTo>
                    <a:pt x="3086" y="4152"/>
                  </a:lnTo>
                  <a:lnTo>
                    <a:pt x="2946" y="4152"/>
                  </a:lnTo>
                  <a:lnTo>
                    <a:pt x="214" y="2565"/>
                  </a:lnTo>
                  <a:lnTo>
                    <a:pt x="126" y="203"/>
                  </a:lnTo>
                  <a:lnTo>
                    <a:pt x="352" y="203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52" y="203"/>
                  </a:moveTo>
                  <a:lnTo>
                    <a:pt x="126" y="203"/>
                  </a:lnTo>
                  <a:lnTo>
                    <a:pt x="2837" y="1778"/>
                  </a:lnTo>
                  <a:lnTo>
                    <a:pt x="2946" y="4152"/>
                  </a:lnTo>
                  <a:lnTo>
                    <a:pt x="3086" y="4152"/>
                  </a:lnTo>
                  <a:lnTo>
                    <a:pt x="3086" y="1778"/>
                  </a:lnTo>
                  <a:lnTo>
                    <a:pt x="352" y="2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2" name="object 5612"/>
            <p:cNvSpPr/>
            <p:nvPr/>
          </p:nvSpPr>
          <p:spPr>
            <a:xfrm>
              <a:off x="1775562" y="432029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65" y="2667"/>
                  </a:lnTo>
                  <a:lnTo>
                    <a:pt x="165" y="2527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3" name="object 5613"/>
            <p:cNvSpPr/>
            <p:nvPr/>
          </p:nvSpPr>
          <p:spPr>
            <a:xfrm>
              <a:off x="1775512" y="432032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65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4" name="object 5614"/>
            <p:cNvSpPr/>
            <p:nvPr/>
          </p:nvSpPr>
          <p:spPr>
            <a:xfrm>
              <a:off x="1776755" y="432098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65" y="2667"/>
                  </a:lnTo>
                  <a:lnTo>
                    <a:pt x="165" y="2527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5" name="object 5615"/>
            <p:cNvSpPr/>
            <p:nvPr/>
          </p:nvSpPr>
          <p:spPr>
            <a:xfrm>
              <a:off x="1776700" y="43210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6" name="object 5616"/>
            <p:cNvSpPr/>
            <p:nvPr/>
          </p:nvSpPr>
          <p:spPr>
            <a:xfrm>
              <a:off x="1774404" y="431960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05"/>
                  </a:lnTo>
                  <a:lnTo>
                    <a:pt x="126" y="2844"/>
                  </a:lnTo>
                  <a:lnTo>
                    <a:pt x="215" y="215"/>
                  </a:lnTo>
                  <a:lnTo>
                    <a:pt x="3314" y="1993"/>
                  </a:lnTo>
                  <a:lnTo>
                    <a:pt x="3314" y="4572"/>
                  </a:lnTo>
                  <a:lnTo>
                    <a:pt x="3352" y="4711"/>
                  </a:lnTo>
                  <a:lnTo>
                    <a:pt x="3441" y="194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7" name="object 5617"/>
            <p:cNvSpPr/>
            <p:nvPr/>
          </p:nvSpPr>
          <p:spPr>
            <a:xfrm>
              <a:off x="1774393" y="431966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1943"/>
                  </a:moveTo>
                  <a:lnTo>
                    <a:pt x="2209" y="1295"/>
                  </a:lnTo>
                  <a:lnTo>
                    <a:pt x="0" y="0"/>
                  </a:lnTo>
                  <a:lnTo>
                    <a:pt x="0" y="2717"/>
                  </a:lnTo>
                  <a:lnTo>
                    <a:pt x="127" y="2794"/>
                  </a:lnTo>
                  <a:lnTo>
                    <a:pt x="127" y="215"/>
                  </a:lnTo>
                  <a:lnTo>
                    <a:pt x="2209" y="1409"/>
                  </a:lnTo>
                  <a:lnTo>
                    <a:pt x="3225" y="2006"/>
                  </a:lnTo>
                  <a:lnTo>
                    <a:pt x="3225" y="4572"/>
                  </a:lnTo>
                  <a:lnTo>
                    <a:pt x="3352" y="4648"/>
                  </a:lnTo>
                  <a:lnTo>
                    <a:pt x="3352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8" name="object 5618"/>
            <p:cNvSpPr/>
            <p:nvPr/>
          </p:nvSpPr>
          <p:spPr>
            <a:xfrm>
              <a:off x="1769953" y="4317051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90"/>
                  </a:lnTo>
                  <a:lnTo>
                    <a:pt x="3060" y="4368"/>
                  </a:lnTo>
                  <a:lnTo>
                    <a:pt x="306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9" name="object 5619"/>
            <p:cNvSpPr/>
            <p:nvPr/>
          </p:nvSpPr>
          <p:spPr>
            <a:xfrm>
              <a:off x="1771015" y="4317746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08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755"/>
                  </a:lnTo>
                  <a:lnTo>
                    <a:pt x="800" y="2908"/>
                  </a:lnTo>
                  <a:close/>
                </a:path>
                <a:path w="1905" h="3810">
                  <a:moveTo>
                    <a:pt x="1612" y="3403"/>
                  </a:moveTo>
                  <a:lnTo>
                    <a:pt x="1041" y="609"/>
                  </a:lnTo>
                  <a:lnTo>
                    <a:pt x="317" y="190"/>
                  </a:lnTo>
                  <a:lnTo>
                    <a:pt x="876" y="2959"/>
                  </a:lnTo>
                  <a:lnTo>
                    <a:pt x="1612" y="340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0" name="object 5620"/>
            <p:cNvSpPr/>
            <p:nvPr/>
          </p:nvSpPr>
          <p:spPr>
            <a:xfrm>
              <a:off x="1770015" y="431708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65"/>
                  </a:lnTo>
                  <a:lnTo>
                    <a:pt x="2946" y="4165"/>
                  </a:lnTo>
                  <a:lnTo>
                    <a:pt x="235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58" y="1790"/>
                  </a:lnTo>
                  <a:lnTo>
                    <a:pt x="2946" y="4165"/>
                  </a:lnTo>
                  <a:lnTo>
                    <a:pt x="3086" y="4165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1" name="object 5621"/>
            <p:cNvSpPr/>
            <p:nvPr/>
          </p:nvSpPr>
          <p:spPr>
            <a:xfrm>
              <a:off x="1769960" y="431711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52"/>
                  </a:lnTo>
                  <a:lnTo>
                    <a:pt x="2946" y="4152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52"/>
                  </a:lnTo>
                  <a:lnTo>
                    <a:pt x="3086" y="4152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2" name="object 5622"/>
            <p:cNvSpPr/>
            <p:nvPr/>
          </p:nvSpPr>
          <p:spPr>
            <a:xfrm>
              <a:off x="1770894" y="431760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65" y="2667"/>
                  </a:lnTo>
                  <a:lnTo>
                    <a:pt x="165" y="2540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3" name="object 5623"/>
            <p:cNvSpPr/>
            <p:nvPr/>
          </p:nvSpPr>
          <p:spPr>
            <a:xfrm>
              <a:off x="1770843" y="431762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4" name="object 5624"/>
            <p:cNvSpPr/>
            <p:nvPr/>
          </p:nvSpPr>
          <p:spPr>
            <a:xfrm>
              <a:off x="1772097" y="43182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52" y="2667"/>
                  </a:lnTo>
                  <a:lnTo>
                    <a:pt x="152" y="2540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5" name="object 5625"/>
            <p:cNvSpPr/>
            <p:nvPr/>
          </p:nvSpPr>
          <p:spPr>
            <a:xfrm>
              <a:off x="1772028" y="431831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6" name="object 5626"/>
            <p:cNvSpPr/>
            <p:nvPr/>
          </p:nvSpPr>
          <p:spPr>
            <a:xfrm>
              <a:off x="1769720" y="431690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01" y="0"/>
                  </a:moveTo>
                  <a:lnTo>
                    <a:pt x="101" y="2705"/>
                  </a:lnTo>
                  <a:lnTo>
                    <a:pt x="139" y="2844"/>
                  </a:lnTo>
                  <a:lnTo>
                    <a:pt x="228" y="215"/>
                  </a:lnTo>
                  <a:lnTo>
                    <a:pt x="3327" y="1993"/>
                  </a:lnTo>
                  <a:lnTo>
                    <a:pt x="3327" y="4572"/>
                  </a:lnTo>
                  <a:lnTo>
                    <a:pt x="3365" y="4711"/>
                  </a:lnTo>
                  <a:lnTo>
                    <a:pt x="3454" y="194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7" name="object 5627"/>
            <p:cNvSpPr/>
            <p:nvPr/>
          </p:nvSpPr>
          <p:spPr>
            <a:xfrm>
              <a:off x="1769719" y="431697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209" y="1295"/>
                  </a:moveTo>
                  <a:lnTo>
                    <a:pt x="0" y="0"/>
                  </a:lnTo>
                  <a:lnTo>
                    <a:pt x="0" y="2717"/>
                  </a:lnTo>
                  <a:lnTo>
                    <a:pt x="127" y="2794"/>
                  </a:lnTo>
                  <a:lnTo>
                    <a:pt x="127" y="215"/>
                  </a:lnTo>
                  <a:lnTo>
                    <a:pt x="2209" y="1409"/>
                  </a:lnTo>
                  <a:close/>
                </a:path>
                <a:path w="3810" h="5079">
                  <a:moveTo>
                    <a:pt x="3352" y="1943"/>
                  </a:moveTo>
                  <a:lnTo>
                    <a:pt x="2222" y="1282"/>
                  </a:lnTo>
                  <a:lnTo>
                    <a:pt x="2222" y="1422"/>
                  </a:lnTo>
                  <a:lnTo>
                    <a:pt x="3225" y="1993"/>
                  </a:lnTo>
                  <a:lnTo>
                    <a:pt x="3225" y="4572"/>
                  </a:lnTo>
                  <a:lnTo>
                    <a:pt x="3352" y="4648"/>
                  </a:lnTo>
                  <a:lnTo>
                    <a:pt x="3352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8" name="object 5628"/>
            <p:cNvSpPr/>
            <p:nvPr/>
          </p:nvSpPr>
          <p:spPr>
            <a:xfrm>
              <a:off x="1779294" y="431788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90"/>
                  </a:lnTo>
                  <a:lnTo>
                    <a:pt x="3060" y="4368"/>
                  </a:lnTo>
                  <a:lnTo>
                    <a:pt x="3060" y="17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9" name="object 5629"/>
            <p:cNvSpPr/>
            <p:nvPr/>
          </p:nvSpPr>
          <p:spPr>
            <a:xfrm>
              <a:off x="1780349" y="4318571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08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755"/>
                  </a:lnTo>
                  <a:lnTo>
                    <a:pt x="800" y="2908"/>
                  </a:lnTo>
                  <a:close/>
                </a:path>
                <a:path w="1905" h="3810">
                  <a:moveTo>
                    <a:pt x="1612" y="3403"/>
                  </a:moveTo>
                  <a:lnTo>
                    <a:pt x="1041" y="609"/>
                  </a:lnTo>
                  <a:lnTo>
                    <a:pt x="317" y="190"/>
                  </a:lnTo>
                  <a:lnTo>
                    <a:pt x="876" y="2959"/>
                  </a:lnTo>
                  <a:lnTo>
                    <a:pt x="1612" y="340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0" name="object 5630"/>
            <p:cNvSpPr/>
            <p:nvPr/>
          </p:nvSpPr>
          <p:spPr>
            <a:xfrm>
              <a:off x="1779357" y="431791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52"/>
                  </a:lnTo>
                  <a:lnTo>
                    <a:pt x="2946" y="4152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52"/>
                  </a:lnTo>
                  <a:lnTo>
                    <a:pt x="3086" y="4152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1" name="object 5631"/>
            <p:cNvSpPr/>
            <p:nvPr/>
          </p:nvSpPr>
          <p:spPr>
            <a:xfrm>
              <a:off x="1779300" y="431794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52"/>
                  </a:lnTo>
                  <a:lnTo>
                    <a:pt x="2946" y="4152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52"/>
                  </a:lnTo>
                  <a:lnTo>
                    <a:pt x="3086" y="4152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2" name="object 5632"/>
            <p:cNvSpPr/>
            <p:nvPr/>
          </p:nvSpPr>
          <p:spPr>
            <a:xfrm>
              <a:off x="1780233" y="43184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65" y="2667"/>
                  </a:lnTo>
                  <a:lnTo>
                    <a:pt x="165" y="2540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3" name="object 5633"/>
            <p:cNvSpPr/>
            <p:nvPr/>
          </p:nvSpPr>
          <p:spPr>
            <a:xfrm>
              <a:off x="1780183" y="43184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90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4" name="object 5634"/>
            <p:cNvSpPr/>
            <p:nvPr/>
          </p:nvSpPr>
          <p:spPr>
            <a:xfrm>
              <a:off x="1781435" y="431911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52" y="2667"/>
                  </a:lnTo>
                  <a:lnTo>
                    <a:pt x="152" y="2540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5" name="object 5635"/>
            <p:cNvSpPr/>
            <p:nvPr/>
          </p:nvSpPr>
          <p:spPr>
            <a:xfrm>
              <a:off x="1781369" y="431913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90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6" name="object 5636"/>
            <p:cNvSpPr/>
            <p:nvPr/>
          </p:nvSpPr>
          <p:spPr>
            <a:xfrm>
              <a:off x="1779071" y="431773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05"/>
                  </a:lnTo>
                  <a:lnTo>
                    <a:pt x="126" y="2844"/>
                  </a:lnTo>
                  <a:lnTo>
                    <a:pt x="215" y="215"/>
                  </a:lnTo>
                  <a:lnTo>
                    <a:pt x="3314" y="1993"/>
                  </a:lnTo>
                  <a:lnTo>
                    <a:pt x="3314" y="4559"/>
                  </a:lnTo>
                  <a:lnTo>
                    <a:pt x="3352" y="4711"/>
                  </a:lnTo>
                  <a:lnTo>
                    <a:pt x="3441" y="194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7" name="object 5637"/>
            <p:cNvSpPr/>
            <p:nvPr/>
          </p:nvSpPr>
          <p:spPr>
            <a:xfrm>
              <a:off x="1779066" y="431779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40" y="1943"/>
                  </a:moveTo>
                  <a:lnTo>
                    <a:pt x="2209" y="1282"/>
                  </a:lnTo>
                  <a:lnTo>
                    <a:pt x="0" y="0"/>
                  </a:lnTo>
                  <a:lnTo>
                    <a:pt x="0" y="2717"/>
                  </a:lnTo>
                  <a:lnTo>
                    <a:pt x="127" y="2794"/>
                  </a:lnTo>
                  <a:lnTo>
                    <a:pt x="127" y="215"/>
                  </a:lnTo>
                  <a:lnTo>
                    <a:pt x="2209" y="1409"/>
                  </a:lnTo>
                  <a:lnTo>
                    <a:pt x="3213" y="2006"/>
                  </a:lnTo>
                  <a:lnTo>
                    <a:pt x="3213" y="4572"/>
                  </a:lnTo>
                  <a:lnTo>
                    <a:pt x="3340" y="4648"/>
                  </a:lnTo>
                  <a:lnTo>
                    <a:pt x="3340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8" name="object 5638"/>
            <p:cNvSpPr/>
            <p:nvPr/>
          </p:nvSpPr>
          <p:spPr>
            <a:xfrm>
              <a:off x="1774625" y="431519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60" y="4356"/>
                  </a:lnTo>
                  <a:lnTo>
                    <a:pt x="3060" y="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9" name="object 5639"/>
            <p:cNvSpPr/>
            <p:nvPr/>
          </p:nvSpPr>
          <p:spPr>
            <a:xfrm>
              <a:off x="1775688" y="431587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800" y="2908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46" y="2755"/>
                  </a:lnTo>
                  <a:lnTo>
                    <a:pt x="800" y="2908"/>
                  </a:lnTo>
                  <a:close/>
                </a:path>
                <a:path w="1905" h="3810">
                  <a:moveTo>
                    <a:pt x="1612" y="3378"/>
                  </a:moveTo>
                  <a:lnTo>
                    <a:pt x="1041" y="609"/>
                  </a:lnTo>
                  <a:lnTo>
                    <a:pt x="317" y="190"/>
                  </a:lnTo>
                  <a:lnTo>
                    <a:pt x="876" y="2959"/>
                  </a:lnTo>
                  <a:lnTo>
                    <a:pt x="1612" y="337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0" name="object 5640"/>
            <p:cNvSpPr/>
            <p:nvPr/>
          </p:nvSpPr>
          <p:spPr>
            <a:xfrm>
              <a:off x="1774685" y="431522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65"/>
                  </a:lnTo>
                  <a:lnTo>
                    <a:pt x="2946" y="4165"/>
                  </a:lnTo>
                  <a:lnTo>
                    <a:pt x="214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65"/>
                  </a:lnTo>
                  <a:lnTo>
                    <a:pt x="3086" y="4165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1" name="object 5641"/>
            <p:cNvSpPr/>
            <p:nvPr/>
          </p:nvSpPr>
          <p:spPr>
            <a:xfrm>
              <a:off x="1774631" y="431525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78"/>
                  </a:lnTo>
                  <a:lnTo>
                    <a:pt x="3086" y="4368"/>
                  </a:lnTo>
                  <a:lnTo>
                    <a:pt x="3086" y="4152"/>
                  </a:lnTo>
                  <a:lnTo>
                    <a:pt x="2946" y="4152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372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2" y="215"/>
                  </a:moveTo>
                  <a:lnTo>
                    <a:pt x="126" y="215"/>
                  </a:lnTo>
                  <a:lnTo>
                    <a:pt x="2837" y="1790"/>
                  </a:lnTo>
                  <a:lnTo>
                    <a:pt x="2946" y="4152"/>
                  </a:lnTo>
                  <a:lnTo>
                    <a:pt x="3086" y="4152"/>
                  </a:lnTo>
                  <a:lnTo>
                    <a:pt x="3086" y="1790"/>
                  </a:lnTo>
                  <a:lnTo>
                    <a:pt x="372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2" name="object 5642"/>
            <p:cNvSpPr/>
            <p:nvPr/>
          </p:nvSpPr>
          <p:spPr>
            <a:xfrm>
              <a:off x="1775562" y="431573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65" y="2667"/>
                  </a:lnTo>
                  <a:lnTo>
                    <a:pt x="165" y="2540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3" name="object 5643"/>
            <p:cNvSpPr/>
            <p:nvPr/>
          </p:nvSpPr>
          <p:spPr>
            <a:xfrm>
              <a:off x="1775512" y="431576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78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4" name="object 5644"/>
            <p:cNvSpPr/>
            <p:nvPr/>
          </p:nvSpPr>
          <p:spPr>
            <a:xfrm>
              <a:off x="1776755" y="43164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165" y="2667"/>
                  </a:lnTo>
                  <a:lnTo>
                    <a:pt x="165" y="2527"/>
                  </a:lnTo>
                  <a:lnTo>
                    <a:pt x="12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5" name="object 5645"/>
            <p:cNvSpPr/>
            <p:nvPr/>
          </p:nvSpPr>
          <p:spPr>
            <a:xfrm>
              <a:off x="1776700" y="431644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78"/>
                  </a:lnTo>
                  <a:lnTo>
                    <a:pt x="215" y="2705"/>
                  </a:lnTo>
                  <a:lnTo>
                    <a:pt x="215" y="2565"/>
                  </a:lnTo>
                  <a:lnTo>
                    <a:pt x="126" y="215"/>
                  </a:lnTo>
                  <a:lnTo>
                    <a:pt x="279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6" name="object 5646"/>
            <p:cNvSpPr/>
            <p:nvPr/>
          </p:nvSpPr>
          <p:spPr>
            <a:xfrm>
              <a:off x="1774404" y="431504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88" y="0"/>
                  </a:moveTo>
                  <a:lnTo>
                    <a:pt x="88" y="2705"/>
                  </a:lnTo>
                  <a:lnTo>
                    <a:pt x="126" y="2844"/>
                  </a:lnTo>
                  <a:lnTo>
                    <a:pt x="215" y="215"/>
                  </a:lnTo>
                  <a:lnTo>
                    <a:pt x="3314" y="1993"/>
                  </a:lnTo>
                  <a:lnTo>
                    <a:pt x="3314" y="4572"/>
                  </a:lnTo>
                  <a:lnTo>
                    <a:pt x="3352" y="4711"/>
                  </a:lnTo>
                  <a:lnTo>
                    <a:pt x="3441" y="194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7" name="object 5647"/>
            <p:cNvSpPr/>
            <p:nvPr/>
          </p:nvSpPr>
          <p:spPr>
            <a:xfrm>
              <a:off x="1774393" y="431510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1943"/>
                  </a:moveTo>
                  <a:lnTo>
                    <a:pt x="2209" y="1282"/>
                  </a:lnTo>
                  <a:lnTo>
                    <a:pt x="0" y="0"/>
                  </a:lnTo>
                  <a:lnTo>
                    <a:pt x="0" y="2717"/>
                  </a:lnTo>
                  <a:lnTo>
                    <a:pt x="127" y="2794"/>
                  </a:lnTo>
                  <a:lnTo>
                    <a:pt x="127" y="215"/>
                  </a:lnTo>
                  <a:lnTo>
                    <a:pt x="2209" y="1409"/>
                  </a:lnTo>
                  <a:lnTo>
                    <a:pt x="3225" y="2006"/>
                  </a:lnTo>
                  <a:lnTo>
                    <a:pt x="3225" y="4572"/>
                  </a:lnTo>
                  <a:lnTo>
                    <a:pt x="3352" y="4648"/>
                  </a:lnTo>
                  <a:lnTo>
                    <a:pt x="3352" y="194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8" name="object 5648"/>
            <p:cNvSpPr/>
            <p:nvPr/>
          </p:nvSpPr>
          <p:spPr>
            <a:xfrm>
              <a:off x="1740724" y="4263245"/>
              <a:ext cx="67945" cy="40005"/>
            </a:xfrm>
            <a:custGeom>
              <a:avLst/>
              <a:gdLst/>
              <a:ahLst/>
              <a:cxnLst/>
              <a:rect l="l" t="t" r="r" b="b"/>
              <a:pathLst>
                <a:path w="67944" h="40004">
                  <a:moveTo>
                    <a:pt x="34912" y="0"/>
                  </a:moveTo>
                  <a:lnTo>
                    <a:pt x="34378" y="0"/>
                  </a:lnTo>
                  <a:lnTo>
                    <a:pt x="0" y="19850"/>
                  </a:lnTo>
                  <a:lnTo>
                    <a:pt x="0" y="21221"/>
                  </a:lnTo>
                  <a:lnTo>
                    <a:pt x="31280" y="39281"/>
                  </a:lnTo>
                  <a:lnTo>
                    <a:pt x="32435" y="39941"/>
                  </a:lnTo>
                  <a:lnTo>
                    <a:pt x="33870" y="39941"/>
                  </a:lnTo>
                  <a:lnTo>
                    <a:pt x="67792" y="20370"/>
                  </a:lnTo>
                  <a:lnTo>
                    <a:pt x="67792" y="18986"/>
                  </a:lnTo>
                  <a:lnTo>
                    <a:pt x="34912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9" name="object 5649"/>
            <p:cNvSpPr/>
            <p:nvPr/>
          </p:nvSpPr>
          <p:spPr>
            <a:xfrm>
              <a:off x="1774273" y="4265073"/>
              <a:ext cx="30480" cy="31115"/>
            </a:xfrm>
            <a:custGeom>
              <a:avLst/>
              <a:gdLst/>
              <a:ahLst/>
              <a:cxnLst/>
              <a:rect l="l" t="t" r="r" b="b"/>
              <a:pathLst>
                <a:path w="30480" h="31114">
                  <a:moveTo>
                    <a:pt x="29972" y="0"/>
                  </a:moveTo>
                  <a:lnTo>
                    <a:pt x="0" y="17310"/>
                  </a:lnTo>
                  <a:lnTo>
                    <a:pt x="0" y="31026"/>
                  </a:lnTo>
                  <a:lnTo>
                    <a:pt x="29972" y="13715"/>
                  </a:lnTo>
                  <a:lnTo>
                    <a:pt x="299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0" name="object 5650"/>
            <p:cNvSpPr/>
            <p:nvPr/>
          </p:nvSpPr>
          <p:spPr>
            <a:xfrm>
              <a:off x="1774273" y="4278794"/>
              <a:ext cx="30480" cy="21590"/>
            </a:xfrm>
            <a:custGeom>
              <a:avLst/>
              <a:gdLst/>
              <a:ahLst/>
              <a:cxnLst/>
              <a:rect l="l" t="t" r="r" b="b"/>
              <a:pathLst>
                <a:path w="30480" h="21589">
                  <a:moveTo>
                    <a:pt x="29972" y="0"/>
                  </a:moveTo>
                  <a:lnTo>
                    <a:pt x="0" y="17284"/>
                  </a:lnTo>
                  <a:lnTo>
                    <a:pt x="0" y="21259"/>
                  </a:lnTo>
                  <a:lnTo>
                    <a:pt x="29972" y="3949"/>
                  </a:lnTo>
                  <a:lnTo>
                    <a:pt x="2997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1" name="object 5651"/>
            <p:cNvSpPr/>
            <p:nvPr/>
          </p:nvSpPr>
          <p:spPr>
            <a:xfrm>
              <a:off x="1744304" y="4265064"/>
              <a:ext cx="30480" cy="31115"/>
            </a:xfrm>
            <a:custGeom>
              <a:avLst/>
              <a:gdLst/>
              <a:ahLst/>
              <a:cxnLst/>
              <a:rect l="l" t="t" r="r" b="b"/>
              <a:pathLst>
                <a:path w="30480" h="31114">
                  <a:moveTo>
                    <a:pt x="14998" y="0"/>
                  </a:moveTo>
                  <a:lnTo>
                    <a:pt x="0" y="12"/>
                  </a:lnTo>
                  <a:lnTo>
                    <a:pt x="0" y="13715"/>
                  </a:lnTo>
                  <a:lnTo>
                    <a:pt x="29972" y="31026"/>
                  </a:lnTo>
                  <a:lnTo>
                    <a:pt x="29972" y="17310"/>
                  </a:lnTo>
                  <a:lnTo>
                    <a:pt x="1499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2" name="object 5652"/>
            <p:cNvSpPr/>
            <p:nvPr/>
          </p:nvSpPr>
          <p:spPr>
            <a:xfrm>
              <a:off x="1744304" y="4278787"/>
              <a:ext cx="30480" cy="21590"/>
            </a:xfrm>
            <a:custGeom>
              <a:avLst/>
              <a:gdLst/>
              <a:ahLst/>
              <a:cxnLst/>
              <a:rect l="l" t="t" r="r" b="b"/>
              <a:pathLst>
                <a:path w="30480" h="21589">
                  <a:moveTo>
                    <a:pt x="0" y="0"/>
                  </a:moveTo>
                  <a:lnTo>
                    <a:pt x="0" y="3949"/>
                  </a:lnTo>
                  <a:lnTo>
                    <a:pt x="29972" y="21259"/>
                  </a:lnTo>
                  <a:lnTo>
                    <a:pt x="29972" y="17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3" name="object 5653"/>
            <p:cNvSpPr/>
            <p:nvPr/>
          </p:nvSpPr>
          <p:spPr>
            <a:xfrm>
              <a:off x="1742358" y="4246542"/>
              <a:ext cx="64135" cy="39370"/>
            </a:xfrm>
            <a:custGeom>
              <a:avLst/>
              <a:gdLst/>
              <a:ahLst/>
              <a:cxnLst/>
              <a:rect l="l" t="t" r="r" b="b"/>
              <a:pathLst>
                <a:path w="64135" h="39370">
                  <a:moveTo>
                    <a:pt x="47599" y="0"/>
                  </a:moveTo>
                  <a:lnTo>
                    <a:pt x="31368" y="1308"/>
                  </a:lnTo>
                  <a:lnTo>
                    <a:pt x="0" y="19418"/>
                  </a:lnTo>
                  <a:lnTo>
                    <a:pt x="16217" y="18516"/>
                  </a:lnTo>
                  <a:lnTo>
                    <a:pt x="32461" y="38887"/>
                  </a:lnTo>
                  <a:lnTo>
                    <a:pt x="63842" y="20764"/>
                  </a:lnTo>
                  <a:lnTo>
                    <a:pt x="63842" y="20040"/>
                  </a:lnTo>
                  <a:lnTo>
                    <a:pt x="4759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4" name="object 5654"/>
            <p:cNvSpPr/>
            <p:nvPr/>
          </p:nvSpPr>
          <p:spPr>
            <a:xfrm>
              <a:off x="1742347" y="4264660"/>
              <a:ext cx="33020" cy="20955"/>
            </a:xfrm>
            <a:custGeom>
              <a:avLst/>
              <a:gdLst/>
              <a:ahLst/>
              <a:cxnLst/>
              <a:rect l="l" t="t" r="r" b="b"/>
              <a:pathLst>
                <a:path w="33019" h="20954">
                  <a:moveTo>
                    <a:pt x="16243" y="0"/>
                  </a:moveTo>
                  <a:lnTo>
                    <a:pt x="0" y="1308"/>
                  </a:lnTo>
                  <a:lnTo>
                    <a:pt x="0" y="2031"/>
                  </a:lnTo>
                  <a:lnTo>
                    <a:pt x="16243" y="723"/>
                  </a:lnTo>
                  <a:lnTo>
                    <a:pt x="32473" y="20764"/>
                  </a:lnTo>
                  <a:lnTo>
                    <a:pt x="32473" y="20040"/>
                  </a:lnTo>
                  <a:lnTo>
                    <a:pt x="1624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5" name="object 5655"/>
            <p:cNvSpPr/>
            <p:nvPr/>
          </p:nvSpPr>
          <p:spPr>
            <a:xfrm>
              <a:off x="1758576" y="4246543"/>
              <a:ext cx="47625" cy="38735"/>
            </a:xfrm>
            <a:custGeom>
              <a:avLst/>
              <a:gdLst/>
              <a:ahLst/>
              <a:cxnLst/>
              <a:rect l="l" t="t" r="r" b="b"/>
              <a:pathLst>
                <a:path w="47625" h="38735">
                  <a:moveTo>
                    <a:pt x="31381" y="0"/>
                  </a:moveTo>
                  <a:lnTo>
                    <a:pt x="0" y="18122"/>
                  </a:lnTo>
                  <a:lnTo>
                    <a:pt x="16243" y="38163"/>
                  </a:lnTo>
                  <a:lnTo>
                    <a:pt x="47625" y="20040"/>
                  </a:lnTo>
                  <a:lnTo>
                    <a:pt x="313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6" name="object 5656"/>
            <p:cNvSpPr/>
            <p:nvPr/>
          </p:nvSpPr>
          <p:spPr>
            <a:xfrm>
              <a:off x="1759953" y="4246003"/>
              <a:ext cx="46355" cy="38735"/>
            </a:xfrm>
            <a:custGeom>
              <a:avLst/>
              <a:gdLst/>
              <a:ahLst/>
              <a:cxnLst/>
              <a:rect l="l" t="t" r="r" b="b"/>
              <a:pathLst>
                <a:path w="46355" h="38735">
                  <a:moveTo>
                    <a:pt x="45847" y="21107"/>
                  </a:moveTo>
                  <a:lnTo>
                    <a:pt x="28765" y="101"/>
                  </a:lnTo>
                  <a:lnTo>
                    <a:pt x="27698" y="0"/>
                  </a:lnTo>
                  <a:lnTo>
                    <a:pt x="26238" y="1181"/>
                  </a:lnTo>
                  <a:lnTo>
                    <a:pt x="26187" y="1651"/>
                  </a:lnTo>
                  <a:lnTo>
                    <a:pt x="25082" y="1511"/>
                  </a:lnTo>
                  <a:lnTo>
                    <a:pt x="23622" y="2692"/>
                  </a:lnTo>
                  <a:lnTo>
                    <a:pt x="23571" y="3162"/>
                  </a:lnTo>
                  <a:lnTo>
                    <a:pt x="22479" y="3035"/>
                  </a:lnTo>
                  <a:lnTo>
                    <a:pt x="21018" y="4216"/>
                  </a:lnTo>
                  <a:lnTo>
                    <a:pt x="20967" y="4699"/>
                  </a:lnTo>
                  <a:lnTo>
                    <a:pt x="19862" y="4546"/>
                  </a:lnTo>
                  <a:lnTo>
                    <a:pt x="18402" y="5727"/>
                  </a:lnTo>
                  <a:lnTo>
                    <a:pt x="18338" y="6172"/>
                  </a:lnTo>
                  <a:lnTo>
                    <a:pt x="17259" y="6070"/>
                  </a:lnTo>
                  <a:lnTo>
                    <a:pt x="15798" y="7251"/>
                  </a:lnTo>
                  <a:lnTo>
                    <a:pt x="15748" y="7734"/>
                  </a:lnTo>
                  <a:lnTo>
                    <a:pt x="14643" y="7594"/>
                  </a:lnTo>
                  <a:lnTo>
                    <a:pt x="13182" y="8775"/>
                  </a:lnTo>
                  <a:lnTo>
                    <a:pt x="13131" y="9245"/>
                  </a:lnTo>
                  <a:lnTo>
                    <a:pt x="12026" y="9105"/>
                  </a:lnTo>
                  <a:lnTo>
                    <a:pt x="10566" y="10287"/>
                  </a:lnTo>
                  <a:lnTo>
                    <a:pt x="10515" y="10769"/>
                  </a:lnTo>
                  <a:lnTo>
                    <a:pt x="9423" y="10629"/>
                  </a:lnTo>
                  <a:lnTo>
                    <a:pt x="7962" y="11811"/>
                  </a:lnTo>
                  <a:lnTo>
                    <a:pt x="7912" y="12280"/>
                  </a:lnTo>
                  <a:lnTo>
                    <a:pt x="6807" y="12141"/>
                  </a:lnTo>
                  <a:lnTo>
                    <a:pt x="5346" y="13322"/>
                  </a:lnTo>
                  <a:lnTo>
                    <a:pt x="5295" y="13792"/>
                  </a:lnTo>
                  <a:lnTo>
                    <a:pt x="4203" y="13665"/>
                  </a:lnTo>
                  <a:lnTo>
                    <a:pt x="2743" y="14846"/>
                  </a:lnTo>
                  <a:lnTo>
                    <a:pt x="2679" y="15341"/>
                  </a:lnTo>
                  <a:lnTo>
                    <a:pt x="1587" y="15189"/>
                  </a:lnTo>
                  <a:lnTo>
                    <a:pt x="127" y="16370"/>
                  </a:lnTo>
                  <a:lnTo>
                    <a:pt x="0" y="17449"/>
                  </a:lnTo>
                  <a:lnTo>
                    <a:pt x="16827" y="38138"/>
                  </a:lnTo>
                  <a:lnTo>
                    <a:pt x="17335" y="38354"/>
                  </a:lnTo>
                  <a:lnTo>
                    <a:pt x="17818" y="38354"/>
                  </a:lnTo>
                  <a:lnTo>
                    <a:pt x="18199" y="38354"/>
                  </a:lnTo>
                  <a:lnTo>
                    <a:pt x="18580" y="38227"/>
                  </a:lnTo>
                  <a:lnTo>
                    <a:pt x="19621" y="37376"/>
                  </a:lnTo>
                  <a:lnTo>
                    <a:pt x="19685" y="36728"/>
                  </a:lnTo>
                  <a:lnTo>
                    <a:pt x="19951" y="36830"/>
                  </a:lnTo>
                  <a:lnTo>
                    <a:pt x="20434" y="36830"/>
                  </a:lnTo>
                  <a:lnTo>
                    <a:pt x="20815" y="36830"/>
                  </a:lnTo>
                  <a:lnTo>
                    <a:pt x="21196" y="36703"/>
                  </a:lnTo>
                  <a:lnTo>
                    <a:pt x="22237" y="35852"/>
                  </a:lnTo>
                  <a:lnTo>
                    <a:pt x="22301" y="35204"/>
                  </a:lnTo>
                  <a:lnTo>
                    <a:pt x="22555" y="35306"/>
                  </a:lnTo>
                  <a:lnTo>
                    <a:pt x="23037" y="35306"/>
                  </a:lnTo>
                  <a:lnTo>
                    <a:pt x="23418" y="35306"/>
                  </a:lnTo>
                  <a:lnTo>
                    <a:pt x="23799" y="35179"/>
                  </a:lnTo>
                  <a:lnTo>
                    <a:pt x="24853" y="34328"/>
                  </a:lnTo>
                  <a:lnTo>
                    <a:pt x="24904" y="33693"/>
                  </a:lnTo>
                  <a:lnTo>
                    <a:pt x="25171" y="33794"/>
                  </a:lnTo>
                  <a:lnTo>
                    <a:pt x="25654" y="33794"/>
                  </a:lnTo>
                  <a:lnTo>
                    <a:pt x="26035" y="33794"/>
                  </a:lnTo>
                  <a:lnTo>
                    <a:pt x="26416" y="33667"/>
                  </a:lnTo>
                  <a:lnTo>
                    <a:pt x="27470" y="32816"/>
                  </a:lnTo>
                  <a:lnTo>
                    <a:pt x="27520" y="32169"/>
                  </a:lnTo>
                  <a:lnTo>
                    <a:pt x="27774" y="32270"/>
                  </a:lnTo>
                  <a:lnTo>
                    <a:pt x="28257" y="32270"/>
                  </a:lnTo>
                  <a:lnTo>
                    <a:pt x="28638" y="32270"/>
                  </a:lnTo>
                  <a:lnTo>
                    <a:pt x="29019" y="32143"/>
                  </a:lnTo>
                  <a:lnTo>
                    <a:pt x="30073" y="31292"/>
                  </a:lnTo>
                  <a:lnTo>
                    <a:pt x="30124" y="30657"/>
                  </a:lnTo>
                  <a:lnTo>
                    <a:pt x="30391" y="30759"/>
                  </a:lnTo>
                  <a:lnTo>
                    <a:pt x="30873" y="30759"/>
                  </a:lnTo>
                  <a:lnTo>
                    <a:pt x="31254" y="30759"/>
                  </a:lnTo>
                  <a:lnTo>
                    <a:pt x="31635" y="30632"/>
                  </a:lnTo>
                  <a:lnTo>
                    <a:pt x="32677" y="29781"/>
                  </a:lnTo>
                  <a:lnTo>
                    <a:pt x="32740" y="29133"/>
                  </a:lnTo>
                  <a:lnTo>
                    <a:pt x="33007" y="29235"/>
                  </a:lnTo>
                  <a:lnTo>
                    <a:pt x="33489" y="29235"/>
                  </a:lnTo>
                  <a:lnTo>
                    <a:pt x="33870" y="29235"/>
                  </a:lnTo>
                  <a:lnTo>
                    <a:pt x="34251" y="29108"/>
                  </a:lnTo>
                  <a:lnTo>
                    <a:pt x="35306" y="28257"/>
                  </a:lnTo>
                  <a:lnTo>
                    <a:pt x="35356" y="27609"/>
                  </a:lnTo>
                  <a:lnTo>
                    <a:pt x="35610" y="27711"/>
                  </a:lnTo>
                  <a:lnTo>
                    <a:pt x="36093" y="27711"/>
                  </a:lnTo>
                  <a:lnTo>
                    <a:pt x="36474" y="27711"/>
                  </a:lnTo>
                  <a:lnTo>
                    <a:pt x="36855" y="27584"/>
                  </a:lnTo>
                  <a:lnTo>
                    <a:pt x="37896" y="26733"/>
                  </a:lnTo>
                  <a:lnTo>
                    <a:pt x="37960" y="26098"/>
                  </a:lnTo>
                  <a:lnTo>
                    <a:pt x="38227" y="26200"/>
                  </a:lnTo>
                  <a:lnTo>
                    <a:pt x="38709" y="26200"/>
                  </a:lnTo>
                  <a:lnTo>
                    <a:pt x="39090" y="26200"/>
                  </a:lnTo>
                  <a:lnTo>
                    <a:pt x="39471" y="26073"/>
                  </a:lnTo>
                  <a:lnTo>
                    <a:pt x="40513" y="25222"/>
                  </a:lnTo>
                  <a:lnTo>
                    <a:pt x="40576" y="24574"/>
                  </a:lnTo>
                  <a:lnTo>
                    <a:pt x="40830" y="24676"/>
                  </a:lnTo>
                  <a:lnTo>
                    <a:pt x="41313" y="24676"/>
                  </a:lnTo>
                  <a:lnTo>
                    <a:pt x="41694" y="24676"/>
                  </a:lnTo>
                  <a:lnTo>
                    <a:pt x="42075" y="24549"/>
                  </a:lnTo>
                  <a:lnTo>
                    <a:pt x="43116" y="23698"/>
                  </a:lnTo>
                  <a:lnTo>
                    <a:pt x="43180" y="23063"/>
                  </a:lnTo>
                  <a:lnTo>
                    <a:pt x="43446" y="23164"/>
                  </a:lnTo>
                  <a:lnTo>
                    <a:pt x="43929" y="23164"/>
                  </a:lnTo>
                  <a:lnTo>
                    <a:pt x="44310" y="23164"/>
                  </a:lnTo>
                  <a:lnTo>
                    <a:pt x="44691" y="23037"/>
                  </a:lnTo>
                  <a:lnTo>
                    <a:pt x="45745" y="22186"/>
                  </a:lnTo>
                  <a:lnTo>
                    <a:pt x="45847" y="21107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7" name="object 5657"/>
            <p:cNvSpPr/>
            <p:nvPr/>
          </p:nvSpPr>
          <p:spPr>
            <a:xfrm>
              <a:off x="1743443" y="4245864"/>
              <a:ext cx="46990" cy="20320"/>
            </a:xfrm>
            <a:custGeom>
              <a:avLst/>
              <a:gdLst/>
              <a:ahLst/>
              <a:cxnLst/>
              <a:rect l="l" t="t" r="r" b="b"/>
              <a:pathLst>
                <a:path w="46989" h="20320">
                  <a:moveTo>
                    <a:pt x="46443" y="2590"/>
                  </a:moveTo>
                  <a:lnTo>
                    <a:pt x="46291" y="723"/>
                  </a:lnTo>
                  <a:lnTo>
                    <a:pt x="45478" y="0"/>
                  </a:lnTo>
                  <a:lnTo>
                    <a:pt x="27355" y="1460"/>
                  </a:lnTo>
                  <a:lnTo>
                    <a:pt x="26644" y="2286"/>
                  </a:lnTo>
                  <a:lnTo>
                    <a:pt x="26682" y="2819"/>
                  </a:lnTo>
                  <a:lnTo>
                    <a:pt x="24688" y="2971"/>
                  </a:lnTo>
                  <a:lnTo>
                    <a:pt x="23977" y="3797"/>
                  </a:lnTo>
                  <a:lnTo>
                    <a:pt x="24015" y="4343"/>
                  </a:lnTo>
                  <a:lnTo>
                    <a:pt x="22021" y="4495"/>
                  </a:lnTo>
                  <a:lnTo>
                    <a:pt x="21310" y="5321"/>
                  </a:lnTo>
                  <a:lnTo>
                    <a:pt x="21348" y="5867"/>
                  </a:lnTo>
                  <a:lnTo>
                    <a:pt x="19354" y="6019"/>
                  </a:lnTo>
                  <a:lnTo>
                    <a:pt x="18643" y="6845"/>
                  </a:lnTo>
                  <a:lnTo>
                    <a:pt x="18681" y="7391"/>
                  </a:lnTo>
                  <a:lnTo>
                    <a:pt x="16687" y="7543"/>
                  </a:lnTo>
                  <a:lnTo>
                    <a:pt x="15976" y="8369"/>
                  </a:lnTo>
                  <a:lnTo>
                    <a:pt x="16014" y="8902"/>
                  </a:lnTo>
                  <a:lnTo>
                    <a:pt x="14020" y="9055"/>
                  </a:lnTo>
                  <a:lnTo>
                    <a:pt x="13309" y="9880"/>
                  </a:lnTo>
                  <a:lnTo>
                    <a:pt x="13347" y="10426"/>
                  </a:lnTo>
                  <a:lnTo>
                    <a:pt x="11353" y="10579"/>
                  </a:lnTo>
                  <a:lnTo>
                    <a:pt x="10655" y="11404"/>
                  </a:lnTo>
                  <a:lnTo>
                    <a:pt x="10693" y="11950"/>
                  </a:lnTo>
                  <a:lnTo>
                    <a:pt x="8686" y="12103"/>
                  </a:lnTo>
                  <a:lnTo>
                    <a:pt x="7988" y="12928"/>
                  </a:lnTo>
                  <a:lnTo>
                    <a:pt x="8026" y="13474"/>
                  </a:lnTo>
                  <a:lnTo>
                    <a:pt x="6032" y="13627"/>
                  </a:lnTo>
                  <a:lnTo>
                    <a:pt x="5334" y="14452"/>
                  </a:lnTo>
                  <a:lnTo>
                    <a:pt x="5372" y="14998"/>
                  </a:lnTo>
                  <a:lnTo>
                    <a:pt x="3365" y="15151"/>
                  </a:lnTo>
                  <a:lnTo>
                    <a:pt x="2667" y="15976"/>
                  </a:lnTo>
                  <a:lnTo>
                    <a:pt x="2705" y="16510"/>
                  </a:lnTo>
                  <a:lnTo>
                    <a:pt x="698" y="16662"/>
                  </a:lnTo>
                  <a:lnTo>
                    <a:pt x="0" y="17487"/>
                  </a:lnTo>
                  <a:lnTo>
                    <a:pt x="139" y="19329"/>
                  </a:lnTo>
                  <a:lnTo>
                    <a:pt x="901" y="20002"/>
                  </a:lnTo>
                  <a:lnTo>
                    <a:pt x="1778" y="20002"/>
                  </a:lnTo>
                  <a:lnTo>
                    <a:pt x="19088" y="18618"/>
                  </a:lnTo>
                  <a:lnTo>
                    <a:pt x="19786" y="17805"/>
                  </a:lnTo>
                  <a:lnTo>
                    <a:pt x="19735" y="17284"/>
                  </a:lnTo>
                  <a:lnTo>
                    <a:pt x="21767" y="17119"/>
                  </a:lnTo>
                  <a:lnTo>
                    <a:pt x="22453" y="16294"/>
                  </a:lnTo>
                  <a:lnTo>
                    <a:pt x="22402" y="15760"/>
                  </a:lnTo>
                  <a:lnTo>
                    <a:pt x="24422" y="15595"/>
                  </a:lnTo>
                  <a:lnTo>
                    <a:pt x="25120" y="14770"/>
                  </a:lnTo>
                  <a:lnTo>
                    <a:pt x="25069" y="14236"/>
                  </a:lnTo>
                  <a:lnTo>
                    <a:pt x="27089" y="14071"/>
                  </a:lnTo>
                  <a:lnTo>
                    <a:pt x="27774" y="13246"/>
                  </a:lnTo>
                  <a:lnTo>
                    <a:pt x="27724" y="12712"/>
                  </a:lnTo>
                  <a:lnTo>
                    <a:pt x="29743" y="12547"/>
                  </a:lnTo>
                  <a:lnTo>
                    <a:pt x="30441" y="11722"/>
                  </a:lnTo>
                  <a:lnTo>
                    <a:pt x="30391" y="11188"/>
                  </a:lnTo>
                  <a:lnTo>
                    <a:pt x="32423" y="11023"/>
                  </a:lnTo>
                  <a:lnTo>
                    <a:pt x="33108" y="10198"/>
                  </a:lnTo>
                  <a:lnTo>
                    <a:pt x="33058" y="9677"/>
                  </a:lnTo>
                  <a:lnTo>
                    <a:pt x="35077" y="9512"/>
                  </a:lnTo>
                  <a:lnTo>
                    <a:pt x="35775" y="8686"/>
                  </a:lnTo>
                  <a:lnTo>
                    <a:pt x="35725" y="8153"/>
                  </a:lnTo>
                  <a:lnTo>
                    <a:pt x="37757" y="7988"/>
                  </a:lnTo>
                  <a:lnTo>
                    <a:pt x="38442" y="7162"/>
                  </a:lnTo>
                  <a:lnTo>
                    <a:pt x="38392" y="6629"/>
                  </a:lnTo>
                  <a:lnTo>
                    <a:pt x="40411" y="6464"/>
                  </a:lnTo>
                  <a:lnTo>
                    <a:pt x="41109" y="5626"/>
                  </a:lnTo>
                  <a:lnTo>
                    <a:pt x="41059" y="5105"/>
                  </a:lnTo>
                  <a:lnTo>
                    <a:pt x="43091" y="4940"/>
                  </a:lnTo>
                  <a:lnTo>
                    <a:pt x="43776" y="4114"/>
                  </a:lnTo>
                  <a:lnTo>
                    <a:pt x="43726" y="3594"/>
                  </a:lnTo>
                  <a:lnTo>
                    <a:pt x="45745" y="3429"/>
                  </a:lnTo>
                  <a:lnTo>
                    <a:pt x="46443" y="259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8" name="object 5658"/>
            <p:cNvSpPr/>
            <p:nvPr/>
          </p:nvSpPr>
          <p:spPr>
            <a:xfrm>
              <a:off x="1776191" y="428477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00" y="0"/>
                  </a:moveTo>
                  <a:lnTo>
                    <a:pt x="0" y="2755"/>
                  </a:lnTo>
                  <a:lnTo>
                    <a:pt x="0" y="6794"/>
                  </a:lnTo>
                  <a:lnTo>
                    <a:pt x="4800" y="4025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9" name="object 5659"/>
            <p:cNvSpPr/>
            <p:nvPr/>
          </p:nvSpPr>
          <p:spPr>
            <a:xfrm>
              <a:off x="1776818" y="428581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304"/>
                  </a:moveTo>
                  <a:lnTo>
                    <a:pt x="876" y="965"/>
                  </a:lnTo>
                  <a:lnTo>
                    <a:pt x="0" y="5283"/>
                  </a:lnTo>
                  <a:lnTo>
                    <a:pt x="1143" y="4635"/>
                  </a:lnTo>
                  <a:lnTo>
                    <a:pt x="2006" y="304"/>
                  </a:lnTo>
                  <a:close/>
                </a:path>
                <a:path w="2539" h="5714">
                  <a:moveTo>
                    <a:pt x="2527" y="0"/>
                  </a:moveTo>
                  <a:lnTo>
                    <a:pt x="2159" y="228"/>
                  </a:lnTo>
                  <a:lnTo>
                    <a:pt x="1282" y="4559"/>
                  </a:lnTo>
                  <a:lnTo>
                    <a:pt x="1676" y="4330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0" name="object 5660"/>
            <p:cNvSpPr/>
            <p:nvPr/>
          </p:nvSpPr>
          <p:spPr>
            <a:xfrm>
              <a:off x="1776089" y="428482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81"/>
                  </a:lnTo>
                  <a:lnTo>
                    <a:pt x="0" y="6807"/>
                  </a:lnTo>
                  <a:lnTo>
                    <a:pt x="592" y="6464"/>
                  </a:lnTo>
                  <a:lnTo>
                    <a:pt x="203" y="6464"/>
                  </a:lnTo>
                  <a:lnTo>
                    <a:pt x="203" y="2857"/>
                  </a:lnTo>
                  <a:lnTo>
                    <a:pt x="4610" y="330"/>
                  </a:lnTo>
                  <a:lnTo>
                    <a:pt x="4825" y="330"/>
                  </a:lnTo>
                  <a:lnTo>
                    <a:pt x="4825" y="0"/>
                  </a:lnTo>
                  <a:close/>
                </a:path>
                <a:path w="5080" h="6985">
                  <a:moveTo>
                    <a:pt x="4825" y="330"/>
                  </a:moveTo>
                  <a:lnTo>
                    <a:pt x="4610" y="330"/>
                  </a:lnTo>
                  <a:lnTo>
                    <a:pt x="4610" y="3924"/>
                  </a:lnTo>
                  <a:lnTo>
                    <a:pt x="203" y="6464"/>
                  </a:lnTo>
                  <a:lnTo>
                    <a:pt x="592" y="6464"/>
                  </a:lnTo>
                  <a:lnTo>
                    <a:pt x="4825" y="4013"/>
                  </a:lnTo>
                  <a:lnTo>
                    <a:pt x="482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1" name="object 5661"/>
            <p:cNvSpPr/>
            <p:nvPr/>
          </p:nvSpPr>
          <p:spPr>
            <a:xfrm>
              <a:off x="1776173" y="428487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81"/>
                  </a:lnTo>
                  <a:lnTo>
                    <a:pt x="0" y="6807"/>
                  </a:lnTo>
                  <a:lnTo>
                    <a:pt x="592" y="6464"/>
                  </a:lnTo>
                  <a:lnTo>
                    <a:pt x="203" y="6464"/>
                  </a:lnTo>
                  <a:lnTo>
                    <a:pt x="203" y="2870"/>
                  </a:lnTo>
                  <a:lnTo>
                    <a:pt x="4610" y="330"/>
                  </a:lnTo>
                  <a:lnTo>
                    <a:pt x="4825" y="330"/>
                  </a:lnTo>
                  <a:lnTo>
                    <a:pt x="4825" y="0"/>
                  </a:lnTo>
                  <a:close/>
                </a:path>
                <a:path w="5080" h="6985">
                  <a:moveTo>
                    <a:pt x="4825" y="330"/>
                  </a:moveTo>
                  <a:lnTo>
                    <a:pt x="4610" y="330"/>
                  </a:lnTo>
                  <a:lnTo>
                    <a:pt x="4610" y="3924"/>
                  </a:lnTo>
                  <a:lnTo>
                    <a:pt x="203" y="6464"/>
                  </a:lnTo>
                  <a:lnTo>
                    <a:pt x="592" y="6464"/>
                  </a:lnTo>
                  <a:lnTo>
                    <a:pt x="4825" y="4013"/>
                  </a:lnTo>
                  <a:lnTo>
                    <a:pt x="4825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2" name="object 5662"/>
            <p:cNvSpPr/>
            <p:nvPr/>
          </p:nvSpPr>
          <p:spPr>
            <a:xfrm>
              <a:off x="1779158" y="42856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65"/>
                  </a:lnTo>
                  <a:lnTo>
                    <a:pt x="368" y="402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3" name="object 5663"/>
            <p:cNvSpPr/>
            <p:nvPr/>
          </p:nvSpPr>
          <p:spPr>
            <a:xfrm>
              <a:off x="1779160" y="428565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228" y="342"/>
                  </a:lnTo>
                  <a:lnTo>
                    <a:pt x="228" y="3936"/>
                  </a:lnTo>
                  <a:lnTo>
                    <a:pt x="127" y="4216"/>
                  </a:lnTo>
                  <a:lnTo>
                    <a:pt x="444" y="402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4" name="object 5664"/>
            <p:cNvSpPr/>
            <p:nvPr/>
          </p:nvSpPr>
          <p:spPr>
            <a:xfrm>
              <a:off x="1777312" y="428668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52" y="330"/>
                  </a:lnTo>
                  <a:lnTo>
                    <a:pt x="152" y="3924"/>
                  </a:lnTo>
                  <a:lnTo>
                    <a:pt x="114" y="4165"/>
                  </a:lnTo>
                  <a:lnTo>
                    <a:pt x="368" y="401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5" name="object 5665"/>
            <p:cNvSpPr/>
            <p:nvPr/>
          </p:nvSpPr>
          <p:spPr>
            <a:xfrm>
              <a:off x="1777317" y="428672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228" y="342"/>
                  </a:lnTo>
                  <a:lnTo>
                    <a:pt x="228" y="3936"/>
                  </a:lnTo>
                  <a:lnTo>
                    <a:pt x="114" y="4216"/>
                  </a:lnTo>
                  <a:lnTo>
                    <a:pt x="444" y="402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6" name="object 5666"/>
            <p:cNvSpPr/>
            <p:nvPr/>
          </p:nvSpPr>
          <p:spPr>
            <a:xfrm>
              <a:off x="1775966" y="428453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32" y="0"/>
                  </a:moveTo>
                  <a:lnTo>
                    <a:pt x="0" y="3022"/>
                  </a:lnTo>
                  <a:lnTo>
                    <a:pt x="0" y="7238"/>
                  </a:lnTo>
                  <a:lnTo>
                    <a:pt x="139" y="7327"/>
                  </a:lnTo>
                  <a:lnTo>
                    <a:pt x="215" y="7137"/>
                  </a:lnTo>
                  <a:lnTo>
                    <a:pt x="215" y="3111"/>
                  </a:lnTo>
                  <a:lnTo>
                    <a:pt x="5029" y="317"/>
                  </a:lnTo>
                  <a:lnTo>
                    <a:pt x="5029" y="4343"/>
                  </a:lnTo>
                  <a:lnTo>
                    <a:pt x="5181" y="4444"/>
                  </a:lnTo>
                  <a:lnTo>
                    <a:pt x="5232" y="4216"/>
                  </a:lnTo>
                  <a:lnTo>
                    <a:pt x="5384" y="76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7" name="object 5667"/>
            <p:cNvSpPr/>
            <p:nvPr/>
          </p:nvSpPr>
          <p:spPr>
            <a:xfrm>
              <a:off x="1776107" y="428462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778" y="2209"/>
                  </a:moveTo>
                  <a:lnTo>
                    <a:pt x="1765" y="2006"/>
                  </a:lnTo>
                  <a:lnTo>
                    <a:pt x="0" y="3035"/>
                  </a:lnTo>
                  <a:lnTo>
                    <a:pt x="0" y="7251"/>
                  </a:lnTo>
                  <a:lnTo>
                    <a:pt x="215" y="7124"/>
                  </a:lnTo>
                  <a:lnTo>
                    <a:pt x="215" y="3124"/>
                  </a:lnTo>
                  <a:lnTo>
                    <a:pt x="1778" y="2209"/>
                  </a:lnTo>
                  <a:close/>
                </a:path>
                <a:path w="5714" h="7620">
                  <a:moveTo>
                    <a:pt x="5245" y="0"/>
                  </a:moveTo>
                  <a:lnTo>
                    <a:pt x="1778" y="2006"/>
                  </a:lnTo>
                  <a:lnTo>
                    <a:pt x="1778" y="2209"/>
                  </a:lnTo>
                  <a:lnTo>
                    <a:pt x="5029" y="330"/>
                  </a:lnTo>
                  <a:lnTo>
                    <a:pt x="5029" y="4356"/>
                  </a:lnTo>
                  <a:lnTo>
                    <a:pt x="5245" y="4229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8" name="object 5668"/>
            <p:cNvSpPr/>
            <p:nvPr/>
          </p:nvSpPr>
          <p:spPr>
            <a:xfrm>
              <a:off x="1783478" y="428056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00" y="0"/>
                  </a:moveTo>
                  <a:lnTo>
                    <a:pt x="0" y="2755"/>
                  </a:lnTo>
                  <a:lnTo>
                    <a:pt x="0" y="6794"/>
                  </a:lnTo>
                  <a:lnTo>
                    <a:pt x="4800" y="4025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9" name="object 5669"/>
            <p:cNvSpPr/>
            <p:nvPr/>
          </p:nvSpPr>
          <p:spPr>
            <a:xfrm>
              <a:off x="1784108" y="428162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292"/>
                  </a:moveTo>
                  <a:lnTo>
                    <a:pt x="876" y="952"/>
                  </a:lnTo>
                  <a:lnTo>
                    <a:pt x="0" y="5270"/>
                  </a:lnTo>
                  <a:lnTo>
                    <a:pt x="1143" y="4622"/>
                  </a:lnTo>
                  <a:lnTo>
                    <a:pt x="2006" y="292"/>
                  </a:lnTo>
                  <a:close/>
                </a:path>
                <a:path w="2539" h="5714">
                  <a:moveTo>
                    <a:pt x="2514" y="0"/>
                  </a:moveTo>
                  <a:lnTo>
                    <a:pt x="2146" y="215"/>
                  </a:lnTo>
                  <a:lnTo>
                    <a:pt x="1270" y="4546"/>
                  </a:lnTo>
                  <a:lnTo>
                    <a:pt x="1663" y="431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0" name="object 5670"/>
            <p:cNvSpPr/>
            <p:nvPr/>
          </p:nvSpPr>
          <p:spPr>
            <a:xfrm>
              <a:off x="1783375" y="428061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81"/>
                  </a:lnTo>
                  <a:lnTo>
                    <a:pt x="0" y="6794"/>
                  </a:lnTo>
                  <a:lnTo>
                    <a:pt x="572" y="6464"/>
                  </a:lnTo>
                  <a:lnTo>
                    <a:pt x="203" y="6464"/>
                  </a:lnTo>
                  <a:lnTo>
                    <a:pt x="203" y="2870"/>
                  </a:lnTo>
                  <a:lnTo>
                    <a:pt x="4610" y="330"/>
                  </a:lnTo>
                  <a:lnTo>
                    <a:pt x="4825" y="330"/>
                  </a:lnTo>
                  <a:lnTo>
                    <a:pt x="4825" y="0"/>
                  </a:lnTo>
                  <a:close/>
                </a:path>
                <a:path w="5080" h="6985">
                  <a:moveTo>
                    <a:pt x="4825" y="330"/>
                  </a:moveTo>
                  <a:lnTo>
                    <a:pt x="4610" y="330"/>
                  </a:lnTo>
                  <a:lnTo>
                    <a:pt x="4610" y="3924"/>
                  </a:lnTo>
                  <a:lnTo>
                    <a:pt x="203" y="6464"/>
                  </a:lnTo>
                  <a:lnTo>
                    <a:pt x="572" y="6464"/>
                  </a:lnTo>
                  <a:lnTo>
                    <a:pt x="4825" y="4013"/>
                  </a:lnTo>
                  <a:lnTo>
                    <a:pt x="482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1" name="object 5671"/>
            <p:cNvSpPr/>
            <p:nvPr/>
          </p:nvSpPr>
          <p:spPr>
            <a:xfrm>
              <a:off x="1783462" y="428066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81"/>
                  </a:lnTo>
                  <a:lnTo>
                    <a:pt x="0" y="6807"/>
                  </a:lnTo>
                  <a:lnTo>
                    <a:pt x="592" y="6464"/>
                  </a:lnTo>
                  <a:lnTo>
                    <a:pt x="203" y="6464"/>
                  </a:lnTo>
                  <a:lnTo>
                    <a:pt x="203" y="2857"/>
                  </a:lnTo>
                  <a:lnTo>
                    <a:pt x="4610" y="330"/>
                  </a:lnTo>
                  <a:lnTo>
                    <a:pt x="4825" y="330"/>
                  </a:lnTo>
                  <a:lnTo>
                    <a:pt x="4825" y="0"/>
                  </a:lnTo>
                  <a:close/>
                </a:path>
                <a:path w="5080" h="6985">
                  <a:moveTo>
                    <a:pt x="4825" y="330"/>
                  </a:moveTo>
                  <a:lnTo>
                    <a:pt x="4610" y="330"/>
                  </a:lnTo>
                  <a:lnTo>
                    <a:pt x="4610" y="3924"/>
                  </a:lnTo>
                  <a:lnTo>
                    <a:pt x="203" y="6464"/>
                  </a:lnTo>
                  <a:lnTo>
                    <a:pt x="592" y="6464"/>
                  </a:lnTo>
                  <a:lnTo>
                    <a:pt x="4825" y="4013"/>
                  </a:lnTo>
                  <a:lnTo>
                    <a:pt x="4825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2" name="object 5672"/>
            <p:cNvSpPr/>
            <p:nvPr/>
          </p:nvSpPr>
          <p:spPr>
            <a:xfrm>
              <a:off x="1786444" y="428140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24"/>
                  </a:lnTo>
                  <a:lnTo>
                    <a:pt x="127" y="4165"/>
                  </a:lnTo>
                  <a:lnTo>
                    <a:pt x="368" y="401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3" name="object 5673"/>
            <p:cNvSpPr/>
            <p:nvPr/>
          </p:nvSpPr>
          <p:spPr>
            <a:xfrm>
              <a:off x="1786449" y="428144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66"/>
                  </a:lnTo>
                  <a:lnTo>
                    <a:pt x="12" y="469"/>
                  </a:lnTo>
                  <a:lnTo>
                    <a:pt x="241" y="342"/>
                  </a:lnTo>
                  <a:lnTo>
                    <a:pt x="241" y="3936"/>
                  </a:lnTo>
                  <a:lnTo>
                    <a:pt x="127" y="4216"/>
                  </a:lnTo>
                  <a:lnTo>
                    <a:pt x="444" y="402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4" name="object 5674"/>
            <p:cNvSpPr/>
            <p:nvPr/>
          </p:nvSpPr>
          <p:spPr>
            <a:xfrm>
              <a:off x="1784591" y="428247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27" y="4165"/>
                  </a:lnTo>
                  <a:lnTo>
                    <a:pt x="368" y="402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5" name="object 5675"/>
            <p:cNvSpPr/>
            <p:nvPr/>
          </p:nvSpPr>
          <p:spPr>
            <a:xfrm>
              <a:off x="1784603" y="428251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66"/>
                  </a:lnTo>
                  <a:lnTo>
                    <a:pt x="0" y="469"/>
                  </a:lnTo>
                  <a:lnTo>
                    <a:pt x="228" y="342"/>
                  </a:lnTo>
                  <a:lnTo>
                    <a:pt x="228" y="3936"/>
                  </a:lnTo>
                  <a:lnTo>
                    <a:pt x="114" y="4216"/>
                  </a:lnTo>
                  <a:lnTo>
                    <a:pt x="431" y="40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6" name="object 5676"/>
            <p:cNvSpPr/>
            <p:nvPr/>
          </p:nvSpPr>
          <p:spPr>
            <a:xfrm>
              <a:off x="1783255" y="428033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32" y="0"/>
                  </a:moveTo>
                  <a:lnTo>
                    <a:pt x="0" y="3022"/>
                  </a:lnTo>
                  <a:lnTo>
                    <a:pt x="0" y="7238"/>
                  </a:lnTo>
                  <a:lnTo>
                    <a:pt x="139" y="7327"/>
                  </a:lnTo>
                  <a:lnTo>
                    <a:pt x="215" y="7124"/>
                  </a:lnTo>
                  <a:lnTo>
                    <a:pt x="215" y="3111"/>
                  </a:lnTo>
                  <a:lnTo>
                    <a:pt x="5029" y="317"/>
                  </a:lnTo>
                  <a:lnTo>
                    <a:pt x="5029" y="4343"/>
                  </a:lnTo>
                  <a:lnTo>
                    <a:pt x="5181" y="4419"/>
                  </a:lnTo>
                  <a:lnTo>
                    <a:pt x="5232" y="4216"/>
                  </a:lnTo>
                  <a:lnTo>
                    <a:pt x="5384" y="76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7" name="object 5677"/>
            <p:cNvSpPr/>
            <p:nvPr/>
          </p:nvSpPr>
          <p:spPr>
            <a:xfrm>
              <a:off x="1783397" y="428042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778" y="2209"/>
                  </a:moveTo>
                  <a:lnTo>
                    <a:pt x="1765" y="2006"/>
                  </a:lnTo>
                  <a:lnTo>
                    <a:pt x="0" y="3035"/>
                  </a:lnTo>
                  <a:lnTo>
                    <a:pt x="0" y="7251"/>
                  </a:lnTo>
                  <a:lnTo>
                    <a:pt x="215" y="7124"/>
                  </a:lnTo>
                  <a:lnTo>
                    <a:pt x="215" y="3124"/>
                  </a:lnTo>
                  <a:lnTo>
                    <a:pt x="1778" y="2209"/>
                  </a:lnTo>
                  <a:close/>
                </a:path>
                <a:path w="5714" h="7620">
                  <a:moveTo>
                    <a:pt x="5245" y="0"/>
                  </a:moveTo>
                  <a:lnTo>
                    <a:pt x="1778" y="2006"/>
                  </a:lnTo>
                  <a:lnTo>
                    <a:pt x="1778" y="2209"/>
                  </a:lnTo>
                  <a:lnTo>
                    <a:pt x="5029" y="330"/>
                  </a:lnTo>
                  <a:lnTo>
                    <a:pt x="5029" y="4356"/>
                  </a:lnTo>
                  <a:lnTo>
                    <a:pt x="5245" y="424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8" name="object 5678"/>
            <p:cNvSpPr/>
            <p:nvPr/>
          </p:nvSpPr>
          <p:spPr>
            <a:xfrm>
              <a:off x="1790764" y="427636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00" y="0"/>
                  </a:moveTo>
                  <a:lnTo>
                    <a:pt x="0" y="2755"/>
                  </a:lnTo>
                  <a:lnTo>
                    <a:pt x="0" y="6794"/>
                  </a:lnTo>
                  <a:lnTo>
                    <a:pt x="4800" y="4025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9" name="object 5679"/>
            <p:cNvSpPr/>
            <p:nvPr/>
          </p:nvSpPr>
          <p:spPr>
            <a:xfrm>
              <a:off x="1791398" y="4277410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304"/>
                  </a:moveTo>
                  <a:lnTo>
                    <a:pt x="876" y="965"/>
                  </a:lnTo>
                  <a:lnTo>
                    <a:pt x="0" y="5295"/>
                  </a:lnTo>
                  <a:lnTo>
                    <a:pt x="1143" y="4635"/>
                  </a:lnTo>
                  <a:lnTo>
                    <a:pt x="2006" y="304"/>
                  </a:lnTo>
                  <a:close/>
                </a:path>
                <a:path w="2539" h="5714">
                  <a:moveTo>
                    <a:pt x="2514" y="0"/>
                  </a:moveTo>
                  <a:lnTo>
                    <a:pt x="2146" y="228"/>
                  </a:lnTo>
                  <a:lnTo>
                    <a:pt x="1270" y="4546"/>
                  </a:lnTo>
                  <a:lnTo>
                    <a:pt x="1663" y="4330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0" name="object 5680"/>
            <p:cNvSpPr/>
            <p:nvPr/>
          </p:nvSpPr>
          <p:spPr>
            <a:xfrm>
              <a:off x="1790664" y="427640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81"/>
                  </a:lnTo>
                  <a:lnTo>
                    <a:pt x="0" y="6794"/>
                  </a:lnTo>
                  <a:lnTo>
                    <a:pt x="572" y="6464"/>
                  </a:lnTo>
                  <a:lnTo>
                    <a:pt x="203" y="6464"/>
                  </a:lnTo>
                  <a:lnTo>
                    <a:pt x="203" y="2857"/>
                  </a:lnTo>
                  <a:lnTo>
                    <a:pt x="4610" y="330"/>
                  </a:lnTo>
                  <a:lnTo>
                    <a:pt x="4825" y="330"/>
                  </a:lnTo>
                  <a:lnTo>
                    <a:pt x="4825" y="0"/>
                  </a:lnTo>
                  <a:close/>
                </a:path>
                <a:path w="5080" h="6985">
                  <a:moveTo>
                    <a:pt x="4825" y="330"/>
                  </a:moveTo>
                  <a:lnTo>
                    <a:pt x="4610" y="330"/>
                  </a:lnTo>
                  <a:lnTo>
                    <a:pt x="4610" y="3924"/>
                  </a:lnTo>
                  <a:lnTo>
                    <a:pt x="203" y="6464"/>
                  </a:lnTo>
                  <a:lnTo>
                    <a:pt x="572" y="6464"/>
                  </a:lnTo>
                  <a:lnTo>
                    <a:pt x="4825" y="4013"/>
                  </a:lnTo>
                  <a:lnTo>
                    <a:pt x="482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1" name="object 5681"/>
            <p:cNvSpPr/>
            <p:nvPr/>
          </p:nvSpPr>
          <p:spPr>
            <a:xfrm>
              <a:off x="1790748" y="427645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81"/>
                  </a:lnTo>
                  <a:lnTo>
                    <a:pt x="0" y="6794"/>
                  </a:lnTo>
                  <a:lnTo>
                    <a:pt x="572" y="6464"/>
                  </a:lnTo>
                  <a:lnTo>
                    <a:pt x="203" y="6464"/>
                  </a:lnTo>
                  <a:lnTo>
                    <a:pt x="203" y="2870"/>
                  </a:lnTo>
                  <a:lnTo>
                    <a:pt x="4610" y="330"/>
                  </a:lnTo>
                  <a:lnTo>
                    <a:pt x="4825" y="330"/>
                  </a:lnTo>
                  <a:lnTo>
                    <a:pt x="4825" y="0"/>
                  </a:lnTo>
                  <a:close/>
                </a:path>
                <a:path w="5080" h="6985">
                  <a:moveTo>
                    <a:pt x="4825" y="330"/>
                  </a:moveTo>
                  <a:lnTo>
                    <a:pt x="4610" y="330"/>
                  </a:lnTo>
                  <a:lnTo>
                    <a:pt x="4610" y="3924"/>
                  </a:lnTo>
                  <a:lnTo>
                    <a:pt x="203" y="6464"/>
                  </a:lnTo>
                  <a:lnTo>
                    <a:pt x="572" y="6464"/>
                  </a:lnTo>
                  <a:lnTo>
                    <a:pt x="4825" y="4013"/>
                  </a:lnTo>
                  <a:lnTo>
                    <a:pt x="4825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2" name="object 5682"/>
            <p:cNvSpPr/>
            <p:nvPr/>
          </p:nvSpPr>
          <p:spPr>
            <a:xfrm>
              <a:off x="1793744" y="427719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55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39" y="330"/>
                  </a:lnTo>
                  <a:lnTo>
                    <a:pt x="139" y="3937"/>
                  </a:lnTo>
                  <a:lnTo>
                    <a:pt x="114" y="4165"/>
                  </a:lnTo>
                  <a:lnTo>
                    <a:pt x="355" y="402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3" name="object 5683"/>
            <p:cNvSpPr/>
            <p:nvPr/>
          </p:nvSpPr>
          <p:spPr>
            <a:xfrm>
              <a:off x="1793735" y="427724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57" y="0"/>
                  </a:moveTo>
                  <a:lnTo>
                    <a:pt x="0" y="266"/>
                  </a:lnTo>
                  <a:lnTo>
                    <a:pt x="12" y="469"/>
                  </a:lnTo>
                  <a:lnTo>
                    <a:pt x="228" y="342"/>
                  </a:lnTo>
                  <a:lnTo>
                    <a:pt x="228" y="3936"/>
                  </a:lnTo>
                  <a:lnTo>
                    <a:pt x="127" y="4216"/>
                  </a:lnTo>
                  <a:lnTo>
                    <a:pt x="457" y="402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4" name="object 5684"/>
            <p:cNvSpPr/>
            <p:nvPr/>
          </p:nvSpPr>
          <p:spPr>
            <a:xfrm>
              <a:off x="1791888" y="427826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03"/>
                  </a:lnTo>
                  <a:lnTo>
                    <a:pt x="0" y="419"/>
                  </a:lnTo>
                  <a:lnTo>
                    <a:pt x="152" y="330"/>
                  </a:lnTo>
                  <a:lnTo>
                    <a:pt x="152" y="3937"/>
                  </a:lnTo>
                  <a:lnTo>
                    <a:pt x="114" y="4165"/>
                  </a:lnTo>
                  <a:lnTo>
                    <a:pt x="368" y="402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5" name="object 5685"/>
            <p:cNvSpPr/>
            <p:nvPr/>
          </p:nvSpPr>
          <p:spPr>
            <a:xfrm>
              <a:off x="1791892" y="427831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228" y="342"/>
                  </a:lnTo>
                  <a:lnTo>
                    <a:pt x="228" y="3936"/>
                  </a:lnTo>
                  <a:lnTo>
                    <a:pt x="114" y="4216"/>
                  </a:lnTo>
                  <a:lnTo>
                    <a:pt x="431" y="40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6" name="object 5686"/>
            <p:cNvSpPr/>
            <p:nvPr/>
          </p:nvSpPr>
          <p:spPr>
            <a:xfrm>
              <a:off x="1790542" y="427612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32" y="0"/>
                  </a:moveTo>
                  <a:lnTo>
                    <a:pt x="0" y="3022"/>
                  </a:lnTo>
                  <a:lnTo>
                    <a:pt x="0" y="7238"/>
                  </a:lnTo>
                  <a:lnTo>
                    <a:pt x="139" y="7327"/>
                  </a:lnTo>
                  <a:lnTo>
                    <a:pt x="215" y="7124"/>
                  </a:lnTo>
                  <a:lnTo>
                    <a:pt x="215" y="3111"/>
                  </a:lnTo>
                  <a:lnTo>
                    <a:pt x="5016" y="330"/>
                  </a:lnTo>
                  <a:lnTo>
                    <a:pt x="5016" y="4343"/>
                  </a:lnTo>
                  <a:lnTo>
                    <a:pt x="5181" y="4419"/>
                  </a:lnTo>
                  <a:lnTo>
                    <a:pt x="5232" y="4216"/>
                  </a:lnTo>
                  <a:lnTo>
                    <a:pt x="5384" y="76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7" name="object 5687"/>
            <p:cNvSpPr/>
            <p:nvPr/>
          </p:nvSpPr>
          <p:spPr>
            <a:xfrm>
              <a:off x="1790687" y="427621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32" y="0"/>
                  </a:moveTo>
                  <a:lnTo>
                    <a:pt x="1765" y="2006"/>
                  </a:lnTo>
                  <a:lnTo>
                    <a:pt x="0" y="3035"/>
                  </a:lnTo>
                  <a:lnTo>
                    <a:pt x="0" y="7251"/>
                  </a:lnTo>
                  <a:lnTo>
                    <a:pt x="215" y="7124"/>
                  </a:lnTo>
                  <a:lnTo>
                    <a:pt x="215" y="3124"/>
                  </a:lnTo>
                  <a:lnTo>
                    <a:pt x="1778" y="2209"/>
                  </a:lnTo>
                  <a:lnTo>
                    <a:pt x="5016" y="330"/>
                  </a:lnTo>
                  <a:lnTo>
                    <a:pt x="5016" y="4343"/>
                  </a:lnTo>
                  <a:lnTo>
                    <a:pt x="5232" y="4229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8" name="object 5688"/>
            <p:cNvSpPr/>
            <p:nvPr/>
          </p:nvSpPr>
          <p:spPr>
            <a:xfrm>
              <a:off x="1798051" y="427215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00" y="0"/>
                  </a:moveTo>
                  <a:lnTo>
                    <a:pt x="0" y="2755"/>
                  </a:lnTo>
                  <a:lnTo>
                    <a:pt x="0" y="6794"/>
                  </a:lnTo>
                  <a:lnTo>
                    <a:pt x="4800" y="4025"/>
                  </a:lnTo>
                  <a:lnTo>
                    <a:pt x="480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9" name="object 5689"/>
            <p:cNvSpPr/>
            <p:nvPr/>
          </p:nvSpPr>
          <p:spPr>
            <a:xfrm>
              <a:off x="1798688" y="427320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2006" y="304"/>
                  </a:moveTo>
                  <a:lnTo>
                    <a:pt x="876" y="965"/>
                  </a:lnTo>
                  <a:lnTo>
                    <a:pt x="0" y="5295"/>
                  </a:lnTo>
                  <a:lnTo>
                    <a:pt x="1143" y="4635"/>
                  </a:lnTo>
                  <a:lnTo>
                    <a:pt x="2006" y="304"/>
                  </a:lnTo>
                  <a:close/>
                </a:path>
                <a:path w="2539" h="5714">
                  <a:moveTo>
                    <a:pt x="2514" y="0"/>
                  </a:moveTo>
                  <a:lnTo>
                    <a:pt x="2146" y="215"/>
                  </a:lnTo>
                  <a:lnTo>
                    <a:pt x="1270" y="4546"/>
                  </a:lnTo>
                  <a:lnTo>
                    <a:pt x="1663" y="4318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0" name="object 5690"/>
            <p:cNvSpPr/>
            <p:nvPr/>
          </p:nvSpPr>
          <p:spPr>
            <a:xfrm>
              <a:off x="1797951" y="427220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81"/>
                  </a:lnTo>
                  <a:lnTo>
                    <a:pt x="0" y="6807"/>
                  </a:lnTo>
                  <a:lnTo>
                    <a:pt x="592" y="6464"/>
                  </a:lnTo>
                  <a:lnTo>
                    <a:pt x="203" y="6464"/>
                  </a:lnTo>
                  <a:lnTo>
                    <a:pt x="203" y="2857"/>
                  </a:lnTo>
                  <a:lnTo>
                    <a:pt x="4610" y="330"/>
                  </a:lnTo>
                  <a:lnTo>
                    <a:pt x="4825" y="330"/>
                  </a:lnTo>
                  <a:lnTo>
                    <a:pt x="4825" y="0"/>
                  </a:lnTo>
                  <a:close/>
                </a:path>
                <a:path w="5080" h="6985">
                  <a:moveTo>
                    <a:pt x="4825" y="330"/>
                  </a:moveTo>
                  <a:lnTo>
                    <a:pt x="4610" y="330"/>
                  </a:lnTo>
                  <a:lnTo>
                    <a:pt x="4610" y="3924"/>
                  </a:lnTo>
                  <a:lnTo>
                    <a:pt x="203" y="6464"/>
                  </a:lnTo>
                  <a:lnTo>
                    <a:pt x="592" y="6464"/>
                  </a:lnTo>
                  <a:lnTo>
                    <a:pt x="4825" y="4013"/>
                  </a:lnTo>
                  <a:lnTo>
                    <a:pt x="4825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1" name="object 5691"/>
            <p:cNvSpPr/>
            <p:nvPr/>
          </p:nvSpPr>
          <p:spPr>
            <a:xfrm>
              <a:off x="1798035" y="427225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4825" y="0"/>
                  </a:moveTo>
                  <a:lnTo>
                    <a:pt x="0" y="2781"/>
                  </a:lnTo>
                  <a:lnTo>
                    <a:pt x="0" y="6807"/>
                  </a:lnTo>
                  <a:lnTo>
                    <a:pt x="592" y="6464"/>
                  </a:lnTo>
                  <a:lnTo>
                    <a:pt x="203" y="6464"/>
                  </a:lnTo>
                  <a:lnTo>
                    <a:pt x="203" y="2870"/>
                  </a:lnTo>
                  <a:lnTo>
                    <a:pt x="4610" y="330"/>
                  </a:lnTo>
                  <a:lnTo>
                    <a:pt x="4825" y="330"/>
                  </a:lnTo>
                  <a:lnTo>
                    <a:pt x="4825" y="0"/>
                  </a:lnTo>
                  <a:close/>
                </a:path>
                <a:path w="5080" h="6985">
                  <a:moveTo>
                    <a:pt x="4825" y="330"/>
                  </a:moveTo>
                  <a:lnTo>
                    <a:pt x="4610" y="330"/>
                  </a:lnTo>
                  <a:lnTo>
                    <a:pt x="4610" y="3924"/>
                  </a:lnTo>
                  <a:lnTo>
                    <a:pt x="203" y="6464"/>
                  </a:lnTo>
                  <a:lnTo>
                    <a:pt x="592" y="6464"/>
                  </a:lnTo>
                  <a:lnTo>
                    <a:pt x="4825" y="4013"/>
                  </a:lnTo>
                  <a:lnTo>
                    <a:pt x="4825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2" name="object 5692"/>
            <p:cNvSpPr/>
            <p:nvPr/>
          </p:nvSpPr>
          <p:spPr>
            <a:xfrm>
              <a:off x="1801017" y="427299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15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24"/>
                  </a:lnTo>
                  <a:lnTo>
                    <a:pt x="127" y="4165"/>
                  </a:lnTo>
                  <a:lnTo>
                    <a:pt x="368" y="401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3" name="object 5693"/>
            <p:cNvSpPr/>
            <p:nvPr/>
          </p:nvSpPr>
          <p:spPr>
            <a:xfrm>
              <a:off x="1801022" y="427303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44" y="0"/>
                  </a:moveTo>
                  <a:lnTo>
                    <a:pt x="0" y="266"/>
                  </a:lnTo>
                  <a:lnTo>
                    <a:pt x="12" y="469"/>
                  </a:lnTo>
                  <a:lnTo>
                    <a:pt x="228" y="342"/>
                  </a:lnTo>
                  <a:lnTo>
                    <a:pt x="228" y="3936"/>
                  </a:lnTo>
                  <a:lnTo>
                    <a:pt x="127" y="4216"/>
                  </a:lnTo>
                  <a:lnTo>
                    <a:pt x="444" y="402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4" name="object 5694"/>
            <p:cNvSpPr/>
            <p:nvPr/>
          </p:nvSpPr>
          <p:spPr>
            <a:xfrm>
              <a:off x="1799165" y="427406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68" y="0"/>
                  </a:moveTo>
                  <a:lnTo>
                    <a:pt x="0" y="215"/>
                  </a:lnTo>
                  <a:lnTo>
                    <a:pt x="12" y="419"/>
                  </a:lnTo>
                  <a:lnTo>
                    <a:pt x="152" y="330"/>
                  </a:lnTo>
                  <a:lnTo>
                    <a:pt x="152" y="3924"/>
                  </a:lnTo>
                  <a:lnTo>
                    <a:pt x="127" y="4165"/>
                  </a:lnTo>
                  <a:lnTo>
                    <a:pt x="368" y="4013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5" name="object 5695"/>
            <p:cNvSpPr/>
            <p:nvPr/>
          </p:nvSpPr>
          <p:spPr>
            <a:xfrm>
              <a:off x="1799178" y="42741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228" y="342"/>
                  </a:lnTo>
                  <a:lnTo>
                    <a:pt x="228" y="3936"/>
                  </a:lnTo>
                  <a:lnTo>
                    <a:pt x="114" y="4216"/>
                  </a:lnTo>
                  <a:lnTo>
                    <a:pt x="431" y="402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6" name="object 5696"/>
            <p:cNvSpPr/>
            <p:nvPr/>
          </p:nvSpPr>
          <p:spPr>
            <a:xfrm>
              <a:off x="1797828" y="427191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32" y="0"/>
                  </a:moveTo>
                  <a:lnTo>
                    <a:pt x="0" y="3022"/>
                  </a:lnTo>
                  <a:lnTo>
                    <a:pt x="0" y="7238"/>
                  </a:lnTo>
                  <a:lnTo>
                    <a:pt x="139" y="7327"/>
                  </a:lnTo>
                  <a:lnTo>
                    <a:pt x="215" y="7137"/>
                  </a:lnTo>
                  <a:lnTo>
                    <a:pt x="215" y="3111"/>
                  </a:lnTo>
                  <a:lnTo>
                    <a:pt x="5029" y="330"/>
                  </a:lnTo>
                  <a:lnTo>
                    <a:pt x="5029" y="4343"/>
                  </a:lnTo>
                  <a:lnTo>
                    <a:pt x="5181" y="4444"/>
                  </a:lnTo>
                  <a:lnTo>
                    <a:pt x="5232" y="4216"/>
                  </a:lnTo>
                  <a:lnTo>
                    <a:pt x="5384" y="76"/>
                  </a:lnTo>
                  <a:lnTo>
                    <a:pt x="523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7" name="object 5697"/>
            <p:cNvSpPr/>
            <p:nvPr/>
          </p:nvSpPr>
          <p:spPr>
            <a:xfrm>
              <a:off x="1797977" y="427201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778" y="2197"/>
                  </a:moveTo>
                  <a:lnTo>
                    <a:pt x="1765" y="1993"/>
                  </a:lnTo>
                  <a:lnTo>
                    <a:pt x="0" y="3022"/>
                  </a:lnTo>
                  <a:lnTo>
                    <a:pt x="0" y="7239"/>
                  </a:lnTo>
                  <a:lnTo>
                    <a:pt x="215" y="7112"/>
                  </a:lnTo>
                  <a:lnTo>
                    <a:pt x="215" y="3111"/>
                  </a:lnTo>
                  <a:lnTo>
                    <a:pt x="1778" y="2197"/>
                  </a:lnTo>
                  <a:close/>
                </a:path>
                <a:path w="5714" h="7620">
                  <a:moveTo>
                    <a:pt x="5245" y="0"/>
                  </a:moveTo>
                  <a:lnTo>
                    <a:pt x="1778" y="2006"/>
                  </a:lnTo>
                  <a:lnTo>
                    <a:pt x="1778" y="2197"/>
                  </a:lnTo>
                  <a:lnTo>
                    <a:pt x="5029" y="330"/>
                  </a:lnTo>
                  <a:lnTo>
                    <a:pt x="5029" y="4356"/>
                  </a:lnTo>
                  <a:lnTo>
                    <a:pt x="5245" y="4241"/>
                  </a:lnTo>
                  <a:lnTo>
                    <a:pt x="524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8" name="object 5698"/>
            <p:cNvSpPr/>
            <p:nvPr/>
          </p:nvSpPr>
          <p:spPr>
            <a:xfrm>
              <a:off x="1767737" y="428484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787" y="6794"/>
                  </a:lnTo>
                  <a:lnTo>
                    <a:pt x="4787" y="2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9" name="object 5699"/>
            <p:cNvSpPr/>
            <p:nvPr/>
          </p:nvSpPr>
          <p:spPr>
            <a:xfrm>
              <a:off x="1769376" y="4285894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59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59"/>
                  </a:lnTo>
                  <a:close/>
                </a:path>
                <a:path w="2539" h="5714">
                  <a:moveTo>
                    <a:pt x="2527" y="5295"/>
                  </a:moveTo>
                  <a:lnTo>
                    <a:pt x="1651" y="965"/>
                  </a:lnTo>
                  <a:lnTo>
                    <a:pt x="520" y="304"/>
                  </a:lnTo>
                  <a:lnTo>
                    <a:pt x="1384" y="4635"/>
                  </a:lnTo>
                  <a:lnTo>
                    <a:pt x="2527" y="529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0" name="object 5700"/>
            <p:cNvSpPr/>
            <p:nvPr/>
          </p:nvSpPr>
          <p:spPr>
            <a:xfrm>
              <a:off x="1767817" y="428489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1" name="object 5701"/>
            <p:cNvSpPr/>
            <p:nvPr/>
          </p:nvSpPr>
          <p:spPr>
            <a:xfrm>
              <a:off x="1767730" y="42849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2" name="object 5702"/>
            <p:cNvSpPr/>
            <p:nvPr/>
          </p:nvSpPr>
          <p:spPr>
            <a:xfrm>
              <a:off x="1769193" y="428568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53" y="4165"/>
                  </a:lnTo>
                  <a:lnTo>
                    <a:pt x="266" y="3962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3" name="object 5703"/>
            <p:cNvSpPr/>
            <p:nvPr/>
          </p:nvSpPr>
          <p:spPr>
            <a:xfrm>
              <a:off x="1769113" y="428573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30" y="4216"/>
                  </a:lnTo>
                  <a:lnTo>
                    <a:pt x="342" y="4013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4" name="object 5704"/>
            <p:cNvSpPr/>
            <p:nvPr/>
          </p:nvSpPr>
          <p:spPr>
            <a:xfrm>
              <a:off x="1771059" y="428677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00"/>
                  </a:lnTo>
                  <a:lnTo>
                    <a:pt x="241" y="4140"/>
                  </a:lnTo>
                  <a:lnTo>
                    <a:pt x="253" y="3937"/>
                  </a:lnTo>
                  <a:lnTo>
                    <a:pt x="203" y="304"/>
                  </a:lnTo>
                  <a:lnTo>
                    <a:pt x="355" y="393"/>
                  </a:lnTo>
                  <a:lnTo>
                    <a:pt x="368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5" name="object 5705"/>
            <p:cNvSpPr/>
            <p:nvPr/>
          </p:nvSpPr>
          <p:spPr>
            <a:xfrm>
              <a:off x="1770970" y="428680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30" y="4216"/>
                  </a:lnTo>
                  <a:lnTo>
                    <a:pt x="330" y="4013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6" name="object 5706"/>
            <p:cNvSpPr/>
            <p:nvPr/>
          </p:nvSpPr>
          <p:spPr>
            <a:xfrm>
              <a:off x="1767380" y="428461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76"/>
                  </a:lnTo>
                  <a:lnTo>
                    <a:pt x="152" y="4216"/>
                  </a:lnTo>
                  <a:lnTo>
                    <a:pt x="203" y="4444"/>
                  </a:lnTo>
                  <a:lnTo>
                    <a:pt x="355" y="4343"/>
                  </a:lnTo>
                  <a:lnTo>
                    <a:pt x="355" y="317"/>
                  </a:lnTo>
                  <a:lnTo>
                    <a:pt x="5168" y="3111"/>
                  </a:lnTo>
                  <a:lnTo>
                    <a:pt x="5168" y="7124"/>
                  </a:lnTo>
                  <a:lnTo>
                    <a:pt x="5232" y="7327"/>
                  </a:lnTo>
                  <a:lnTo>
                    <a:pt x="5384" y="7238"/>
                  </a:lnTo>
                  <a:lnTo>
                    <a:pt x="5384" y="302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7" name="object 5707"/>
            <p:cNvSpPr/>
            <p:nvPr/>
          </p:nvSpPr>
          <p:spPr>
            <a:xfrm>
              <a:off x="1767370" y="428470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45" y="3035"/>
                  </a:moveTo>
                  <a:lnTo>
                    <a:pt x="3467" y="2006"/>
                  </a:lnTo>
                  <a:lnTo>
                    <a:pt x="0" y="0"/>
                  </a:lnTo>
                  <a:lnTo>
                    <a:pt x="0" y="4229"/>
                  </a:lnTo>
                  <a:lnTo>
                    <a:pt x="215" y="4356"/>
                  </a:lnTo>
                  <a:lnTo>
                    <a:pt x="215" y="330"/>
                  </a:lnTo>
                  <a:lnTo>
                    <a:pt x="3467" y="2209"/>
                  </a:lnTo>
                  <a:lnTo>
                    <a:pt x="5029" y="3124"/>
                  </a:lnTo>
                  <a:lnTo>
                    <a:pt x="5029" y="7124"/>
                  </a:lnTo>
                  <a:lnTo>
                    <a:pt x="5245" y="7251"/>
                  </a:lnTo>
                  <a:lnTo>
                    <a:pt x="5245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8" name="object 5708"/>
            <p:cNvSpPr/>
            <p:nvPr/>
          </p:nvSpPr>
          <p:spPr>
            <a:xfrm>
              <a:off x="1760449" y="428064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787" y="6794"/>
                  </a:lnTo>
                  <a:lnTo>
                    <a:pt x="4787" y="2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9" name="object 5709"/>
            <p:cNvSpPr/>
            <p:nvPr/>
          </p:nvSpPr>
          <p:spPr>
            <a:xfrm>
              <a:off x="1762099" y="4281690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59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59"/>
                  </a:lnTo>
                  <a:close/>
                </a:path>
                <a:path w="2539" h="5714">
                  <a:moveTo>
                    <a:pt x="2514" y="5283"/>
                  </a:moveTo>
                  <a:lnTo>
                    <a:pt x="1638" y="965"/>
                  </a:lnTo>
                  <a:lnTo>
                    <a:pt x="508" y="304"/>
                  </a:lnTo>
                  <a:lnTo>
                    <a:pt x="1371" y="4635"/>
                  </a:lnTo>
                  <a:lnTo>
                    <a:pt x="2514" y="528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0" name="object 5710"/>
            <p:cNvSpPr/>
            <p:nvPr/>
          </p:nvSpPr>
          <p:spPr>
            <a:xfrm>
              <a:off x="1760528" y="428068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89"/>
                  </a:lnTo>
                  <a:lnTo>
                    <a:pt x="4622" y="6489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89"/>
                  </a:lnTo>
                  <a:lnTo>
                    <a:pt x="4825" y="6489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1" name="object 5711"/>
            <p:cNvSpPr/>
            <p:nvPr/>
          </p:nvSpPr>
          <p:spPr>
            <a:xfrm>
              <a:off x="1760439" y="428073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37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2" name="object 5712"/>
            <p:cNvSpPr/>
            <p:nvPr/>
          </p:nvSpPr>
          <p:spPr>
            <a:xfrm>
              <a:off x="1761907" y="428148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13"/>
                  </a:lnTo>
                  <a:lnTo>
                    <a:pt x="253" y="4165"/>
                  </a:lnTo>
                  <a:lnTo>
                    <a:pt x="266" y="3962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3" name="object 5713"/>
            <p:cNvSpPr/>
            <p:nvPr/>
          </p:nvSpPr>
          <p:spPr>
            <a:xfrm>
              <a:off x="1761839" y="428152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17" y="4216"/>
                  </a:lnTo>
                  <a:lnTo>
                    <a:pt x="330" y="4013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3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4" name="object 5714"/>
            <p:cNvSpPr/>
            <p:nvPr/>
          </p:nvSpPr>
          <p:spPr>
            <a:xfrm>
              <a:off x="1763772" y="428255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13"/>
                  </a:lnTo>
                  <a:lnTo>
                    <a:pt x="241" y="4165"/>
                  </a:lnTo>
                  <a:lnTo>
                    <a:pt x="253" y="3962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5" name="object 5715"/>
            <p:cNvSpPr/>
            <p:nvPr/>
          </p:nvSpPr>
          <p:spPr>
            <a:xfrm>
              <a:off x="1763679" y="428259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30" y="4216"/>
                  </a:lnTo>
                  <a:lnTo>
                    <a:pt x="342" y="4013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5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6" name="object 5716"/>
            <p:cNvSpPr/>
            <p:nvPr/>
          </p:nvSpPr>
          <p:spPr>
            <a:xfrm>
              <a:off x="1760092" y="428041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63"/>
                  </a:lnTo>
                  <a:lnTo>
                    <a:pt x="152" y="4203"/>
                  </a:lnTo>
                  <a:lnTo>
                    <a:pt x="203" y="4432"/>
                  </a:lnTo>
                  <a:lnTo>
                    <a:pt x="355" y="4330"/>
                  </a:lnTo>
                  <a:lnTo>
                    <a:pt x="355" y="304"/>
                  </a:lnTo>
                  <a:lnTo>
                    <a:pt x="5168" y="3098"/>
                  </a:lnTo>
                  <a:lnTo>
                    <a:pt x="5168" y="7124"/>
                  </a:lnTo>
                  <a:lnTo>
                    <a:pt x="5232" y="7315"/>
                  </a:lnTo>
                  <a:lnTo>
                    <a:pt x="5384" y="7226"/>
                  </a:lnTo>
                  <a:lnTo>
                    <a:pt x="5384" y="3009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7" name="object 5717"/>
            <p:cNvSpPr/>
            <p:nvPr/>
          </p:nvSpPr>
          <p:spPr>
            <a:xfrm>
              <a:off x="1760080" y="428049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3467" y="2006"/>
                  </a:moveTo>
                  <a:lnTo>
                    <a:pt x="0" y="0"/>
                  </a:lnTo>
                  <a:lnTo>
                    <a:pt x="0" y="4241"/>
                  </a:lnTo>
                  <a:lnTo>
                    <a:pt x="215" y="4356"/>
                  </a:lnTo>
                  <a:lnTo>
                    <a:pt x="215" y="330"/>
                  </a:lnTo>
                  <a:lnTo>
                    <a:pt x="3467" y="2209"/>
                  </a:lnTo>
                  <a:lnTo>
                    <a:pt x="3467" y="2006"/>
                  </a:lnTo>
                  <a:close/>
                </a:path>
                <a:path w="5714" h="7620">
                  <a:moveTo>
                    <a:pt x="5245" y="3035"/>
                  </a:moveTo>
                  <a:lnTo>
                    <a:pt x="3479" y="2006"/>
                  </a:lnTo>
                  <a:lnTo>
                    <a:pt x="3467" y="2209"/>
                  </a:lnTo>
                  <a:lnTo>
                    <a:pt x="5029" y="3124"/>
                  </a:lnTo>
                  <a:lnTo>
                    <a:pt x="5029" y="7124"/>
                  </a:lnTo>
                  <a:lnTo>
                    <a:pt x="5245" y="7251"/>
                  </a:lnTo>
                  <a:lnTo>
                    <a:pt x="5245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8" name="object 5718"/>
            <p:cNvSpPr/>
            <p:nvPr/>
          </p:nvSpPr>
          <p:spPr>
            <a:xfrm>
              <a:off x="1753162" y="427643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787" y="6794"/>
                  </a:lnTo>
                  <a:lnTo>
                    <a:pt x="4787" y="2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9" name="object 5719"/>
            <p:cNvSpPr/>
            <p:nvPr/>
          </p:nvSpPr>
          <p:spPr>
            <a:xfrm>
              <a:off x="1754809" y="4277487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46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46"/>
                  </a:lnTo>
                  <a:close/>
                </a:path>
                <a:path w="2539" h="5714">
                  <a:moveTo>
                    <a:pt x="2514" y="5295"/>
                  </a:moveTo>
                  <a:lnTo>
                    <a:pt x="1638" y="965"/>
                  </a:lnTo>
                  <a:lnTo>
                    <a:pt x="508" y="304"/>
                  </a:lnTo>
                  <a:lnTo>
                    <a:pt x="1371" y="4635"/>
                  </a:lnTo>
                  <a:lnTo>
                    <a:pt x="2514" y="529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0" name="object 5720"/>
            <p:cNvSpPr/>
            <p:nvPr/>
          </p:nvSpPr>
          <p:spPr>
            <a:xfrm>
              <a:off x="1753242" y="427648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1" name="object 5721"/>
            <p:cNvSpPr/>
            <p:nvPr/>
          </p:nvSpPr>
          <p:spPr>
            <a:xfrm>
              <a:off x="1753153" y="427653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2" name="object 5722"/>
            <p:cNvSpPr/>
            <p:nvPr/>
          </p:nvSpPr>
          <p:spPr>
            <a:xfrm>
              <a:off x="1754619" y="427727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53" y="4165"/>
                  </a:lnTo>
                  <a:lnTo>
                    <a:pt x="266" y="3962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3" name="object 5723"/>
            <p:cNvSpPr/>
            <p:nvPr/>
          </p:nvSpPr>
          <p:spPr>
            <a:xfrm>
              <a:off x="1754540" y="427732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30" y="4216"/>
                  </a:lnTo>
                  <a:lnTo>
                    <a:pt x="342" y="4013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4" name="object 5724"/>
            <p:cNvSpPr/>
            <p:nvPr/>
          </p:nvSpPr>
          <p:spPr>
            <a:xfrm>
              <a:off x="1756486" y="427834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41" y="4165"/>
                  </a:lnTo>
                  <a:lnTo>
                    <a:pt x="253" y="3962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5" name="object 5725"/>
            <p:cNvSpPr/>
            <p:nvPr/>
          </p:nvSpPr>
          <p:spPr>
            <a:xfrm>
              <a:off x="1756404" y="427839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17" y="4216"/>
                  </a:lnTo>
                  <a:lnTo>
                    <a:pt x="330" y="4013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6" name="object 5726"/>
            <p:cNvSpPr/>
            <p:nvPr/>
          </p:nvSpPr>
          <p:spPr>
            <a:xfrm>
              <a:off x="1752805" y="427620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76"/>
                  </a:lnTo>
                  <a:lnTo>
                    <a:pt x="152" y="4216"/>
                  </a:lnTo>
                  <a:lnTo>
                    <a:pt x="203" y="4419"/>
                  </a:lnTo>
                  <a:lnTo>
                    <a:pt x="355" y="4343"/>
                  </a:lnTo>
                  <a:lnTo>
                    <a:pt x="355" y="317"/>
                  </a:lnTo>
                  <a:lnTo>
                    <a:pt x="5168" y="3111"/>
                  </a:lnTo>
                  <a:lnTo>
                    <a:pt x="5168" y="7124"/>
                  </a:lnTo>
                  <a:lnTo>
                    <a:pt x="5232" y="7327"/>
                  </a:lnTo>
                  <a:lnTo>
                    <a:pt x="5384" y="7238"/>
                  </a:lnTo>
                  <a:lnTo>
                    <a:pt x="5384" y="302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7" name="object 5727"/>
            <p:cNvSpPr/>
            <p:nvPr/>
          </p:nvSpPr>
          <p:spPr>
            <a:xfrm>
              <a:off x="1752790" y="427629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45" y="3035"/>
                  </a:moveTo>
                  <a:lnTo>
                    <a:pt x="3467" y="2006"/>
                  </a:lnTo>
                  <a:lnTo>
                    <a:pt x="0" y="0"/>
                  </a:lnTo>
                  <a:lnTo>
                    <a:pt x="0" y="4229"/>
                  </a:lnTo>
                  <a:lnTo>
                    <a:pt x="215" y="4343"/>
                  </a:lnTo>
                  <a:lnTo>
                    <a:pt x="215" y="330"/>
                  </a:lnTo>
                  <a:lnTo>
                    <a:pt x="3467" y="2209"/>
                  </a:lnTo>
                  <a:lnTo>
                    <a:pt x="5029" y="3124"/>
                  </a:lnTo>
                  <a:lnTo>
                    <a:pt x="5029" y="7124"/>
                  </a:lnTo>
                  <a:lnTo>
                    <a:pt x="5245" y="7251"/>
                  </a:lnTo>
                  <a:lnTo>
                    <a:pt x="5245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8" name="object 5728"/>
            <p:cNvSpPr/>
            <p:nvPr/>
          </p:nvSpPr>
          <p:spPr>
            <a:xfrm>
              <a:off x="1745876" y="427223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787" y="6794"/>
                  </a:lnTo>
                  <a:lnTo>
                    <a:pt x="4787" y="2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9" name="object 5729"/>
            <p:cNvSpPr/>
            <p:nvPr/>
          </p:nvSpPr>
          <p:spPr>
            <a:xfrm>
              <a:off x="1747520" y="4273296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33"/>
                  </a:moveTo>
                  <a:lnTo>
                    <a:pt x="368" y="215"/>
                  </a:lnTo>
                  <a:lnTo>
                    <a:pt x="0" y="0"/>
                  </a:lnTo>
                  <a:lnTo>
                    <a:pt x="850" y="4318"/>
                  </a:lnTo>
                  <a:lnTo>
                    <a:pt x="1244" y="4533"/>
                  </a:lnTo>
                  <a:close/>
                </a:path>
                <a:path w="2539" h="5714">
                  <a:moveTo>
                    <a:pt x="2514" y="5283"/>
                  </a:moveTo>
                  <a:lnTo>
                    <a:pt x="1638" y="952"/>
                  </a:lnTo>
                  <a:lnTo>
                    <a:pt x="508" y="292"/>
                  </a:lnTo>
                  <a:lnTo>
                    <a:pt x="1371" y="4622"/>
                  </a:lnTo>
                  <a:lnTo>
                    <a:pt x="2514" y="5283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0" name="object 5730"/>
            <p:cNvSpPr/>
            <p:nvPr/>
          </p:nvSpPr>
          <p:spPr>
            <a:xfrm>
              <a:off x="1745954" y="427227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1" name="object 5731"/>
            <p:cNvSpPr/>
            <p:nvPr/>
          </p:nvSpPr>
          <p:spPr>
            <a:xfrm>
              <a:off x="1745870" y="427232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2" name="object 5732"/>
            <p:cNvSpPr/>
            <p:nvPr/>
          </p:nvSpPr>
          <p:spPr>
            <a:xfrm>
              <a:off x="1747333" y="427306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13"/>
                  </a:lnTo>
                  <a:lnTo>
                    <a:pt x="253" y="4165"/>
                  </a:lnTo>
                  <a:lnTo>
                    <a:pt x="266" y="3962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3" name="object 5733"/>
            <p:cNvSpPr/>
            <p:nvPr/>
          </p:nvSpPr>
          <p:spPr>
            <a:xfrm>
              <a:off x="1747253" y="427311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30" y="4216"/>
                  </a:lnTo>
                  <a:lnTo>
                    <a:pt x="342" y="4013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4" name="object 5734"/>
            <p:cNvSpPr/>
            <p:nvPr/>
          </p:nvSpPr>
          <p:spPr>
            <a:xfrm>
              <a:off x="1749197" y="427413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13"/>
                  </a:lnTo>
                  <a:lnTo>
                    <a:pt x="241" y="4165"/>
                  </a:lnTo>
                  <a:lnTo>
                    <a:pt x="253" y="3962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5" name="object 5735"/>
            <p:cNvSpPr/>
            <p:nvPr/>
          </p:nvSpPr>
          <p:spPr>
            <a:xfrm>
              <a:off x="1749104" y="427418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30" y="4216"/>
                  </a:lnTo>
                  <a:lnTo>
                    <a:pt x="342" y="4013"/>
                  </a:lnTo>
                  <a:lnTo>
                    <a:pt x="228" y="342"/>
                  </a:lnTo>
                  <a:lnTo>
                    <a:pt x="444" y="469"/>
                  </a:lnTo>
                  <a:lnTo>
                    <a:pt x="457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6" name="object 5736"/>
            <p:cNvSpPr/>
            <p:nvPr/>
          </p:nvSpPr>
          <p:spPr>
            <a:xfrm>
              <a:off x="1745518" y="427199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39" y="0"/>
                  </a:moveTo>
                  <a:lnTo>
                    <a:pt x="0" y="76"/>
                  </a:lnTo>
                  <a:lnTo>
                    <a:pt x="139" y="4216"/>
                  </a:lnTo>
                  <a:lnTo>
                    <a:pt x="203" y="4444"/>
                  </a:lnTo>
                  <a:lnTo>
                    <a:pt x="355" y="4343"/>
                  </a:lnTo>
                  <a:lnTo>
                    <a:pt x="355" y="317"/>
                  </a:lnTo>
                  <a:lnTo>
                    <a:pt x="5168" y="3111"/>
                  </a:lnTo>
                  <a:lnTo>
                    <a:pt x="5168" y="7137"/>
                  </a:lnTo>
                  <a:lnTo>
                    <a:pt x="5232" y="7327"/>
                  </a:lnTo>
                  <a:lnTo>
                    <a:pt x="5384" y="7238"/>
                  </a:lnTo>
                  <a:lnTo>
                    <a:pt x="5384" y="3022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7" name="object 5737"/>
            <p:cNvSpPr/>
            <p:nvPr/>
          </p:nvSpPr>
          <p:spPr>
            <a:xfrm>
              <a:off x="1745500" y="427208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45" y="3035"/>
                  </a:moveTo>
                  <a:lnTo>
                    <a:pt x="3467" y="2006"/>
                  </a:lnTo>
                  <a:lnTo>
                    <a:pt x="0" y="0"/>
                  </a:lnTo>
                  <a:lnTo>
                    <a:pt x="0" y="4229"/>
                  </a:lnTo>
                  <a:lnTo>
                    <a:pt x="215" y="4356"/>
                  </a:lnTo>
                  <a:lnTo>
                    <a:pt x="215" y="330"/>
                  </a:lnTo>
                  <a:lnTo>
                    <a:pt x="3467" y="2209"/>
                  </a:lnTo>
                  <a:lnTo>
                    <a:pt x="5029" y="3124"/>
                  </a:lnTo>
                  <a:lnTo>
                    <a:pt x="5029" y="7124"/>
                  </a:lnTo>
                  <a:lnTo>
                    <a:pt x="5245" y="7251"/>
                  </a:lnTo>
                  <a:lnTo>
                    <a:pt x="5245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8" name="object 5738"/>
            <p:cNvSpPr/>
            <p:nvPr/>
          </p:nvSpPr>
          <p:spPr>
            <a:xfrm>
              <a:off x="1760449" y="427352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787" y="6794"/>
                  </a:lnTo>
                  <a:lnTo>
                    <a:pt x="4787" y="2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9" name="object 5739"/>
            <p:cNvSpPr/>
            <p:nvPr/>
          </p:nvSpPr>
          <p:spPr>
            <a:xfrm>
              <a:off x="1762099" y="4274578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59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59"/>
                  </a:lnTo>
                  <a:close/>
                </a:path>
                <a:path w="2539" h="5714">
                  <a:moveTo>
                    <a:pt x="2514" y="5295"/>
                  </a:moveTo>
                  <a:lnTo>
                    <a:pt x="1638" y="965"/>
                  </a:lnTo>
                  <a:lnTo>
                    <a:pt x="508" y="304"/>
                  </a:lnTo>
                  <a:lnTo>
                    <a:pt x="1371" y="4635"/>
                  </a:lnTo>
                  <a:lnTo>
                    <a:pt x="2514" y="5295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0" name="object 5740"/>
            <p:cNvSpPr/>
            <p:nvPr/>
          </p:nvSpPr>
          <p:spPr>
            <a:xfrm>
              <a:off x="1760528" y="427356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1" name="object 5741"/>
            <p:cNvSpPr/>
            <p:nvPr/>
          </p:nvSpPr>
          <p:spPr>
            <a:xfrm>
              <a:off x="1760439" y="427361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2" name="object 5742"/>
            <p:cNvSpPr/>
            <p:nvPr/>
          </p:nvSpPr>
          <p:spPr>
            <a:xfrm>
              <a:off x="1761907" y="427436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53" y="4165"/>
                  </a:lnTo>
                  <a:lnTo>
                    <a:pt x="266" y="3962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3" name="object 5743"/>
            <p:cNvSpPr/>
            <p:nvPr/>
          </p:nvSpPr>
          <p:spPr>
            <a:xfrm>
              <a:off x="1761839" y="427440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17" y="4216"/>
                  </a:lnTo>
                  <a:lnTo>
                    <a:pt x="330" y="4013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31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4" name="object 5744"/>
            <p:cNvSpPr/>
            <p:nvPr/>
          </p:nvSpPr>
          <p:spPr>
            <a:xfrm>
              <a:off x="1763772" y="427543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41" y="4165"/>
                  </a:lnTo>
                  <a:lnTo>
                    <a:pt x="253" y="3962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5" name="object 5745"/>
            <p:cNvSpPr/>
            <p:nvPr/>
          </p:nvSpPr>
          <p:spPr>
            <a:xfrm>
              <a:off x="1763679" y="427547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30" y="4216"/>
                  </a:lnTo>
                  <a:lnTo>
                    <a:pt x="342" y="4013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57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6" name="object 5746"/>
            <p:cNvSpPr/>
            <p:nvPr/>
          </p:nvSpPr>
          <p:spPr>
            <a:xfrm>
              <a:off x="1760092" y="427329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76"/>
                  </a:lnTo>
                  <a:lnTo>
                    <a:pt x="152" y="4216"/>
                  </a:lnTo>
                  <a:lnTo>
                    <a:pt x="203" y="4419"/>
                  </a:lnTo>
                  <a:lnTo>
                    <a:pt x="355" y="4343"/>
                  </a:lnTo>
                  <a:lnTo>
                    <a:pt x="355" y="330"/>
                  </a:lnTo>
                  <a:lnTo>
                    <a:pt x="5168" y="3111"/>
                  </a:lnTo>
                  <a:lnTo>
                    <a:pt x="5168" y="7124"/>
                  </a:lnTo>
                  <a:lnTo>
                    <a:pt x="5232" y="7327"/>
                  </a:lnTo>
                  <a:lnTo>
                    <a:pt x="5384" y="7238"/>
                  </a:lnTo>
                  <a:lnTo>
                    <a:pt x="5384" y="302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7" name="object 5747"/>
            <p:cNvSpPr/>
            <p:nvPr/>
          </p:nvSpPr>
          <p:spPr>
            <a:xfrm>
              <a:off x="1760080" y="427338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3467" y="2006"/>
                  </a:moveTo>
                  <a:lnTo>
                    <a:pt x="0" y="0"/>
                  </a:lnTo>
                  <a:lnTo>
                    <a:pt x="0" y="4229"/>
                  </a:lnTo>
                  <a:lnTo>
                    <a:pt x="215" y="4343"/>
                  </a:lnTo>
                  <a:lnTo>
                    <a:pt x="215" y="330"/>
                  </a:lnTo>
                  <a:lnTo>
                    <a:pt x="3467" y="2209"/>
                  </a:lnTo>
                  <a:lnTo>
                    <a:pt x="3467" y="2006"/>
                  </a:lnTo>
                  <a:close/>
                </a:path>
                <a:path w="5714" h="7620">
                  <a:moveTo>
                    <a:pt x="5245" y="3035"/>
                  </a:moveTo>
                  <a:lnTo>
                    <a:pt x="3479" y="2006"/>
                  </a:lnTo>
                  <a:lnTo>
                    <a:pt x="3467" y="2209"/>
                  </a:lnTo>
                  <a:lnTo>
                    <a:pt x="5029" y="3124"/>
                  </a:lnTo>
                  <a:lnTo>
                    <a:pt x="5029" y="7124"/>
                  </a:lnTo>
                  <a:lnTo>
                    <a:pt x="5245" y="7251"/>
                  </a:lnTo>
                  <a:lnTo>
                    <a:pt x="5245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8" name="object 5748"/>
            <p:cNvSpPr/>
            <p:nvPr/>
          </p:nvSpPr>
          <p:spPr>
            <a:xfrm>
              <a:off x="1753162" y="426932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787" y="6794"/>
                  </a:lnTo>
                  <a:lnTo>
                    <a:pt x="4787" y="27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9" name="object 5749"/>
            <p:cNvSpPr/>
            <p:nvPr/>
          </p:nvSpPr>
          <p:spPr>
            <a:xfrm>
              <a:off x="1754809" y="4270362"/>
              <a:ext cx="2540" cy="5715"/>
            </a:xfrm>
            <a:custGeom>
              <a:avLst/>
              <a:gdLst/>
              <a:ahLst/>
              <a:cxnLst/>
              <a:rect l="l" t="t" r="r" b="b"/>
              <a:pathLst>
                <a:path w="2539" h="5714">
                  <a:moveTo>
                    <a:pt x="1244" y="4559"/>
                  </a:moveTo>
                  <a:lnTo>
                    <a:pt x="368" y="228"/>
                  </a:lnTo>
                  <a:lnTo>
                    <a:pt x="0" y="0"/>
                  </a:lnTo>
                  <a:lnTo>
                    <a:pt x="850" y="4330"/>
                  </a:lnTo>
                  <a:lnTo>
                    <a:pt x="1244" y="4559"/>
                  </a:lnTo>
                  <a:close/>
                </a:path>
                <a:path w="2539" h="5714">
                  <a:moveTo>
                    <a:pt x="2514" y="5308"/>
                  </a:moveTo>
                  <a:lnTo>
                    <a:pt x="1638" y="977"/>
                  </a:lnTo>
                  <a:lnTo>
                    <a:pt x="508" y="317"/>
                  </a:lnTo>
                  <a:lnTo>
                    <a:pt x="1371" y="4648"/>
                  </a:lnTo>
                  <a:lnTo>
                    <a:pt x="2514" y="530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0" name="object 5750"/>
            <p:cNvSpPr/>
            <p:nvPr/>
          </p:nvSpPr>
          <p:spPr>
            <a:xfrm>
              <a:off x="1753242" y="426936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1" name="object 5751"/>
            <p:cNvSpPr/>
            <p:nvPr/>
          </p:nvSpPr>
          <p:spPr>
            <a:xfrm>
              <a:off x="1753153" y="426941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80" h="6985">
                  <a:moveTo>
                    <a:pt x="0" y="0"/>
                  </a:moveTo>
                  <a:lnTo>
                    <a:pt x="0" y="4025"/>
                  </a:lnTo>
                  <a:lnTo>
                    <a:pt x="4825" y="6807"/>
                  </a:lnTo>
                  <a:lnTo>
                    <a:pt x="4825" y="6477"/>
                  </a:lnTo>
                  <a:lnTo>
                    <a:pt x="4622" y="6477"/>
                  </a:lnTo>
                  <a:lnTo>
                    <a:pt x="215" y="3924"/>
                  </a:lnTo>
                  <a:lnTo>
                    <a:pt x="215" y="330"/>
                  </a:lnTo>
                  <a:lnTo>
                    <a:pt x="572" y="330"/>
                  </a:lnTo>
                  <a:lnTo>
                    <a:pt x="0" y="0"/>
                  </a:lnTo>
                  <a:close/>
                </a:path>
                <a:path w="5080" h="6985">
                  <a:moveTo>
                    <a:pt x="572" y="330"/>
                  </a:moveTo>
                  <a:lnTo>
                    <a:pt x="215" y="330"/>
                  </a:lnTo>
                  <a:lnTo>
                    <a:pt x="4622" y="2870"/>
                  </a:lnTo>
                  <a:lnTo>
                    <a:pt x="4622" y="6477"/>
                  </a:lnTo>
                  <a:lnTo>
                    <a:pt x="4825" y="6477"/>
                  </a:lnTo>
                  <a:lnTo>
                    <a:pt x="4825" y="2781"/>
                  </a:lnTo>
                  <a:lnTo>
                    <a:pt x="572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2" name="object 5752"/>
            <p:cNvSpPr/>
            <p:nvPr/>
          </p:nvSpPr>
          <p:spPr>
            <a:xfrm>
              <a:off x="1754619" y="427015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253" y="4165"/>
                  </a:lnTo>
                  <a:lnTo>
                    <a:pt x="266" y="3962"/>
                  </a:lnTo>
                  <a:lnTo>
                    <a:pt x="215" y="330"/>
                  </a:lnTo>
                  <a:lnTo>
                    <a:pt x="368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3" name="object 5753"/>
            <p:cNvSpPr/>
            <p:nvPr/>
          </p:nvSpPr>
          <p:spPr>
            <a:xfrm>
              <a:off x="1754540" y="427020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30" y="4216"/>
                  </a:lnTo>
                  <a:lnTo>
                    <a:pt x="342" y="4013"/>
                  </a:lnTo>
                  <a:lnTo>
                    <a:pt x="215" y="342"/>
                  </a:lnTo>
                  <a:lnTo>
                    <a:pt x="444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4" name="object 5754"/>
            <p:cNvSpPr/>
            <p:nvPr/>
          </p:nvSpPr>
          <p:spPr>
            <a:xfrm>
              <a:off x="1756486" y="427122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13"/>
                  </a:lnTo>
                  <a:lnTo>
                    <a:pt x="241" y="4165"/>
                  </a:lnTo>
                  <a:lnTo>
                    <a:pt x="253" y="3962"/>
                  </a:lnTo>
                  <a:lnTo>
                    <a:pt x="203" y="330"/>
                  </a:lnTo>
                  <a:lnTo>
                    <a:pt x="355" y="419"/>
                  </a:lnTo>
                  <a:lnTo>
                    <a:pt x="368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5" name="object 5755"/>
            <p:cNvSpPr/>
            <p:nvPr/>
          </p:nvSpPr>
          <p:spPr>
            <a:xfrm>
              <a:off x="1756404" y="427127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4025"/>
                  </a:lnTo>
                  <a:lnTo>
                    <a:pt x="317" y="4216"/>
                  </a:lnTo>
                  <a:lnTo>
                    <a:pt x="330" y="4013"/>
                  </a:lnTo>
                  <a:lnTo>
                    <a:pt x="203" y="342"/>
                  </a:lnTo>
                  <a:lnTo>
                    <a:pt x="431" y="469"/>
                  </a:lnTo>
                  <a:lnTo>
                    <a:pt x="444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6" name="object 5756"/>
            <p:cNvSpPr/>
            <p:nvPr/>
          </p:nvSpPr>
          <p:spPr>
            <a:xfrm>
              <a:off x="1752805" y="426908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52" y="0"/>
                  </a:moveTo>
                  <a:lnTo>
                    <a:pt x="0" y="76"/>
                  </a:lnTo>
                  <a:lnTo>
                    <a:pt x="152" y="4216"/>
                  </a:lnTo>
                  <a:lnTo>
                    <a:pt x="203" y="4444"/>
                  </a:lnTo>
                  <a:lnTo>
                    <a:pt x="355" y="4343"/>
                  </a:lnTo>
                  <a:lnTo>
                    <a:pt x="355" y="317"/>
                  </a:lnTo>
                  <a:lnTo>
                    <a:pt x="5168" y="3111"/>
                  </a:lnTo>
                  <a:lnTo>
                    <a:pt x="5168" y="7137"/>
                  </a:lnTo>
                  <a:lnTo>
                    <a:pt x="5232" y="7327"/>
                  </a:lnTo>
                  <a:lnTo>
                    <a:pt x="5384" y="7238"/>
                  </a:lnTo>
                  <a:lnTo>
                    <a:pt x="5384" y="302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7" name="object 5757"/>
            <p:cNvSpPr/>
            <p:nvPr/>
          </p:nvSpPr>
          <p:spPr>
            <a:xfrm>
              <a:off x="1752790" y="426916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45" y="3035"/>
                  </a:moveTo>
                  <a:lnTo>
                    <a:pt x="3467" y="2006"/>
                  </a:lnTo>
                  <a:lnTo>
                    <a:pt x="0" y="0"/>
                  </a:lnTo>
                  <a:lnTo>
                    <a:pt x="0" y="4229"/>
                  </a:lnTo>
                  <a:lnTo>
                    <a:pt x="215" y="4356"/>
                  </a:lnTo>
                  <a:lnTo>
                    <a:pt x="215" y="330"/>
                  </a:lnTo>
                  <a:lnTo>
                    <a:pt x="3467" y="2209"/>
                  </a:lnTo>
                  <a:lnTo>
                    <a:pt x="5029" y="3124"/>
                  </a:lnTo>
                  <a:lnTo>
                    <a:pt x="5029" y="7124"/>
                  </a:lnTo>
                  <a:lnTo>
                    <a:pt x="5245" y="7251"/>
                  </a:lnTo>
                  <a:lnTo>
                    <a:pt x="5245" y="30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8" name="object 5758"/>
            <p:cNvSpPr/>
            <p:nvPr/>
          </p:nvSpPr>
          <p:spPr>
            <a:xfrm>
              <a:off x="1851281" y="4345348"/>
              <a:ext cx="43180" cy="25400"/>
            </a:xfrm>
            <a:custGeom>
              <a:avLst/>
              <a:gdLst/>
              <a:ahLst/>
              <a:cxnLst/>
              <a:rect l="l" t="t" r="r" b="b"/>
              <a:pathLst>
                <a:path w="43180" h="25400">
                  <a:moveTo>
                    <a:pt x="21996" y="0"/>
                  </a:moveTo>
                  <a:lnTo>
                    <a:pt x="21666" y="0"/>
                  </a:lnTo>
                  <a:lnTo>
                    <a:pt x="0" y="12509"/>
                  </a:lnTo>
                  <a:lnTo>
                    <a:pt x="0" y="13373"/>
                  </a:lnTo>
                  <a:lnTo>
                    <a:pt x="19710" y="24752"/>
                  </a:lnTo>
                  <a:lnTo>
                    <a:pt x="20446" y="25171"/>
                  </a:lnTo>
                  <a:lnTo>
                    <a:pt x="21348" y="25171"/>
                  </a:lnTo>
                  <a:lnTo>
                    <a:pt x="42735" y="12827"/>
                  </a:lnTo>
                  <a:lnTo>
                    <a:pt x="42735" y="11963"/>
                  </a:lnTo>
                  <a:lnTo>
                    <a:pt x="21996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9" name="object 5759"/>
            <p:cNvSpPr/>
            <p:nvPr/>
          </p:nvSpPr>
          <p:spPr>
            <a:xfrm>
              <a:off x="1872416" y="4346490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18897" y="0"/>
                  </a:moveTo>
                  <a:lnTo>
                    <a:pt x="0" y="10909"/>
                  </a:lnTo>
                  <a:lnTo>
                    <a:pt x="0" y="19557"/>
                  </a:lnTo>
                  <a:lnTo>
                    <a:pt x="18897" y="8648"/>
                  </a:lnTo>
                  <a:lnTo>
                    <a:pt x="18897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0" name="object 5760"/>
            <p:cNvSpPr/>
            <p:nvPr/>
          </p:nvSpPr>
          <p:spPr>
            <a:xfrm>
              <a:off x="1872416" y="4355142"/>
              <a:ext cx="19050" cy="13970"/>
            </a:xfrm>
            <a:custGeom>
              <a:avLst/>
              <a:gdLst/>
              <a:ahLst/>
              <a:cxnLst/>
              <a:rect l="l" t="t" r="r" b="b"/>
              <a:pathLst>
                <a:path w="19050" h="13970">
                  <a:moveTo>
                    <a:pt x="18897" y="0"/>
                  </a:moveTo>
                  <a:lnTo>
                    <a:pt x="0" y="10896"/>
                  </a:lnTo>
                  <a:lnTo>
                    <a:pt x="0" y="13398"/>
                  </a:lnTo>
                  <a:lnTo>
                    <a:pt x="18897" y="2489"/>
                  </a:lnTo>
                  <a:lnTo>
                    <a:pt x="1889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1" name="object 5761"/>
            <p:cNvSpPr/>
            <p:nvPr/>
          </p:nvSpPr>
          <p:spPr>
            <a:xfrm>
              <a:off x="1853524" y="4346483"/>
              <a:ext cx="19050" cy="19685"/>
            </a:xfrm>
            <a:custGeom>
              <a:avLst/>
              <a:gdLst/>
              <a:ahLst/>
              <a:cxnLst/>
              <a:rect l="l" t="t" r="r" b="b"/>
              <a:pathLst>
                <a:path w="19050" h="19685">
                  <a:moveTo>
                    <a:pt x="9461" y="0"/>
                  </a:moveTo>
                  <a:lnTo>
                    <a:pt x="0" y="12"/>
                  </a:lnTo>
                  <a:lnTo>
                    <a:pt x="0" y="8661"/>
                  </a:lnTo>
                  <a:lnTo>
                    <a:pt x="18897" y="19558"/>
                  </a:lnTo>
                  <a:lnTo>
                    <a:pt x="18897" y="10909"/>
                  </a:lnTo>
                  <a:lnTo>
                    <a:pt x="946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2" name="object 5762"/>
            <p:cNvSpPr/>
            <p:nvPr/>
          </p:nvSpPr>
          <p:spPr>
            <a:xfrm>
              <a:off x="1853524" y="4355136"/>
              <a:ext cx="19050" cy="13970"/>
            </a:xfrm>
            <a:custGeom>
              <a:avLst/>
              <a:gdLst/>
              <a:ahLst/>
              <a:cxnLst/>
              <a:rect l="l" t="t" r="r" b="b"/>
              <a:pathLst>
                <a:path w="19050" h="13970">
                  <a:moveTo>
                    <a:pt x="0" y="0"/>
                  </a:moveTo>
                  <a:lnTo>
                    <a:pt x="0" y="2489"/>
                  </a:lnTo>
                  <a:lnTo>
                    <a:pt x="18897" y="13398"/>
                  </a:lnTo>
                  <a:lnTo>
                    <a:pt x="18897" y="109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3" name="object 5763"/>
            <p:cNvSpPr/>
            <p:nvPr/>
          </p:nvSpPr>
          <p:spPr>
            <a:xfrm>
              <a:off x="1852298" y="4334816"/>
              <a:ext cx="40640" cy="24765"/>
            </a:xfrm>
            <a:custGeom>
              <a:avLst/>
              <a:gdLst/>
              <a:ahLst/>
              <a:cxnLst/>
              <a:rect l="l" t="t" r="r" b="b"/>
              <a:pathLst>
                <a:path w="40639" h="24764">
                  <a:moveTo>
                    <a:pt x="30010" y="0"/>
                  </a:moveTo>
                  <a:lnTo>
                    <a:pt x="19786" y="812"/>
                  </a:lnTo>
                  <a:lnTo>
                    <a:pt x="0" y="12242"/>
                  </a:lnTo>
                  <a:lnTo>
                    <a:pt x="10236" y="11658"/>
                  </a:lnTo>
                  <a:lnTo>
                    <a:pt x="20459" y="24498"/>
                  </a:lnTo>
                  <a:lnTo>
                    <a:pt x="40246" y="13080"/>
                  </a:lnTo>
                  <a:lnTo>
                    <a:pt x="40246" y="12623"/>
                  </a:lnTo>
                  <a:lnTo>
                    <a:pt x="3001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4" name="object 5764"/>
            <p:cNvSpPr/>
            <p:nvPr/>
          </p:nvSpPr>
          <p:spPr>
            <a:xfrm>
              <a:off x="1852308" y="4346238"/>
              <a:ext cx="20955" cy="13335"/>
            </a:xfrm>
            <a:custGeom>
              <a:avLst/>
              <a:gdLst/>
              <a:ahLst/>
              <a:cxnLst/>
              <a:rect l="l" t="t" r="r" b="b"/>
              <a:pathLst>
                <a:path w="20955" h="13335">
                  <a:moveTo>
                    <a:pt x="10223" y="0"/>
                  </a:moveTo>
                  <a:lnTo>
                    <a:pt x="0" y="812"/>
                  </a:lnTo>
                  <a:lnTo>
                    <a:pt x="0" y="1257"/>
                  </a:lnTo>
                  <a:lnTo>
                    <a:pt x="10223" y="457"/>
                  </a:lnTo>
                  <a:lnTo>
                    <a:pt x="20459" y="13080"/>
                  </a:lnTo>
                  <a:lnTo>
                    <a:pt x="20459" y="12623"/>
                  </a:lnTo>
                  <a:lnTo>
                    <a:pt x="1022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5" name="object 5765"/>
            <p:cNvSpPr/>
            <p:nvPr/>
          </p:nvSpPr>
          <p:spPr>
            <a:xfrm>
              <a:off x="1862534" y="4334821"/>
              <a:ext cx="30480" cy="24130"/>
            </a:xfrm>
            <a:custGeom>
              <a:avLst/>
              <a:gdLst/>
              <a:ahLst/>
              <a:cxnLst/>
              <a:rect l="l" t="t" r="r" b="b"/>
              <a:pathLst>
                <a:path w="30480" h="24129">
                  <a:moveTo>
                    <a:pt x="19773" y="0"/>
                  </a:moveTo>
                  <a:lnTo>
                    <a:pt x="0" y="11417"/>
                  </a:lnTo>
                  <a:lnTo>
                    <a:pt x="10223" y="24041"/>
                  </a:lnTo>
                  <a:lnTo>
                    <a:pt x="30010" y="12623"/>
                  </a:lnTo>
                  <a:lnTo>
                    <a:pt x="1977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6" name="object 5766"/>
            <p:cNvSpPr/>
            <p:nvPr/>
          </p:nvSpPr>
          <p:spPr>
            <a:xfrm>
              <a:off x="1863394" y="4334471"/>
              <a:ext cx="29209" cy="24765"/>
            </a:xfrm>
            <a:custGeom>
              <a:avLst/>
              <a:gdLst/>
              <a:ahLst/>
              <a:cxnLst/>
              <a:rect l="l" t="t" r="r" b="b"/>
              <a:pathLst>
                <a:path w="29210" h="24764">
                  <a:moveTo>
                    <a:pt x="28892" y="13309"/>
                  </a:moveTo>
                  <a:lnTo>
                    <a:pt x="18135" y="63"/>
                  </a:lnTo>
                  <a:lnTo>
                    <a:pt x="17449" y="0"/>
                  </a:lnTo>
                  <a:lnTo>
                    <a:pt x="16535" y="749"/>
                  </a:lnTo>
                  <a:lnTo>
                    <a:pt x="16497" y="1016"/>
                  </a:lnTo>
                  <a:lnTo>
                    <a:pt x="15811" y="952"/>
                  </a:lnTo>
                  <a:lnTo>
                    <a:pt x="14897" y="1701"/>
                  </a:lnTo>
                  <a:lnTo>
                    <a:pt x="14859" y="1993"/>
                  </a:lnTo>
                  <a:lnTo>
                    <a:pt x="14160" y="1905"/>
                  </a:lnTo>
                  <a:lnTo>
                    <a:pt x="13246" y="2654"/>
                  </a:lnTo>
                  <a:lnTo>
                    <a:pt x="13208" y="2933"/>
                  </a:lnTo>
                  <a:lnTo>
                    <a:pt x="12522" y="2870"/>
                  </a:lnTo>
                  <a:lnTo>
                    <a:pt x="11607" y="3619"/>
                  </a:lnTo>
                  <a:lnTo>
                    <a:pt x="11569" y="3911"/>
                  </a:lnTo>
                  <a:lnTo>
                    <a:pt x="10871" y="3822"/>
                  </a:lnTo>
                  <a:lnTo>
                    <a:pt x="9956" y="4559"/>
                  </a:lnTo>
                  <a:lnTo>
                    <a:pt x="9918" y="4876"/>
                  </a:lnTo>
                  <a:lnTo>
                    <a:pt x="9220" y="4787"/>
                  </a:lnTo>
                  <a:lnTo>
                    <a:pt x="8305" y="5537"/>
                  </a:lnTo>
                  <a:lnTo>
                    <a:pt x="8267" y="5803"/>
                  </a:lnTo>
                  <a:lnTo>
                    <a:pt x="7581" y="5740"/>
                  </a:lnTo>
                  <a:lnTo>
                    <a:pt x="6667" y="6489"/>
                  </a:lnTo>
                  <a:lnTo>
                    <a:pt x="6629" y="6781"/>
                  </a:lnTo>
                  <a:lnTo>
                    <a:pt x="5930" y="6692"/>
                  </a:lnTo>
                  <a:lnTo>
                    <a:pt x="5016" y="7442"/>
                  </a:lnTo>
                  <a:lnTo>
                    <a:pt x="4978" y="7747"/>
                  </a:lnTo>
                  <a:lnTo>
                    <a:pt x="4279" y="7658"/>
                  </a:lnTo>
                  <a:lnTo>
                    <a:pt x="3365" y="8407"/>
                  </a:lnTo>
                  <a:lnTo>
                    <a:pt x="3327" y="8674"/>
                  </a:lnTo>
                  <a:lnTo>
                    <a:pt x="2641" y="8610"/>
                  </a:lnTo>
                  <a:lnTo>
                    <a:pt x="1727" y="9359"/>
                  </a:lnTo>
                  <a:lnTo>
                    <a:pt x="1689" y="9664"/>
                  </a:lnTo>
                  <a:lnTo>
                    <a:pt x="990" y="9575"/>
                  </a:lnTo>
                  <a:lnTo>
                    <a:pt x="76" y="10325"/>
                  </a:lnTo>
                  <a:lnTo>
                    <a:pt x="0" y="10998"/>
                  </a:lnTo>
                  <a:lnTo>
                    <a:pt x="10591" y="24053"/>
                  </a:lnTo>
                  <a:lnTo>
                    <a:pt x="10909" y="24180"/>
                  </a:lnTo>
                  <a:lnTo>
                    <a:pt x="11226" y="24180"/>
                  </a:lnTo>
                  <a:lnTo>
                    <a:pt x="11455" y="24180"/>
                  </a:lnTo>
                  <a:lnTo>
                    <a:pt x="11709" y="24104"/>
                  </a:lnTo>
                  <a:lnTo>
                    <a:pt x="12369" y="23558"/>
                  </a:lnTo>
                  <a:lnTo>
                    <a:pt x="12407" y="23152"/>
                  </a:lnTo>
                  <a:lnTo>
                    <a:pt x="12573" y="23215"/>
                  </a:lnTo>
                  <a:lnTo>
                    <a:pt x="12877" y="23215"/>
                  </a:lnTo>
                  <a:lnTo>
                    <a:pt x="13119" y="23215"/>
                  </a:lnTo>
                  <a:lnTo>
                    <a:pt x="13360" y="23139"/>
                  </a:lnTo>
                  <a:lnTo>
                    <a:pt x="14020" y="22606"/>
                  </a:lnTo>
                  <a:lnTo>
                    <a:pt x="14046" y="22199"/>
                  </a:lnTo>
                  <a:lnTo>
                    <a:pt x="14211" y="22263"/>
                  </a:lnTo>
                  <a:lnTo>
                    <a:pt x="14516" y="22263"/>
                  </a:lnTo>
                  <a:lnTo>
                    <a:pt x="14757" y="22263"/>
                  </a:lnTo>
                  <a:lnTo>
                    <a:pt x="14998" y="22186"/>
                  </a:lnTo>
                  <a:lnTo>
                    <a:pt x="15659" y="21640"/>
                  </a:lnTo>
                  <a:lnTo>
                    <a:pt x="15697" y="21234"/>
                  </a:lnTo>
                  <a:lnTo>
                    <a:pt x="15862" y="21297"/>
                  </a:lnTo>
                  <a:lnTo>
                    <a:pt x="16167" y="21297"/>
                  </a:lnTo>
                  <a:lnTo>
                    <a:pt x="16408" y="21297"/>
                  </a:lnTo>
                  <a:lnTo>
                    <a:pt x="16649" y="21221"/>
                  </a:lnTo>
                  <a:lnTo>
                    <a:pt x="17310" y="20675"/>
                  </a:lnTo>
                  <a:lnTo>
                    <a:pt x="17335" y="20281"/>
                  </a:lnTo>
                  <a:lnTo>
                    <a:pt x="17513" y="20345"/>
                  </a:lnTo>
                  <a:lnTo>
                    <a:pt x="17818" y="20345"/>
                  </a:lnTo>
                  <a:lnTo>
                    <a:pt x="18046" y="20345"/>
                  </a:lnTo>
                  <a:lnTo>
                    <a:pt x="18300" y="20269"/>
                  </a:lnTo>
                  <a:lnTo>
                    <a:pt x="18948" y="19723"/>
                  </a:lnTo>
                  <a:lnTo>
                    <a:pt x="18986" y="19342"/>
                  </a:lnTo>
                  <a:lnTo>
                    <a:pt x="19151" y="19392"/>
                  </a:lnTo>
                  <a:lnTo>
                    <a:pt x="19456" y="19392"/>
                  </a:lnTo>
                  <a:lnTo>
                    <a:pt x="19685" y="19392"/>
                  </a:lnTo>
                  <a:lnTo>
                    <a:pt x="19939" y="19316"/>
                  </a:lnTo>
                  <a:lnTo>
                    <a:pt x="20586" y="18770"/>
                  </a:lnTo>
                  <a:lnTo>
                    <a:pt x="20624" y="18364"/>
                  </a:lnTo>
                  <a:lnTo>
                    <a:pt x="20802" y="18427"/>
                  </a:lnTo>
                  <a:lnTo>
                    <a:pt x="21107" y="18427"/>
                  </a:lnTo>
                  <a:lnTo>
                    <a:pt x="21336" y="18427"/>
                  </a:lnTo>
                  <a:lnTo>
                    <a:pt x="21590" y="18351"/>
                  </a:lnTo>
                  <a:lnTo>
                    <a:pt x="22237" y="17805"/>
                  </a:lnTo>
                  <a:lnTo>
                    <a:pt x="22275" y="17411"/>
                  </a:lnTo>
                  <a:lnTo>
                    <a:pt x="22453" y="17475"/>
                  </a:lnTo>
                  <a:lnTo>
                    <a:pt x="22758" y="17475"/>
                  </a:lnTo>
                  <a:lnTo>
                    <a:pt x="22987" y="17475"/>
                  </a:lnTo>
                  <a:lnTo>
                    <a:pt x="23241" y="17399"/>
                  </a:lnTo>
                  <a:lnTo>
                    <a:pt x="23888" y="16852"/>
                  </a:lnTo>
                  <a:lnTo>
                    <a:pt x="23926" y="16459"/>
                  </a:lnTo>
                  <a:lnTo>
                    <a:pt x="24079" y="16510"/>
                  </a:lnTo>
                  <a:lnTo>
                    <a:pt x="24396" y="16510"/>
                  </a:lnTo>
                  <a:lnTo>
                    <a:pt x="24625" y="16510"/>
                  </a:lnTo>
                  <a:lnTo>
                    <a:pt x="24879" y="16433"/>
                  </a:lnTo>
                  <a:lnTo>
                    <a:pt x="25539" y="15887"/>
                  </a:lnTo>
                  <a:lnTo>
                    <a:pt x="25565" y="15494"/>
                  </a:lnTo>
                  <a:lnTo>
                    <a:pt x="25742" y="15557"/>
                  </a:lnTo>
                  <a:lnTo>
                    <a:pt x="26047" y="15557"/>
                  </a:lnTo>
                  <a:lnTo>
                    <a:pt x="26276" y="15557"/>
                  </a:lnTo>
                  <a:lnTo>
                    <a:pt x="26530" y="15481"/>
                  </a:lnTo>
                  <a:lnTo>
                    <a:pt x="27190" y="14935"/>
                  </a:lnTo>
                  <a:lnTo>
                    <a:pt x="27216" y="14554"/>
                  </a:lnTo>
                  <a:lnTo>
                    <a:pt x="27368" y="14605"/>
                  </a:lnTo>
                  <a:lnTo>
                    <a:pt x="27686" y="14605"/>
                  </a:lnTo>
                  <a:lnTo>
                    <a:pt x="27927" y="14605"/>
                  </a:lnTo>
                  <a:lnTo>
                    <a:pt x="28168" y="14528"/>
                  </a:lnTo>
                  <a:lnTo>
                    <a:pt x="28829" y="13982"/>
                  </a:lnTo>
                  <a:lnTo>
                    <a:pt x="28892" y="13309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7" name="object 5767"/>
            <p:cNvSpPr/>
            <p:nvPr/>
          </p:nvSpPr>
          <p:spPr>
            <a:xfrm>
              <a:off x="1852980" y="4334383"/>
              <a:ext cx="29845" cy="12700"/>
            </a:xfrm>
            <a:custGeom>
              <a:avLst/>
              <a:gdLst/>
              <a:ahLst/>
              <a:cxnLst/>
              <a:rect l="l" t="t" r="r" b="b"/>
              <a:pathLst>
                <a:path w="29844" h="12700">
                  <a:moveTo>
                    <a:pt x="29286" y="1651"/>
                  </a:moveTo>
                  <a:lnTo>
                    <a:pt x="29210" y="1041"/>
                  </a:lnTo>
                  <a:lnTo>
                    <a:pt x="29184" y="444"/>
                  </a:lnTo>
                  <a:lnTo>
                    <a:pt x="28663" y="0"/>
                  </a:lnTo>
                  <a:lnTo>
                    <a:pt x="17830" y="863"/>
                  </a:lnTo>
                  <a:lnTo>
                    <a:pt x="17246" y="927"/>
                  </a:lnTo>
                  <a:lnTo>
                    <a:pt x="16802" y="1435"/>
                  </a:lnTo>
                  <a:lnTo>
                    <a:pt x="16827" y="1778"/>
                  </a:lnTo>
                  <a:lnTo>
                    <a:pt x="16154" y="1828"/>
                  </a:lnTo>
                  <a:lnTo>
                    <a:pt x="15570" y="1892"/>
                  </a:lnTo>
                  <a:lnTo>
                    <a:pt x="15125" y="2400"/>
                  </a:lnTo>
                  <a:lnTo>
                    <a:pt x="15138" y="2730"/>
                  </a:lnTo>
                  <a:lnTo>
                    <a:pt x="14478" y="2781"/>
                  </a:lnTo>
                  <a:lnTo>
                    <a:pt x="13893" y="2844"/>
                  </a:lnTo>
                  <a:lnTo>
                    <a:pt x="13449" y="3352"/>
                  </a:lnTo>
                  <a:lnTo>
                    <a:pt x="13474" y="3695"/>
                  </a:lnTo>
                  <a:lnTo>
                    <a:pt x="12801" y="3746"/>
                  </a:lnTo>
                  <a:lnTo>
                    <a:pt x="12217" y="3810"/>
                  </a:lnTo>
                  <a:lnTo>
                    <a:pt x="11772" y="4318"/>
                  </a:lnTo>
                  <a:lnTo>
                    <a:pt x="11785" y="4648"/>
                  </a:lnTo>
                  <a:lnTo>
                    <a:pt x="11112" y="4699"/>
                  </a:lnTo>
                  <a:lnTo>
                    <a:pt x="10528" y="4762"/>
                  </a:lnTo>
                  <a:lnTo>
                    <a:pt x="10083" y="5270"/>
                  </a:lnTo>
                  <a:lnTo>
                    <a:pt x="10109" y="5613"/>
                  </a:lnTo>
                  <a:lnTo>
                    <a:pt x="9436" y="5664"/>
                  </a:lnTo>
                  <a:lnTo>
                    <a:pt x="8851" y="5727"/>
                  </a:lnTo>
                  <a:lnTo>
                    <a:pt x="8407" y="6235"/>
                  </a:lnTo>
                  <a:lnTo>
                    <a:pt x="8420" y="6565"/>
                  </a:lnTo>
                  <a:lnTo>
                    <a:pt x="7759" y="6616"/>
                  </a:lnTo>
                  <a:lnTo>
                    <a:pt x="7175" y="6680"/>
                  </a:lnTo>
                  <a:lnTo>
                    <a:pt x="6731" y="7188"/>
                  </a:lnTo>
                  <a:lnTo>
                    <a:pt x="6756" y="7531"/>
                  </a:lnTo>
                  <a:lnTo>
                    <a:pt x="6070" y="7581"/>
                  </a:lnTo>
                  <a:lnTo>
                    <a:pt x="5486" y="7645"/>
                  </a:lnTo>
                  <a:lnTo>
                    <a:pt x="5041" y="8153"/>
                  </a:lnTo>
                  <a:lnTo>
                    <a:pt x="5054" y="8483"/>
                  </a:lnTo>
                  <a:lnTo>
                    <a:pt x="4394" y="8534"/>
                  </a:lnTo>
                  <a:lnTo>
                    <a:pt x="3810" y="8597"/>
                  </a:lnTo>
                  <a:lnTo>
                    <a:pt x="3365" y="9105"/>
                  </a:lnTo>
                  <a:lnTo>
                    <a:pt x="3390" y="9448"/>
                  </a:lnTo>
                  <a:lnTo>
                    <a:pt x="2717" y="9499"/>
                  </a:lnTo>
                  <a:lnTo>
                    <a:pt x="2133" y="9563"/>
                  </a:lnTo>
                  <a:lnTo>
                    <a:pt x="1689" y="10071"/>
                  </a:lnTo>
                  <a:lnTo>
                    <a:pt x="1701" y="10401"/>
                  </a:lnTo>
                  <a:lnTo>
                    <a:pt x="1028" y="10452"/>
                  </a:lnTo>
                  <a:lnTo>
                    <a:pt x="444" y="10515"/>
                  </a:lnTo>
                  <a:lnTo>
                    <a:pt x="0" y="11023"/>
                  </a:lnTo>
                  <a:lnTo>
                    <a:pt x="88" y="12179"/>
                  </a:lnTo>
                  <a:lnTo>
                    <a:pt x="558" y="12611"/>
                  </a:lnTo>
                  <a:lnTo>
                    <a:pt x="1117" y="12611"/>
                  </a:lnTo>
                  <a:lnTo>
                    <a:pt x="12039" y="11734"/>
                  </a:lnTo>
                  <a:lnTo>
                    <a:pt x="12484" y="11226"/>
                  </a:lnTo>
                  <a:lnTo>
                    <a:pt x="12446" y="10896"/>
                  </a:lnTo>
                  <a:lnTo>
                    <a:pt x="13728" y="10782"/>
                  </a:lnTo>
                  <a:lnTo>
                    <a:pt x="14173" y="10274"/>
                  </a:lnTo>
                  <a:lnTo>
                    <a:pt x="14135" y="9931"/>
                  </a:lnTo>
                  <a:lnTo>
                    <a:pt x="15405" y="9817"/>
                  </a:lnTo>
                  <a:lnTo>
                    <a:pt x="15849" y="9309"/>
                  </a:lnTo>
                  <a:lnTo>
                    <a:pt x="15811" y="8978"/>
                  </a:lnTo>
                  <a:lnTo>
                    <a:pt x="17081" y="8864"/>
                  </a:lnTo>
                  <a:lnTo>
                    <a:pt x="17526" y="8356"/>
                  </a:lnTo>
                  <a:lnTo>
                    <a:pt x="17487" y="8013"/>
                  </a:lnTo>
                  <a:lnTo>
                    <a:pt x="18757" y="7899"/>
                  </a:lnTo>
                  <a:lnTo>
                    <a:pt x="19202" y="7391"/>
                  </a:lnTo>
                  <a:lnTo>
                    <a:pt x="19164" y="7061"/>
                  </a:lnTo>
                  <a:lnTo>
                    <a:pt x="20434" y="6946"/>
                  </a:lnTo>
                  <a:lnTo>
                    <a:pt x="20878" y="6438"/>
                  </a:lnTo>
                  <a:lnTo>
                    <a:pt x="20840" y="6096"/>
                  </a:lnTo>
                  <a:lnTo>
                    <a:pt x="22110" y="5994"/>
                  </a:lnTo>
                  <a:lnTo>
                    <a:pt x="22555" y="5486"/>
                  </a:lnTo>
                  <a:lnTo>
                    <a:pt x="22517" y="5156"/>
                  </a:lnTo>
                  <a:lnTo>
                    <a:pt x="23799" y="5041"/>
                  </a:lnTo>
                  <a:lnTo>
                    <a:pt x="24257" y="4533"/>
                  </a:lnTo>
                  <a:lnTo>
                    <a:pt x="24206" y="4178"/>
                  </a:lnTo>
                  <a:lnTo>
                    <a:pt x="25476" y="4064"/>
                  </a:lnTo>
                  <a:lnTo>
                    <a:pt x="25933" y="3556"/>
                  </a:lnTo>
                  <a:lnTo>
                    <a:pt x="25882" y="3225"/>
                  </a:lnTo>
                  <a:lnTo>
                    <a:pt x="26568" y="3162"/>
                  </a:lnTo>
                  <a:lnTo>
                    <a:pt x="27152" y="3136"/>
                  </a:lnTo>
                  <a:lnTo>
                    <a:pt x="27609" y="2603"/>
                  </a:lnTo>
                  <a:lnTo>
                    <a:pt x="27559" y="2260"/>
                  </a:lnTo>
                  <a:lnTo>
                    <a:pt x="28829" y="2159"/>
                  </a:lnTo>
                  <a:lnTo>
                    <a:pt x="29286" y="1651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8" name="object 5768"/>
            <p:cNvSpPr/>
            <p:nvPr/>
          </p:nvSpPr>
          <p:spPr>
            <a:xfrm>
              <a:off x="1873622" y="435890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0"/>
                  </a:moveTo>
                  <a:lnTo>
                    <a:pt x="0" y="1752"/>
                  </a:lnTo>
                  <a:lnTo>
                    <a:pt x="0" y="4279"/>
                  </a:lnTo>
                  <a:lnTo>
                    <a:pt x="3035" y="2539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9" name="object 5769"/>
            <p:cNvSpPr/>
            <p:nvPr/>
          </p:nvSpPr>
          <p:spPr>
            <a:xfrm>
              <a:off x="1874024" y="435957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257" y="190"/>
                  </a:moveTo>
                  <a:lnTo>
                    <a:pt x="558" y="609"/>
                  </a:lnTo>
                  <a:lnTo>
                    <a:pt x="0" y="3340"/>
                  </a:lnTo>
                  <a:lnTo>
                    <a:pt x="723" y="2921"/>
                  </a:lnTo>
                  <a:lnTo>
                    <a:pt x="1257" y="190"/>
                  </a:lnTo>
                  <a:close/>
                </a:path>
                <a:path w="1905" h="3810">
                  <a:moveTo>
                    <a:pt x="1587" y="0"/>
                  </a:moveTo>
                  <a:lnTo>
                    <a:pt x="1358" y="139"/>
                  </a:lnTo>
                  <a:lnTo>
                    <a:pt x="800" y="2870"/>
                  </a:lnTo>
                  <a:lnTo>
                    <a:pt x="1041" y="2730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0" name="object 5770"/>
            <p:cNvSpPr/>
            <p:nvPr/>
          </p:nvSpPr>
          <p:spPr>
            <a:xfrm>
              <a:off x="1873563" y="435895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203"/>
                  </a:moveTo>
                  <a:lnTo>
                    <a:pt x="2908" y="203"/>
                  </a:lnTo>
                  <a:lnTo>
                    <a:pt x="2819" y="2514"/>
                  </a:lnTo>
                  <a:lnTo>
                    <a:pt x="114" y="4064"/>
                  </a:lnTo>
                  <a:lnTo>
                    <a:pt x="0" y="4279"/>
                  </a:lnTo>
                  <a:lnTo>
                    <a:pt x="3035" y="2514"/>
                  </a:lnTo>
                  <a:lnTo>
                    <a:pt x="3035" y="203"/>
                  </a:lnTo>
                  <a:close/>
                </a:path>
                <a:path w="3175" h="4445">
                  <a:moveTo>
                    <a:pt x="3035" y="0"/>
                  </a:moveTo>
                  <a:lnTo>
                    <a:pt x="0" y="1739"/>
                  </a:lnTo>
                  <a:lnTo>
                    <a:pt x="0" y="4064"/>
                  </a:lnTo>
                  <a:lnTo>
                    <a:pt x="225" y="1739"/>
                  </a:lnTo>
                  <a:lnTo>
                    <a:pt x="2908" y="203"/>
                  </a:lnTo>
                  <a:lnTo>
                    <a:pt x="3035" y="203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1" name="object 5771"/>
            <p:cNvSpPr/>
            <p:nvPr/>
          </p:nvSpPr>
          <p:spPr>
            <a:xfrm>
              <a:off x="1873618" y="435897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203"/>
                  </a:moveTo>
                  <a:lnTo>
                    <a:pt x="2908" y="203"/>
                  </a:lnTo>
                  <a:lnTo>
                    <a:pt x="2819" y="2514"/>
                  </a:lnTo>
                  <a:lnTo>
                    <a:pt x="114" y="4064"/>
                  </a:lnTo>
                  <a:lnTo>
                    <a:pt x="0" y="4267"/>
                  </a:lnTo>
                  <a:lnTo>
                    <a:pt x="3035" y="2514"/>
                  </a:lnTo>
                  <a:lnTo>
                    <a:pt x="3035" y="203"/>
                  </a:lnTo>
                  <a:close/>
                </a:path>
                <a:path w="3175" h="4445">
                  <a:moveTo>
                    <a:pt x="3035" y="0"/>
                  </a:moveTo>
                  <a:lnTo>
                    <a:pt x="0" y="1739"/>
                  </a:lnTo>
                  <a:lnTo>
                    <a:pt x="0" y="4064"/>
                  </a:lnTo>
                  <a:lnTo>
                    <a:pt x="225" y="1739"/>
                  </a:lnTo>
                  <a:lnTo>
                    <a:pt x="2908" y="203"/>
                  </a:lnTo>
                  <a:lnTo>
                    <a:pt x="3035" y="203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2" name="object 5772"/>
            <p:cNvSpPr/>
            <p:nvPr/>
          </p:nvSpPr>
          <p:spPr>
            <a:xfrm>
              <a:off x="1875509" y="435943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476"/>
                  </a:lnTo>
                  <a:lnTo>
                    <a:pt x="63" y="2628"/>
                  </a:lnTo>
                  <a:lnTo>
                    <a:pt x="215" y="254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3" name="object 5773"/>
            <p:cNvSpPr/>
            <p:nvPr/>
          </p:nvSpPr>
          <p:spPr>
            <a:xfrm>
              <a:off x="1875509" y="435946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39" y="203"/>
                  </a:lnTo>
                  <a:lnTo>
                    <a:pt x="139" y="2476"/>
                  </a:lnTo>
                  <a:lnTo>
                    <a:pt x="63" y="2654"/>
                  </a:lnTo>
                  <a:lnTo>
                    <a:pt x="279" y="25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4" name="object 5774"/>
            <p:cNvSpPr/>
            <p:nvPr/>
          </p:nvSpPr>
          <p:spPr>
            <a:xfrm>
              <a:off x="1874339" y="436010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476"/>
                  </a:lnTo>
                  <a:lnTo>
                    <a:pt x="63" y="2628"/>
                  </a:lnTo>
                  <a:lnTo>
                    <a:pt x="215" y="254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5" name="object 5775"/>
            <p:cNvSpPr/>
            <p:nvPr/>
          </p:nvSpPr>
          <p:spPr>
            <a:xfrm>
              <a:off x="1874339" y="436014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39" y="203"/>
                  </a:lnTo>
                  <a:lnTo>
                    <a:pt x="139" y="2476"/>
                  </a:lnTo>
                  <a:lnTo>
                    <a:pt x="63" y="2654"/>
                  </a:lnTo>
                  <a:lnTo>
                    <a:pt x="279" y="25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6" name="object 5776"/>
            <p:cNvSpPr/>
            <p:nvPr/>
          </p:nvSpPr>
          <p:spPr>
            <a:xfrm>
              <a:off x="1873488" y="4358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02" y="0"/>
                  </a:moveTo>
                  <a:lnTo>
                    <a:pt x="0" y="1904"/>
                  </a:lnTo>
                  <a:lnTo>
                    <a:pt x="0" y="4571"/>
                  </a:lnTo>
                  <a:lnTo>
                    <a:pt x="127" y="1955"/>
                  </a:lnTo>
                  <a:lnTo>
                    <a:pt x="3162" y="203"/>
                  </a:lnTo>
                  <a:lnTo>
                    <a:pt x="3162" y="2743"/>
                  </a:lnTo>
                  <a:lnTo>
                    <a:pt x="3302" y="2666"/>
                  </a:lnTo>
                  <a:lnTo>
                    <a:pt x="3403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7" name="object 5777"/>
            <p:cNvSpPr/>
            <p:nvPr/>
          </p:nvSpPr>
          <p:spPr>
            <a:xfrm>
              <a:off x="1873580" y="435883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289" y="0"/>
                  </a:moveTo>
                  <a:lnTo>
                    <a:pt x="1117" y="1244"/>
                  </a:lnTo>
                  <a:lnTo>
                    <a:pt x="0" y="1892"/>
                  </a:lnTo>
                  <a:lnTo>
                    <a:pt x="0" y="4559"/>
                  </a:lnTo>
                  <a:lnTo>
                    <a:pt x="127" y="4483"/>
                  </a:lnTo>
                  <a:lnTo>
                    <a:pt x="127" y="1943"/>
                  </a:lnTo>
                  <a:lnTo>
                    <a:pt x="1117" y="1384"/>
                  </a:lnTo>
                  <a:lnTo>
                    <a:pt x="3162" y="203"/>
                  </a:lnTo>
                  <a:lnTo>
                    <a:pt x="3162" y="2730"/>
                  </a:lnTo>
                  <a:lnTo>
                    <a:pt x="3289" y="2654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8" name="object 5778"/>
            <p:cNvSpPr/>
            <p:nvPr/>
          </p:nvSpPr>
          <p:spPr>
            <a:xfrm>
              <a:off x="1878227" y="4356270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22" y="0"/>
                  </a:moveTo>
                  <a:lnTo>
                    <a:pt x="0" y="1727"/>
                  </a:lnTo>
                  <a:lnTo>
                    <a:pt x="0" y="4267"/>
                  </a:lnTo>
                  <a:lnTo>
                    <a:pt x="3022" y="2527"/>
                  </a:lnTo>
                  <a:lnTo>
                    <a:pt x="302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9" name="object 5779"/>
            <p:cNvSpPr/>
            <p:nvPr/>
          </p:nvSpPr>
          <p:spPr>
            <a:xfrm>
              <a:off x="1878622" y="435692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270" y="190"/>
                  </a:moveTo>
                  <a:lnTo>
                    <a:pt x="546" y="609"/>
                  </a:lnTo>
                  <a:lnTo>
                    <a:pt x="0" y="3340"/>
                  </a:lnTo>
                  <a:lnTo>
                    <a:pt x="711" y="2921"/>
                  </a:lnTo>
                  <a:lnTo>
                    <a:pt x="1270" y="190"/>
                  </a:lnTo>
                  <a:close/>
                </a:path>
                <a:path w="1905" h="3810">
                  <a:moveTo>
                    <a:pt x="1574" y="0"/>
                  </a:moveTo>
                  <a:lnTo>
                    <a:pt x="1358" y="139"/>
                  </a:lnTo>
                  <a:lnTo>
                    <a:pt x="800" y="2870"/>
                  </a:lnTo>
                  <a:lnTo>
                    <a:pt x="1054" y="2730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0" name="object 5780"/>
            <p:cNvSpPr/>
            <p:nvPr/>
          </p:nvSpPr>
          <p:spPr>
            <a:xfrm>
              <a:off x="1878158" y="435628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215"/>
                  </a:moveTo>
                  <a:lnTo>
                    <a:pt x="2908" y="215"/>
                  </a:lnTo>
                  <a:lnTo>
                    <a:pt x="2819" y="2527"/>
                  </a:lnTo>
                  <a:lnTo>
                    <a:pt x="114" y="4076"/>
                  </a:lnTo>
                  <a:lnTo>
                    <a:pt x="0" y="4279"/>
                  </a:lnTo>
                  <a:lnTo>
                    <a:pt x="3035" y="2527"/>
                  </a:lnTo>
                  <a:lnTo>
                    <a:pt x="3035" y="215"/>
                  </a:lnTo>
                  <a:close/>
                </a:path>
                <a:path w="3175" h="4445">
                  <a:moveTo>
                    <a:pt x="3035" y="0"/>
                  </a:moveTo>
                  <a:lnTo>
                    <a:pt x="0" y="1752"/>
                  </a:lnTo>
                  <a:lnTo>
                    <a:pt x="0" y="4076"/>
                  </a:lnTo>
                  <a:lnTo>
                    <a:pt x="225" y="1752"/>
                  </a:lnTo>
                  <a:lnTo>
                    <a:pt x="2908" y="215"/>
                  </a:lnTo>
                  <a:lnTo>
                    <a:pt x="3035" y="215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1" name="object 5781"/>
            <p:cNvSpPr/>
            <p:nvPr/>
          </p:nvSpPr>
          <p:spPr>
            <a:xfrm>
              <a:off x="1878211" y="435631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215"/>
                  </a:moveTo>
                  <a:lnTo>
                    <a:pt x="2908" y="215"/>
                  </a:lnTo>
                  <a:lnTo>
                    <a:pt x="2819" y="2527"/>
                  </a:lnTo>
                  <a:lnTo>
                    <a:pt x="114" y="4076"/>
                  </a:lnTo>
                  <a:lnTo>
                    <a:pt x="0" y="4279"/>
                  </a:lnTo>
                  <a:lnTo>
                    <a:pt x="3035" y="2527"/>
                  </a:lnTo>
                  <a:lnTo>
                    <a:pt x="3035" y="215"/>
                  </a:lnTo>
                  <a:close/>
                </a:path>
                <a:path w="3175" h="4445">
                  <a:moveTo>
                    <a:pt x="3035" y="0"/>
                  </a:moveTo>
                  <a:lnTo>
                    <a:pt x="0" y="1752"/>
                  </a:lnTo>
                  <a:lnTo>
                    <a:pt x="0" y="4076"/>
                  </a:lnTo>
                  <a:lnTo>
                    <a:pt x="225" y="1752"/>
                  </a:lnTo>
                  <a:lnTo>
                    <a:pt x="2908" y="215"/>
                  </a:lnTo>
                  <a:lnTo>
                    <a:pt x="3035" y="215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2" name="object 5782"/>
            <p:cNvSpPr/>
            <p:nvPr/>
          </p:nvSpPr>
          <p:spPr>
            <a:xfrm>
              <a:off x="1880100" y="435678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476"/>
                  </a:lnTo>
                  <a:lnTo>
                    <a:pt x="63" y="2628"/>
                  </a:lnTo>
                  <a:lnTo>
                    <a:pt x="215" y="254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3" name="object 5783"/>
            <p:cNvSpPr/>
            <p:nvPr/>
          </p:nvSpPr>
          <p:spPr>
            <a:xfrm>
              <a:off x="1880104" y="435681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39" y="203"/>
                  </a:lnTo>
                  <a:lnTo>
                    <a:pt x="139" y="2476"/>
                  </a:lnTo>
                  <a:lnTo>
                    <a:pt x="63" y="2654"/>
                  </a:lnTo>
                  <a:lnTo>
                    <a:pt x="279" y="25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4" name="object 5784"/>
            <p:cNvSpPr/>
            <p:nvPr/>
          </p:nvSpPr>
          <p:spPr>
            <a:xfrm>
              <a:off x="1878934" y="435745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476"/>
                  </a:lnTo>
                  <a:lnTo>
                    <a:pt x="63" y="2628"/>
                  </a:lnTo>
                  <a:lnTo>
                    <a:pt x="215" y="254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5" name="object 5785"/>
            <p:cNvSpPr/>
            <p:nvPr/>
          </p:nvSpPr>
          <p:spPr>
            <a:xfrm>
              <a:off x="1878934" y="435749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39" y="203"/>
                  </a:lnTo>
                  <a:lnTo>
                    <a:pt x="139" y="2476"/>
                  </a:lnTo>
                  <a:lnTo>
                    <a:pt x="63" y="2654"/>
                  </a:lnTo>
                  <a:lnTo>
                    <a:pt x="279" y="25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6" name="object 5786"/>
            <p:cNvSpPr/>
            <p:nvPr/>
          </p:nvSpPr>
          <p:spPr>
            <a:xfrm>
              <a:off x="1878083" y="435611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02" y="0"/>
                  </a:moveTo>
                  <a:lnTo>
                    <a:pt x="0" y="1904"/>
                  </a:lnTo>
                  <a:lnTo>
                    <a:pt x="0" y="4571"/>
                  </a:lnTo>
                  <a:lnTo>
                    <a:pt x="127" y="1955"/>
                  </a:lnTo>
                  <a:lnTo>
                    <a:pt x="3162" y="203"/>
                  </a:lnTo>
                  <a:lnTo>
                    <a:pt x="3162" y="2743"/>
                  </a:lnTo>
                  <a:lnTo>
                    <a:pt x="3302" y="2666"/>
                  </a:lnTo>
                  <a:lnTo>
                    <a:pt x="3403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7" name="object 5787"/>
            <p:cNvSpPr/>
            <p:nvPr/>
          </p:nvSpPr>
          <p:spPr>
            <a:xfrm>
              <a:off x="1878164" y="435616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02" y="0"/>
                  </a:moveTo>
                  <a:lnTo>
                    <a:pt x="1117" y="1270"/>
                  </a:lnTo>
                  <a:lnTo>
                    <a:pt x="0" y="1905"/>
                  </a:lnTo>
                  <a:lnTo>
                    <a:pt x="0" y="4572"/>
                  </a:lnTo>
                  <a:lnTo>
                    <a:pt x="127" y="4495"/>
                  </a:lnTo>
                  <a:lnTo>
                    <a:pt x="127" y="1955"/>
                  </a:lnTo>
                  <a:lnTo>
                    <a:pt x="1117" y="1397"/>
                  </a:lnTo>
                  <a:lnTo>
                    <a:pt x="3175" y="215"/>
                  </a:lnTo>
                  <a:lnTo>
                    <a:pt x="3175" y="2755"/>
                  </a:lnTo>
                  <a:lnTo>
                    <a:pt x="3302" y="2667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8" name="object 5788"/>
            <p:cNvSpPr/>
            <p:nvPr/>
          </p:nvSpPr>
          <p:spPr>
            <a:xfrm>
              <a:off x="1882810" y="435360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0"/>
                  </a:moveTo>
                  <a:lnTo>
                    <a:pt x="0" y="1752"/>
                  </a:lnTo>
                  <a:lnTo>
                    <a:pt x="0" y="4279"/>
                  </a:lnTo>
                  <a:lnTo>
                    <a:pt x="3035" y="2539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9" name="object 5789"/>
            <p:cNvSpPr/>
            <p:nvPr/>
          </p:nvSpPr>
          <p:spPr>
            <a:xfrm>
              <a:off x="1883219" y="4354271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270" y="190"/>
                  </a:moveTo>
                  <a:lnTo>
                    <a:pt x="546" y="609"/>
                  </a:lnTo>
                  <a:lnTo>
                    <a:pt x="0" y="3340"/>
                  </a:lnTo>
                  <a:lnTo>
                    <a:pt x="711" y="2921"/>
                  </a:lnTo>
                  <a:lnTo>
                    <a:pt x="1270" y="190"/>
                  </a:lnTo>
                  <a:close/>
                </a:path>
                <a:path w="1905" h="3810">
                  <a:moveTo>
                    <a:pt x="1574" y="0"/>
                  </a:moveTo>
                  <a:lnTo>
                    <a:pt x="1346" y="139"/>
                  </a:lnTo>
                  <a:lnTo>
                    <a:pt x="800" y="2870"/>
                  </a:lnTo>
                  <a:lnTo>
                    <a:pt x="1041" y="2730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0" name="object 5790"/>
            <p:cNvSpPr/>
            <p:nvPr/>
          </p:nvSpPr>
          <p:spPr>
            <a:xfrm>
              <a:off x="1882750" y="435364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0"/>
                  </a:moveTo>
                  <a:lnTo>
                    <a:pt x="0" y="1739"/>
                  </a:lnTo>
                  <a:lnTo>
                    <a:pt x="0" y="4267"/>
                  </a:lnTo>
                  <a:lnTo>
                    <a:pt x="351" y="4064"/>
                  </a:lnTo>
                  <a:lnTo>
                    <a:pt x="127" y="4064"/>
                  </a:lnTo>
                  <a:lnTo>
                    <a:pt x="237" y="1739"/>
                  </a:lnTo>
                  <a:lnTo>
                    <a:pt x="2908" y="203"/>
                  </a:lnTo>
                  <a:lnTo>
                    <a:pt x="3035" y="203"/>
                  </a:lnTo>
                  <a:lnTo>
                    <a:pt x="3035" y="0"/>
                  </a:lnTo>
                  <a:close/>
                </a:path>
                <a:path w="3175" h="4445">
                  <a:moveTo>
                    <a:pt x="3035" y="203"/>
                  </a:moveTo>
                  <a:lnTo>
                    <a:pt x="2908" y="203"/>
                  </a:lnTo>
                  <a:lnTo>
                    <a:pt x="2820" y="2514"/>
                  </a:lnTo>
                  <a:lnTo>
                    <a:pt x="127" y="4064"/>
                  </a:lnTo>
                  <a:lnTo>
                    <a:pt x="351" y="4064"/>
                  </a:lnTo>
                  <a:lnTo>
                    <a:pt x="3035" y="2514"/>
                  </a:lnTo>
                  <a:lnTo>
                    <a:pt x="3035" y="2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1" name="object 5791"/>
            <p:cNvSpPr/>
            <p:nvPr/>
          </p:nvSpPr>
          <p:spPr>
            <a:xfrm>
              <a:off x="1882806" y="435367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203"/>
                  </a:moveTo>
                  <a:lnTo>
                    <a:pt x="2908" y="203"/>
                  </a:lnTo>
                  <a:lnTo>
                    <a:pt x="2819" y="2514"/>
                  </a:lnTo>
                  <a:lnTo>
                    <a:pt x="114" y="4064"/>
                  </a:lnTo>
                  <a:lnTo>
                    <a:pt x="0" y="4267"/>
                  </a:lnTo>
                  <a:lnTo>
                    <a:pt x="3035" y="2514"/>
                  </a:lnTo>
                  <a:lnTo>
                    <a:pt x="3035" y="203"/>
                  </a:lnTo>
                  <a:close/>
                </a:path>
                <a:path w="3175" h="4445">
                  <a:moveTo>
                    <a:pt x="3035" y="0"/>
                  </a:moveTo>
                  <a:lnTo>
                    <a:pt x="0" y="1739"/>
                  </a:lnTo>
                  <a:lnTo>
                    <a:pt x="0" y="4064"/>
                  </a:lnTo>
                  <a:lnTo>
                    <a:pt x="225" y="1739"/>
                  </a:lnTo>
                  <a:lnTo>
                    <a:pt x="2908" y="203"/>
                  </a:lnTo>
                  <a:lnTo>
                    <a:pt x="3035" y="203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2" name="object 5792"/>
            <p:cNvSpPr/>
            <p:nvPr/>
          </p:nvSpPr>
          <p:spPr>
            <a:xfrm>
              <a:off x="1884695" y="435413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476"/>
                  </a:lnTo>
                  <a:lnTo>
                    <a:pt x="63" y="2628"/>
                  </a:lnTo>
                  <a:lnTo>
                    <a:pt x="215" y="252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3" name="object 5793"/>
            <p:cNvSpPr/>
            <p:nvPr/>
          </p:nvSpPr>
          <p:spPr>
            <a:xfrm>
              <a:off x="1884699" y="435416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39" y="203"/>
                  </a:lnTo>
                  <a:lnTo>
                    <a:pt x="139" y="2476"/>
                  </a:lnTo>
                  <a:lnTo>
                    <a:pt x="63" y="2654"/>
                  </a:lnTo>
                  <a:lnTo>
                    <a:pt x="279" y="25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4" name="object 5794"/>
            <p:cNvSpPr/>
            <p:nvPr/>
          </p:nvSpPr>
          <p:spPr>
            <a:xfrm>
              <a:off x="1883525" y="435480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28" y="0"/>
                  </a:moveTo>
                  <a:lnTo>
                    <a:pt x="0" y="139"/>
                  </a:lnTo>
                  <a:lnTo>
                    <a:pt x="88" y="2476"/>
                  </a:lnTo>
                  <a:lnTo>
                    <a:pt x="63" y="2628"/>
                  </a:lnTo>
                  <a:lnTo>
                    <a:pt x="228" y="252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5" name="object 5795"/>
            <p:cNvSpPr/>
            <p:nvPr/>
          </p:nvSpPr>
          <p:spPr>
            <a:xfrm>
              <a:off x="1883529" y="43548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39" y="203"/>
                  </a:lnTo>
                  <a:lnTo>
                    <a:pt x="139" y="2476"/>
                  </a:lnTo>
                  <a:lnTo>
                    <a:pt x="63" y="2654"/>
                  </a:lnTo>
                  <a:lnTo>
                    <a:pt x="279" y="25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6" name="object 5796"/>
            <p:cNvSpPr/>
            <p:nvPr/>
          </p:nvSpPr>
          <p:spPr>
            <a:xfrm>
              <a:off x="1882674" y="43534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02" y="0"/>
                  </a:moveTo>
                  <a:lnTo>
                    <a:pt x="0" y="1904"/>
                  </a:lnTo>
                  <a:lnTo>
                    <a:pt x="0" y="4571"/>
                  </a:lnTo>
                  <a:lnTo>
                    <a:pt x="127" y="1955"/>
                  </a:lnTo>
                  <a:lnTo>
                    <a:pt x="3162" y="203"/>
                  </a:lnTo>
                  <a:lnTo>
                    <a:pt x="3162" y="2743"/>
                  </a:lnTo>
                  <a:lnTo>
                    <a:pt x="3302" y="2666"/>
                  </a:lnTo>
                  <a:lnTo>
                    <a:pt x="3403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7" name="object 5797"/>
            <p:cNvSpPr/>
            <p:nvPr/>
          </p:nvSpPr>
          <p:spPr>
            <a:xfrm>
              <a:off x="1882762" y="43535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117" y="1270"/>
                  </a:moveTo>
                  <a:lnTo>
                    <a:pt x="0" y="1917"/>
                  </a:lnTo>
                  <a:lnTo>
                    <a:pt x="0" y="4584"/>
                  </a:lnTo>
                  <a:lnTo>
                    <a:pt x="127" y="4508"/>
                  </a:lnTo>
                  <a:lnTo>
                    <a:pt x="127" y="1968"/>
                  </a:lnTo>
                  <a:lnTo>
                    <a:pt x="1117" y="1409"/>
                  </a:lnTo>
                  <a:lnTo>
                    <a:pt x="1117" y="1270"/>
                  </a:lnTo>
                  <a:close/>
                </a:path>
                <a:path w="3810" h="5079">
                  <a:moveTo>
                    <a:pt x="3302" y="0"/>
                  </a:moveTo>
                  <a:lnTo>
                    <a:pt x="1130" y="1270"/>
                  </a:lnTo>
                  <a:lnTo>
                    <a:pt x="1130" y="1409"/>
                  </a:lnTo>
                  <a:lnTo>
                    <a:pt x="3175" y="215"/>
                  </a:lnTo>
                  <a:lnTo>
                    <a:pt x="3175" y="2743"/>
                  </a:lnTo>
                  <a:lnTo>
                    <a:pt x="3302" y="2667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8" name="object 5798"/>
            <p:cNvSpPr/>
            <p:nvPr/>
          </p:nvSpPr>
          <p:spPr>
            <a:xfrm>
              <a:off x="1887426" y="435095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09" y="0"/>
                  </a:moveTo>
                  <a:lnTo>
                    <a:pt x="0" y="1739"/>
                  </a:lnTo>
                  <a:lnTo>
                    <a:pt x="0" y="4279"/>
                  </a:lnTo>
                  <a:lnTo>
                    <a:pt x="3009" y="2539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9" name="object 5799"/>
            <p:cNvSpPr/>
            <p:nvPr/>
          </p:nvSpPr>
          <p:spPr>
            <a:xfrm>
              <a:off x="1887804" y="4351616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1257" y="190"/>
                  </a:moveTo>
                  <a:lnTo>
                    <a:pt x="558" y="609"/>
                  </a:lnTo>
                  <a:lnTo>
                    <a:pt x="0" y="3340"/>
                  </a:lnTo>
                  <a:lnTo>
                    <a:pt x="723" y="2921"/>
                  </a:lnTo>
                  <a:lnTo>
                    <a:pt x="1257" y="190"/>
                  </a:lnTo>
                  <a:close/>
                </a:path>
                <a:path w="1905" h="3810">
                  <a:moveTo>
                    <a:pt x="1587" y="0"/>
                  </a:moveTo>
                  <a:lnTo>
                    <a:pt x="1358" y="139"/>
                  </a:lnTo>
                  <a:lnTo>
                    <a:pt x="812" y="2870"/>
                  </a:lnTo>
                  <a:lnTo>
                    <a:pt x="1041" y="2730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0" name="object 5800"/>
            <p:cNvSpPr/>
            <p:nvPr/>
          </p:nvSpPr>
          <p:spPr>
            <a:xfrm>
              <a:off x="1887343" y="435098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215"/>
                  </a:moveTo>
                  <a:lnTo>
                    <a:pt x="2908" y="215"/>
                  </a:lnTo>
                  <a:lnTo>
                    <a:pt x="2819" y="2527"/>
                  </a:lnTo>
                  <a:lnTo>
                    <a:pt x="114" y="4076"/>
                  </a:lnTo>
                  <a:lnTo>
                    <a:pt x="0" y="4279"/>
                  </a:lnTo>
                  <a:lnTo>
                    <a:pt x="3035" y="2527"/>
                  </a:lnTo>
                  <a:lnTo>
                    <a:pt x="3035" y="215"/>
                  </a:lnTo>
                  <a:close/>
                </a:path>
                <a:path w="3175" h="4445">
                  <a:moveTo>
                    <a:pt x="3035" y="0"/>
                  </a:moveTo>
                  <a:lnTo>
                    <a:pt x="0" y="1752"/>
                  </a:lnTo>
                  <a:lnTo>
                    <a:pt x="0" y="4076"/>
                  </a:lnTo>
                  <a:lnTo>
                    <a:pt x="225" y="1752"/>
                  </a:lnTo>
                  <a:lnTo>
                    <a:pt x="2908" y="215"/>
                  </a:lnTo>
                  <a:lnTo>
                    <a:pt x="3035" y="215"/>
                  </a:lnTo>
                  <a:lnTo>
                    <a:pt x="303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1" name="object 5801"/>
            <p:cNvSpPr/>
            <p:nvPr/>
          </p:nvSpPr>
          <p:spPr>
            <a:xfrm>
              <a:off x="1887399" y="435101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3035" y="0"/>
                  </a:moveTo>
                  <a:lnTo>
                    <a:pt x="0" y="1752"/>
                  </a:lnTo>
                  <a:lnTo>
                    <a:pt x="0" y="4279"/>
                  </a:lnTo>
                  <a:lnTo>
                    <a:pt x="351" y="4076"/>
                  </a:lnTo>
                  <a:lnTo>
                    <a:pt x="139" y="4076"/>
                  </a:lnTo>
                  <a:lnTo>
                    <a:pt x="248" y="1752"/>
                  </a:lnTo>
                  <a:lnTo>
                    <a:pt x="2908" y="203"/>
                  </a:lnTo>
                  <a:lnTo>
                    <a:pt x="3035" y="203"/>
                  </a:lnTo>
                  <a:lnTo>
                    <a:pt x="3035" y="0"/>
                  </a:lnTo>
                  <a:close/>
                </a:path>
                <a:path w="3175" h="4445">
                  <a:moveTo>
                    <a:pt x="3035" y="203"/>
                  </a:moveTo>
                  <a:lnTo>
                    <a:pt x="2908" y="203"/>
                  </a:lnTo>
                  <a:lnTo>
                    <a:pt x="2820" y="2527"/>
                  </a:lnTo>
                  <a:lnTo>
                    <a:pt x="139" y="4076"/>
                  </a:lnTo>
                  <a:lnTo>
                    <a:pt x="351" y="4076"/>
                  </a:lnTo>
                  <a:lnTo>
                    <a:pt x="3035" y="2527"/>
                  </a:lnTo>
                  <a:lnTo>
                    <a:pt x="3035" y="20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2" name="object 5802"/>
            <p:cNvSpPr/>
            <p:nvPr/>
          </p:nvSpPr>
          <p:spPr>
            <a:xfrm>
              <a:off x="1889290" y="435147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476"/>
                  </a:lnTo>
                  <a:lnTo>
                    <a:pt x="63" y="2628"/>
                  </a:lnTo>
                  <a:lnTo>
                    <a:pt x="215" y="254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3" name="object 5803"/>
            <p:cNvSpPr/>
            <p:nvPr/>
          </p:nvSpPr>
          <p:spPr>
            <a:xfrm>
              <a:off x="1889290" y="435151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39" y="215"/>
                  </a:lnTo>
                  <a:lnTo>
                    <a:pt x="139" y="2476"/>
                  </a:lnTo>
                  <a:lnTo>
                    <a:pt x="63" y="2654"/>
                  </a:lnTo>
                  <a:lnTo>
                    <a:pt x="279" y="25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4" name="object 5804"/>
            <p:cNvSpPr/>
            <p:nvPr/>
          </p:nvSpPr>
          <p:spPr>
            <a:xfrm>
              <a:off x="1888120" y="435215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15" y="0"/>
                  </a:moveTo>
                  <a:lnTo>
                    <a:pt x="0" y="139"/>
                  </a:lnTo>
                  <a:lnTo>
                    <a:pt x="88" y="2476"/>
                  </a:lnTo>
                  <a:lnTo>
                    <a:pt x="63" y="2616"/>
                  </a:lnTo>
                  <a:lnTo>
                    <a:pt x="215" y="254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5" name="object 5805"/>
            <p:cNvSpPr/>
            <p:nvPr/>
          </p:nvSpPr>
          <p:spPr>
            <a:xfrm>
              <a:off x="1888124" y="435219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79" y="0"/>
                  </a:moveTo>
                  <a:lnTo>
                    <a:pt x="0" y="165"/>
                  </a:lnTo>
                  <a:lnTo>
                    <a:pt x="139" y="203"/>
                  </a:lnTo>
                  <a:lnTo>
                    <a:pt x="139" y="2476"/>
                  </a:lnTo>
                  <a:lnTo>
                    <a:pt x="63" y="2641"/>
                  </a:lnTo>
                  <a:lnTo>
                    <a:pt x="279" y="25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6" name="object 5806"/>
            <p:cNvSpPr/>
            <p:nvPr/>
          </p:nvSpPr>
          <p:spPr>
            <a:xfrm>
              <a:off x="1887268" y="435081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02" y="0"/>
                  </a:moveTo>
                  <a:lnTo>
                    <a:pt x="0" y="1904"/>
                  </a:lnTo>
                  <a:lnTo>
                    <a:pt x="0" y="4571"/>
                  </a:lnTo>
                  <a:lnTo>
                    <a:pt x="127" y="1955"/>
                  </a:lnTo>
                  <a:lnTo>
                    <a:pt x="3162" y="203"/>
                  </a:lnTo>
                  <a:lnTo>
                    <a:pt x="3162" y="2743"/>
                  </a:lnTo>
                  <a:lnTo>
                    <a:pt x="3302" y="2654"/>
                  </a:lnTo>
                  <a:lnTo>
                    <a:pt x="3403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7" name="object 5807"/>
            <p:cNvSpPr/>
            <p:nvPr/>
          </p:nvSpPr>
          <p:spPr>
            <a:xfrm>
              <a:off x="1887359" y="435085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289" y="0"/>
                  </a:moveTo>
                  <a:lnTo>
                    <a:pt x="1117" y="1270"/>
                  </a:lnTo>
                  <a:lnTo>
                    <a:pt x="0" y="1917"/>
                  </a:lnTo>
                  <a:lnTo>
                    <a:pt x="0" y="4584"/>
                  </a:lnTo>
                  <a:lnTo>
                    <a:pt x="127" y="4521"/>
                  </a:lnTo>
                  <a:lnTo>
                    <a:pt x="127" y="1968"/>
                  </a:lnTo>
                  <a:lnTo>
                    <a:pt x="1117" y="1422"/>
                  </a:lnTo>
                  <a:lnTo>
                    <a:pt x="3162" y="215"/>
                  </a:lnTo>
                  <a:lnTo>
                    <a:pt x="3162" y="2743"/>
                  </a:lnTo>
                  <a:lnTo>
                    <a:pt x="3289" y="2667"/>
                  </a:lnTo>
                  <a:lnTo>
                    <a:pt x="32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8" name="object 5808"/>
            <p:cNvSpPr/>
            <p:nvPr/>
          </p:nvSpPr>
          <p:spPr>
            <a:xfrm>
              <a:off x="1868303" y="435896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27"/>
                  </a:lnTo>
                  <a:lnTo>
                    <a:pt x="3009" y="4267"/>
                  </a:lnTo>
                  <a:lnTo>
                    <a:pt x="3009" y="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9" name="object 5809"/>
            <p:cNvSpPr/>
            <p:nvPr/>
          </p:nvSpPr>
          <p:spPr>
            <a:xfrm>
              <a:off x="1869338" y="4359617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774" y="2870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33" y="2730"/>
                  </a:lnTo>
                  <a:lnTo>
                    <a:pt x="774" y="2870"/>
                  </a:lnTo>
                  <a:close/>
                </a:path>
                <a:path w="1905" h="3810">
                  <a:moveTo>
                    <a:pt x="1574" y="3340"/>
                  </a:moveTo>
                  <a:lnTo>
                    <a:pt x="1028" y="609"/>
                  </a:lnTo>
                  <a:lnTo>
                    <a:pt x="317" y="190"/>
                  </a:lnTo>
                  <a:lnTo>
                    <a:pt x="863" y="2921"/>
                  </a:lnTo>
                  <a:lnTo>
                    <a:pt x="1574" y="33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0" name="object 5810"/>
            <p:cNvSpPr/>
            <p:nvPr/>
          </p:nvSpPr>
          <p:spPr>
            <a:xfrm>
              <a:off x="1868360" y="435898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40"/>
                  </a:lnTo>
                  <a:lnTo>
                    <a:pt x="3035" y="4292"/>
                  </a:lnTo>
                  <a:lnTo>
                    <a:pt x="3035" y="4076"/>
                  </a:lnTo>
                  <a:lnTo>
                    <a:pt x="2895" y="4076"/>
                  </a:lnTo>
                  <a:lnTo>
                    <a:pt x="236" y="2540"/>
                  </a:lnTo>
                  <a:lnTo>
                    <a:pt x="126" y="203"/>
                  </a:lnTo>
                  <a:lnTo>
                    <a:pt x="351" y="203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51" y="203"/>
                  </a:moveTo>
                  <a:lnTo>
                    <a:pt x="126" y="203"/>
                  </a:lnTo>
                  <a:lnTo>
                    <a:pt x="2807" y="1752"/>
                  </a:lnTo>
                  <a:lnTo>
                    <a:pt x="2895" y="4076"/>
                  </a:lnTo>
                  <a:lnTo>
                    <a:pt x="3035" y="4076"/>
                  </a:lnTo>
                  <a:lnTo>
                    <a:pt x="3035" y="1752"/>
                  </a:lnTo>
                  <a:lnTo>
                    <a:pt x="351" y="203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1" name="object 5811"/>
            <p:cNvSpPr/>
            <p:nvPr/>
          </p:nvSpPr>
          <p:spPr>
            <a:xfrm>
              <a:off x="1868305" y="4359007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305"/>
                  </a:lnTo>
                  <a:lnTo>
                    <a:pt x="2920" y="4089"/>
                  </a:lnTo>
                  <a:lnTo>
                    <a:pt x="237" y="2552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89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2" name="object 5812"/>
            <p:cNvSpPr/>
            <p:nvPr/>
          </p:nvSpPr>
          <p:spPr>
            <a:xfrm>
              <a:off x="1869221" y="435948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27"/>
                  </a:lnTo>
                  <a:lnTo>
                    <a:pt x="165" y="2628"/>
                  </a:lnTo>
                  <a:lnTo>
                    <a:pt x="165" y="2501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3" name="object 5813"/>
            <p:cNvSpPr/>
            <p:nvPr/>
          </p:nvSpPr>
          <p:spPr>
            <a:xfrm>
              <a:off x="1869170" y="43595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215" y="2527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4" name="object 5814"/>
            <p:cNvSpPr/>
            <p:nvPr/>
          </p:nvSpPr>
          <p:spPr>
            <a:xfrm>
              <a:off x="1870391" y="436015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65" y="2628"/>
                  </a:lnTo>
                  <a:lnTo>
                    <a:pt x="165" y="2501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5" name="object 5815"/>
            <p:cNvSpPr/>
            <p:nvPr/>
          </p:nvSpPr>
          <p:spPr>
            <a:xfrm>
              <a:off x="1870340" y="436019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215" y="2527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6" name="object 5816"/>
            <p:cNvSpPr/>
            <p:nvPr/>
          </p:nvSpPr>
          <p:spPr>
            <a:xfrm>
              <a:off x="1868065" y="435881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01" y="0"/>
                  </a:moveTo>
                  <a:lnTo>
                    <a:pt x="101" y="2666"/>
                  </a:lnTo>
                  <a:lnTo>
                    <a:pt x="139" y="2793"/>
                  </a:lnTo>
                  <a:lnTo>
                    <a:pt x="241" y="203"/>
                  </a:lnTo>
                  <a:lnTo>
                    <a:pt x="3276" y="1955"/>
                  </a:lnTo>
                  <a:lnTo>
                    <a:pt x="3276" y="4495"/>
                  </a:lnTo>
                  <a:lnTo>
                    <a:pt x="3403" y="4571"/>
                  </a:lnTo>
                  <a:lnTo>
                    <a:pt x="3403" y="190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7" name="object 5817"/>
            <p:cNvSpPr/>
            <p:nvPr/>
          </p:nvSpPr>
          <p:spPr>
            <a:xfrm>
              <a:off x="1868068" y="435885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171" y="1270"/>
                  </a:moveTo>
                  <a:lnTo>
                    <a:pt x="0" y="0"/>
                  </a:lnTo>
                  <a:lnTo>
                    <a:pt x="0" y="2667"/>
                  </a:lnTo>
                  <a:lnTo>
                    <a:pt x="127" y="2755"/>
                  </a:lnTo>
                  <a:lnTo>
                    <a:pt x="127" y="215"/>
                  </a:lnTo>
                  <a:lnTo>
                    <a:pt x="2171" y="1409"/>
                  </a:lnTo>
                  <a:lnTo>
                    <a:pt x="2171" y="1270"/>
                  </a:lnTo>
                  <a:close/>
                </a:path>
                <a:path w="3810" h="5079">
                  <a:moveTo>
                    <a:pt x="3302" y="1917"/>
                  </a:moveTo>
                  <a:lnTo>
                    <a:pt x="2184" y="1270"/>
                  </a:lnTo>
                  <a:lnTo>
                    <a:pt x="2184" y="1409"/>
                  </a:lnTo>
                  <a:lnTo>
                    <a:pt x="3175" y="1968"/>
                  </a:lnTo>
                  <a:lnTo>
                    <a:pt x="3175" y="4508"/>
                  </a:lnTo>
                  <a:lnTo>
                    <a:pt x="3302" y="4584"/>
                  </a:lnTo>
                  <a:lnTo>
                    <a:pt x="3302" y="19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8" name="object 5818"/>
            <p:cNvSpPr/>
            <p:nvPr/>
          </p:nvSpPr>
          <p:spPr>
            <a:xfrm>
              <a:off x="1863708" y="4356304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39"/>
                  </a:lnTo>
                  <a:lnTo>
                    <a:pt x="3022" y="4279"/>
                  </a:lnTo>
                  <a:lnTo>
                    <a:pt x="3022" y="1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9" name="object 5819"/>
            <p:cNvSpPr/>
            <p:nvPr/>
          </p:nvSpPr>
          <p:spPr>
            <a:xfrm>
              <a:off x="1864741" y="4356976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787" y="2870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33" y="2730"/>
                  </a:lnTo>
                  <a:lnTo>
                    <a:pt x="787" y="2870"/>
                  </a:lnTo>
                  <a:close/>
                </a:path>
                <a:path w="1905" h="3810">
                  <a:moveTo>
                    <a:pt x="1587" y="3340"/>
                  </a:moveTo>
                  <a:lnTo>
                    <a:pt x="1028" y="609"/>
                  </a:lnTo>
                  <a:lnTo>
                    <a:pt x="317" y="190"/>
                  </a:lnTo>
                  <a:lnTo>
                    <a:pt x="863" y="2921"/>
                  </a:lnTo>
                  <a:lnTo>
                    <a:pt x="1587" y="33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0" name="object 5820"/>
            <p:cNvSpPr/>
            <p:nvPr/>
          </p:nvSpPr>
          <p:spPr>
            <a:xfrm>
              <a:off x="1863766" y="435632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292"/>
                  </a:lnTo>
                  <a:lnTo>
                    <a:pt x="2920" y="4076"/>
                  </a:lnTo>
                  <a:lnTo>
                    <a:pt x="126" y="2476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76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1" name="object 5821"/>
            <p:cNvSpPr/>
            <p:nvPr/>
          </p:nvSpPr>
          <p:spPr>
            <a:xfrm>
              <a:off x="1863712" y="435635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305"/>
                  </a:lnTo>
                  <a:lnTo>
                    <a:pt x="2920" y="4089"/>
                  </a:lnTo>
                  <a:lnTo>
                    <a:pt x="126" y="2476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89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2" name="object 5822"/>
            <p:cNvSpPr/>
            <p:nvPr/>
          </p:nvSpPr>
          <p:spPr>
            <a:xfrm>
              <a:off x="1864630" y="435683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65" y="2628"/>
                  </a:lnTo>
                  <a:lnTo>
                    <a:pt x="165" y="2501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3" name="object 5823"/>
            <p:cNvSpPr/>
            <p:nvPr/>
          </p:nvSpPr>
          <p:spPr>
            <a:xfrm>
              <a:off x="1864575" y="435686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215" y="2527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4" name="object 5824"/>
            <p:cNvSpPr/>
            <p:nvPr/>
          </p:nvSpPr>
          <p:spPr>
            <a:xfrm>
              <a:off x="1865809" y="435750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52" y="2628"/>
                  </a:lnTo>
                  <a:lnTo>
                    <a:pt x="152" y="2501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5" name="object 5825"/>
            <p:cNvSpPr/>
            <p:nvPr/>
          </p:nvSpPr>
          <p:spPr>
            <a:xfrm>
              <a:off x="1865745" y="43575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215" y="2527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6" name="object 5826"/>
            <p:cNvSpPr/>
            <p:nvPr/>
          </p:nvSpPr>
          <p:spPr>
            <a:xfrm>
              <a:off x="1863473" y="435616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01" y="0"/>
                  </a:moveTo>
                  <a:lnTo>
                    <a:pt x="101" y="2666"/>
                  </a:lnTo>
                  <a:lnTo>
                    <a:pt x="139" y="2793"/>
                  </a:lnTo>
                  <a:lnTo>
                    <a:pt x="241" y="203"/>
                  </a:lnTo>
                  <a:lnTo>
                    <a:pt x="3276" y="1955"/>
                  </a:lnTo>
                  <a:lnTo>
                    <a:pt x="3276" y="4495"/>
                  </a:lnTo>
                  <a:lnTo>
                    <a:pt x="3403" y="4571"/>
                  </a:lnTo>
                  <a:lnTo>
                    <a:pt x="3403" y="190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7" name="object 5827"/>
            <p:cNvSpPr/>
            <p:nvPr/>
          </p:nvSpPr>
          <p:spPr>
            <a:xfrm>
              <a:off x="1863483" y="435621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289" y="1905"/>
                  </a:moveTo>
                  <a:lnTo>
                    <a:pt x="2184" y="1270"/>
                  </a:lnTo>
                  <a:lnTo>
                    <a:pt x="0" y="0"/>
                  </a:lnTo>
                  <a:lnTo>
                    <a:pt x="0" y="2667"/>
                  </a:lnTo>
                  <a:lnTo>
                    <a:pt x="127" y="2743"/>
                  </a:lnTo>
                  <a:lnTo>
                    <a:pt x="127" y="215"/>
                  </a:lnTo>
                  <a:lnTo>
                    <a:pt x="2171" y="1409"/>
                  </a:lnTo>
                  <a:lnTo>
                    <a:pt x="3162" y="1955"/>
                  </a:lnTo>
                  <a:lnTo>
                    <a:pt x="3162" y="4508"/>
                  </a:lnTo>
                  <a:lnTo>
                    <a:pt x="3289" y="4572"/>
                  </a:lnTo>
                  <a:lnTo>
                    <a:pt x="3289" y="190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8" name="object 5828"/>
            <p:cNvSpPr/>
            <p:nvPr/>
          </p:nvSpPr>
          <p:spPr>
            <a:xfrm>
              <a:off x="1859113" y="435365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39"/>
                  </a:lnTo>
                  <a:lnTo>
                    <a:pt x="3022" y="4279"/>
                  </a:lnTo>
                  <a:lnTo>
                    <a:pt x="3022" y="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9" name="object 5829"/>
            <p:cNvSpPr/>
            <p:nvPr/>
          </p:nvSpPr>
          <p:spPr>
            <a:xfrm>
              <a:off x="1860156" y="435432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774" y="2870"/>
                  </a:moveTo>
                  <a:lnTo>
                    <a:pt x="215" y="139"/>
                  </a:lnTo>
                  <a:lnTo>
                    <a:pt x="0" y="0"/>
                  </a:lnTo>
                  <a:lnTo>
                    <a:pt x="520" y="2730"/>
                  </a:lnTo>
                  <a:lnTo>
                    <a:pt x="774" y="2870"/>
                  </a:lnTo>
                  <a:close/>
                </a:path>
                <a:path w="1905" h="3810">
                  <a:moveTo>
                    <a:pt x="1574" y="3340"/>
                  </a:moveTo>
                  <a:lnTo>
                    <a:pt x="1028" y="609"/>
                  </a:lnTo>
                  <a:lnTo>
                    <a:pt x="304" y="190"/>
                  </a:lnTo>
                  <a:lnTo>
                    <a:pt x="863" y="2921"/>
                  </a:lnTo>
                  <a:lnTo>
                    <a:pt x="1574" y="33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0" name="object 5830"/>
            <p:cNvSpPr/>
            <p:nvPr/>
          </p:nvSpPr>
          <p:spPr>
            <a:xfrm>
              <a:off x="1859170" y="435367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292"/>
                  </a:lnTo>
                  <a:lnTo>
                    <a:pt x="2920" y="4089"/>
                  </a:lnTo>
                  <a:lnTo>
                    <a:pt x="126" y="2476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89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1" name="object 5831"/>
            <p:cNvSpPr/>
            <p:nvPr/>
          </p:nvSpPr>
          <p:spPr>
            <a:xfrm>
              <a:off x="1859117" y="435370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292"/>
                  </a:lnTo>
                  <a:lnTo>
                    <a:pt x="2920" y="4076"/>
                  </a:lnTo>
                  <a:lnTo>
                    <a:pt x="238" y="2552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76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2" name="object 5832"/>
            <p:cNvSpPr/>
            <p:nvPr/>
          </p:nvSpPr>
          <p:spPr>
            <a:xfrm>
              <a:off x="1860048" y="435417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52" y="2628"/>
                  </a:lnTo>
                  <a:lnTo>
                    <a:pt x="126" y="2476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3" name="object 5833"/>
            <p:cNvSpPr/>
            <p:nvPr/>
          </p:nvSpPr>
          <p:spPr>
            <a:xfrm>
              <a:off x="1859981" y="435421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126" y="2476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4" name="object 5834"/>
            <p:cNvSpPr/>
            <p:nvPr/>
          </p:nvSpPr>
          <p:spPr>
            <a:xfrm>
              <a:off x="1861205" y="435485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65" y="2616"/>
                  </a:lnTo>
                  <a:lnTo>
                    <a:pt x="139" y="2476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5" name="object 5835"/>
            <p:cNvSpPr/>
            <p:nvPr/>
          </p:nvSpPr>
          <p:spPr>
            <a:xfrm>
              <a:off x="1861150" y="435488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126" y="2476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6" name="object 5836"/>
            <p:cNvSpPr/>
            <p:nvPr/>
          </p:nvSpPr>
          <p:spPr>
            <a:xfrm>
              <a:off x="1858878" y="435350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01" y="0"/>
                  </a:moveTo>
                  <a:lnTo>
                    <a:pt x="101" y="2666"/>
                  </a:lnTo>
                  <a:lnTo>
                    <a:pt x="139" y="2793"/>
                  </a:lnTo>
                  <a:lnTo>
                    <a:pt x="241" y="203"/>
                  </a:lnTo>
                  <a:lnTo>
                    <a:pt x="3276" y="1955"/>
                  </a:lnTo>
                  <a:lnTo>
                    <a:pt x="3276" y="4495"/>
                  </a:lnTo>
                  <a:lnTo>
                    <a:pt x="3403" y="4571"/>
                  </a:lnTo>
                  <a:lnTo>
                    <a:pt x="3403" y="190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7" name="object 5837"/>
            <p:cNvSpPr/>
            <p:nvPr/>
          </p:nvSpPr>
          <p:spPr>
            <a:xfrm>
              <a:off x="1858886" y="435357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184" y="1257"/>
                  </a:moveTo>
                  <a:lnTo>
                    <a:pt x="0" y="0"/>
                  </a:lnTo>
                  <a:lnTo>
                    <a:pt x="0" y="2654"/>
                  </a:lnTo>
                  <a:lnTo>
                    <a:pt x="127" y="2730"/>
                  </a:lnTo>
                  <a:lnTo>
                    <a:pt x="127" y="203"/>
                  </a:lnTo>
                  <a:lnTo>
                    <a:pt x="2171" y="1384"/>
                  </a:lnTo>
                  <a:lnTo>
                    <a:pt x="2184" y="1257"/>
                  </a:lnTo>
                  <a:close/>
                </a:path>
                <a:path w="3810" h="5079">
                  <a:moveTo>
                    <a:pt x="3302" y="1892"/>
                  </a:moveTo>
                  <a:lnTo>
                    <a:pt x="2184" y="1257"/>
                  </a:lnTo>
                  <a:lnTo>
                    <a:pt x="2184" y="1384"/>
                  </a:lnTo>
                  <a:lnTo>
                    <a:pt x="3175" y="1943"/>
                  </a:lnTo>
                  <a:lnTo>
                    <a:pt x="3175" y="4483"/>
                  </a:lnTo>
                  <a:lnTo>
                    <a:pt x="3302" y="4559"/>
                  </a:lnTo>
                  <a:lnTo>
                    <a:pt x="3302" y="18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8" name="object 5838"/>
            <p:cNvSpPr/>
            <p:nvPr/>
          </p:nvSpPr>
          <p:spPr>
            <a:xfrm>
              <a:off x="1854518" y="435101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27"/>
                  </a:lnTo>
                  <a:lnTo>
                    <a:pt x="3022" y="4267"/>
                  </a:lnTo>
                  <a:lnTo>
                    <a:pt x="3022" y="17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9" name="object 5839"/>
            <p:cNvSpPr/>
            <p:nvPr/>
          </p:nvSpPr>
          <p:spPr>
            <a:xfrm>
              <a:off x="1855558" y="4351667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774" y="2870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33" y="2730"/>
                  </a:lnTo>
                  <a:lnTo>
                    <a:pt x="774" y="2870"/>
                  </a:lnTo>
                  <a:close/>
                </a:path>
                <a:path w="1905" h="3810">
                  <a:moveTo>
                    <a:pt x="1574" y="3340"/>
                  </a:moveTo>
                  <a:lnTo>
                    <a:pt x="1028" y="609"/>
                  </a:lnTo>
                  <a:lnTo>
                    <a:pt x="304" y="190"/>
                  </a:lnTo>
                  <a:lnTo>
                    <a:pt x="863" y="2921"/>
                  </a:lnTo>
                  <a:lnTo>
                    <a:pt x="1574" y="33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0" name="object 5840"/>
            <p:cNvSpPr/>
            <p:nvPr/>
          </p:nvSpPr>
          <p:spPr>
            <a:xfrm>
              <a:off x="1854579" y="4351022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305"/>
                  </a:lnTo>
                  <a:lnTo>
                    <a:pt x="3035" y="4089"/>
                  </a:lnTo>
                  <a:lnTo>
                    <a:pt x="2895" y="4089"/>
                  </a:lnTo>
                  <a:lnTo>
                    <a:pt x="126" y="2476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07" y="1765"/>
                  </a:lnTo>
                  <a:lnTo>
                    <a:pt x="2895" y="4089"/>
                  </a:lnTo>
                  <a:lnTo>
                    <a:pt x="3035" y="4089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1" name="object 5841"/>
            <p:cNvSpPr/>
            <p:nvPr/>
          </p:nvSpPr>
          <p:spPr>
            <a:xfrm>
              <a:off x="1854526" y="4351053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292"/>
                  </a:lnTo>
                  <a:lnTo>
                    <a:pt x="3035" y="4076"/>
                  </a:lnTo>
                  <a:lnTo>
                    <a:pt x="2895" y="4076"/>
                  </a:lnTo>
                  <a:lnTo>
                    <a:pt x="126" y="2476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07" y="1765"/>
                  </a:lnTo>
                  <a:lnTo>
                    <a:pt x="2895" y="4076"/>
                  </a:lnTo>
                  <a:lnTo>
                    <a:pt x="3035" y="4076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2" name="object 5842"/>
            <p:cNvSpPr/>
            <p:nvPr/>
          </p:nvSpPr>
          <p:spPr>
            <a:xfrm>
              <a:off x="1855440" y="435152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65" y="2628"/>
                  </a:lnTo>
                  <a:lnTo>
                    <a:pt x="165" y="2501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3" name="object 5843"/>
            <p:cNvSpPr/>
            <p:nvPr/>
          </p:nvSpPr>
          <p:spPr>
            <a:xfrm>
              <a:off x="1855389" y="435156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215" y="2527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4" name="object 5844"/>
            <p:cNvSpPr/>
            <p:nvPr/>
          </p:nvSpPr>
          <p:spPr>
            <a:xfrm>
              <a:off x="1856610" y="435220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65" y="2628"/>
                  </a:lnTo>
                  <a:lnTo>
                    <a:pt x="165" y="2501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5" name="object 5845"/>
            <p:cNvSpPr/>
            <p:nvPr/>
          </p:nvSpPr>
          <p:spPr>
            <a:xfrm>
              <a:off x="1856555" y="435223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215" y="2527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6" name="object 5846"/>
            <p:cNvSpPr/>
            <p:nvPr/>
          </p:nvSpPr>
          <p:spPr>
            <a:xfrm>
              <a:off x="1854287" y="435085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01" y="0"/>
                  </a:moveTo>
                  <a:lnTo>
                    <a:pt x="101" y="2666"/>
                  </a:lnTo>
                  <a:lnTo>
                    <a:pt x="139" y="2793"/>
                  </a:lnTo>
                  <a:lnTo>
                    <a:pt x="228" y="203"/>
                  </a:lnTo>
                  <a:lnTo>
                    <a:pt x="3276" y="1955"/>
                  </a:lnTo>
                  <a:lnTo>
                    <a:pt x="3276" y="4495"/>
                  </a:lnTo>
                  <a:lnTo>
                    <a:pt x="3314" y="4622"/>
                  </a:lnTo>
                  <a:lnTo>
                    <a:pt x="3403" y="190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7" name="object 5847"/>
            <p:cNvSpPr/>
            <p:nvPr/>
          </p:nvSpPr>
          <p:spPr>
            <a:xfrm>
              <a:off x="1854288" y="435090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171" y="1270"/>
                  </a:moveTo>
                  <a:lnTo>
                    <a:pt x="0" y="0"/>
                  </a:lnTo>
                  <a:lnTo>
                    <a:pt x="0" y="2667"/>
                  </a:lnTo>
                  <a:lnTo>
                    <a:pt x="127" y="2755"/>
                  </a:lnTo>
                  <a:lnTo>
                    <a:pt x="127" y="215"/>
                  </a:lnTo>
                  <a:lnTo>
                    <a:pt x="2171" y="1409"/>
                  </a:lnTo>
                  <a:lnTo>
                    <a:pt x="2171" y="1270"/>
                  </a:lnTo>
                  <a:close/>
                </a:path>
                <a:path w="3810" h="5079">
                  <a:moveTo>
                    <a:pt x="3302" y="1917"/>
                  </a:moveTo>
                  <a:lnTo>
                    <a:pt x="2184" y="1270"/>
                  </a:lnTo>
                  <a:lnTo>
                    <a:pt x="2184" y="1409"/>
                  </a:lnTo>
                  <a:lnTo>
                    <a:pt x="3175" y="1968"/>
                  </a:lnTo>
                  <a:lnTo>
                    <a:pt x="3175" y="4508"/>
                  </a:lnTo>
                  <a:lnTo>
                    <a:pt x="3302" y="4584"/>
                  </a:lnTo>
                  <a:lnTo>
                    <a:pt x="3302" y="19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8" name="object 5848"/>
            <p:cNvSpPr/>
            <p:nvPr/>
          </p:nvSpPr>
          <p:spPr>
            <a:xfrm>
              <a:off x="1863708" y="4351816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39"/>
                  </a:lnTo>
                  <a:lnTo>
                    <a:pt x="3022" y="4279"/>
                  </a:lnTo>
                  <a:lnTo>
                    <a:pt x="3022" y="1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9" name="object 5849"/>
            <p:cNvSpPr/>
            <p:nvPr/>
          </p:nvSpPr>
          <p:spPr>
            <a:xfrm>
              <a:off x="1864741" y="4352480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787" y="2870"/>
                  </a:moveTo>
                  <a:lnTo>
                    <a:pt x="228" y="139"/>
                  </a:lnTo>
                  <a:lnTo>
                    <a:pt x="0" y="0"/>
                  </a:lnTo>
                  <a:lnTo>
                    <a:pt x="533" y="2730"/>
                  </a:lnTo>
                  <a:lnTo>
                    <a:pt x="787" y="2870"/>
                  </a:lnTo>
                  <a:close/>
                </a:path>
                <a:path w="1905" h="3810">
                  <a:moveTo>
                    <a:pt x="1587" y="3340"/>
                  </a:moveTo>
                  <a:lnTo>
                    <a:pt x="1028" y="609"/>
                  </a:lnTo>
                  <a:lnTo>
                    <a:pt x="317" y="190"/>
                  </a:lnTo>
                  <a:lnTo>
                    <a:pt x="863" y="2921"/>
                  </a:lnTo>
                  <a:lnTo>
                    <a:pt x="1587" y="334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0" name="object 5850"/>
            <p:cNvSpPr/>
            <p:nvPr/>
          </p:nvSpPr>
          <p:spPr>
            <a:xfrm>
              <a:off x="1863766" y="435183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292"/>
                  </a:lnTo>
                  <a:lnTo>
                    <a:pt x="2920" y="4089"/>
                  </a:lnTo>
                  <a:lnTo>
                    <a:pt x="126" y="2476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89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1" name="object 5851"/>
            <p:cNvSpPr/>
            <p:nvPr/>
          </p:nvSpPr>
          <p:spPr>
            <a:xfrm>
              <a:off x="1863712" y="435186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292"/>
                  </a:lnTo>
                  <a:lnTo>
                    <a:pt x="2920" y="4076"/>
                  </a:lnTo>
                  <a:lnTo>
                    <a:pt x="126" y="2476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76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2" name="object 5852"/>
            <p:cNvSpPr/>
            <p:nvPr/>
          </p:nvSpPr>
          <p:spPr>
            <a:xfrm>
              <a:off x="1864630" y="435234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65" y="2628"/>
                  </a:lnTo>
                  <a:lnTo>
                    <a:pt x="165" y="2501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3" name="object 5853"/>
            <p:cNvSpPr/>
            <p:nvPr/>
          </p:nvSpPr>
          <p:spPr>
            <a:xfrm>
              <a:off x="1864575" y="43523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215" y="2527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4" name="object 5854"/>
            <p:cNvSpPr/>
            <p:nvPr/>
          </p:nvSpPr>
          <p:spPr>
            <a:xfrm>
              <a:off x="1865809" y="435301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52" y="2628"/>
                  </a:lnTo>
                  <a:lnTo>
                    <a:pt x="152" y="2501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5" name="object 5855"/>
            <p:cNvSpPr/>
            <p:nvPr/>
          </p:nvSpPr>
          <p:spPr>
            <a:xfrm>
              <a:off x="1865745" y="435305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215" y="2527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6" name="object 5856"/>
            <p:cNvSpPr/>
            <p:nvPr/>
          </p:nvSpPr>
          <p:spPr>
            <a:xfrm>
              <a:off x="1863473" y="435167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01" y="0"/>
                  </a:moveTo>
                  <a:lnTo>
                    <a:pt x="101" y="2666"/>
                  </a:lnTo>
                  <a:lnTo>
                    <a:pt x="139" y="2793"/>
                  </a:lnTo>
                  <a:lnTo>
                    <a:pt x="241" y="203"/>
                  </a:lnTo>
                  <a:lnTo>
                    <a:pt x="3276" y="1955"/>
                  </a:lnTo>
                  <a:lnTo>
                    <a:pt x="3276" y="4495"/>
                  </a:lnTo>
                  <a:lnTo>
                    <a:pt x="3403" y="4571"/>
                  </a:lnTo>
                  <a:lnTo>
                    <a:pt x="3403" y="190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7" name="object 5857"/>
            <p:cNvSpPr/>
            <p:nvPr/>
          </p:nvSpPr>
          <p:spPr>
            <a:xfrm>
              <a:off x="1863483" y="435171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289" y="1917"/>
                  </a:moveTo>
                  <a:lnTo>
                    <a:pt x="2171" y="1282"/>
                  </a:lnTo>
                  <a:lnTo>
                    <a:pt x="0" y="0"/>
                  </a:lnTo>
                  <a:lnTo>
                    <a:pt x="0" y="2667"/>
                  </a:lnTo>
                  <a:lnTo>
                    <a:pt x="127" y="2743"/>
                  </a:lnTo>
                  <a:lnTo>
                    <a:pt x="127" y="215"/>
                  </a:lnTo>
                  <a:lnTo>
                    <a:pt x="2171" y="1409"/>
                  </a:lnTo>
                  <a:lnTo>
                    <a:pt x="3162" y="1968"/>
                  </a:lnTo>
                  <a:lnTo>
                    <a:pt x="3162" y="4521"/>
                  </a:lnTo>
                  <a:lnTo>
                    <a:pt x="3289" y="4584"/>
                  </a:lnTo>
                  <a:lnTo>
                    <a:pt x="3289" y="19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8" name="object 5858"/>
            <p:cNvSpPr/>
            <p:nvPr/>
          </p:nvSpPr>
          <p:spPr>
            <a:xfrm>
              <a:off x="1859113" y="4349178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27"/>
                  </a:lnTo>
                  <a:lnTo>
                    <a:pt x="3022" y="4267"/>
                  </a:lnTo>
                  <a:lnTo>
                    <a:pt x="3022" y="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9" name="object 5859"/>
            <p:cNvSpPr/>
            <p:nvPr/>
          </p:nvSpPr>
          <p:spPr>
            <a:xfrm>
              <a:off x="1860156" y="4349838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5" h="3810">
                  <a:moveTo>
                    <a:pt x="774" y="2870"/>
                  </a:moveTo>
                  <a:lnTo>
                    <a:pt x="215" y="139"/>
                  </a:lnTo>
                  <a:lnTo>
                    <a:pt x="0" y="0"/>
                  </a:lnTo>
                  <a:lnTo>
                    <a:pt x="520" y="2730"/>
                  </a:lnTo>
                  <a:lnTo>
                    <a:pt x="774" y="2870"/>
                  </a:lnTo>
                  <a:close/>
                </a:path>
                <a:path w="1905" h="3810">
                  <a:moveTo>
                    <a:pt x="1574" y="3327"/>
                  </a:moveTo>
                  <a:lnTo>
                    <a:pt x="1028" y="596"/>
                  </a:lnTo>
                  <a:lnTo>
                    <a:pt x="304" y="177"/>
                  </a:lnTo>
                  <a:lnTo>
                    <a:pt x="863" y="2908"/>
                  </a:lnTo>
                  <a:lnTo>
                    <a:pt x="1574" y="332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0" name="object 5860"/>
            <p:cNvSpPr/>
            <p:nvPr/>
          </p:nvSpPr>
          <p:spPr>
            <a:xfrm>
              <a:off x="1859170" y="4349185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305"/>
                  </a:lnTo>
                  <a:lnTo>
                    <a:pt x="2920" y="4089"/>
                  </a:lnTo>
                  <a:lnTo>
                    <a:pt x="237" y="2552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89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1" name="object 5861"/>
            <p:cNvSpPr/>
            <p:nvPr/>
          </p:nvSpPr>
          <p:spPr>
            <a:xfrm>
              <a:off x="1859117" y="4349219"/>
              <a:ext cx="3175" cy="4445"/>
            </a:xfrm>
            <a:custGeom>
              <a:avLst/>
              <a:gdLst/>
              <a:ahLst/>
              <a:cxnLst/>
              <a:rect l="l" t="t" r="r" b="b"/>
              <a:pathLst>
                <a:path w="3175" h="4445">
                  <a:moveTo>
                    <a:pt x="0" y="0"/>
                  </a:moveTo>
                  <a:lnTo>
                    <a:pt x="0" y="2552"/>
                  </a:lnTo>
                  <a:lnTo>
                    <a:pt x="3035" y="4292"/>
                  </a:lnTo>
                  <a:lnTo>
                    <a:pt x="2920" y="4076"/>
                  </a:lnTo>
                  <a:lnTo>
                    <a:pt x="238" y="2552"/>
                  </a:lnTo>
                  <a:lnTo>
                    <a:pt x="126" y="215"/>
                  </a:lnTo>
                  <a:lnTo>
                    <a:pt x="371" y="215"/>
                  </a:lnTo>
                  <a:lnTo>
                    <a:pt x="0" y="0"/>
                  </a:lnTo>
                  <a:close/>
                </a:path>
                <a:path w="3175" h="4445">
                  <a:moveTo>
                    <a:pt x="371" y="215"/>
                  </a:moveTo>
                  <a:lnTo>
                    <a:pt x="126" y="215"/>
                  </a:lnTo>
                  <a:lnTo>
                    <a:pt x="2832" y="1765"/>
                  </a:lnTo>
                  <a:lnTo>
                    <a:pt x="2920" y="4076"/>
                  </a:lnTo>
                  <a:lnTo>
                    <a:pt x="3035" y="1765"/>
                  </a:lnTo>
                  <a:lnTo>
                    <a:pt x="371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2" name="object 5862"/>
            <p:cNvSpPr/>
            <p:nvPr/>
          </p:nvSpPr>
          <p:spPr>
            <a:xfrm>
              <a:off x="1860048" y="434969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27"/>
                  </a:lnTo>
                  <a:lnTo>
                    <a:pt x="152" y="2616"/>
                  </a:lnTo>
                  <a:lnTo>
                    <a:pt x="126" y="2476"/>
                  </a:lnTo>
                  <a:lnTo>
                    <a:pt x="126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3" name="object 5863"/>
            <p:cNvSpPr/>
            <p:nvPr/>
          </p:nvSpPr>
          <p:spPr>
            <a:xfrm>
              <a:off x="1859981" y="434973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41"/>
                  </a:lnTo>
                  <a:lnTo>
                    <a:pt x="126" y="2476"/>
                  </a:lnTo>
                  <a:lnTo>
                    <a:pt x="126" y="203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4" name="object 5864"/>
            <p:cNvSpPr/>
            <p:nvPr/>
          </p:nvSpPr>
          <p:spPr>
            <a:xfrm>
              <a:off x="1861205" y="435037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165" y="2616"/>
                  </a:lnTo>
                  <a:lnTo>
                    <a:pt x="139" y="2476"/>
                  </a:lnTo>
                  <a:lnTo>
                    <a:pt x="139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5" name="object 5865"/>
            <p:cNvSpPr/>
            <p:nvPr/>
          </p:nvSpPr>
          <p:spPr>
            <a:xfrm>
              <a:off x="1861150" y="435040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540"/>
                  </a:lnTo>
                  <a:lnTo>
                    <a:pt x="215" y="2654"/>
                  </a:lnTo>
                  <a:lnTo>
                    <a:pt x="126" y="2476"/>
                  </a:lnTo>
                  <a:lnTo>
                    <a:pt x="126" y="215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6" name="object 5866"/>
            <p:cNvSpPr/>
            <p:nvPr/>
          </p:nvSpPr>
          <p:spPr>
            <a:xfrm>
              <a:off x="1858878" y="434901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01" y="0"/>
                  </a:moveTo>
                  <a:lnTo>
                    <a:pt x="101" y="2666"/>
                  </a:lnTo>
                  <a:lnTo>
                    <a:pt x="139" y="2793"/>
                  </a:lnTo>
                  <a:lnTo>
                    <a:pt x="241" y="203"/>
                  </a:lnTo>
                  <a:lnTo>
                    <a:pt x="3276" y="1955"/>
                  </a:lnTo>
                  <a:lnTo>
                    <a:pt x="3276" y="4495"/>
                  </a:lnTo>
                  <a:lnTo>
                    <a:pt x="3403" y="4571"/>
                  </a:lnTo>
                  <a:lnTo>
                    <a:pt x="3403" y="190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7" name="object 5867"/>
            <p:cNvSpPr/>
            <p:nvPr/>
          </p:nvSpPr>
          <p:spPr>
            <a:xfrm>
              <a:off x="1858886" y="434907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2184" y="1270"/>
                  </a:moveTo>
                  <a:lnTo>
                    <a:pt x="0" y="0"/>
                  </a:lnTo>
                  <a:lnTo>
                    <a:pt x="0" y="2667"/>
                  </a:lnTo>
                  <a:lnTo>
                    <a:pt x="127" y="2743"/>
                  </a:lnTo>
                  <a:lnTo>
                    <a:pt x="127" y="215"/>
                  </a:lnTo>
                  <a:lnTo>
                    <a:pt x="2171" y="1409"/>
                  </a:lnTo>
                  <a:lnTo>
                    <a:pt x="2184" y="1270"/>
                  </a:lnTo>
                  <a:close/>
                </a:path>
                <a:path w="3810" h="5079">
                  <a:moveTo>
                    <a:pt x="3302" y="1905"/>
                  </a:moveTo>
                  <a:lnTo>
                    <a:pt x="2184" y="1270"/>
                  </a:lnTo>
                  <a:lnTo>
                    <a:pt x="2184" y="1409"/>
                  </a:lnTo>
                  <a:lnTo>
                    <a:pt x="3175" y="1955"/>
                  </a:lnTo>
                  <a:lnTo>
                    <a:pt x="3175" y="4508"/>
                  </a:lnTo>
                  <a:lnTo>
                    <a:pt x="3302" y="4572"/>
                  </a:lnTo>
                  <a:lnTo>
                    <a:pt x="3302" y="190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8" name="object 5868"/>
            <p:cNvSpPr/>
            <p:nvPr/>
          </p:nvSpPr>
          <p:spPr>
            <a:xfrm>
              <a:off x="1815311" y="4145806"/>
              <a:ext cx="29209" cy="106680"/>
            </a:xfrm>
            <a:custGeom>
              <a:avLst/>
              <a:gdLst/>
              <a:ahLst/>
              <a:cxnLst/>
              <a:rect l="l" t="t" r="r" b="b"/>
              <a:pathLst>
                <a:path w="29210" h="106679">
                  <a:moveTo>
                    <a:pt x="0" y="0"/>
                  </a:moveTo>
                  <a:lnTo>
                    <a:pt x="0" y="89382"/>
                  </a:lnTo>
                  <a:lnTo>
                    <a:pt x="29197" y="106121"/>
                  </a:lnTo>
                  <a:lnTo>
                    <a:pt x="29197" y="16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9" name="object 5869"/>
            <p:cNvSpPr/>
            <p:nvPr/>
          </p:nvSpPr>
          <p:spPr>
            <a:xfrm>
              <a:off x="1844503" y="4147796"/>
              <a:ext cx="26034" cy="104139"/>
            </a:xfrm>
            <a:custGeom>
              <a:avLst/>
              <a:gdLst/>
              <a:ahLst/>
              <a:cxnLst/>
              <a:rect l="l" t="t" r="r" b="b"/>
              <a:pathLst>
                <a:path w="26035" h="104139">
                  <a:moveTo>
                    <a:pt x="25793" y="0"/>
                  </a:moveTo>
                  <a:lnTo>
                    <a:pt x="0" y="14744"/>
                  </a:lnTo>
                  <a:lnTo>
                    <a:pt x="0" y="104127"/>
                  </a:lnTo>
                  <a:lnTo>
                    <a:pt x="25793" y="89382"/>
                  </a:lnTo>
                  <a:lnTo>
                    <a:pt x="2579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0" name="object 5870"/>
            <p:cNvSpPr/>
            <p:nvPr/>
          </p:nvSpPr>
          <p:spPr>
            <a:xfrm>
              <a:off x="1815306" y="4131080"/>
              <a:ext cx="55244" cy="31750"/>
            </a:xfrm>
            <a:custGeom>
              <a:avLst/>
              <a:gdLst/>
              <a:ahLst/>
              <a:cxnLst/>
              <a:rect l="l" t="t" r="r" b="b"/>
              <a:pathLst>
                <a:path w="55244" h="31750">
                  <a:moveTo>
                    <a:pt x="25730" y="0"/>
                  </a:moveTo>
                  <a:lnTo>
                    <a:pt x="0" y="14719"/>
                  </a:lnTo>
                  <a:lnTo>
                    <a:pt x="29260" y="31445"/>
                  </a:lnTo>
                  <a:lnTo>
                    <a:pt x="54991" y="16713"/>
                  </a:lnTo>
                  <a:lnTo>
                    <a:pt x="2573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1" name="object 5871"/>
            <p:cNvSpPr/>
            <p:nvPr/>
          </p:nvSpPr>
          <p:spPr>
            <a:xfrm>
              <a:off x="1814677" y="4129279"/>
              <a:ext cx="56515" cy="32384"/>
            </a:xfrm>
            <a:custGeom>
              <a:avLst/>
              <a:gdLst/>
              <a:ahLst/>
              <a:cxnLst/>
              <a:rect l="l" t="t" r="r" b="b"/>
              <a:pathLst>
                <a:path w="56514" h="32385">
                  <a:moveTo>
                    <a:pt x="26022" y="0"/>
                  </a:moveTo>
                  <a:lnTo>
                    <a:pt x="0" y="14897"/>
                  </a:lnTo>
                  <a:lnTo>
                    <a:pt x="29984" y="32080"/>
                  </a:lnTo>
                  <a:lnTo>
                    <a:pt x="56006" y="17183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2" name="object 5872"/>
            <p:cNvSpPr/>
            <p:nvPr/>
          </p:nvSpPr>
          <p:spPr>
            <a:xfrm>
              <a:off x="1814664" y="4130382"/>
              <a:ext cx="54610" cy="32384"/>
            </a:xfrm>
            <a:custGeom>
              <a:avLst/>
              <a:gdLst/>
              <a:ahLst/>
              <a:cxnLst/>
              <a:rect l="l" t="t" r="r" b="b"/>
              <a:pathLst>
                <a:path w="54610" h="32385">
                  <a:moveTo>
                    <a:pt x="29984" y="30975"/>
                  </a:moveTo>
                  <a:lnTo>
                    <a:pt x="0" y="13792"/>
                  </a:lnTo>
                  <a:lnTo>
                    <a:pt x="0" y="14935"/>
                  </a:lnTo>
                  <a:lnTo>
                    <a:pt x="29984" y="32118"/>
                  </a:lnTo>
                  <a:lnTo>
                    <a:pt x="29984" y="30975"/>
                  </a:lnTo>
                  <a:close/>
                </a:path>
                <a:path w="54610" h="32385">
                  <a:moveTo>
                    <a:pt x="54089" y="15951"/>
                  </a:moveTo>
                  <a:lnTo>
                    <a:pt x="26263" y="0"/>
                  </a:lnTo>
                  <a:lnTo>
                    <a:pt x="2222" y="13919"/>
                  </a:lnTo>
                  <a:lnTo>
                    <a:pt x="30048" y="29870"/>
                  </a:lnTo>
                  <a:lnTo>
                    <a:pt x="54089" y="1595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3" name="object 5873"/>
            <p:cNvSpPr/>
            <p:nvPr/>
          </p:nvSpPr>
          <p:spPr>
            <a:xfrm>
              <a:off x="1844662" y="4146466"/>
              <a:ext cx="26034" cy="16510"/>
            </a:xfrm>
            <a:custGeom>
              <a:avLst/>
              <a:gdLst/>
              <a:ahLst/>
              <a:cxnLst/>
              <a:rect l="l" t="t" r="r" b="b"/>
              <a:pathLst>
                <a:path w="26035" h="16510">
                  <a:moveTo>
                    <a:pt x="26022" y="0"/>
                  </a:moveTo>
                  <a:lnTo>
                    <a:pt x="0" y="14897"/>
                  </a:lnTo>
                  <a:lnTo>
                    <a:pt x="0" y="16040"/>
                  </a:lnTo>
                  <a:lnTo>
                    <a:pt x="26022" y="1143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4" name="object 5874"/>
            <p:cNvSpPr/>
            <p:nvPr/>
          </p:nvSpPr>
          <p:spPr>
            <a:xfrm>
              <a:off x="1818162" y="4130376"/>
              <a:ext cx="50800" cy="30480"/>
            </a:xfrm>
            <a:custGeom>
              <a:avLst/>
              <a:gdLst/>
              <a:ahLst/>
              <a:cxnLst/>
              <a:rect l="l" t="t" r="r" b="b"/>
              <a:pathLst>
                <a:path w="50800" h="30479">
                  <a:moveTo>
                    <a:pt x="22771" y="0"/>
                  </a:moveTo>
                  <a:lnTo>
                    <a:pt x="22936" y="11391"/>
                  </a:lnTo>
                  <a:lnTo>
                    <a:pt x="0" y="14350"/>
                  </a:lnTo>
                  <a:lnTo>
                    <a:pt x="0" y="14643"/>
                  </a:lnTo>
                  <a:lnTo>
                    <a:pt x="26555" y="29870"/>
                  </a:lnTo>
                  <a:lnTo>
                    <a:pt x="50596" y="15951"/>
                  </a:lnTo>
                  <a:lnTo>
                    <a:pt x="227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5" name="object 5875"/>
            <p:cNvSpPr/>
            <p:nvPr/>
          </p:nvSpPr>
          <p:spPr>
            <a:xfrm>
              <a:off x="1818159" y="4131541"/>
              <a:ext cx="48895" cy="28575"/>
            </a:xfrm>
            <a:custGeom>
              <a:avLst/>
              <a:gdLst/>
              <a:ahLst/>
              <a:cxnLst/>
              <a:rect l="l" t="t" r="r" b="b"/>
              <a:pathLst>
                <a:path w="48894" h="28575">
                  <a:moveTo>
                    <a:pt x="22783" y="0"/>
                  </a:moveTo>
                  <a:lnTo>
                    <a:pt x="0" y="13182"/>
                  </a:lnTo>
                  <a:lnTo>
                    <a:pt x="26047" y="28117"/>
                  </a:lnTo>
                  <a:lnTo>
                    <a:pt x="48831" y="14935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6" name="object 5876"/>
            <p:cNvSpPr/>
            <p:nvPr/>
          </p:nvSpPr>
          <p:spPr>
            <a:xfrm>
              <a:off x="1821748" y="4141734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6045" y="0"/>
                  </a:moveTo>
                  <a:lnTo>
                    <a:pt x="5613" y="25"/>
                  </a:lnTo>
                  <a:lnTo>
                    <a:pt x="38" y="3238"/>
                  </a:lnTo>
                  <a:lnTo>
                    <a:pt x="0" y="3492"/>
                  </a:lnTo>
                  <a:lnTo>
                    <a:pt x="6349" y="7150"/>
                  </a:lnTo>
                  <a:lnTo>
                    <a:pt x="12369" y="3670"/>
                  </a:lnTo>
                  <a:lnTo>
                    <a:pt x="12141" y="3517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7" name="object 5877"/>
            <p:cNvSpPr/>
            <p:nvPr/>
          </p:nvSpPr>
          <p:spPr>
            <a:xfrm>
              <a:off x="1822117" y="4142356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5765" y="0"/>
                  </a:moveTo>
                  <a:lnTo>
                    <a:pt x="5334" y="25"/>
                  </a:lnTo>
                  <a:lnTo>
                    <a:pt x="0" y="3098"/>
                  </a:lnTo>
                  <a:lnTo>
                    <a:pt x="5981" y="6527"/>
                  </a:lnTo>
                  <a:lnTo>
                    <a:pt x="6400" y="6502"/>
                  </a:lnTo>
                  <a:lnTo>
                    <a:pt x="6692" y="6349"/>
                  </a:lnTo>
                  <a:lnTo>
                    <a:pt x="11722" y="3441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8" name="object 5878"/>
            <p:cNvSpPr/>
            <p:nvPr/>
          </p:nvSpPr>
          <p:spPr>
            <a:xfrm>
              <a:off x="1829307" y="4137219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6045" y="0"/>
                  </a:moveTo>
                  <a:lnTo>
                    <a:pt x="5613" y="25"/>
                  </a:lnTo>
                  <a:lnTo>
                    <a:pt x="38" y="3238"/>
                  </a:lnTo>
                  <a:lnTo>
                    <a:pt x="0" y="3492"/>
                  </a:lnTo>
                  <a:lnTo>
                    <a:pt x="6349" y="7162"/>
                  </a:lnTo>
                  <a:lnTo>
                    <a:pt x="12369" y="3670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9" name="object 5879"/>
            <p:cNvSpPr/>
            <p:nvPr/>
          </p:nvSpPr>
          <p:spPr>
            <a:xfrm>
              <a:off x="1829714" y="4137854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5727" y="0"/>
                  </a:moveTo>
                  <a:lnTo>
                    <a:pt x="5295" y="12"/>
                  </a:lnTo>
                  <a:lnTo>
                    <a:pt x="0" y="3060"/>
                  </a:lnTo>
                  <a:lnTo>
                    <a:pt x="5943" y="6527"/>
                  </a:lnTo>
                  <a:lnTo>
                    <a:pt x="6362" y="6489"/>
                  </a:lnTo>
                  <a:lnTo>
                    <a:pt x="6654" y="6337"/>
                  </a:lnTo>
                  <a:lnTo>
                    <a:pt x="11683" y="3428"/>
                  </a:lnTo>
                  <a:lnTo>
                    <a:pt x="572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0" name="object 5880"/>
            <p:cNvSpPr/>
            <p:nvPr/>
          </p:nvSpPr>
          <p:spPr>
            <a:xfrm>
              <a:off x="1844621" y="4153704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1" name="object 5881"/>
            <p:cNvSpPr/>
            <p:nvPr/>
          </p:nvSpPr>
          <p:spPr>
            <a:xfrm>
              <a:off x="1818271" y="4151706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49237" y="1066"/>
                  </a:moveTo>
                  <a:lnTo>
                    <a:pt x="26339" y="14287"/>
                  </a:lnTo>
                  <a:lnTo>
                    <a:pt x="26339" y="15227"/>
                  </a:ln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22644"/>
                  </a:lnTo>
                  <a:lnTo>
                    <a:pt x="49237" y="9410"/>
                  </a:lnTo>
                  <a:lnTo>
                    <a:pt x="49237" y="10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2" name="object 5882"/>
            <p:cNvSpPr/>
            <p:nvPr/>
          </p:nvSpPr>
          <p:spPr>
            <a:xfrm>
              <a:off x="1818271" y="4150766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3" name="object 5883"/>
            <p:cNvSpPr/>
            <p:nvPr/>
          </p:nvSpPr>
          <p:spPr>
            <a:xfrm>
              <a:off x="1844621" y="4168282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4" name="object 5884"/>
            <p:cNvSpPr/>
            <p:nvPr/>
          </p:nvSpPr>
          <p:spPr>
            <a:xfrm>
              <a:off x="1818271" y="4166285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49237" y="1066"/>
                  </a:moveTo>
                  <a:lnTo>
                    <a:pt x="26339" y="14287"/>
                  </a:lnTo>
                  <a:lnTo>
                    <a:pt x="26339" y="15227"/>
                  </a:ln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22644"/>
                  </a:lnTo>
                  <a:lnTo>
                    <a:pt x="49237" y="9410"/>
                  </a:lnTo>
                  <a:lnTo>
                    <a:pt x="49237" y="10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5" name="object 5885"/>
            <p:cNvSpPr/>
            <p:nvPr/>
          </p:nvSpPr>
          <p:spPr>
            <a:xfrm>
              <a:off x="1818271" y="4165345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6" name="object 5886"/>
            <p:cNvSpPr/>
            <p:nvPr/>
          </p:nvSpPr>
          <p:spPr>
            <a:xfrm>
              <a:off x="1844621" y="4182862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7" name="object 5887"/>
            <p:cNvSpPr/>
            <p:nvPr/>
          </p:nvSpPr>
          <p:spPr>
            <a:xfrm>
              <a:off x="1818271" y="4180865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49237" y="1066"/>
                  </a:moveTo>
                  <a:lnTo>
                    <a:pt x="26339" y="14287"/>
                  </a:lnTo>
                  <a:lnTo>
                    <a:pt x="26339" y="15227"/>
                  </a:ln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22644"/>
                  </a:lnTo>
                  <a:lnTo>
                    <a:pt x="49237" y="9410"/>
                  </a:lnTo>
                  <a:lnTo>
                    <a:pt x="49237" y="10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8" name="object 5888"/>
            <p:cNvSpPr/>
            <p:nvPr/>
          </p:nvSpPr>
          <p:spPr>
            <a:xfrm>
              <a:off x="1818271" y="4179923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9" name="object 5889"/>
            <p:cNvSpPr/>
            <p:nvPr/>
          </p:nvSpPr>
          <p:spPr>
            <a:xfrm>
              <a:off x="1844621" y="4197439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0" name="object 5890"/>
            <p:cNvSpPr/>
            <p:nvPr/>
          </p:nvSpPr>
          <p:spPr>
            <a:xfrm>
              <a:off x="1818271" y="4195445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49237" y="1066"/>
                  </a:moveTo>
                  <a:lnTo>
                    <a:pt x="26339" y="14287"/>
                  </a:lnTo>
                  <a:lnTo>
                    <a:pt x="26339" y="15227"/>
                  </a:ln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22644"/>
                  </a:lnTo>
                  <a:lnTo>
                    <a:pt x="49237" y="9410"/>
                  </a:lnTo>
                  <a:lnTo>
                    <a:pt x="49237" y="10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1" name="object 5891"/>
            <p:cNvSpPr/>
            <p:nvPr/>
          </p:nvSpPr>
          <p:spPr>
            <a:xfrm>
              <a:off x="1818271" y="4194501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2" name="object 5892"/>
            <p:cNvSpPr/>
            <p:nvPr/>
          </p:nvSpPr>
          <p:spPr>
            <a:xfrm>
              <a:off x="1844621" y="4212017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3" name="object 5893"/>
            <p:cNvSpPr/>
            <p:nvPr/>
          </p:nvSpPr>
          <p:spPr>
            <a:xfrm>
              <a:off x="1818271" y="4210011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49237" y="1079"/>
                  </a:moveTo>
                  <a:lnTo>
                    <a:pt x="26339" y="14300"/>
                  </a:lnTo>
                  <a:lnTo>
                    <a:pt x="26339" y="15227"/>
                  </a:ln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22644"/>
                  </a:lnTo>
                  <a:lnTo>
                    <a:pt x="49237" y="9423"/>
                  </a:lnTo>
                  <a:lnTo>
                    <a:pt x="49237" y="10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4" name="object 5894"/>
            <p:cNvSpPr/>
            <p:nvPr/>
          </p:nvSpPr>
          <p:spPr>
            <a:xfrm>
              <a:off x="1818271" y="4209080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58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5" name="object 5895"/>
            <p:cNvSpPr/>
            <p:nvPr/>
          </p:nvSpPr>
          <p:spPr>
            <a:xfrm>
              <a:off x="1844621" y="4226595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6" name="object 5896"/>
            <p:cNvSpPr/>
            <p:nvPr/>
          </p:nvSpPr>
          <p:spPr>
            <a:xfrm>
              <a:off x="1818271" y="4224591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49237" y="1079"/>
                  </a:moveTo>
                  <a:lnTo>
                    <a:pt x="26339" y="14300"/>
                  </a:lnTo>
                  <a:lnTo>
                    <a:pt x="26339" y="15227"/>
                  </a:ln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22644"/>
                  </a:lnTo>
                  <a:lnTo>
                    <a:pt x="49237" y="9423"/>
                  </a:lnTo>
                  <a:lnTo>
                    <a:pt x="49237" y="10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7" name="object 5897"/>
            <p:cNvSpPr/>
            <p:nvPr/>
          </p:nvSpPr>
          <p:spPr>
            <a:xfrm>
              <a:off x="1818271" y="4223658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58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8" name="object 5898"/>
            <p:cNvSpPr/>
            <p:nvPr/>
          </p:nvSpPr>
          <p:spPr>
            <a:xfrm>
              <a:off x="1808158" y="4222991"/>
              <a:ext cx="29209" cy="106680"/>
            </a:xfrm>
            <a:custGeom>
              <a:avLst/>
              <a:gdLst/>
              <a:ahLst/>
              <a:cxnLst/>
              <a:rect l="l" t="t" r="r" b="b"/>
              <a:pathLst>
                <a:path w="29210" h="106679">
                  <a:moveTo>
                    <a:pt x="0" y="0"/>
                  </a:moveTo>
                  <a:lnTo>
                    <a:pt x="0" y="89382"/>
                  </a:lnTo>
                  <a:lnTo>
                    <a:pt x="29197" y="106121"/>
                  </a:lnTo>
                  <a:lnTo>
                    <a:pt x="29197" y="16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9" name="object 5899"/>
            <p:cNvSpPr/>
            <p:nvPr/>
          </p:nvSpPr>
          <p:spPr>
            <a:xfrm>
              <a:off x="1837350" y="4224983"/>
              <a:ext cx="26034" cy="104139"/>
            </a:xfrm>
            <a:custGeom>
              <a:avLst/>
              <a:gdLst/>
              <a:ahLst/>
              <a:cxnLst/>
              <a:rect l="l" t="t" r="r" b="b"/>
              <a:pathLst>
                <a:path w="26035" h="104139">
                  <a:moveTo>
                    <a:pt x="25793" y="0"/>
                  </a:moveTo>
                  <a:lnTo>
                    <a:pt x="0" y="14744"/>
                  </a:lnTo>
                  <a:lnTo>
                    <a:pt x="0" y="104127"/>
                  </a:lnTo>
                  <a:lnTo>
                    <a:pt x="25793" y="89382"/>
                  </a:lnTo>
                  <a:lnTo>
                    <a:pt x="2579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0" name="object 5900"/>
            <p:cNvSpPr/>
            <p:nvPr/>
          </p:nvSpPr>
          <p:spPr>
            <a:xfrm>
              <a:off x="1808153" y="4208262"/>
              <a:ext cx="55244" cy="31750"/>
            </a:xfrm>
            <a:custGeom>
              <a:avLst/>
              <a:gdLst/>
              <a:ahLst/>
              <a:cxnLst/>
              <a:rect l="l" t="t" r="r" b="b"/>
              <a:pathLst>
                <a:path w="55244" h="31750">
                  <a:moveTo>
                    <a:pt x="25730" y="0"/>
                  </a:moveTo>
                  <a:lnTo>
                    <a:pt x="0" y="14719"/>
                  </a:lnTo>
                  <a:lnTo>
                    <a:pt x="29260" y="31445"/>
                  </a:lnTo>
                  <a:lnTo>
                    <a:pt x="54991" y="16713"/>
                  </a:lnTo>
                  <a:lnTo>
                    <a:pt x="2573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1" name="object 5901"/>
            <p:cNvSpPr/>
            <p:nvPr/>
          </p:nvSpPr>
          <p:spPr>
            <a:xfrm>
              <a:off x="1807524" y="4206461"/>
              <a:ext cx="56515" cy="32384"/>
            </a:xfrm>
            <a:custGeom>
              <a:avLst/>
              <a:gdLst/>
              <a:ahLst/>
              <a:cxnLst/>
              <a:rect l="l" t="t" r="r" b="b"/>
              <a:pathLst>
                <a:path w="56514" h="32385">
                  <a:moveTo>
                    <a:pt x="26022" y="0"/>
                  </a:moveTo>
                  <a:lnTo>
                    <a:pt x="0" y="14884"/>
                  </a:lnTo>
                  <a:lnTo>
                    <a:pt x="29984" y="32080"/>
                  </a:lnTo>
                  <a:lnTo>
                    <a:pt x="56006" y="17183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2" name="object 5902"/>
            <p:cNvSpPr/>
            <p:nvPr/>
          </p:nvSpPr>
          <p:spPr>
            <a:xfrm>
              <a:off x="1807514" y="4207586"/>
              <a:ext cx="54610" cy="32384"/>
            </a:xfrm>
            <a:custGeom>
              <a:avLst/>
              <a:gdLst/>
              <a:ahLst/>
              <a:cxnLst/>
              <a:rect l="l" t="t" r="r" b="b"/>
              <a:pathLst>
                <a:path w="54610" h="32385">
                  <a:moveTo>
                    <a:pt x="29984" y="30962"/>
                  </a:moveTo>
                  <a:lnTo>
                    <a:pt x="0" y="13779"/>
                  </a:lnTo>
                  <a:lnTo>
                    <a:pt x="0" y="14922"/>
                  </a:lnTo>
                  <a:lnTo>
                    <a:pt x="29984" y="32105"/>
                  </a:lnTo>
                  <a:lnTo>
                    <a:pt x="29984" y="30962"/>
                  </a:lnTo>
                  <a:close/>
                </a:path>
                <a:path w="54610" h="32385">
                  <a:moveTo>
                    <a:pt x="54089" y="15938"/>
                  </a:moveTo>
                  <a:lnTo>
                    <a:pt x="26263" y="0"/>
                  </a:lnTo>
                  <a:lnTo>
                    <a:pt x="2235" y="13906"/>
                  </a:lnTo>
                  <a:lnTo>
                    <a:pt x="30048" y="29857"/>
                  </a:lnTo>
                  <a:lnTo>
                    <a:pt x="54089" y="1593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3" name="object 5903"/>
            <p:cNvSpPr/>
            <p:nvPr/>
          </p:nvSpPr>
          <p:spPr>
            <a:xfrm>
              <a:off x="1837509" y="4223649"/>
              <a:ext cx="26034" cy="16510"/>
            </a:xfrm>
            <a:custGeom>
              <a:avLst/>
              <a:gdLst/>
              <a:ahLst/>
              <a:cxnLst/>
              <a:rect l="l" t="t" r="r" b="b"/>
              <a:pathLst>
                <a:path w="26035" h="16510">
                  <a:moveTo>
                    <a:pt x="26022" y="0"/>
                  </a:moveTo>
                  <a:lnTo>
                    <a:pt x="0" y="14897"/>
                  </a:lnTo>
                  <a:lnTo>
                    <a:pt x="0" y="16040"/>
                  </a:lnTo>
                  <a:lnTo>
                    <a:pt x="26022" y="1142"/>
                  </a:lnTo>
                  <a:lnTo>
                    <a:pt x="2602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4" name="object 5904"/>
            <p:cNvSpPr/>
            <p:nvPr/>
          </p:nvSpPr>
          <p:spPr>
            <a:xfrm>
              <a:off x="1811009" y="4207576"/>
              <a:ext cx="50800" cy="30480"/>
            </a:xfrm>
            <a:custGeom>
              <a:avLst/>
              <a:gdLst/>
              <a:ahLst/>
              <a:cxnLst/>
              <a:rect l="l" t="t" r="r" b="b"/>
              <a:pathLst>
                <a:path w="50800" h="30479">
                  <a:moveTo>
                    <a:pt x="22771" y="0"/>
                  </a:moveTo>
                  <a:lnTo>
                    <a:pt x="22936" y="11379"/>
                  </a:lnTo>
                  <a:lnTo>
                    <a:pt x="0" y="14325"/>
                  </a:lnTo>
                  <a:lnTo>
                    <a:pt x="0" y="14630"/>
                  </a:lnTo>
                  <a:lnTo>
                    <a:pt x="26555" y="29857"/>
                  </a:lnTo>
                  <a:lnTo>
                    <a:pt x="50596" y="15938"/>
                  </a:lnTo>
                  <a:lnTo>
                    <a:pt x="2277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5" name="object 5905"/>
            <p:cNvSpPr/>
            <p:nvPr/>
          </p:nvSpPr>
          <p:spPr>
            <a:xfrm>
              <a:off x="1811007" y="4208740"/>
              <a:ext cx="48895" cy="28575"/>
            </a:xfrm>
            <a:custGeom>
              <a:avLst/>
              <a:gdLst/>
              <a:ahLst/>
              <a:cxnLst/>
              <a:rect l="l" t="t" r="r" b="b"/>
              <a:pathLst>
                <a:path w="48894" h="28575">
                  <a:moveTo>
                    <a:pt x="22783" y="0"/>
                  </a:moveTo>
                  <a:lnTo>
                    <a:pt x="0" y="13169"/>
                  </a:lnTo>
                  <a:lnTo>
                    <a:pt x="26047" y="28092"/>
                  </a:lnTo>
                  <a:lnTo>
                    <a:pt x="48831" y="14922"/>
                  </a:lnTo>
                  <a:lnTo>
                    <a:pt x="2278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6" name="object 5906"/>
            <p:cNvSpPr/>
            <p:nvPr/>
          </p:nvSpPr>
          <p:spPr>
            <a:xfrm>
              <a:off x="1814595" y="4218917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6045" y="0"/>
                  </a:moveTo>
                  <a:lnTo>
                    <a:pt x="5613" y="38"/>
                  </a:lnTo>
                  <a:lnTo>
                    <a:pt x="317" y="3086"/>
                  </a:lnTo>
                  <a:lnTo>
                    <a:pt x="25" y="3238"/>
                  </a:lnTo>
                  <a:lnTo>
                    <a:pt x="0" y="3492"/>
                  </a:lnTo>
                  <a:lnTo>
                    <a:pt x="6349" y="7162"/>
                  </a:lnTo>
                  <a:lnTo>
                    <a:pt x="6769" y="7124"/>
                  </a:lnTo>
                  <a:lnTo>
                    <a:pt x="7061" y="6972"/>
                  </a:lnTo>
                  <a:lnTo>
                    <a:pt x="12090" y="4063"/>
                  </a:lnTo>
                  <a:lnTo>
                    <a:pt x="12357" y="3898"/>
                  </a:lnTo>
                  <a:lnTo>
                    <a:pt x="12369" y="3670"/>
                  </a:lnTo>
                  <a:lnTo>
                    <a:pt x="12141" y="3517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7" name="object 5907"/>
            <p:cNvSpPr/>
            <p:nvPr/>
          </p:nvSpPr>
          <p:spPr>
            <a:xfrm>
              <a:off x="1815001" y="4219552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5727" y="0"/>
                  </a:moveTo>
                  <a:lnTo>
                    <a:pt x="5295" y="25"/>
                  </a:lnTo>
                  <a:lnTo>
                    <a:pt x="5003" y="177"/>
                  </a:lnTo>
                  <a:lnTo>
                    <a:pt x="0" y="3060"/>
                  </a:lnTo>
                  <a:lnTo>
                    <a:pt x="5943" y="6527"/>
                  </a:lnTo>
                  <a:lnTo>
                    <a:pt x="6362" y="6489"/>
                  </a:lnTo>
                  <a:lnTo>
                    <a:pt x="6654" y="6337"/>
                  </a:lnTo>
                  <a:lnTo>
                    <a:pt x="11683" y="3428"/>
                  </a:lnTo>
                  <a:lnTo>
                    <a:pt x="572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8" name="object 5908"/>
            <p:cNvSpPr/>
            <p:nvPr/>
          </p:nvSpPr>
          <p:spPr>
            <a:xfrm>
              <a:off x="1822159" y="4214406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6045" y="0"/>
                  </a:moveTo>
                  <a:lnTo>
                    <a:pt x="5613" y="25"/>
                  </a:lnTo>
                  <a:lnTo>
                    <a:pt x="317" y="3086"/>
                  </a:lnTo>
                  <a:lnTo>
                    <a:pt x="25" y="3238"/>
                  </a:lnTo>
                  <a:lnTo>
                    <a:pt x="0" y="3492"/>
                  </a:lnTo>
                  <a:lnTo>
                    <a:pt x="6095" y="7010"/>
                  </a:lnTo>
                  <a:lnTo>
                    <a:pt x="6324" y="7162"/>
                  </a:lnTo>
                  <a:lnTo>
                    <a:pt x="12369" y="3670"/>
                  </a:lnTo>
                  <a:lnTo>
                    <a:pt x="604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9" name="object 5909"/>
            <p:cNvSpPr/>
            <p:nvPr/>
          </p:nvSpPr>
          <p:spPr>
            <a:xfrm>
              <a:off x="1822527" y="4215028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5765" y="0"/>
                  </a:moveTo>
                  <a:lnTo>
                    <a:pt x="5321" y="25"/>
                  </a:lnTo>
                  <a:lnTo>
                    <a:pt x="0" y="3098"/>
                  </a:lnTo>
                  <a:lnTo>
                    <a:pt x="5727" y="6388"/>
                  </a:lnTo>
                  <a:lnTo>
                    <a:pt x="5956" y="6540"/>
                  </a:lnTo>
                  <a:lnTo>
                    <a:pt x="6400" y="6502"/>
                  </a:lnTo>
                  <a:lnTo>
                    <a:pt x="6692" y="6350"/>
                  </a:lnTo>
                  <a:lnTo>
                    <a:pt x="11722" y="3441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0" name="object 5910"/>
            <p:cNvSpPr/>
            <p:nvPr/>
          </p:nvSpPr>
          <p:spPr>
            <a:xfrm>
              <a:off x="1837468" y="4230891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1" name="object 5911"/>
            <p:cNvSpPr/>
            <p:nvPr/>
          </p:nvSpPr>
          <p:spPr>
            <a:xfrm>
              <a:off x="1811108" y="4228896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26339" y="15227"/>
                  </a:move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close/>
                </a:path>
                <a:path w="49530" h="24129">
                  <a:moveTo>
                    <a:pt x="49250" y="1066"/>
                  </a:moveTo>
                  <a:lnTo>
                    <a:pt x="26352" y="14287"/>
                  </a:lnTo>
                  <a:lnTo>
                    <a:pt x="26352" y="22631"/>
                  </a:lnTo>
                  <a:lnTo>
                    <a:pt x="49250" y="9410"/>
                  </a:lnTo>
                  <a:lnTo>
                    <a:pt x="49250" y="10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2" name="object 5912"/>
            <p:cNvSpPr/>
            <p:nvPr/>
          </p:nvSpPr>
          <p:spPr>
            <a:xfrm>
              <a:off x="1811119" y="4227953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58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3" name="object 5913"/>
            <p:cNvSpPr/>
            <p:nvPr/>
          </p:nvSpPr>
          <p:spPr>
            <a:xfrm>
              <a:off x="1837468" y="4245469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4" name="object 5914"/>
            <p:cNvSpPr/>
            <p:nvPr/>
          </p:nvSpPr>
          <p:spPr>
            <a:xfrm>
              <a:off x="1811108" y="4243463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26339" y="15227"/>
                  </a:move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close/>
                </a:path>
                <a:path w="49530" h="24129">
                  <a:moveTo>
                    <a:pt x="49250" y="1079"/>
                  </a:moveTo>
                  <a:lnTo>
                    <a:pt x="26352" y="14300"/>
                  </a:lnTo>
                  <a:lnTo>
                    <a:pt x="26352" y="22644"/>
                  </a:lnTo>
                  <a:lnTo>
                    <a:pt x="49250" y="9423"/>
                  </a:lnTo>
                  <a:lnTo>
                    <a:pt x="49250" y="10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5" name="object 5915"/>
            <p:cNvSpPr/>
            <p:nvPr/>
          </p:nvSpPr>
          <p:spPr>
            <a:xfrm>
              <a:off x="1811119" y="4242528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6" name="object 5916"/>
            <p:cNvSpPr/>
            <p:nvPr/>
          </p:nvSpPr>
          <p:spPr>
            <a:xfrm>
              <a:off x="1837468" y="4260048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7" name="object 5917"/>
            <p:cNvSpPr/>
            <p:nvPr/>
          </p:nvSpPr>
          <p:spPr>
            <a:xfrm>
              <a:off x="1811108" y="4258043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26339" y="15227"/>
                  </a:move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close/>
                </a:path>
                <a:path w="49530" h="24129">
                  <a:moveTo>
                    <a:pt x="49250" y="1079"/>
                  </a:moveTo>
                  <a:lnTo>
                    <a:pt x="26352" y="14300"/>
                  </a:lnTo>
                  <a:lnTo>
                    <a:pt x="26352" y="22644"/>
                  </a:lnTo>
                  <a:lnTo>
                    <a:pt x="49250" y="9423"/>
                  </a:lnTo>
                  <a:lnTo>
                    <a:pt x="49250" y="10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8" name="object 5918"/>
            <p:cNvSpPr/>
            <p:nvPr/>
          </p:nvSpPr>
          <p:spPr>
            <a:xfrm>
              <a:off x="1811119" y="4257105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9" name="object 5919"/>
            <p:cNvSpPr/>
            <p:nvPr/>
          </p:nvSpPr>
          <p:spPr>
            <a:xfrm>
              <a:off x="1837468" y="4274626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77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0" name="object 5920"/>
            <p:cNvSpPr/>
            <p:nvPr/>
          </p:nvSpPr>
          <p:spPr>
            <a:xfrm>
              <a:off x="1811108" y="4272622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26339" y="15227"/>
                  </a:move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close/>
                </a:path>
                <a:path w="49530" h="24129">
                  <a:moveTo>
                    <a:pt x="49250" y="1079"/>
                  </a:moveTo>
                  <a:lnTo>
                    <a:pt x="26352" y="14300"/>
                  </a:lnTo>
                  <a:lnTo>
                    <a:pt x="26352" y="22644"/>
                  </a:lnTo>
                  <a:lnTo>
                    <a:pt x="49250" y="9423"/>
                  </a:lnTo>
                  <a:lnTo>
                    <a:pt x="49250" y="10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1" name="object 5921"/>
            <p:cNvSpPr/>
            <p:nvPr/>
          </p:nvSpPr>
          <p:spPr>
            <a:xfrm>
              <a:off x="1811119" y="4271683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2" name="object 5922"/>
            <p:cNvSpPr/>
            <p:nvPr/>
          </p:nvSpPr>
          <p:spPr>
            <a:xfrm>
              <a:off x="1837468" y="4289204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64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3" name="object 5923"/>
            <p:cNvSpPr/>
            <p:nvPr/>
          </p:nvSpPr>
          <p:spPr>
            <a:xfrm>
              <a:off x="1811108" y="4287202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26339" y="15227"/>
                  </a:move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close/>
                </a:path>
                <a:path w="49530" h="24129">
                  <a:moveTo>
                    <a:pt x="49250" y="1079"/>
                  </a:moveTo>
                  <a:lnTo>
                    <a:pt x="26352" y="14300"/>
                  </a:lnTo>
                  <a:lnTo>
                    <a:pt x="26352" y="22644"/>
                  </a:lnTo>
                  <a:lnTo>
                    <a:pt x="49250" y="9423"/>
                  </a:lnTo>
                  <a:lnTo>
                    <a:pt x="49250" y="107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4" name="object 5924"/>
            <p:cNvSpPr/>
            <p:nvPr/>
          </p:nvSpPr>
          <p:spPr>
            <a:xfrm>
              <a:off x="1811119" y="4286261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5" name="object 5925"/>
            <p:cNvSpPr/>
            <p:nvPr/>
          </p:nvSpPr>
          <p:spPr>
            <a:xfrm>
              <a:off x="1837468" y="4303781"/>
              <a:ext cx="23495" cy="21590"/>
            </a:xfrm>
            <a:custGeom>
              <a:avLst/>
              <a:gdLst/>
              <a:ahLst/>
              <a:cxnLst/>
              <a:rect l="l" t="t" r="r" b="b"/>
              <a:pathLst>
                <a:path w="23494" h="21589">
                  <a:moveTo>
                    <a:pt x="22898" y="0"/>
                  </a:moveTo>
                  <a:lnTo>
                    <a:pt x="0" y="13220"/>
                  </a:lnTo>
                  <a:lnTo>
                    <a:pt x="0" y="21564"/>
                  </a:lnTo>
                  <a:lnTo>
                    <a:pt x="22898" y="8343"/>
                  </a:lnTo>
                  <a:lnTo>
                    <a:pt x="2289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6" name="object 5926"/>
            <p:cNvSpPr/>
            <p:nvPr/>
          </p:nvSpPr>
          <p:spPr>
            <a:xfrm>
              <a:off x="1811108" y="4301782"/>
              <a:ext cx="49530" cy="24130"/>
            </a:xfrm>
            <a:custGeom>
              <a:avLst/>
              <a:gdLst/>
              <a:ahLst/>
              <a:cxnLst/>
              <a:rect l="l" t="t" r="r" b="b"/>
              <a:pathLst>
                <a:path w="49530" h="24129">
                  <a:moveTo>
                    <a:pt x="26339" y="15227"/>
                  </a:moveTo>
                  <a:lnTo>
                    <a:pt x="0" y="0"/>
                  </a:ln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close/>
                </a:path>
                <a:path w="49530" h="24129">
                  <a:moveTo>
                    <a:pt x="49250" y="1066"/>
                  </a:moveTo>
                  <a:lnTo>
                    <a:pt x="26352" y="14287"/>
                  </a:lnTo>
                  <a:lnTo>
                    <a:pt x="26352" y="22631"/>
                  </a:lnTo>
                  <a:lnTo>
                    <a:pt x="49250" y="9410"/>
                  </a:lnTo>
                  <a:lnTo>
                    <a:pt x="49250" y="10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7" name="object 5927"/>
            <p:cNvSpPr/>
            <p:nvPr/>
          </p:nvSpPr>
          <p:spPr>
            <a:xfrm>
              <a:off x="1811119" y="4300840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69" h="24129">
                  <a:moveTo>
                    <a:pt x="0" y="0"/>
                  </a:moveTo>
                  <a:lnTo>
                    <a:pt x="0" y="8343"/>
                  </a:lnTo>
                  <a:lnTo>
                    <a:pt x="26339" y="23571"/>
                  </a:lnTo>
                  <a:lnTo>
                    <a:pt x="26339" y="15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8" name="object 5928"/>
            <p:cNvSpPr/>
            <p:nvPr/>
          </p:nvSpPr>
          <p:spPr>
            <a:xfrm>
              <a:off x="1816374" y="4271851"/>
              <a:ext cx="21590" cy="78740"/>
            </a:xfrm>
            <a:custGeom>
              <a:avLst/>
              <a:gdLst/>
              <a:ahLst/>
              <a:cxnLst/>
              <a:rect l="l" t="t" r="r" b="b"/>
              <a:pathLst>
                <a:path w="21589" h="78739">
                  <a:moveTo>
                    <a:pt x="0" y="0"/>
                  </a:moveTo>
                  <a:lnTo>
                    <a:pt x="0" y="65900"/>
                  </a:lnTo>
                  <a:lnTo>
                    <a:pt x="21526" y="78257"/>
                  </a:lnTo>
                  <a:lnTo>
                    <a:pt x="21526" y="123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9" name="object 5929"/>
            <p:cNvSpPr/>
            <p:nvPr/>
          </p:nvSpPr>
          <p:spPr>
            <a:xfrm>
              <a:off x="1837917" y="4273312"/>
              <a:ext cx="19050" cy="76835"/>
            </a:xfrm>
            <a:custGeom>
              <a:avLst/>
              <a:gdLst/>
              <a:ahLst/>
              <a:cxnLst/>
              <a:rect l="l" t="t" r="r" b="b"/>
              <a:pathLst>
                <a:path w="19050" h="76835">
                  <a:moveTo>
                    <a:pt x="18999" y="0"/>
                  </a:moveTo>
                  <a:lnTo>
                    <a:pt x="0" y="10883"/>
                  </a:lnTo>
                  <a:lnTo>
                    <a:pt x="0" y="76784"/>
                  </a:lnTo>
                  <a:lnTo>
                    <a:pt x="18999" y="65912"/>
                  </a:lnTo>
                  <a:lnTo>
                    <a:pt x="1899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0" name="object 5930"/>
            <p:cNvSpPr/>
            <p:nvPr/>
          </p:nvSpPr>
          <p:spPr>
            <a:xfrm>
              <a:off x="1816378" y="4260988"/>
              <a:ext cx="40640" cy="23495"/>
            </a:xfrm>
            <a:custGeom>
              <a:avLst/>
              <a:gdLst/>
              <a:ahLst/>
              <a:cxnLst/>
              <a:rect l="l" t="t" r="r" b="b"/>
              <a:pathLst>
                <a:path w="40639" h="23495">
                  <a:moveTo>
                    <a:pt x="18961" y="0"/>
                  </a:moveTo>
                  <a:lnTo>
                    <a:pt x="0" y="10871"/>
                  </a:lnTo>
                  <a:lnTo>
                    <a:pt x="21551" y="23190"/>
                  </a:lnTo>
                  <a:lnTo>
                    <a:pt x="40538" y="12331"/>
                  </a:lnTo>
                  <a:lnTo>
                    <a:pt x="1896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1" name="object 5931"/>
            <p:cNvSpPr/>
            <p:nvPr/>
          </p:nvSpPr>
          <p:spPr>
            <a:xfrm>
              <a:off x="1815899" y="4259664"/>
              <a:ext cx="41910" cy="24130"/>
            </a:xfrm>
            <a:custGeom>
              <a:avLst/>
              <a:gdLst/>
              <a:ahLst/>
              <a:cxnLst/>
              <a:rect l="l" t="t" r="r" b="b"/>
              <a:pathLst>
                <a:path w="41910" h="24129">
                  <a:moveTo>
                    <a:pt x="19189" y="0"/>
                  </a:moveTo>
                  <a:lnTo>
                    <a:pt x="0" y="10985"/>
                  </a:lnTo>
                  <a:lnTo>
                    <a:pt x="22123" y="23660"/>
                  </a:lnTo>
                  <a:lnTo>
                    <a:pt x="41300" y="12674"/>
                  </a:lnTo>
                  <a:lnTo>
                    <a:pt x="1918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2" name="object 5932"/>
            <p:cNvSpPr/>
            <p:nvPr/>
          </p:nvSpPr>
          <p:spPr>
            <a:xfrm>
              <a:off x="1815909" y="4260494"/>
              <a:ext cx="40005" cy="24130"/>
            </a:xfrm>
            <a:custGeom>
              <a:avLst/>
              <a:gdLst/>
              <a:ahLst/>
              <a:cxnLst/>
              <a:rect l="l" t="t" r="r" b="b"/>
              <a:pathLst>
                <a:path w="40005" h="24129">
                  <a:moveTo>
                    <a:pt x="22098" y="22834"/>
                  </a:moveTo>
                  <a:lnTo>
                    <a:pt x="0" y="10160"/>
                  </a:lnTo>
                  <a:lnTo>
                    <a:pt x="0" y="11010"/>
                  </a:lnTo>
                  <a:lnTo>
                    <a:pt x="22098" y="23672"/>
                  </a:lnTo>
                  <a:lnTo>
                    <a:pt x="22098" y="22834"/>
                  </a:lnTo>
                  <a:close/>
                </a:path>
                <a:path w="40005" h="24129">
                  <a:moveTo>
                    <a:pt x="39865" y="11747"/>
                  </a:moveTo>
                  <a:lnTo>
                    <a:pt x="19354" y="0"/>
                  </a:lnTo>
                  <a:lnTo>
                    <a:pt x="1638" y="10248"/>
                  </a:lnTo>
                  <a:lnTo>
                    <a:pt x="22161" y="22009"/>
                  </a:lnTo>
                  <a:lnTo>
                    <a:pt x="39865" y="1174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3" name="object 5933"/>
            <p:cNvSpPr/>
            <p:nvPr/>
          </p:nvSpPr>
          <p:spPr>
            <a:xfrm>
              <a:off x="1838022" y="4272347"/>
              <a:ext cx="19685" cy="12065"/>
            </a:xfrm>
            <a:custGeom>
              <a:avLst/>
              <a:gdLst/>
              <a:ahLst/>
              <a:cxnLst/>
              <a:rect l="l" t="t" r="r" b="b"/>
              <a:pathLst>
                <a:path w="19685" h="12064">
                  <a:moveTo>
                    <a:pt x="19176" y="0"/>
                  </a:moveTo>
                  <a:lnTo>
                    <a:pt x="0" y="10972"/>
                  </a:lnTo>
                  <a:lnTo>
                    <a:pt x="0" y="11810"/>
                  </a:lnTo>
                  <a:lnTo>
                    <a:pt x="19176" y="838"/>
                  </a:lnTo>
                  <a:lnTo>
                    <a:pt x="1917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4" name="object 5934"/>
            <p:cNvSpPr/>
            <p:nvPr/>
          </p:nvSpPr>
          <p:spPr>
            <a:xfrm>
              <a:off x="1818481" y="4260494"/>
              <a:ext cx="37465" cy="22225"/>
            </a:xfrm>
            <a:custGeom>
              <a:avLst/>
              <a:gdLst/>
              <a:ahLst/>
              <a:cxnLst/>
              <a:rect l="l" t="t" r="r" b="b"/>
              <a:pathLst>
                <a:path w="37464" h="22225">
                  <a:moveTo>
                    <a:pt x="16789" y="0"/>
                  </a:moveTo>
                  <a:lnTo>
                    <a:pt x="16916" y="8407"/>
                  </a:lnTo>
                  <a:lnTo>
                    <a:pt x="0" y="10553"/>
                  </a:lnTo>
                  <a:lnTo>
                    <a:pt x="0" y="10782"/>
                  </a:lnTo>
                  <a:lnTo>
                    <a:pt x="19596" y="22009"/>
                  </a:lnTo>
                  <a:lnTo>
                    <a:pt x="37299" y="11747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5" name="object 5935"/>
            <p:cNvSpPr/>
            <p:nvPr/>
          </p:nvSpPr>
          <p:spPr>
            <a:xfrm>
              <a:off x="1818472" y="4261350"/>
              <a:ext cx="36195" cy="20955"/>
            </a:xfrm>
            <a:custGeom>
              <a:avLst/>
              <a:gdLst/>
              <a:ahLst/>
              <a:cxnLst/>
              <a:rect l="l" t="t" r="r" b="b"/>
              <a:pathLst>
                <a:path w="36194" h="20954">
                  <a:moveTo>
                    <a:pt x="16802" y="0"/>
                  </a:moveTo>
                  <a:lnTo>
                    <a:pt x="0" y="9702"/>
                  </a:lnTo>
                  <a:lnTo>
                    <a:pt x="19215" y="20713"/>
                  </a:lnTo>
                  <a:lnTo>
                    <a:pt x="36004" y="10998"/>
                  </a:lnTo>
                  <a:lnTo>
                    <a:pt x="1680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6" name="object 5936"/>
            <p:cNvSpPr/>
            <p:nvPr/>
          </p:nvSpPr>
          <p:spPr>
            <a:xfrm>
              <a:off x="1821122" y="4268866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457" y="0"/>
                  </a:moveTo>
                  <a:lnTo>
                    <a:pt x="4140" y="12"/>
                  </a:lnTo>
                  <a:lnTo>
                    <a:pt x="12" y="2387"/>
                  </a:lnTo>
                  <a:lnTo>
                    <a:pt x="0" y="2565"/>
                  </a:lnTo>
                  <a:lnTo>
                    <a:pt x="4660" y="5257"/>
                  </a:lnTo>
                  <a:lnTo>
                    <a:pt x="4991" y="5245"/>
                  </a:lnTo>
                  <a:lnTo>
                    <a:pt x="8915" y="2984"/>
                  </a:lnTo>
                  <a:lnTo>
                    <a:pt x="9105" y="2857"/>
                  </a:lnTo>
                  <a:lnTo>
                    <a:pt x="9131" y="2679"/>
                  </a:lnTo>
                  <a:lnTo>
                    <a:pt x="8953" y="2590"/>
                  </a:lnTo>
                  <a:lnTo>
                    <a:pt x="44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7" name="object 5937"/>
            <p:cNvSpPr/>
            <p:nvPr/>
          </p:nvSpPr>
          <p:spPr>
            <a:xfrm>
              <a:off x="1821402" y="4269311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89" h="5079">
                  <a:moveTo>
                    <a:pt x="4241" y="0"/>
                  </a:moveTo>
                  <a:lnTo>
                    <a:pt x="3924" y="12"/>
                  </a:lnTo>
                  <a:lnTo>
                    <a:pt x="0" y="2273"/>
                  </a:lnTo>
                  <a:lnTo>
                    <a:pt x="4381" y="4813"/>
                  </a:lnTo>
                  <a:lnTo>
                    <a:pt x="4711" y="4800"/>
                  </a:lnTo>
                  <a:lnTo>
                    <a:pt x="8623" y="2552"/>
                  </a:lnTo>
                  <a:lnTo>
                    <a:pt x="424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8" name="object 5938"/>
            <p:cNvSpPr/>
            <p:nvPr/>
          </p:nvSpPr>
          <p:spPr>
            <a:xfrm>
              <a:off x="1826695" y="4265540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4457" y="0"/>
                  </a:moveTo>
                  <a:lnTo>
                    <a:pt x="4140" y="0"/>
                  </a:lnTo>
                  <a:lnTo>
                    <a:pt x="12" y="2374"/>
                  </a:lnTo>
                  <a:lnTo>
                    <a:pt x="0" y="2565"/>
                  </a:lnTo>
                  <a:lnTo>
                    <a:pt x="4673" y="5257"/>
                  </a:lnTo>
                  <a:lnTo>
                    <a:pt x="4991" y="5245"/>
                  </a:lnTo>
                  <a:lnTo>
                    <a:pt x="8915" y="2984"/>
                  </a:lnTo>
                  <a:lnTo>
                    <a:pt x="9105" y="2857"/>
                  </a:lnTo>
                  <a:lnTo>
                    <a:pt x="9131" y="2679"/>
                  </a:lnTo>
                  <a:lnTo>
                    <a:pt x="445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9" name="object 5939"/>
            <p:cNvSpPr/>
            <p:nvPr/>
          </p:nvSpPr>
          <p:spPr>
            <a:xfrm>
              <a:off x="1826974" y="4265984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89" h="5079">
                  <a:moveTo>
                    <a:pt x="4241" y="0"/>
                  </a:moveTo>
                  <a:lnTo>
                    <a:pt x="3924" y="12"/>
                  </a:lnTo>
                  <a:lnTo>
                    <a:pt x="0" y="2273"/>
                  </a:lnTo>
                  <a:lnTo>
                    <a:pt x="4394" y="4813"/>
                  </a:lnTo>
                  <a:lnTo>
                    <a:pt x="4711" y="4800"/>
                  </a:lnTo>
                  <a:lnTo>
                    <a:pt x="8636" y="2539"/>
                  </a:lnTo>
                  <a:lnTo>
                    <a:pt x="424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0" name="object 5940"/>
            <p:cNvSpPr/>
            <p:nvPr/>
          </p:nvSpPr>
          <p:spPr>
            <a:xfrm>
              <a:off x="1837988" y="4277672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10">
                  <a:moveTo>
                    <a:pt x="16878" y="0"/>
                  </a:moveTo>
                  <a:lnTo>
                    <a:pt x="0" y="9753"/>
                  </a:lnTo>
                  <a:lnTo>
                    <a:pt x="0" y="15913"/>
                  </a:lnTo>
                  <a:lnTo>
                    <a:pt x="16878" y="6159"/>
                  </a:lnTo>
                  <a:lnTo>
                    <a:pt x="1687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1" name="object 5941"/>
            <p:cNvSpPr/>
            <p:nvPr/>
          </p:nvSpPr>
          <p:spPr>
            <a:xfrm>
              <a:off x="1818551" y="4276204"/>
              <a:ext cx="36830" cy="17780"/>
            </a:xfrm>
            <a:custGeom>
              <a:avLst/>
              <a:gdLst/>
              <a:ahLst/>
              <a:cxnLst/>
              <a:rect l="l" t="t" r="r" b="b"/>
              <a:pathLst>
                <a:path w="36830" h="17779">
                  <a:moveTo>
                    <a:pt x="36309" y="800"/>
                  </a:moveTo>
                  <a:lnTo>
                    <a:pt x="19431" y="10541"/>
                  </a:lnTo>
                  <a:lnTo>
                    <a:pt x="19431" y="11226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19431" y="17373"/>
                  </a:lnTo>
                  <a:lnTo>
                    <a:pt x="19431" y="16700"/>
                  </a:lnTo>
                  <a:lnTo>
                    <a:pt x="36309" y="6946"/>
                  </a:lnTo>
                  <a:lnTo>
                    <a:pt x="36309" y="8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2" name="object 5942"/>
            <p:cNvSpPr/>
            <p:nvPr/>
          </p:nvSpPr>
          <p:spPr>
            <a:xfrm>
              <a:off x="1818559" y="4275506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0" y="0"/>
                  </a:moveTo>
                  <a:lnTo>
                    <a:pt x="0" y="6159"/>
                  </a:lnTo>
                  <a:lnTo>
                    <a:pt x="19431" y="17386"/>
                  </a:lnTo>
                  <a:lnTo>
                    <a:pt x="19431" y="11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3" name="object 5943"/>
            <p:cNvSpPr/>
            <p:nvPr/>
          </p:nvSpPr>
          <p:spPr>
            <a:xfrm>
              <a:off x="1837988" y="4288430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10">
                  <a:moveTo>
                    <a:pt x="16878" y="0"/>
                  </a:moveTo>
                  <a:lnTo>
                    <a:pt x="0" y="9740"/>
                  </a:lnTo>
                  <a:lnTo>
                    <a:pt x="0" y="15900"/>
                  </a:lnTo>
                  <a:lnTo>
                    <a:pt x="16878" y="6146"/>
                  </a:lnTo>
                  <a:lnTo>
                    <a:pt x="1687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4" name="object 5944"/>
            <p:cNvSpPr/>
            <p:nvPr/>
          </p:nvSpPr>
          <p:spPr>
            <a:xfrm>
              <a:off x="1818551" y="4286961"/>
              <a:ext cx="36830" cy="17780"/>
            </a:xfrm>
            <a:custGeom>
              <a:avLst/>
              <a:gdLst/>
              <a:ahLst/>
              <a:cxnLst/>
              <a:rect l="l" t="t" r="r" b="b"/>
              <a:pathLst>
                <a:path w="36830" h="17779">
                  <a:moveTo>
                    <a:pt x="36309" y="774"/>
                  </a:moveTo>
                  <a:lnTo>
                    <a:pt x="19431" y="10528"/>
                  </a:lnTo>
                  <a:lnTo>
                    <a:pt x="19431" y="11226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19431" y="17373"/>
                  </a:lnTo>
                  <a:lnTo>
                    <a:pt x="19431" y="16687"/>
                  </a:lnTo>
                  <a:lnTo>
                    <a:pt x="36309" y="6934"/>
                  </a:lnTo>
                  <a:lnTo>
                    <a:pt x="36309" y="77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5" name="object 5945"/>
            <p:cNvSpPr/>
            <p:nvPr/>
          </p:nvSpPr>
          <p:spPr>
            <a:xfrm>
              <a:off x="1818559" y="4286265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0" y="0"/>
                  </a:moveTo>
                  <a:lnTo>
                    <a:pt x="0" y="6146"/>
                  </a:lnTo>
                  <a:lnTo>
                    <a:pt x="19431" y="17373"/>
                  </a:lnTo>
                  <a:lnTo>
                    <a:pt x="19431" y="1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6" name="object 5946"/>
            <p:cNvSpPr/>
            <p:nvPr/>
          </p:nvSpPr>
          <p:spPr>
            <a:xfrm>
              <a:off x="1837988" y="4299170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10">
                  <a:moveTo>
                    <a:pt x="16878" y="0"/>
                  </a:moveTo>
                  <a:lnTo>
                    <a:pt x="0" y="9753"/>
                  </a:lnTo>
                  <a:lnTo>
                    <a:pt x="0" y="15913"/>
                  </a:lnTo>
                  <a:lnTo>
                    <a:pt x="16878" y="6159"/>
                  </a:lnTo>
                  <a:lnTo>
                    <a:pt x="1687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7" name="object 5947"/>
            <p:cNvSpPr/>
            <p:nvPr/>
          </p:nvSpPr>
          <p:spPr>
            <a:xfrm>
              <a:off x="1818551" y="4297705"/>
              <a:ext cx="36830" cy="17780"/>
            </a:xfrm>
            <a:custGeom>
              <a:avLst/>
              <a:gdLst/>
              <a:ahLst/>
              <a:cxnLst/>
              <a:rect l="l" t="t" r="r" b="b"/>
              <a:pathLst>
                <a:path w="36830" h="17779">
                  <a:moveTo>
                    <a:pt x="36309" y="787"/>
                  </a:moveTo>
                  <a:lnTo>
                    <a:pt x="19431" y="10528"/>
                  </a:lnTo>
                  <a:lnTo>
                    <a:pt x="19431" y="11226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19431" y="17373"/>
                  </a:lnTo>
                  <a:lnTo>
                    <a:pt x="19431" y="16687"/>
                  </a:lnTo>
                  <a:lnTo>
                    <a:pt x="36309" y="6934"/>
                  </a:lnTo>
                  <a:lnTo>
                    <a:pt x="36309" y="78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8" name="object 5948"/>
            <p:cNvSpPr/>
            <p:nvPr/>
          </p:nvSpPr>
          <p:spPr>
            <a:xfrm>
              <a:off x="1818559" y="4297016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0" y="0"/>
                  </a:moveTo>
                  <a:lnTo>
                    <a:pt x="0" y="6146"/>
                  </a:lnTo>
                  <a:lnTo>
                    <a:pt x="19431" y="17373"/>
                  </a:lnTo>
                  <a:lnTo>
                    <a:pt x="19431" y="1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9" name="object 5949"/>
            <p:cNvSpPr/>
            <p:nvPr/>
          </p:nvSpPr>
          <p:spPr>
            <a:xfrm>
              <a:off x="1837988" y="4309929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10">
                  <a:moveTo>
                    <a:pt x="16878" y="0"/>
                  </a:moveTo>
                  <a:lnTo>
                    <a:pt x="0" y="9740"/>
                  </a:lnTo>
                  <a:lnTo>
                    <a:pt x="0" y="15900"/>
                  </a:lnTo>
                  <a:lnTo>
                    <a:pt x="16878" y="6146"/>
                  </a:lnTo>
                  <a:lnTo>
                    <a:pt x="1687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0" name="object 5950"/>
            <p:cNvSpPr/>
            <p:nvPr/>
          </p:nvSpPr>
          <p:spPr>
            <a:xfrm>
              <a:off x="1818551" y="4308449"/>
              <a:ext cx="36830" cy="17780"/>
            </a:xfrm>
            <a:custGeom>
              <a:avLst/>
              <a:gdLst/>
              <a:ahLst/>
              <a:cxnLst/>
              <a:rect l="l" t="t" r="r" b="b"/>
              <a:pathLst>
                <a:path w="36830" h="17779">
                  <a:moveTo>
                    <a:pt x="36309" y="800"/>
                  </a:moveTo>
                  <a:lnTo>
                    <a:pt x="19431" y="10541"/>
                  </a:lnTo>
                  <a:lnTo>
                    <a:pt x="19431" y="11226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19431" y="17373"/>
                  </a:lnTo>
                  <a:lnTo>
                    <a:pt x="19431" y="16700"/>
                  </a:lnTo>
                  <a:lnTo>
                    <a:pt x="36309" y="6946"/>
                  </a:lnTo>
                  <a:lnTo>
                    <a:pt x="36309" y="80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1" name="object 5951"/>
            <p:cNvSpPr/>
            <p:nvPr/>
          </p:nvSpPr>
          <p:spPr>
            <a:xfrm>
              <a:off x="1818559" y="4307762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0" y="0"/>
                  </a:moveTo>
                  <a:lnTo>
                    <a:pt x="0" y="6146"/>
                  </a:lnTo>
                  <a:lnTo>
                    <a:pt x="19431" y="17373"/>
                  </a:lnTo>
                  <a:lnTo>
                    <a:pt x="19431" y="1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2" name="object 5952"/>
            <p:cNvSpPr/>
            <p:nvPr/>
          </p:nvSpPr>
          <p:spPr>
            <a:xfrm>
              <a:off x="1837988" y="4320676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10">
                  <a:moveTo>
                    <a:pt x="16878" y="0"/>
                  </a:moveTo>
                  <a:lnTo>
                    <a:pt x="0" y="9740"/>
                  </a:lnTo>
                  <a:lnTo>
                    <a:pt x="0" y="15900"/>
                  </a:lnTo>
                  <a:lnTo>
                    <a:pt x="16878" y="6146"/>
                  </a:lnTo>
                  <a:lnTo>
                    <a:pt x="1687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3" name="object 5953"/>
            <p:cNvSpPr/>
            <p:nvPr/>
          </p:nvSpPr>
          <p:spPr>
            <a:xfrm>
              <a:off x="1818551" y="4319206"/>
              <a:ext cx="36830" cy="17780"/>
            </a:xfrm>
            <a:custGeom>
              <a:avLst/>
              <a:gdLst/>
              <a:ahLst/>
              <a:cxnLst/>
              <a:rect l="l" t="t" r="r" b="b"/>
              <a:pathLst>
                <a:path w="36830" h="17779">
                  <a:moveTo>
                    <a:pt x="36309" y="774"/>
                  </a:moveTo>
                  <a:lnTo>
                    <a:pt x="19431" y="10528"/>
                  </a:lnTo>
                  <a:lnTo>
                    <a:pt x="19431" y="11226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19431" y="17373"/>
                  </a:lnTo>
                  <a:lnTo>
                    <a:pt x="19431" y="16687"/>
                  </a:lnTo>
                  <a:lnTo>
                    <a:pt x="36309" y="6934"/>
                  </a:lnTo>
                  <a:lnTo>
                    <a:pt x="36309" y="77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4" name="object 5954"/>
            <p:cNvSpPr/>
            <p:nvPr/>
          </p:nvSpPr>
          <p:spPr>
            <a:xfrm>
              <a:off x="1818559" y="4318508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0" y="0"/>
                  </a:moveTo>
                  <a:lnTo>
                    <a:pt x="0" y="6146"/>
                  </a:lnTo>
                  <a:lnTo>
                    <a:pt x="19431" y="17373"/>
                  </a:lnTo>
                  <a:lnTo>
                    <a:pt x="19431" y="1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5" name="object 5955"/>
            <p:cNvSpPr/>
            <p:nvPr/>
          </p:nvSpPr>
          <p:spPr>
            <a:xfrm>
              <a:off x="1837988" y="4331414"/>
              <a:ext cx="17145" cy="16510"/>
            </a:xfrm>
            <a:custGeom>
              <a:avLst/>
              <a:gdLst/>
              <a:ahLst/>
              <a:cxnLst/>
              <a:rect l="l" t="t" r="r" b="b"/>
              <a:pathLst>
                <a:path w="17144" h="16510">
                  <a:moveTo>
                    <a:pt x="16878" y="0"/>
                  </a:moveTo>
                  <a:lnTo>
                    <a:pt x="0" y="9753"/>
                  </a:lnTo>
                  <a:lnTo>
                    <a:pt x="0" y="15913"/>
                  </a:lnTo>
                  <a:lnTo>
                    <a:pt x="16878" y="6159"/>
                  </a:lnTo>
                  <a:lnTo>
                    <a:pt x="16878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6" name="object 5956"/>
            <p:cNvSpPr/>
            <p:nvPr/>
          </p:nvSpPr>
          <p:spPr>
            <a:xfrm>
              <a:off x="1818551" y="4329950"/>
              <a:ext cx="36830" cy="17780"/>
            </a:xfrm>
            <a:custGeom>
              <a:avLst/>
              <a:gdLst/>
              <a:ahLst/>
              <a:cxnLst/>
              <a:rect l="l" t="t" r="r" b="b"/>
              <a:pathLst>
                <a:path w="36830" h="17779">
                  <a:moveTo>
                    <a:pt x="36309" y="774"/>
                  </a:moveTo>
                  <a:lnTo>
                    <a:pt x="19431" y="10528"/>
                  </a:lnTo>
                  <a:lnTo>
                    <a:pt x="19431" y="11226"/>
                  </a:lnTo>
                  <a:lnTo>
                    <a:pt x="0" y="0"/>
                  </a:lnTo>
                  <a:lnTo>
                    <a:pt x="0" y="6146"/>
                  </a:lnTo>
                  <a:lnTo>
                    <a:pt x="19431" y="17373"/>
                  </a:lnTo>
                  <a:lnTo>
                    <a:pt x="19431" y="16687"/>
                  </a:lnTo>
                  <a:lnTo>
                    <a:pt x="36309" y="6934"/>
                  </a:lnTo>
                  <a:lnTo>
                    <a:pt x="36309" y="77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7" name="object 5957"/>
            <p:cNvSpPr/>
            <p:nvPr/>
          </p:nvSpPr>
          <p:spPr>
            <a:xfrm>
              <a:off x="1818551" y="4179023"/>
              <a:ext cx="83820" cy="167640"/>
            </a:xfrm>
            <a:custGeom>
              <a:avLst/>
              <a:gdLst/>
              <a:ahLst/>
              <a:cxnLst/>
              <a:rect l="l" t="t" r="r" b="b"/>
              <a:pathLst>
                <a:path w="83819" h="167639">
                  <a:moveTo>
                    <a:pt x="19431" y="161467"/>
                  </a:moveTo>
                  <a:lnTo>
                    <a:pt x="0" y="150241"/>
                  </a:lnTo>
                  <a:lnTo>
                    <a:pt x="0" y="156387"/>
                  </a:lnTo>
                  <a:lnTo>
                    <a:pt x="19431" y="167614"/>
                  </a:lnTo>
                  <a:lnTo>
                    <a:pt x="19431" y="161467"/>
                  </a:lnTo>
                  <a:close/>
                </a:path>
                <a:path w="83819" h="167639">
                  <a:moveTo>
                    <a:pt x="83731" y="20535"/>
                  </a:moveTo>
                  <a:lnTo>
                    <a:pt x="47891" y="0"/>
                  </a:lnTo>
                  <a:lnTo>
                    <a:pt x="47891" y="109651"/>
                  </a:lnTo>
                  <a:lnTo>
                    <a:pt x="83731" y="130200"/>
                  </a:lnTo>
                  <a:lnTo>
                    <a:pt x="83731" y="2053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8" name="object 5958"/>
            <p:cNvSpPr/>
            <p:nvPr/>
          </p:nvSpPr>
          <p:spPr>
            <a:xfrm>
              <a:off x="1902291" y="4188512"/>
              <a:ext cx="19685" cy="121285"/>
            </a:xfrm>
            <a:custGeom>
              <a:avLst/>
              <a:gdLst/>
              <a:ahLst/>
              <a:cxnLst/>
              <a:rect l="l" t="t" r="r" b="b"/>
              <a:pathLst>
                <a:path w="19685" h="121285">
                  <a:moveTo>
                    <a:pt x="19138" y="0"/>
                  </a:moveTo>
                  <a:lnTo>
                    <a:pt x="0" y="11049"/>
                  </a:lnTo>
                  <a:lnTo>
                    <a:pt x="0" y="120700"/>
                  </a:lnTo>
                  <a:lnTo>
                    <a:pt x="19138" y="109664"/>
                  </a:lnTo>
                  <a:lnTo>
                    <a:pt x="1913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9" name="object 5959"/>
            <p:cNvSpPr/>
            <p:nvPr/>
          </p:nvSpPr>
          <p:spPr>
            <a:xfrm>
              <a:off x="1866451" y="4167998"/>
              <a:ext cx="55244" cy="31750"/>
            </a:xfrm>
            <a:custGeom>
              <a:avLst/>
              <a:gdLst/>
              <a:ahLst/>
              <a:cxnLst/>
              <a:rect l="l" t="t" r="r" b="b"/>
              <a:pathLst>
                <a:path w="55244" h="31750">
                  <a:moveTo>
                    <a:pt x="19075" y="0"/>
                  </a:moveTo>
                  <a:lnTo>
                    <a:pt x="0" y="11023"/>
                  </a:lnTo>
                  <a:lnTo>
                    <a:pt x="35902" y="31534"/>
                  </a:lnTo>
                  <a:lnTo>
                    <a:pt x="54978" y="20510"/>
                  </a:lnTo>
                  <a:lnTo>
                    <a:pt x="1907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0" name="object 5960"/>
            <p:cNvSpPr/>
            <p:nvPr/>
          </p:nvSpPr>
          <p:spPr>
            <a:xfrm>
              <a:off x="1872030" y="4182605"/>
              <a:ext cx="24765" cy="123825"/>
            </a:xfrm>
            <a:custGeom>
              <a:avLst/>
              <a:gdLst/>
              <a:ahLst/>
              <a:cxnLst/>
              <a:rect l="l" t="t" r="r" b="b"/>
              <a:pathLst>
                <a:path w="24764" h="123825">
                  <a:moveTo>
                    <a:pt x="609" y="0"/>
                  </a:moveTo>
                  <a:lnTo>
                    <a:pt x="0" y="0"/>
                  </a:lnTo>
                  <a:lnTo>
                    <a:pt x="0" y="109334"/>
                  </a:lnTo>
                  <a:lnTo>
                    <a:pt x="609" y="109689"/>
                  </a:lnTo>
                  <a:lnTo>
                    <a:pt x="609" y="0"/>
                  </a:lnTo>
                  <a:close/>
                </a:path>
                <a:path w="24764" h="123825">
                  <a:moveTo>
                    <a:pt x="6502" y="3378"/>
                  </a:moveTo>
                  <a:lnTo>
                    <a:pt x="5892" y="3378"/>
                  </a:lnTo>
                  <a:lnTo>
                    <a:pt x="5892" y="112712"/>
                  </a:lnTo>
                  <a:lnTo>
                    <a:pt x="6502" y="113055"/>
                  </a:lnTo>
                  <a:lnTo>
                    <a:pt x="6502" y="3378"/>
                  </a:lnTo>
                  <a:close/>
                </a:path>
                <a:path w="24764" h="123825">
                  <a:moveTo>
                    <a:pt x="12395" y="6756"/>
                  </a:moveTo>
                  <a:lnTo>
                    <a:pt x="11785" y="6756"/>
                  </a:lnTo>
                  <a:lnTo>
                    <a:pt x="11785" y="116090"/>
                  </a:lnTo>
                  <a:lnTo>
                    <a:pt x="12395" y="116446"/>
                  </a:lnTo>
                  <a:lnTo>
                    <a:pt x="12395" y="6756"/>
                  </a:lnTo>
                  <a:close/>
                </a:path>
                <a:path w="24764" h="123825">
                  <a:moveTo>
                    <a:pt x="18288" y="10147"/>
                  </a:moveTo>
                  <a:lnTo>
                    <a:pt x="17678" y="10147"/>
                  </a:lnTo>
                  <a:lnTo>
                    <a:pt x="17678" y="119481"/>
                  </a:lnTo>
                  <a:lnTo>
                    <a:pt x="18288" y="119824"/>
                  </a:lnTo>
                  <a:lnTo>
                    <a:pt x="18288" y="10147"/>
                  </a:lnTo>
                  <a:close/>
                </a:path>
                <a:path w="24764" h="123825">
                  <a:moveTo>
                    <a:pt x="24193" y="13525"/>
                  </a:moveTo>
                  <a:lnTo>
                    <a:pt x="23596" y="13525"/>
                  </a:lnTo>
                  <a:lnTo>
                    <a:pt x="23596" y="122859"/>
                  </a:lnTo>
                  <a:lnTo>
                    <a:pt x="24193" y="123215"/>
                  </a:lnTo>
                  <a:lnTo>
                    <a:pt x="24193" y="1352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1" name="object 5961"/>
            <p:cNvSpPr/>
            <p:nvPr/>
          </p:nvSpPr>
          <p:spPr>
            <a:xfrm>
              <a:off x="1865694" y="4165793"/>
              <a:ext cx="56515" cy="32384"/>
            </a:xfrm>
            <a:custGeom>
              <a:avLst/>
              <a:gdLst/>
              <a:ahLst/>
              <a:cxnLst/>
              <a:rect l="l" t="t" r="r" b="b"/>
              <a:pathLst>
                <a:path w="56514" h="32385">
                  <a:moveTo>
                    <a:pt x="19430" y="0"/>
                  </a:moveTo>
                  <a:lnTo>
                    <a:pt x="0" y="11214"/>
                  </a:lnTo>
                  <a:lnTo>
                    <a:pt x="36766" y="32296"/>
                  </a:lnTo>
                  <a:lnTo>
                    <a:pt x="56210" y="21081"/>
                  </a:lnTo>
                  <a:lnTo>
                    <a:pt x="1943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2" name="object 5962"/>
            <p:cNvSpPr/>
            <p:nvPr/>
          </p:nvSpPr>
          <p:spPr>
            <a:xfrm>
              <a:off x="1865693" y="4167162"/>
              <a:ext cx="53975" cy="32384"/>
            </a:xfrm>
            <a:custGeom>
              <a:avLst/>
              <a:gdLst/>
              <a:ahLst/>
              <a:cxnLst/>
              <a:rect l="l" t="t" r="r" b="b"/>
              <a:pathLst>
                <a:path w="53975" h="32385">
                  <a:moveTo>
                    <a:pt x="36779" y="30937"/>
                  </a:moveTo>
                  <a:lnTo>
                    <a:pt x="0" y="9855"/>
                  </a:lnTo>
                  <a:lnTo>
                    <a:pt x="0" y="11264"/>
                  </a:lnTo>
                  <a:lnTo>
                    <a:pt x="36779" y="32334"/>
                  </a:lnTo>
                  <a:lnTo>
                    <a:pt x="36779" y="30937"/>
                  </a:lnTo>
                  <a:close/>
                </a:path>
                <a:path w="53975" h="32385">
                  <a:moveTo>
                    <a:pt x="53848" y="19558"/>
                  </a:moveTo>
                  <a:lnTo>
                    <a:pt x="19710" y="0"/>
                  </a:lnTo>
                  <a:lnTo>
                    <a:pt x="2730" y="10020"/>
                  </a:lnTo>
                  <a:lnTo>
                    <a:pt x="36868" y="29578"/>
                  </a:lnTo>
                  <a:lnTo>
                    <a:pt x="53848" y="1955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3" name="object 5963"/>
            <p:cNvSpPr/>
            <p:nvPr/>
          </p:nvSpPr>
          <p:spPr>
            <a:xfrm>
              <a:off x="1902461" y="4186886"/>
              <a:ext cx="19685" cy="12700"/>
            </a:xfrm>
            <a:custGeom>
              <a:avLst/>
              <a:gdLst/>
              <a:ahLst/>
              <a:cxnLst/>
              <a:rect l="l" t="t" r="r" b="b"/>
              <a:pathLst>
                <a:path w="19685" h="12700">
                  <a:moveTo>
                    <a:pt x="19443" y="0"/>
                  </a:moveTo>
                  <a:lnTo>
                    <a:pt x="0" y="11201"/>
                  </a:lnTo>
                  <a:lnTo>
                    <a:pt x="0" y="12611"/>
                  </a:lnTo>
                  <a:lnTo>
                    <a:pt x="19443" y="1397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4" name="object 5964"/>
            <p:cNvSpPr/>
            <p:nvPr/>
          </p:nvSpPr>
          <p:spPr>
            <a:xfrm>
              <a:off x="1869974" y="4167156"/>
              <a:ext cx="50165" cy="29845"/>
            </a:xfrm>
            <a:custGeom>
              <a:avLst/>
              <a:gdLst/>
              <a:ahLst/>
              <a:cxnLst/>
              <a:rect l="l" t="t" r="r" b="b"/>
              <a:pathLst>
                <a:path w="50164" h="29845">
                  <a:moveTo>
                    <a:pt x="15430" y="0"/>
                  </a:moveTo>
                  <a:lnTo>
                    <a:pt x="15430" y="10972"/>
                  </a:lnTo>
                  <a:lnTo>
                    <a:pt x="0" y="10540"/>
                  </a:lnTo>
                  <a:lnTo>
                    <a:pt x="0" y="10896"/>
                  </a:lnTo>
                  <a:lnTo>
                    <a:pt x="32588" y="29578"/>
                  </a:lnTo>
                  <a:lnTo>
                    <a:pt x="49568" y="19557"/>
                  </a:lnTo>
                  <a:lnTo>
                    <a:pt x="154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5" name="object 5965"/>
            <p:cNvSpPr/>
            <p:nvPr/>
          </p:nvSpPr>
          <p:spPr>
            <a:xfrm>
              <a:off x="1869963" y="4168579"/>
              <a:ext cx="47625" cy="27940"/>
            </a:xfrm>
            <a:custGeom>
              <a:avLst/>
              <a:gdLst/>
              <a:ahLst/>
              <a:cxnLst/>
              <a:rect l="l" t="t" r="r" b="b"/>
              <a:pathLst>
                <a:path w="47625" h="27939">
                  <a:moveTo>
                    <a:pt x="15455" y="0"/>
                  </a:moveTo>
                  <a:lnTo>
                    <a:pt x="0" y="9118"/>
                  </a:lnTo>
                  <a:lnTo>
                    <a:pt x="31953" y="27432"/>
                  </a:lnTo>
                  <a:lnTo>
                    <a:pt x="47409" y="18313"/>
                  </a:lnTo>
                  <a:lnTo>
                    <a:pt x="1545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6" name="object 5966"/>
            <p:cNvSpPr/>
            <p:nvPr/>
          </p:nvSpPr>
          <p:spPr>
            <a:xfrm>
              <a:off x="1895368" y="4183085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89">
                  <a:moveTo>
                    <a:pt x="7429" y="0"/>
                  </a:moveTo>
                  <a:lnTo>
                    <a:pt x="6896" y="25"/>
                  </a:lnTo>
                  <a:lnTo>
                    <a:pt x="50" y="3975"/>
                  </a:lnTo>
                  <a:lnTo>
                    <a:pt x="0" y="4279"/>
                  </a:lnTo>
                  <a:lnTo>
                    <a:pt x="7797" y="8775"/>
                  </a:lnTo>
                  <a:lnTo>
                    <a:pt x="8318" y="8750"/>
                  </a:lnTo>
                  <a:lnTo>
                    <a:pt x="14846" y="4978"/>
                  </a:lnTo>
                  <a:lnTo>
                    <a:pt x="15163" y="4762"/>
                  </a:lnTo>
                  <a:lnTo>
                    <a:pt x="15189" y="4495"/>
                  </a:lnTo>
                  <a:lnTo>
                    <a:pt x="742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7" name="object 5967"/>
            <p:cNvSpPr/>
            <p:nvPr/>
          </p:nvSpPr>
          <p:spPr>
            <a:xfrm>
              <a:off x="1859305" y="4183849"/>
              <a:ext cx="51435" cy="147320"/>
            </a:xfrm>
            <a:custGeom>
              <a:avLst/>
              <a:gdLst/>
              <a:ahLst/>
              <a:cxnLst/>
              <a:rect l="l" t="t" r="r" b="b"/>
              <a:pathLst>
                <a:path w="51435" h="147320">
                  <a:moveTo>
                    <a:pt x="24498" y="71793"/>
                  </a:moveTo>
                  <a:lnTo>
                    <a:pt x="0" y="57759"/>
                  </a:lnTo>
                  <a:lnTo>
                    <a:pt x="0" y="132740"/>
                  </a:lnTo>
                  <a:lnTo>
                    <a:pt x="24498" y="146786"/>
                  </a:lnTo>
                  <a:lnTo>
                    <a:pt x="24498" y="71793"/>
                  </a:lnTo>
                  <a:close/>
                </a:path>
                <a:path w="51435" h="147320">
                  <a:moveTo>
                    <a:pt x="50901" y="4216"/>
                  </a:moveTo>
                  <a:lnTo>
                    <a:pt x="43586" y="0"/>
                  </a:lnTo>
                  <a:lnTo>
                    <a:pt x="43065" y="12"/>
                  </a:lnTo>
                  <a:lnTo>
                    <a:pt x="36537" y="3784"/>
                  </a:lnTo>
                  <a:lnTo>
                    <a:pt x="43853" y="8013"/>
                  </a:lnTo>
                  <a:lnTo>
                    <a:pt x="44373" y="7988"/>
                  </a:lnTo>
                  <a:lnTo>
                    <a:pt x="50901" y="421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8" name="object 5968"/>
            <p:cNvSpPr/>
            <p:nvPr/>
          </p:nvSpPr>
          <p:spPr>
            <a:xfrm>
              <a:off x="1883810" y="4248079"/>
              <a:ext cx="13335" cy="82550"/>
            </a:xfrm>
            <a:custGeom>
              <a:avLst/>
              <a:gdLst/>
              <a:ahLst/>
              <a:cxnLst/>
              <a:rect l="l" t="t" r="r" b="b"/>
              <a:pathLst>
                <a:path w="13335" h="82550">
                  <a:moveTo>
                    <a:pt x="13081" y="0"/>
                  </a:moveTo>
                  <a:lnTo>
                    <a:pt x="0" y="7556"/>
                  </a:lnTo>
                  <a:lnTo>
                    <a:pt x="0" y="82549"/>
                  </a:lnTo>
                  <a:lnTo>
                    <a:pt x="13081" y="74993"/>
                  </a:lnTo>
                  <a:lnTo>
                    <a:pt x="130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9" name="object 5969"/>
            <p:cNvSpPr/>
            <p:nvPr/>
          </p:nvSpPr>
          <p:spPr>
            <a:xfrm>
              <a:off x="1859299" y="4234045"/>
              <a:ext cx="38100" cy="21590"/>
            </a:xfrm>
            <a:custGeom>
              <a:avLst/>
              <a:gdLst/>
              <a:ahLst/>
              <a:cxnLst/>
              <a:rect l="l" t="t" r="r" b="b"/>
              <a:pathLst>
                <a:path w="38100" h="21589">
                  <a:moveTo>
                    <a:pt x="13042" y="0"/>
                  </a:moveTo>
                  <a:lnTo>
                    <a:pt x="0" y="7543"/>
                  </a:lnTo>
                  <a:lnTo>
                    <a:pt x="24549" y="21564"/>
                  </a:lnTo>
                  <a:lnTo>
                    <a:pt x="37592" y="14033"/>
                  </a:lnTo>
                  <a:lnTo>
                    <a:pt x="13042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0" name="object 5970"/>
            <p:cNvSpPr/>
            <p:nvPr/>
          </p:nvSpPr>
          <p:spPr>
            <a:xfrm>
              <a:off x="1863102" y="4244047"/>
              <a:ext cx="12700" cy="82550"/>
            </a:xfrm>
            <a:custGeom>
              <a:avLst/>
              <a:gdLst/>
              <a:ahLst/>
              <a:cxnLst/>
              <a:rect l="l" t="t" r="r" b="b"/>
              <a:pathLst>
                <a:path w="12700" h="82550">
                  <a:moveTo>
                    <a:pt x="419" y="0"/>
                  </a:moveTo>
                  <a:lnTo>
                    <a:pt x="0" y="0"/>
                  </a:lnTo>
                  <a:lnTo>
                    <a:pt x="0" y="74764"/>
                  </a:lnTo>
                  <a:lnTo>
                    <a:pt x="419" y="75006"/>
                  </a:lnTo>
                  <a:lnTo>
                    <a:pt x="419" y="0"/>
                  </a:lnTo>
                  <a:close/>
                </a:path>
                <a:path w="12700" h="82550">
                  <a:moveTo>
                    <a:pt x="4457" y="2311"/>
                  </a:moveTo>
                  <a:lnTo>
                    <a:pt x="4051" y="2311"/>
                  </a:lnTo>
                  <a:lnTo>
                    <a:pt x="4051" y="77076"/>
                  </a:lnTo>
                  <a:lnTo>
                    <a:pt x="4457" y="77317"/>
                  </a:lnTo>
                  <a:lnTo>
                    <a:pt x="4457" y="2311"/>
                  </a:lnTo>
                  <a:close/>
                </a:path>
                <a:path w="12700" h="82550">
                  <a:moveTo>
                    <a:pt x="8483" y="4622"/>
                  </a:moveTo>
                  <a:lnTo>
                    <a:pt x="8077" y="4622"/>
                  </a:lnTo>
                  <a:lnTo>
                    <a:pt x="8077" y="79387"/>
                  </a:lnTo>
                  <a:lnTo>
                    <a:pt x="8483" y="79629"/>
                  </a:lnTo>
                  <a:lnTo>
                    <a:pt x="8483" y="4622"/>
                  </a:lnTo>
                  <a:close/>
                </a:path>
                <a:path w="12700" h="82550">
                  <a:moveTo>
                    <a:pt x="12522" y="6934"/>
                  </a:moveTo>
                  <a:lnTo>
                    <a:pt x="12115" y="6934"/>
                  </a:lnTo>
                  <a:lnTo>
                    <a:pt x="12115" y="81699"/>
                  </a:lnTo>
                  <a:lnTo>
                    <a:pt x="12522" y="81940"/>
                  </a:lnTo>
                  <a:lnTo>
                    <a:pt x="12522" y="693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1" name="object 5971"/>
            <p:cNvSpPr/>
            <p:nvPr/>
          </p:nvSpPr>
          <p:spPr>
            <a:xfrm>
              <a:off x="1858774" y="4232548"/>
              <a:ext cx="38735" cy="22225"/>
            </a:xfrm>
            <a:custGeom>
              <a:avLst/>
              <a:gdLst/>
              <a:ahLst/>
              <a:cxnLst/>
              <a:rect l="l" t="t" r="r" b="b"/>
              <a:pathLst>
                <a:path w="38735" h="22225">
                  <a:moveTo>
                    <a:pt x="13284" y="0"/>
                  </a:moveTo>
                  <a:lnTo>
                    <a:pt x="0" y="7670"/>
                  </a:lnTo>
                  <a:lnTo>
                    <a:pt x="25158" y="22085"/>
                  </a:lnTo>
                  <a:lnTo>
                    <a:pt x="38442" y="14414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2" name="object 5972"/>
            <p:cNvSpPr/>
            <p:nvPr/>
          </p:nvSpPr>
          <p:spPr>
            <a:xfrm>
              <a:off x="1858784" y="4233468"/>
              <a:ext cx="36830" cy="22225"/>
            </a:xfrm>
            <a:custGeom>
              <a:avLst/>
              <a:gdLst/>
              <a:ahLst/>
              <a:cxnLst/>
              <a:rect l="l" t="t" r="r" b="b"/>
              <a:pathLst>
                <a:path w="36830" h="22225">
                  <a:moveTo>
                    <a:pt x="25146" y="21170"/>
                  </a:moveTo>
                  <a:lnTo>
                    <a:pt x="0" y="6756"/>
                  </a:lnTo>
                  <a:lnTo>
                    <a:pt x="0" y="7721"/>
                  </a:lnTo>
                  <a:lnTo>
                    <a:pt x="25146" y="22136"/>
                  </a:lnTo>
                  <a:lnTo>
                    <a:pt x="25146" y="21170"/>
                  </a:lnTo>
                  <a:close/>
                </a:path>
                <a:path w="36830" h="22225">
                  <a:moveTo>
                    <a:pt x="36817" y="13385"/>
                  </a:moveTo>
                  <a:lnTo>
                    <a:pt x="13474" y="0"/>
                  </a:lnTo>
                  <a:lnTo>
                    <a:pt x="1866" y="6858"/>
                  </a:lnTo>
                  <a:lnTo>
                    <a:pt x="25196" y="20243"/>
                  </a:lnTo>
                  <a:lnTo>
                    <a:pt x="36817" y="1338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3" name="object 5973"/>
            <p:cNvSpPr/>
            <p:nvPr/>
          </p:nvSpPr>
          <p:spPr>
            <a:xfrm>
              <a:off x="1883933" y="4246960"/>
              <a:ext cx="13335" cy="8890"/>
            </a:xfrm>
            <a:custGeom>
              <a:avLst/>
              <a:gdLst/>
              <a:ahLst/>
              <a:cxnLst/>
              <a:rect l="l" t="t" r="r" b="b"/>
              <a:pathLst>
                <a:path w="13335" h="8889">
                  <a:moveTo>
                    <a:pt x="13284" y="0"/>
                  </a:moveTo>
                  <a:lnTo>
                    <a:pt x="0" y="7670"/>
                  </a:lnTo>
                  <a:lnTo>
                    <a:pt x="0" y="8636"/>
                  </a:lnTo>
                  <a:lnTo>
                    <a:pt x="13284" y="965"/>
                  </a:lnTo>
                  <a:lnTo>
                    <a:pt x="1328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4" name="object 5974"/>
            <p:cNvSpPr/>
            <p:nvPr/>
          </p:nvSpPr>
          <p:spPr>
            <a:xfrm>
              <a:off x="1861705" y="4233465"/>
              <a:ext cx="34290" cy="20320"/>
            </a:xfrm>
            <a:custGeom>
              <a:avLst/>
              <a:gdLst/>
              <a:ahLst/>
              <a:cxnLst/>
              <a:rect l="l" t="t" r="r" b="b"/>
              <a:pathLst>
                <a:path w="34289" h="20320">
                  <a:moveTo>
                    <a:pt x="10553" y="0"/>
                  </a:moveTo>
                  <a:lnTo>
                    <a:pt x="10553" y="7505"/>
                  </a:lnTo>
                  <a:lnTo>
                    <a:pt x="0" y="7226"/>
                  </a:lnTo>
                  <a:lnTo>
                    <a:pt x="0" y="7467"/>
                  </a:lnTo>
                  <a:lnTo>
                    <a:pt x="22275" y="20243"/>
                  </a:lnTo>
                  <a:lnTo>
                    <a:pt x="33896" y="13385"/>
                  </a:lnTo>
                  <a:lnTo>
                    <a:pt x="1055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5" name="object 5975"/>
            <p:cNvSpPr/>
            <p:nvPr/>
          </p:nvSpPr>
          <p:spPr>
            <a:xfrm>
              <a:off x="1861708" y="4234440"/>
              <a:ext cx="33020" cy="19050"/>
            </a:xfrm>
            <a:custGeom>
              <a:avLst/>
              <a:gdLst/>
              <a:ahLst/>
              <a:cxnLst/>
              <a:rect l="l" t="t" r="r" b="b"/>
              <a:pathLst>
                <a:path w="33019" h="19050">
                  <a:moveTo>
                    <a:pt x="10566" y="0"/>
                  </a:moveTo>
                  <a:lnTo>
                    <a:pt x="0" y="6248"/>
                  </a:lnTo>
                  <a:lnTo>
                    <a:pt x="21843" y="18770"/>
                  </a:lnTo>
                  <a:lnTo>
                    <a:pt x="32410" y="12534"/>
                  </a:lnTo>
                  <a:lnTo>
                    <a:pt x="1056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6" name="object 5976"/>
            <p:cNvSpPr/>
            <p:nvPr/>
          </p:nvSpPr>
          <p:spPr>
            <a:xfrm>
              <a:off x="1879074" y="4244369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4" h="6350">
                  <a:moveTo>
                    <a:pt x="5067" y="0"/>
                  </a:moveTo>
                  <a:lnTo>
                    <a:pt x="4711" y="0"/>
                  </a:lnTo>
                  <a:lnTo>
                    <a:pt x="4470" y="152"/>
                  </a:lnTo>
                  <a:lnTo>
                    <a:pt x="266" y="2578"/>
                  </a:lnTo>
                  <a:lnTo>
                    <a:pt x="25" y="2730"/>
                  </a:lnTo>
                  <a:lnTo>
                    <a:pt x="0" y="2920"/>
                  </a:lnTo>
                  <a:lnTo>
                    <a:pt x="5321" y="5994"/>
                  </a:lnTo>
                  <a:lnTo>
                    <a:pt x="5676" y="5981"/>
                  </a:lnTo>
                  <a:lnTo>
                    <a:pt x="10134" y="3428"/>
                  </a:lnTo>
                  <a:lnTo>
                    <a:pt x="10363" y="3263"/>
                  </a:lnTo>
                  <a:lnTo>
                    <a:pt x="10375" y="3073"/>
                  </a:lnTo>
                  <a:lnTo>
                    <a:pt x="10185" y="2946"/>
                  </a:lnTo>
                  <a:lnTo>
                    <a:pt x="506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7" name="object 5977"/>
            <p:cNvSpPr/>
            <p:nvPr/>
          </p:nvSpPr>
          <p:spPr>
            <a:xfrm>
              <a:off x="1879404" y="4244890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825" y="0"/>
                  </a:moveTo>
                  <a:lnTo>
                    <a:pt x="4457" y="12"/>
                  </a:lnTo>
                  <a:lnTo>
                    <a:pt x="0" y="2590"/>
                  </a:lnTo>
                  <a:lnTo>
                    <a:pt x="4991" y="5473"/>
                  </a:lnTo>
                  <a:lnTo>
                    <a:pt x="5346" y="5460"/>
                  </a:lnTo>
                  <a:lnTo>
                    <a:pt x="9804" y="2908"/>
                  </a:lnTo>
                  <a:lnTo>
                    <a:pt x="482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78" name="object 5978"/>
          <p:cNvSpPr txBox="1"/>
          <p:nvPr/>
        </p:nvSpPr>
        <p:spPr>
          <a:xfrm>
            <a:off x="5042731" y="5930312"/>
            <a:ext cx="259079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Томская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5979" name="object 5979"/>
          <p:cNvGrpSpPr/>
          <p:nvPr/>
        </p:nvGrpSpPr>
        <p:grpSpPr>
          <a:xfrm>
            <a:off x="4663329" y="5634383"/>
            <a:ext cx="660400" cy="660400"/>
            <a:chOff x="4663329" y="5634383"/>
            <a:chExt cx="660400" cy="660400"/>
          </a:xfrm>
        </p:grpSpPr>
        <p:pic>
          <p:nvPicPr>
            <p:cNvPr id="5980" name="object 59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63329" y="5634383"/>
              <a:ext cx="659799" cy="659799"/>
            </a:xfrm>
            <a:prstGeom prst="rect">
              <a:avLst/>
            </a:prstGeom>
          </p:spPr>
        </p:pic>
        <p:pic>
          <p:nvPicPr>
            <p:cNvPr id="5981" name="object 598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685797" y="5643148"/>
              <a:ext cx="351088" cy="378054"/>
            </a:xfrm>
            <a:prstGeom prst="rect">
              <a:avLst/>
            </a:prstGeom>
          </p:spPr>
        </p:pic>
      </p:grpSp>
      <p:sp>
        <p:nvSpPr>
          <p:cNvPr id="5982" name="object 5982"/>
          <p:cNvSpPr txBox="1"/>
          <p:nvPr/>
        </p:nvSpPr>
        <p:spPr>
          <a:xfrm>
            <a:off x="4317004" y="6143435"/>
            <a:ext cx="46164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Новосибирская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5983" name="object 5983"/>
          <p:cNvGrpSpPr/>
          <p:nvPr/>
        </p:nvGrpSpPr>
        <p:grpSpPr>
          <a:xfrm>
            <a:off x="4497971" y="5860046"/>
            <a:ext cx="673100" cy="946150"/>
            <a:chOff x="4497971" y="5860046"/>
            <a:chExt cx="673100" cy="946150"/>
          </a:xfrm>
        </p:grpSpPr>
        <p:pic>
          <p:nvPicPr>
            <p:cNvPr id="5984" name="object 598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497971" y="5860046"/>
              <a:ext cx="650366" cy="650366"/>
            </a:xfrm>
            <a:prstGeom prst="rect">
              <a:avLst/>
            </a:prstGeom>
          </p:spPr>
        </p:pic>
        <p:pic>
          <p:nvPicPr>
            <p:cNvPr id="5985" name="object 598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779566" y="6146240"/>
              <a:ext cx="145660" cy="157548"/>
            </a:xfrm>
            <a:prstGeom prst="rect">
              <a:avLst/>
            </a:prstGeom>
          </p:spPr>
        </p:pic>
        <p:pic>
          <p:nvPicPr>
            <p:cNvPr id="5986" name="object 598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501490" y="6136805"/>
              <a:ext cx="669225" cy="669225"/>
            </a:xfrm>
            <a:prstGeom prst="rect">
              <a:avLst/>
            </a:prstGeom>
          </p:spPr>
        </p:pic>
        <p:sp>
          <p:nvSpPr>
            <p:cNvPr id="5987" name="object 5987"/>
            <p:cNvSpPr/>
            <p:nvPr/>
          </p:nvSpPr>
          <p:spPr>
            <a:xfrm>
              <a:off x="4786786" y="6422404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787" y="0"/>
                  </a:moveTo>
                  <a:lnTo>
                    <a:pt x="31016" y="3994"/>
                  </a:lnTo>
                  <a:lnTo>
                    <a:pt x="14873" y="14884"/>
                  </a:lnTo>
                  <a:lnTo>
                    <a:pt x="3990" y="31032"/>
                  </a:lnTo>
                  <a:lnTo>
                    <a:pt x="0" y="50800"/>
                  </a:lnTo>
                  <a:lnTo>
                    <a:pt x="3990" y="70572"/>
                  </a:lnTo>
                  <a:lnTo>
                    <a:pt x="14873" y="86720"/>
                  </a:lnTo>
                  <a:lnTo>
                    <a:pt x="31016" y="97607"/>
                  </a:lnTo>
                  <a:lnTo>
                    <a:pt x="50787" y="101600"/>
                  </a:lnTo>
                  <a:lnTo>
                    <a:pt x="70560" y="97607"/>
                  </a:lnTo>
                  <a:lnTo>
                    <a:pt x="86707" y="86720"/>
                  </a:lnTo>
                  <a:lnTo>
                    <a:pt x="97594" y="70572"/>
                  </a:lnTo>
                  <a:lnTo>
                    <a:pt x="101587" y="50800"/>
                  </a:lnTo>
                  <a:lnTo>
                    <a:pt x="97594" y="31032"/>
                  </a:lnTo>
                  <a:lnTo>
                    <a:pt x="86707" y="14884"/>
                  </a:lnTo>
                  <a:lnTo>
                    <a:pt x="70560" y="3994"/>
                  </a:lnTo>
                  <a:lnTo>
                    <a:pt x="50787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88" name="object 5988"/>
          <p:cNvSpPr txBox="1"/>
          <p:nvPr/>
        </p:nvSpPr>
        <p:spPr>
          <a:xfrm>
            <a:off x="4361851" y="6432264"/>
            <a:ext cx="42481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Барнаульская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5989" name="object 5989"/>
          <p:cNvGrpSpPr/>
          <p:nvPr/>
        </p:nvGrpSpPr>
        <p:grpSpPr>
          <a:xfrm>
            <a:off x="4848059" y="6002477"/>
            <a:ext cx="663575" cy="663575"/>
            <a:chOff x="4848059" y="6002477"/>
            <a:chExt cx="663575" cy="663575"/>
          </a:xfrm>
        </p:grpSpPr>
        <p:sp>
          <p:nvSpPr>
            <p:cNvPr id="5990" name="object 5990"/>
            <p:cNvSpPr/>
            <p:nvPr/>
          </p:nvSpPr>
          <p:spPr>
            <a:xfrm>
              <a:off x="4857686" y="6536500"/>
              <a:ext cx="64769" cy="38100"/>
            </a:xfrm>
            <a:custGeom>
              <a:avLst/>
              <a:gdLst/>
              <a:ahLst/>
              <a:cxnLst/>
              <a:rect l="l" t="t" r="r" b="b"/>
              <a:pathLst>
                <a:path w="64770" h="38100">
                  <a:moveTo>
                    <a:pt x="31876" y="0"/>
                  </a:moveTo>
                  <a:lnTo>
                    <a:pt x="31368" y="0"/>
                  </a:lnTo>
                  <a:lnTo>
                    <a:pt x="0" y="18110"/>
                  </a:lnTo>
                  <a:lnTo>
                    <a:pt x="0" y="19418"/>
                  </a:lnTo>
                  <a:lnTo>
                    <a:pt x="32372" y="38099"/>
                  </a:lnTo>
                  <a:lnTo>
                    <a:pt x="33731" y="38099"/>
                  </a:lnTo>
                  <a:lnTo>
                    <a:pt x="34836" y="37464"/>
                  </a:lnTo>
                  <a:lnTo>
                    <a:pt x="64668" y="20231"/>
                  </a:lnTo>
                  <a:lnTo>
                    <a:pt x="64668" y="18935"/>
                  </a:lnTo>
                  <a:lnTo>
                    <a:pt x="31876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1" name="object 5991"/>
            <p:cNvSpPr/>
            <p:nvPr/>
          </p:nvSpPr>
          <p:spPr>
            <a:xfrm>
              <a:off x="4861772" y="6538240"/>
              <a:ext cx="28575" cy="29845"/>
            </a:xfrm>
            <a:custGeom>
              <a:avLst/>
              <a:gdLst/>
              <a:ahLst/>
              <a:cxnLst/>
              <a:rect l="l" t="t" r="r" b="b"/>
              <a:pathLst>
                <a:path w="28575" h="29845">
                  <a:moveTo>
                    <a:pt x="0" y="0"/>
                  </a:moveTo>
                  <a:lnTo>
                    <a:pt x="0" y="13081"/>
                  </a:lnTo>
                  <a:lnTo>
                    <a:pt x="28575" y="29603"/>
                  </a:lnTo>
                  <a:lnTo>
                    <a:pt x="28575" y="16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2" name="object 5992"/>
            <p:cNvSpPr/>
            <p:nvPr/>
          </p:nvSpPr>
          <p:spPr>
            <a:xfrm>
              <a:off x="4861772" y="6551337"/>
              <a:ext cx="28575" cy="20320"/>
            </a:xfrm>
            <a:custGeom>
              <a:avLst/>
              <a:gdLst/>
              <a:ahLst/>
              <a:cxnLst/>
              <a:rect l="l" t="t" r="r" b="b"/>
              <a:pathLst>
                <a:path w="28575" h="20320">
                  <a:moveTo>
                    <a:pt x="0" y="0"/>
                  </a:moveTo>
                  <a:lnTo>
                    <a:pt x="0" y="3759"/>
                  </a:lnTo>
                  <a:lnTo>
                    <a:pt x="28575" y="20269"/>
                  </a:lnTo>
                  <a:lnTo>
                    <a:pt x="28575" y="16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3" name="object 5993"/>
            <p:cNvSpPr/>
            <p:nvPr/>
          </p:nvSpPr>
          <p:spPr>
            <a:xfrm>
              <a:off x="4890357" y="6538226"/>
              <a:ext cx="28575" cy="29845"/>
            </a:xfrm>
            <a:custGeom>
              <a:avLst/>
              <a:gdLst/>
              <a:ahLst/>
              <a:cxnLst/>
              <a:rect l="l" t="t" r="r" b="b"/>
              <a:pathLst>
                <a:path w="28575" h="29845">
                  <a:moveTo>
                    <a:pt x="28575" y="12"/>
                  </a:moveTo>
                  <a:lnTo>
                    <a:pt x="14300" y="0"/>
                  </a:lnTo>
                  <a:lnTo>
                    <a:pt x="0" y="16522"/>
                  </a:lnTo>
                  <a:lnTo>
                    <a:pt x="0" y="29603"/>
                  </a:lnTo>
                  <a:lnTo>
                    <a:pt x="28575" y="13080"/>
                  </a:lnTo>
                  <a:lnTo>
                    <a:pt x="28575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4" name="object 5994"/>
            <p:cNvSpPr/>
            <p:nvPr/>
          </p:nvSpPr>
          <p:spPr>
            <a:xfrm>
              <a:off x="4890357" y="6551326"/>
              <a:ext cx="28575" cy="20320"/>
            </a:xfrm>
            <a:custGeom>
              <a:avLst/>
              <a:gdLst/>
              <a:ahLst/>
              <a:cxnLst/>
              <a:rect l="l" t="t" r="r" b="b"/>
              <a:pathLst>
                <a:path w="28575" h="20320">
                  <a:moveTo>
                    <a:pt x="28575" y="0"/>
                  </a:moveTo>
                  <a:lnTo>
                    <a:pt x="0" y="16510"/>
                  </a:lnTo>
                  <a:lnTo>
                    <a:pt x="0" y="20269"/>
                  </a:lnTo>
                  <a:lnTo>
                    <a:pt x="28575" y="3771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5" name="object 5995"/>
            <p:cNvSpPr/>
            <p:nvPr/>
          </p:nvSpPr>
          <p:spPr>
            <a:xfrm>
              <a:off x="4859907" y="6520570"/>
              <a:ext cx="60960" cy="37465"/>
            </a:xfrm>
            <a:custGeom>
              <a:avLst/>
              <a:gdLst/>
              <a:ahLst/>
              <a:cxnLst/>
              <a:rect l="l" t="t" r="r" b="b"/>
              <a:pathLst>
                <a:path w="60960" h="37465">
                  <a:moveTo>
                    <a:pt x="15481" y="0"/>
                  </a:moveTo>
                  <a:lnTo>
                    <a:pt x="0" y="19126"/>
                  </a:lnTo>
                  <a:lnTo>
                    <a:pt x="0" y="19799"/>
                  </a:lnTo>
                  <a:lnTo>
                    <a:pt x="29933" y="37083"/>
                  </a:lnTo>
                  <a:lnTo>
                    <a:pt x="45402" y="17665"/>
                  </a:lnTo>
                  <a:lnTo>
                    <a:pt x="60896" y="18516"/>
                  </a:lnTo>
                  <a:lnTo>
                    <a:pt x="30962" y="1244"/>
                  </a:lnTo>
                  <a:lnTo>
                    <a:pt x="1548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6" name="object 5996"/>
            <p:cNvSpPr/>
            <p:nvPr/>
          </p:nvSpPr>
          <p:spPr>
            <a:xfrm>
              <a:off x="4889837" y="6537850"/>
              <a:ext cx="31115" cy="20320"/>
            </a:xfrm>
            <a:custGeom>
              <a:avLst/>
              <a:gdLst/>
              <a:ahLst/>
              <a:cxnLst/>
              <a:rect l="l" t="t" r="r" b="b"/>
              <a:pathLst>
                <a:path w="31114" h="20320">
                  <a:moveTo>
                    <a:pt x="15481" y="0"/>
                  </a:moveTo>
                  <a:lnTo>
                    <a:pt x="0" y="19113"/>
                  </a:lnTo>
                  <a:lnTo>
                    <a:pt x="0" y="19799"/>
                  </a:lnTo>
                  <a:lnTo>
                    <a:pt x="15481" y="685"/>
                  </a:lnTo>
                  <a:lnTo>
                    <a:pt x="30962" y="1917"/>
                  </a:lnTo>
                  <a:lnTo>
                    <a:pt x="30962" y="1244"/>
                  </a:lnTo>
                  <a:lnTo>
                    <a:pt x="154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7" name="object 5997"/>
            <p:cNvSpPr/>
            <p:nvPr/>
          </p:nvSpPr>
          <p:spPr>
            <a:xfrm>
              <a:off x="4859907" y="6520572"/>
              <a:ext cx="45720" cy="36830"/>
            </a:xfrm>
            <a:custGeom>
              <a:avLst/>
              <a:gdLst/>
              <a:ahLst/>
              <a:cxnLst/>
              <a:rect l="l" t="t" r="r" b="b"/>
              <a:pathLst>
                <a:path w="45720" h="36829">
                  <a:moveTo>
                    <a:pt x="15481" y="0"/>
                  </a:moveTo>
                  <a:lnTo>
                    <a:pt x="0" y="19113"/>
                  </a:lnTo>
                  <a:lnTo>
                    <a:pt x="29933" y="36385"/>
                  </a:lnTo>
                  <a:lnTo>
                    <a:pt x="45402" y="17272"/>
                  </a:lnTo>
                  <a:lnTo>
                    <a:pt x="154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8" name="object 5998"/>
            <p:cNvSpPr/>
            <p:nvPr/>
          </p:nvSpPr>
          <p:spPr>
            <a:xfrm>
              <a:off x="4860277" y="6520052"/>
              <a:ext cx="43815" cy="36830"/>
            </a:xfrm>
            <a:custGeom>
              <a:avLst/>
              <a:gdLst/>
              <a:ahLst/>
              <a:cxnLst/>
              <a:rect l="l" t="t" r="r" b="b"/>
              <a:pathLst>
                <a:path w="43814" h="36829">
                  <a:moveTo>
                    <a:pt x="43713" y="16649"/>
                  </a:moveTo>
                  <a:lnTo>
                    <a:pt x="43611" y="15621"/>
                  </a:lnTo>
                  <a:lnTo>
                    <a:pt x="42214" y="14478"/>
                  </a:lnTo>
                  <a:lnTo>
                    <a:pt x="41186" y="14579"/>
                  </a:lnTo>
                  <a:lnTo>
                    <a:pt x="41122" y="14173"/>
                  </a:lnTo>
                  <a:lnTo>
                    <a:pt x="39725" y="13030"/>
                  </a:lnTo>
                  <a:lnTo>
                    <a:pt x="38696" y="13131"/>
                  </a:lnTo>
                  <a:lnTo>
                    <a:pt x="38633" y="12725"/>
                  </a:lnTo>
                  <a:lnTo>
                    <a:pt x="37236" y="11582"/>
                  </a:lnTo>
                  <a:lnTo>
                    <a:pt x="36207" y="11684"/>
                  </a:lnTo>
                  <a:lnTo>
                    <a:pt x="36144" y="11264"/>
                  </a:lnTo>
                  <a:lnTo>
                    <a:pt x="34747" y="10121"/>
                  </a:lnTo>
                  <a:lnTo>
                    <a:pt x="33718" y="10236"/>
                  </a:lnTo>
                  <a:lnTo>
                    <a:pt x="33655" y="9817"/>
                  </a:lnTo>
                  <a:lnTo>
                    <a:pt x="32258" y="8674"/>
                  </a:lnTo>
                  <a:lnTo>
                    <a:pt x="31229" y="8788"/>
                  </a:lnTo>
                  <a:lnTo>
                    <a:pt x="31165" y="8369"/>
                  </a:lnTo>
                  <a:lnTo>
                    <a:pt x="29768" y="7226"/>
                  </a:lnTo>
                  <a:lnTo>
                    <a:pt x="28740" y="7340"/>
                  </a:lnTo>
                  <a:lnTo>
                    <a:pt x="28663" y="6921"/>
                  </a:lnTo>
                  <a:lnTo>
                    <a:pt x="27266" y="5778"/>
                  </a:lnTo>
                  <a:lnTo>
                    <a:pt x="26238" y="5892"/>
                  </a:lnTo>
                  <a:lnTo>
                    <a:pt x="26174" y="5473"/>
                  </a:lnTo>
                  <a:lnTo>
                    <a:pt x="24777" y="4318"/>
                  </a:lnTo>
                  <a:lnTo>
                    <a:pt x="23749" y="4432"/>
                  </a:lnTo>
                  <a:lnTo>
                    <a:pt x="23685" y="4025"/>
                  </a:lnTo>
                  <a:lnTo>
                    <a:pt x="22288" y="2882"/>
                  </a:lnTo>
                  <a:lnTo>
                    <a:pt x="21259" y="2984"/>
                  </a:lnTo>
                  <a:lnTo>
                    <a:pt x="21196" y="2578"/>
                  </a:lnTo>
                  <a:lnTo>
                    <a:pt x="19799" y="1435"/>
                  </a:lnTo>
                  <a:lnTo>
                    <a:pt x="18770" y="1536"/>
                  </a:lnTo>
                  <a:lnTo>
                    <a:pt x="18707" y="1130"/>
                  </a:lnTo>
                  <a:lnTo>
                    <a:pt x="17310" y="0"/>
                  </a:lnTo>
                  <a:lnTo>
                    <a:pt x="16281" y="101"/>
                  </a:lnTo>
                  <a:lnTo>
                    <a:pt x="0" y="20129"/>
                  </a:lnTo>
                  <a:lnTo>
                    <a:pt x="101" y="21170"/>
                  </a:lnTo>
                  <a:lnTo>
                    <a:pt x="1104" y="21971"/>
                  </a:lnTo>
                  <a:lnTo>
                    <a:pt x="1460" y="22098"/>
                  </a:lnTo>
                  <a:lnTo>
                    <a:pt x="1828" y="22098"/>
                  </a:lnTo>
                  <a:lnTo>
                    <a:pt x="2311" y="22098"/>
                  </a:lnTo>
                  <a:lnTo>
                    <a:pt x="2527" y="21996"/>
                  </a:lnTo>
                  <a:lnTo>
                    <a:pt x="2590" y="22606"/>
                  </a:lnTo>
                  <a:lnTo>
                    <a:pt x="3581" y="23406"/>
                  </a:lnTo>
                  <a:lnTo>
                    <a:pt x="3949" y="23533"/>
                  </a:lnTo>
                  <a:lnTo>
                    <a:pt x="4318" y="23533"/>
                  </a:lnTo>
                  <a:lnTo>
                    <a:pt x="4800" y="23533"/>
                  </a:lnTo>
                  <a:lnTo>
                    <a:pt x="5016" y="23444"/>
                  </a:lnTo>
                  <a:lnTo>
                    <a:pt x="5080" y="24053"/>
                  </a:lnTo>
                  <a:lnTo>
                    <a:pt x="6083" y="24853"/>
                  </a:lnTo>
                  <a:lnTo>
                    <a:pt x="6438" y="24980"/>
                  </a:lnTo>
                  <a:lnTo>
                    <a:pt x="6807" y="24980"/>
                  </a:lnTo>
                  <a:lnTo>
                    <a:pt x="7277" y="24980"/>
                  </a:lnTo>
                  <a:lnTo>
                    <a:pt x="7505" y="24892"/>
                  </a:lnTo>
                  <a:lnTo>
                    <a:pt x="7569" y="25501"/>
                  </a:lnTo>
                  <a:lnTo>
                    <a:pt x="8572" y="26301"/>
                  </a:lnTo>
                  <a:lnTo>
                    <a:pt x="8928" y="26428"/>
                  </a:lnTo>
                  <a:lnTo>
                    <a:pt x="9296" y="26428"/>
                  </a:lnTo>
                  <a:lnTo>
                    <a:pt x="9779" y="26428"/>
                  </a:lnTo>
                  <a:lnTo>
                    <a:pt x="9994" y="26327"/>
                  </a:lnTo>
                  <a:lnTo>
                    <a:pt x="10058" y="26962"/>
                  </a:lnTo>
                  <a:lnTo>
                    <a:pt x="11061" y="27762"/>
                  </a:lnTo>
                  <a:lnTo>
                    <a:pt x="11417" y="27889"/>
                  </a:lnTo>
                  <a:lnTo>
                    <a:pt x="11785" y="27889"/>
                  </a:lnTo>
                  <a:lnTo>
                    <a:pt x="12268" y="27889"/>
                  </a:lnTo>
                  <a:lnTo>
                    <a:pt x="12496" y="27787"/>
                  </a:lnTo>
                  <a:lnTo>
                    <a:pt x="12560" y="28409"/>
                  </a:lnTo>
                  <a:lnTo>
                    <a:pt x="13563" y="29210"/>
                  </a:lnTo>
                  <a:lnTo>
                    <a:pt x="13919" y="29337"/>
                  </a:lnTo>
                  <a:lnTo>
                    <a:pt x="14287" y="29337"/>
                  </a:lnTo>
                  <a:lnTo>
                    <a:pt x="14770" y="29337"/>
                  </a:lnTo>
                  <a:lnTo>
                    <a:pt x="14986" y="29235"/>
                  </a:lnTo>
                  <a:lnTo>
                    <a:pt x="15049" y="29857"/>
                  </a:lnTo>
                  <a:lnTo>
                    <a:pt x="16052" y="30657"/>
                  </a:lnTo>
                  <a:lnTo>
                    <a:pt x="16408" y="30784"/>
                  </a:lnTo>
                  <a:lnTo>
                    <a:pt x="16776" y="30784"/>
                  </a:lnTo>
                  <a:lnTo>
                    <a:pt x="17246" y="30784"/>
                  </a:lnTo>
                  <a:lnTo>
                    <a:pt x="17475" y="30683"/>
                  </a:lnTo>
                  <a:lnTo>
                    <a:pt x="17538" y="31305"/>
                  </a:lnTo>
                  <a:lnTo>
                    <a:pt x="18542" y="32105"/>
                  </a:lnTo>
                  <a:lnTo>
                    <a:pt x="18897" y="32232"/>
                  </a:lnTo>
                  <a:lnTo>
                    <a:pt x="19265" y="32232"/>
                  </a:lnTo>
                  <a:lnTo>
                    <a:pt x="19748" y="32232"/>
                  </a:lnTo>
                  <a:lnTo>
                    <a:pt x="19964" y="32131"/>
                  </a:lnTo>
                  <a:lnTo>
                    <a:pt x="20027" y="32753"/>
                  </a:lnTo>
                  <a:lnTo>
                    <a:pt x="21031" y="33553"/>
                  </a:lnTo>
                  <a:lnTo>
                    <a:pt x="21386" y="33680"/>
                  </a:lnTo>
                  <a:lnTo>
                    <a:pt x="21755" y="33680"/>
                  </a:lnTo>
                  <a:lnTo>
                    <a:pt x="22237" y="33680"/>
                  </a:lnTo>
                  <a:lnTo>
                    <a:pt x="22453" y="33591"/>
                  </a:lnTo>
                  <a:lnTo>
                    <a:pt x="22517" y="34201"/>
                  </a:lnTo>
                  <a:lnTo>
                    <a:pt x="23520" y="35001"/>
                  </a:lnTo>
                  <a:lnTo>
                    <a:pt x="23876" y="35128"/>
                  </a:lnTo>
                  <a:lnTo>
                    <a:pt x="24244" y="35128"/>
                  </a:lnTo>
                  <a:lnTo>
                    <a:pt x="24726" y="35128"/>
                  </a:lnTo>
                  <a:lnTo>
                    <a:pt x="24942" y="35026"/>
                  </a:lnTo>
                  <a:lnTo>
                    <a:pt x="25006" y="35648"/>
                  </a:lnTo>
                  <a:lnTo>
                    <a:pt x="26009" y="36449"/>
                  </a:lnTo>
                  <a:lnTo>
                    <a:pt x="26365" y="36576"/>
                  </a:lnTo>
                  <a:lnTo>
                    <a:pt x="26733" y="36576"/>
                  </a:lnTo>
                  <a:lnTo>
                    <a:pt x="27216" y="36576"/>
                  </a:lnTo>
                  <a:lnTo>
                    <a:pt x="27673" y="36360"/>
                  </a:lnTo>
                  <a:lnTo>
                    <a:pt x="43713" y="16649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9" name="object 5999"/>
            <p:cNvSpPr/>
            <p:nvPr/>
          </p:nvSpPr>
          <p:spPr>
            <a:xfrm>
              <a:off x="4875454" y="6519926"/>
              <a:ext cx="44450" cy="19685"/>
            </a:xfrm>
            <a:custGeom>
              <a:avLst/>
              <a:gdLst/>
              <a:ahLst/>
              <a:cxnLst/>
              <a:rect l="l" t="t" r="r" b="b"/>
              <a:pathLst>
                <a:path w="44450" h="19684">
                  <a:moveTo>
                    <a:pt x="44310" y="16675"/>
                  </a:moveTo>
                  <a:lnTo>
                    <a:pt x="43637" y="15887"/>
                  </a:lnTo>
                  <a:lnTo>
                    <a:pt x="41719" y="15735"/>
                  </a:lnTo>
                  <a:lnTo>
                    <a:pt x="41770" y="15227"/>
                  </a:lnTo>
                  <a:lnTo>
                    <a:pt x="41084" y="14439"/>
                  </a:lnTo>
                  <a:lnTo>
                    <a:pt x="39179" y="14300"/>
                  </a:lnTo>
                  <a:lnTo>
                    <a:pt x="39230" y="13779"/>
                  </a:lnTo>
                  <a:lnTo>
                    <a:pt x="38544" y="12992"/>
                  </a:lnTo>
                  <a:lnTo>
                    <a:pt x="36639" y="12852"/>
                  </a:lnTo>
                  <a:lnTo>
                    <a:pt x="36690" y="12331"/>
                  </a:lnTo>
                  <a:lnTo>
                    <a:pt x="36004" y="11544"/>
                  </a:lnTo>
                  <a:lnTo>
                    <a:pt x="34086" y="11391"/>
                  </a:lnTo>
                  <a:lnTo>
                    <a:pt x="34137" y="10871"/>
                  </a:lnTo>
                  <a:lnTo>
                    <a:pt x="33464" y="10083"/>
                  </a:lnTo>
                  <a:lnTo>
                    <a:pt x="31546" y="9931"/>
                  </a:lnTo>
                  <a:lnTo>
                    <a:pt x="31597" y="9423"/>
                  </a:lnTo>
                  <a:lnTo>
                    <a:pt x="30924" y="8636"/>
                  </a:lnTo>
                  <a:lnTo>
                    <a:pt x="29006" y="8483"/>
                  </a:lnTo>
                  <a:lnTo>
                    <a:pt x="29057" y="7962"/>
                  </a:lnTo>
                  <a:lnTo>
                    <a:pt x="28384" y="7175"/>
                  </a:lnTo>
                  <a:lnTo>
                    <a:pt x="26466" y="7035"/>
                  </a:lnTo>
                  <a:lnTo>
                    <a:pt x="26517" y="6515"/>
                  </a:lnTo>
                  <a:lnTo>
                    <a:pt x="25844" y="5727"/>
                  </a:lnTo>
                  <a:lnTo>
                    <a:pt x="23926" y="5575"/>
                  </a:lnTo>
                  <a:lnTo>
                    <a:pt x="23977" y="5067"/>
                  </a:lnTo>
                  <a:lnTo>
                    <a:pt x="23291" y="4279"/>
                  </a:lnTo>
                  <a:lnTo>
                    <a:pt x="21374" y="4127"/>
                  </a:lnTo>
                  <a:lnTo>
                    <a:pt x="21424" y="3619"/>
                  </a:lnTo>
                  <a:lnTo>
                    <a:pt x="20739" y="2832"/>
                  </a:lnTo>
                  <a:lnTo>
                    <a:pt x="18834" y="2692"/>
                  </a:lnTo>
                  <a:lnTo>
                    <a:pt x="18884" y="2171"/>
                  </a:lnTo>
                  <a:lnTo>
                    <a:pt x="18211" y="1384"/>
                  </a:lnTo>
                  <a:lnTo>
                    <a:pt x="927" y="0"/>
                  </a:lnTo>
                  <a:lnTo>
                    <a:pt x="139" y="673"/>
                  </a:lnTo>
                  <a:lnTo>
                    <a:pt x="0" y="2476"/>
                  </a:lnTo>
                  <a:lnTo>
                    <a:pt x="660" y="3251"/>
                  </a:lnTo>
                  <a:lnTo>
                    <a:pt x="2578" y="3416"/>
                  </a:lnTo>
                  <a:lnTo>
                    <a:pt x="2540" y="3924"/>
                  </a:lnTo>
                  <a:lnTo>
                    <a:pt x="3200" y="4699"/>
                  </a:lnTo>
                  <a:lnTo>
                    <a:pt x="5130" y="4864"/>
                  </a:lnTo>
                  <a:lnTo>
                    <a:pt x="5092" y="5372"/>
                  </a:lnTo>
                  <a:lnTo>
                    <a:pt x="5753" y="6146"/>
                  </a:lnTo>
                  <a:lnTo>
                    <a:pt x="7670" y="6311"/>
                  </a:lnTo>
                  <a:lnTo>
                    <a:pt x="7632" y="6819"/>
                  </a:lnTo>
                  <a:lnTo>
                    <a:pt x="8293" y="7607"/>
                  </a:lnTo>
                  <a:lnTo>
                    <a:pt x="10210" y="7759"/>
                  </a:lnTo>
                  <a:lnTo>
                    <a:pt x="10172" y="8267"/>
                  </a:lnTo>
                  <a:lnTo>
                    <a:pt x="10833" y="9055"/>
                  </a:lnTo>
                  <a:lnTo>
                    <a:pt x="12750" y="9207"/>
                  </a:lnTo>
                  <a:lnTo>
                    <a:pt x="12712" y="9728"/>
                  </a:lnTo>
                  <a:lnTo>
                    <a:pt x="13373" y="10515"/>
                  </a:lnTo>
                  <a:lnTo>
                    <a:pt x="15290" y="10668"/>
                  </a:lnTo>
                  <a:lnTo>
                    <a:pt x="15252" y="11176"/>
                  </a:lnTo>
                  <a:lnTo>
                    <a:pt x="15913" y="11950"/>
                  </a:lnTo>
                  <a:lnTo>
                    <a:pt x="17843" y="12115"/>
                  </a:lnTo>
                  <a:lnTo>
                    <a:pt x="17805" y="12636"/>
                  </a:lnTo>
                  <a:lnTo>
                    <a:pt x="18465" y="13411"/>
                  </a:lnTo>
                  <a:lnTo>
                    <a:pt x="20383" y="13576"/>
                  </a:lnTo>
                  <a:lnTo>
                    <a:pt x="20345" y="14084"/>
                  </a:lnTo>
                  <a:lnTo>
                    <a:pt x="21005" y="14859"/>
                  </a:lnTo>
                  <a:lnTo>
                    <a:pt x="22923" y="15024"/>
                  </a:lnTo>
                  <a:lnTo>
                    <a:pt x="22885" y="15532"/>
                  </a:lnTo>
                  <a:lnTo>
                    <a:pt x="23545" y="16319"/>
                  </a:lnTo>
                  <a:lnTo>
                    <a:pt x="25463" y="16471"/>
                  </a:lnTo>
                  <a:lnTo>
                    <a:pt x="25425" y="16979"/>
                  </a:lnTo>
                  <a:lnTo>
                    <a:pt x="26085" y="17767"/>
                  </a:lnTo>
                  <a:lnTo>
                    <a:pt x="42608" y="19075"/>
                  </a:lnTo>
                  <a:lnTo>
                    <a:pt x="43446" y="19075"/>
                  </a:lnTo>
                  <a:lnTo>
                    <a:pt x="44157" y="18427"/>
                  </a:lnTo>
                  <a:lnTo>
                    <a:pt x="44310" y="16675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0" name="object 6000"/>
            <p:cNvSpPr/>
            <p:nvPr/>
          </p:nvSpPr>
          <p:spPr>
            <a:xfrm>
              <a:off x="4883951" y="655702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48"/>
                  </a:lnTo>
                  <a:lnTo>
                    <a:pt x="4559" y="6489"/>
                  </a:lnTo>
                  <a:lnTo>
                    <a:pt x="4559" y="2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1" name="object 6001"/>
            <p:cNvSpPr/>
            <p:nvPr/>
          </p:nvSpPr>
          <p:spPr>
            <a:xfrm>
              <a:off x="4885525" y="6558026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181" y="4330"/>
                  </a:moveTo>
                  <a:lnTo>
                    <a:pt x="342" y="215"/>
                  </a:lnTo>
                  <a:lnTo>
                    <a:pt x="0" y="0"/>
                  </a:lnTo>
                  <a:lnTo>
                    <a:pt x="825" y="4127"/>
                  </a:lnTo>
                  <a:lnTo>
                    <a:pt x="1181" y="4330"/>
                  </a:lnTo>
                  <a:close/>
                </a:path>
                <a:path w="2539" h="5079">
                  <a:moveTo>
                    <a:pt x="2400" y="5041"/>
                  </a:moveTo>
                  <a:lnTo>
                    <a:pt x="1562" y="927"/>
                  </a:lnTo>
                  <a:lnTo>
                    <a:pt x="482" y="292"/>
                  </a:lnTo>
                  <a:lnTo>
                    <a:pt x="1308" y="4432"/>
                  </a:lnTo>
                  <a:lnTo>
                    <a:pt x="2400" y="504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2" name="object 6002"/>
            <p:cNvSpPr/>
            <p:nvPr/>
          </p:nvSpPr>
          <p:spPr>
            <a:xfrm>
              <a:off x="4884040" y="655707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22"/>
                  </a:lnTo>
                  <a:lnTo>
                    <a:pt x="4584" y="6477"/>
                  </a:lnTo>
                  <a:lnTo>
                    <a:pt x="4584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5079" h="6984">
                  <a:moveTo>
                    <a:pt x="526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84" y="6172"/>
                  </a:lnTo>
                  <a:lnTo>
                    <a:pt x="4584" y="2654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3" name="object 6003"/>
            <p:cNvSpPr/>
            <p:nvPr/>
          </p:nvSpPr>
          <p:spPr>
            <a:xfrm>
              <a:off x="4883958" y="655712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22"/>
                  </a:lnTo>
                  <a:lnTo>
                    <a:pt x="4584" y="6477"/>
                  </a:lnTo>
                  <a:lnTo>
                    <a:pt x="4584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5079" h="6984">
                  <a:moveTo>
                    <a:pt x="526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84" y="6172"/>
                  </a:lnTo>
                  <a:lnTo>
                    <a:pt x="4584" y="2654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4" name="object 6004"/>
            <p:cNvSpPr/>
            <p:nvPr/>
          </p:nvSpPr>
          <p:spPr>
            <a:xfrm>
              <a:off x="4885358" y="655783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41" y="3784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5" name="object 6005"/>
            <p:cNvSpPr/>
            <p:nvPr/>
          </p:nvSpPr>
          <p:spPr>
            <a:xfrm>
              <a:off x="4885269" y="655788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35"/>
                  </a:lnTo>
                  <a:lnTo>
                    <a:pt x="317" y="4013"/>
                  </a:lnTo>
                  <a:lnTo>
                    <a:pt x="317" y="3822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6" name="object 6006"/>
            <p:cNvSpPr/>
            <p:nvPr/>
          </p:nvSpPr>
          <p:spPr>
            <a:xfrm>
              <a:off x="4887130" y="655885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22"/>
                  </a:lnTo>
                  <a:lnTo>
                    <a:pt x="215" y="3975"/>
                  </a:lnTo>
                  <a:lnTo>
                    <a:pt x="228" y="3784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7" name="object 6007"/>
            <p:cNvSpPr/>
            <p:nvPr/>
          </p:nvSpPr>
          <p:spPr>
            <a:xfrm>
              <a:off x="4887037" y="655890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35"/>
                  </a:lnTo>
                  <a:lnTo>
                    <a:pt x="317" y="4013"/>
                  </a:lnTo>
                  <a:lnTo>
                    <a:pt x="317" y="3822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8" name="object 6008"/>
            <p:cNvSpPr/>
            <p:nvPr/>
          </p:nvSpPr>
          <p:spPr>
            <a:xfrm>
              <a:off x="4883614" y="655680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26" y="0"/>
                  </a:moveTo>
                  <a:lnTo>
                    <a:pt x="0" y="88"/>
                  </a:lnTo>
                  <a:lnTo>
                    <a:pt x="126" y="4025"/>
                  </a:lnTo>
                  <a:lnTo>
                    <a:pt x="203" y="4229"/>
                  </a:lnTo>
                  <a:lnTo>
                    <a:pt x="330" y="4140"/>
                  </a:lnTo>
                  <a:lnTo>
                    <a:pt x="330" y="317"/>
                  </a:lnTo>
                  <a:lnTo>
                    <a:pt x="4940" y="2971"/>
                  </a:lnTo>
                  <a:lnTo>
                    <a:pt x="4940" y="6794"/>
                  </a:lnTo>
                  <a:lnTo>
                    <a:pt x="4991" y="6997"/>
                  </a:lnTo>
                  <a:lnTo>
                    <a:pt x="5130" y="6908"/>
                  </a:lnTo>
                  <a:lnTo>
                    <a:pt x="5130" y="288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9" name="object 6009"/>
            <p:cNvSpPr/>
            <p:nvPr/>
          </p:nvSpPr>
          <p:spPr>
            <a:xfrm>
              <a:off x="4883620" y="655688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78" y="2882"/>
                  </a:moveTo>
                  <a:lnTo>
                    <a:pt x="3289" y="1930"/>
                  </a:lnTo>
                  <a:lnTo>
                    <a:pt x="0" y="0"/>
                  </a:lnTo>
                  <a:lnTo>
                    <a:pt x="0" y="4038"/>
                  </a:lnTo>
                  <a:lnTo>
                    <a:pt x="190" y="4152"/>
                  </a:lnTo>
                  <a:lnTo>
                    <a:pt x="190" y="317"/>
                  </a:lnTo>
                  <a:lnTo>
                    <a:pt x="3289" y="2120"/>
                  </a:lnTo>
                  <a:lnTo>
                    <a:pt x="4787" y="2971"/>
                  </a:lnTo>
                  <a:lnTo>
                    <a:pt x="4787" y="6794"/>
                  </a:lnTo>
                  <a:lnTo>
                    <a:pt x="4978" y="6921"/>
                  </a:lnTo>
                  <a:lnTo>
                    <a:pt x="4978" y="28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0" name="object 6010"/>
            <p:cNvSpPr/>
            <p:nvPr/>
          </p:nvSpPr>
          <p:spPr>
            <a:xfrm>
              <a:off x="4877001" y="655301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48"/>
                  </a:lnTo>
                  <a:lnTo>
                    <a:pt x="4559" y="6489"/>
                  </a:lnTo>
                  <a:lnTo>
                    <a:pt x="4559" y="2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1" name="object 6011"/>
            <p:cNvSpPr/>
            <p:nvPr/>
          </p:nvSpPr>
          <p:spPr>
            <a:xfrm>
              <a:off x="4878565" y="655402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193" y="4330"/>
                  </a:moveTo>
                  <a:lnTo>
                    <a:pt x="355" y="215"/>
                  </a:lnTo>
                  <a:lnTo>
                    <a:pt x="0" y="0"/>
                  </a:lnTo>
                  <a:lnTo>
                    <a:pt x="825" y="4127"/>
                  </a:lnTo>
                  <a:lnTo>
                    <a:pt x="1193" y="4330"/>
                  </a:lnTo>
                  <a:close/>
                </a:path>
                <a:path w="2539" h="5079">
                  <a:moveTo>
                    <a:pt x="2400" y="5029"/>
                  </a:moveTo>
                  <a:lnTo>
                    <a:pt x="1562" y="914"/>
                  </a:lnTo>
                  <a:lnTo>
                    <a:pt x="482" y="279"/>
                  </a:lnTo>
                  <a:lnTo>
                    <a:pt x="1320" y="4406"/>
                  </a:lnTo>
                  <a:lnTo>
                    <a:pt x="2400" y="50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2" name="object 6012"/>
            <p:cNvSpPr/>
            <p:nvPr/>
          </p:nvSpPr>
          <p:spPr>
            <a:xfrm>
              <a:off x="4877090" y="655306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22"/>
                  </a:lnTo>
                  <a:lnTo>
                    <a:pt x="4584" y="6476"/>
                  </a:lnTo>
                  <a:lnTo>
                    <a:pt x="4584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5079" h="6984">
                  <a:moveTo>
                    <a:pt x="526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84" y="6172"/>
                  </a:lnTo>
                  <a:lnTo>
                    <a:pt x="4584" y="2654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3" name="object 6013"/>
            <p:cNvSpPr/>
            <p:nvPr/>
          </p:nvSpPr>
          <p:spPr>
            <a:xfrm>
              <a:off x="4877005" y="655310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22"/>
                  </a:lnTo>
                  <a:lnTo>
                    <a:pt x="4584" y="6476"/>
                  </a:lnTo>
                  <a:lnTo>
                    <a:pt x="4584" y="6184"/>
                  </a:lnTo>
                  <a:lnTo>
                    <a:pt x="4394" y="6184"/>
                  </a:lnTo>
                  <a:lnTo>
                    <a:pt x="190" y="3746"/>
                  </a:lnTo>
                  <a:lnTo>
                    <a:pt x="190" y="317"/>
                  </a:lnTo>
                  <a:lnTo>
                    <a:pt x="545" y="317"/>
                  </a:lnTo>
                  <a:lnTo>
                    <a:pt x="0" y="0"/>
                  </a:lnTo>
                  <a:close/>
                </a:path>
                <a:path w="5079" h="6984">
                  <a:moveTo>
                    <a:pt x="545" y="317"/>
                  </a:moveTo>
                  <a:lnTo>
                    <a:pt x="190" y="317"/>
                  </a:lnTo>
                  <a:lnTo>
                    <a:pt x="4394" y="2755"/>
                  </a:lnTo>
                  <a:lnTo>
                    <a:pt x="4394" y="6184"/>
                  </a:lnTo>
                  <a:lnTo>
                    <a:pt x="4584" y="6184"/>
                  </a:lnTo>
                  <a:lnTo>
                    <a:pt x="4584" y="2666"/>
                  </a:lnTo>
                  <a:lnTo>
                    <a:pt x="54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4" name="object 6014"/>
            <p:cNvSpPr/>
            <p:nvPr/>
          </p:nvSpPr>
          <p:spPr>
            <a:xfrm>
              <a:off x="4878409" y="655382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28" y="3784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5" name="object 6015"/>
            <p:cNvSpPr/>
            <p:nvPr/>
          </p:nvSpPr>
          <p:spPr>
            <a:xfrm>
              <a:off x="4878316" y="655387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35"/>
                  </a:lnTo>
                  <a:lnTo>
                    <a:pt x="317" y="4013"/>
                  </a:lnTo>
                  <a:lnTo>
                    <a:pt x="330" y="3822"/>
                  </a:lnTo>
                  <a:lnTo>
                    <a:pt x="190" y="3746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31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6" name="object 6016"/>
            <p:cNvSpPr/>
            <p:nvPr/>
          </p:nvSpPr>
          <p:spPr>
            <a:xfrm>
              <a:off x="4880178" y="655483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41" y="3784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7" name="object 6017"/>
            <p:cNvSpPr/>
            <p:nvPr/>
          </p:nvSpPr>
          <p:spPr>
            <a:xfrm>
              <a:off x="4880089" y="655489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35"/>
                  </a:lnTo>
                  <a:lnTo>
                    <a:pt x="304" y="4013"/>
                  </a:lnTo>
                  <a:lnTo>
                    <a:pt x="317" y="3822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8" name="object 6018"/>
            <p:cNvSpPr/>
            <p:nvPr/>
          </p:nvSpPr>
          <p:spPr>
            <a:xfrm>
              <a:off x="4876664" y="655279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26" y="0"/>
                  </a:moveTo>
                  <a:lnTo>
                    <a:pt x="0" y="88"/>
                  </a:lnTo>
                  <a:lnTo>
                    <a:pt x="126" y="4025"/>
                  </a:lnTo>
                  <a:lnTo>
                    <a:pt x="190" y="4229"/>
                  </a:lnTo>
                  <a:lnTo>
                    <a:pt x="330" y="4140"/>
                  </a:lnTo>
                  <a:lnTo>
                    <a:pt x="330" y="317"/>
                  </a:lnTo>
                  <a:lnTo>
                    <a:pt x="4940" y="2971"/>
                  </a:lnTo>
                  <a:lnTo>
                    <a:pt x="4940" y="6794"/>
                  </a:lnTo>
                  <a:lnTo>
                    <a:pt x="4978" y="6997"/>
                  </a:lnTo>
                  <a:lnTo>
                    <a:pt x="5130" y="6908"/>
                  </a:lnTo>
                  <a:lnTo>
                    <a:pt x="5130" y="288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9" name="object 6019"/>
            <p:cNvSpPr/>
            <p:nvPr/>
          </p:nvSpPr>
          <p:spPr>
            <a:xfrm>
              <a:off x="4876660" y="655288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78" y="2870"/>
                  </a:moveTo>
                  <a:lnTo>
                    <a:pt x="3302" y="1917"/>
                  </a:lnTo>
                  <a:lnTo>
                    <a:pt x="0" y="0"/>
                  </a:lnTo>
                  <a:lnTo>
                    <a:pt x="0" y="4025"/>
                  </a:lnTo>
                  <a:lnTo>
                    <a:pt x="190" y="4140"/>
                  </a:lnTo>
                  <a:lnTo>
                    <a:pt x="190" y="317"/>
                  </a:lnTo>
                  <a:lnTo>
                    <a:pt x="3302" y="2108"/>
                  </a:lnTo>
                  <a:lnTo>
                    <a:pt x="4787" y="2971"/>
                  </a:lnTo>
                  <a:lnTo>
                    <a:pt x="4787" y="6781"/>
                  </a:lnTo>
                  <a:lnTo>
                    <a:pt x="4978" y="6908"/>
                  </a:lnTo>
                  <a:lnTo>
                    <a:pt x="4978" y="287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0" name="object 6020"/>
            <p:cNvSpPr/>
            <p:nvPr/>
          </p:nvSpPr>
          <p:spPr>
            <a:xfrm>
              <a:off x="4870048" y="654900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48"/>
                  </a:lnTo>
                  <a:lnTo>
                    <a:pt x="4572" y="6489"/>
                  </a:lnTo>
                  <a:lnTo>
                    <a:pt x="4572" y="2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1" name="object 6021"/>
            <p:cNvSpPr/>
            <p:nvPr/>
          </p:nvSpPr>
          <p:spPr>
            <a:xfrm>
              <a:off x="4871605" y="655001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193" y="4330"/>
                  </a:moveTo>
                  <a:lnTo>
                    <a:pt x="355" y="215"/>
                  </a:lnTo>
                  <a:lnTo>
                    <a:pt x="0" y="0"/>
                  </a:lnTo>
                  <a:lnTo>
                    <a:pt x="838" y="4127"/>
                  </a:lnTo>
                  <a:lnTo>
                    <a:pt x="1193" y="4330"/>
                  </a:lnTo>
                  <a:close/>
                </a:path>
                <a:path w="2539" h="5079">
                  <a:moveTo>
                    <a:pt x="2413" y="5029"/>
                  </a:moveTo>
                  <a:lnTo>
                    <a:pt x="1574" y="914"/>
                  </a:lnTo>
                  <a:lnTo>
                    <a:pt x="495" y="279"/>
                  </a:lnTo>
                  <a:lnTo>
                    <a:pt x="1333" y="4419"/>
                  </a:lnTo>
                  <a:lnTo>
                    <a:pt x="2413" y="50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2" name="object 6022"/>
            <p:cNvSpPr/>
            <p:nvPr/>
          </p:nvSpPr>
          <p:spPr>
            <a:xfrm>
              <a:off x="4870137" y="654904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35"/>
                  </a:lnTo>
                  <a:lnTo>
                    <a:pt x="4584" y="6489"/>
                  </a:lnTo>
                  <a:lnTo>
                    <a:pt x="4584" y="6184"/>
                  </a:lnTo>
                  <a:lnTo>
                    <a:pt x="4394" y="6184"/>
                  </a:lnTo>
                  <a:lnTo>
                    <a:pt x="190" y="3746"/>
                  </a:lnTo>
                  <a:lnTo>
                    <a:pt x="190" y="317"/>
                  </a:lnTo>
                  <a:lnTo>
                    <a:pt x="545" y="317"/>
                  </a:lnTo>
                  <a:lnTo>
                    <a:pt x="0" y="0"/>
                  </a:lnTo>
                  <a:close/>
                </a:path>
                <a:path w="5079" h="6984">
                  <a:moveTo>
                    <a:pt x="545" y="317"/>
                  </a:moveTo>
                  <a:lnTo>
                    <a:pt x="190" y="317"/>
                  </a:lnTo>
                  <a:lnTo>
                    <a:pt x="4394" y="2755"/>
                  </a:lnTo>
                  <a:lnTo>
                    <a:pt x="4394" y="6184"/>
                  </a:lnTo>
                  <a:lnTo>
                    <a:pt x="4584" y="6184"/>
                  </a:lnTo>
                  <a:lnTo>
                    <a:pt x="4584" y="2666"/>
                  </a:lnTo>
                  <a:lnTo>
                    <a:pt x="54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3" name="object 6023"/>
            <p:cNvSpPr/>
            <p:nvPr/>
          </p:nvSpPr>
          <p:spPr>
            <a:xfrm>
              <a:off x="4870057" y="654908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35"/>
                  </a:lnTo>
                  <a:lnTo>
                    <a:pt x="4584" y="6489"/>
                  </a:lnTo>
                  <a:lnTo>
                    <a:pt x="4584" y="6184"/>
                  </a:lnTo>
                  <a:lnTo>
                    <a:pt x="4394" y="6184"/>
                  </a:lnTo>
                  <a:lnTo>
                    <a:pt x="190" y="3746"/>
                  </a:lnTo>
                  <a:lnTo>
                    <a:pt x="190" y="317"/>
                  </a:lnTo>
                  <a:lnTo>
                    <a:pt x="545" y="317"/>
                  </a:lnTo>
                  <a:lnTo>
                    <a:pt x="0" y="0"/>
                  </a:lnTo>
                  <a:close/>
                </a:path>
                <a:path w="5079" h="6984">
                  <a:moveTo>
                    <a:pt x="545" y="317"/>
                  </a:moveTo>
                  <a:lnTo>
                    <a:pt x="190" y="317"/>
                  </a:lnTo>
                  <a:lnTo>
                    <a:pt x="4394" y="2755"/>
                  </a:lnTo>
                  <a:lnTo>
                    <a:pt x="4394" y="6184"/>
                  </a:lnTo>
                  <a:lnTo>
                    <a:pt x="4584" y="6184"/>
                  </a:lnTo>
                  <a:lnTo>
                    <a:pt x="4584" y="2666"/>
                  </a:lnTo>
                  <a:lnTo>
                    <a:pt x="545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4" name="object 6024"/>
            <p:cNvSpPr/>
            <p:nvPr/>
          </p:nvSpPr>
          <p:spPr>
            <a:xfrm>
              <a:off x="4871459" y="654980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28" y="3784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5" name="object 6025"/>
            <p:cNvSpPr/>
            <p:nvPr/>
          </p:nvSpPr>
          <p:spPr>
            <a:xfrm>
              <a:off x="4871365" y="654986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35"/>
                  </a:lnTo>
                  <a:lnTo>
                    <a:pt x="317" y="4013"/>
                  </a:lnTo>
                  <a:lnTo>
                    <a:pt x="317" y="3822"/>
                  </a:lnTo>
                  <a:lnTo>
                    <a:pt x="203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6" name="object 6026"/>
            <p:cNvSpPr/>
            <p:nvPr/>
          </p:nvSpPr>
          <p:spPr>
            <a:xfrm>
              <a:off x="4873227" y="655082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28" y="3784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7" name="object 6027"/>
            <p:cNvSpPr/>
            <p:nvPr/>
          </p:nvSpPr>
          <p:spPr>
            <a:xfrm>
              <a:off x="4873134" y="655088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35"/>
                  </a:lnTo>
                  <a:lnTo>
                    <a:pt x="317" y="4013"/>
                  </a:lnTo>
                  <a:lnTo>
                    <a:pt x="330" y="3822"/>
                  </a:lnTo>
                  <a:lnTo>
                    <a:pt x="190" y="3746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31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8" name="object 6028"/>
            <p:cNvSpPr/>
            <p:nvPr/>
          </p:nvSpPr>
          <p:spPr>
            <a:xfrm>
              <a:off x="4869710" y="654878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39" y="0"/>
                  </a:moveTo>
                  <a:lnTo>
                    <a:pt x="0" y="88"/>
                  </a:lnTo>
                  <a:lnTo>
                    <a:pt x="139" y="4025"/>
                  </a:lnTo>
                  <a:lnTo>
                    <a:pt x="203" y="4229"/>
                  </a:lnTo>
                  <a:lnTo>
                    <a:pt x="330" y="4140"/>
                  </a:lnTo>
                  <a:lnTo>
                    <a:pt x="330" y="317"/>
                  </a:lnTo>
                  <a:lnTo>
                    <a:pt x="4940" y="2971"/>
                  </a:lnTo>
                  <a:lnTo>
                    <a:pt x="4940" y="6794"/>
                  </a:lnTo>
                  <a:lnTo>
                    <a:pt x="4991" y="6997"/>
                  </a:lnTo>
                  <a:lnTo>
                    <a:pt x="5130" y="6921"/>
                  </a:lnTo>
                  <a:lnTo>
                    <a:pt x="5130" y="2882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9" name="object 6029"/>
            <p:cNvSpPr/>
            <p:nvPr/>
          </p:nvSpPr>
          <p:spPr>
            <a:xfrm>
              <a:off x="4869713" y="654888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78" y="2882"/>
                  </a:moveTo>
                  <a:lnTo>
                    <a:pt x="3289" y="1917"/>
                  </a:lnTo>
                  <a:lnTo>
                    <a:pt x="0" y="0"/>
                  </a:lnTo>
                  <a:lnTo>
                    <a:pt x="0" y="4013"/>
                  </a:lnTo>
                  <a:lnTo>
                    <a:pt x="190" y="4127"/>
                  </a:lnTo>
                  <a:lnTo>
                    <a:pt x="190" y="304"/>
                  </a:lnTo>
                  <a:lnTo>
                    <a:pt x="3289" y="2095"/>
                  </a:lnTo>
                  <a:lnTo>
                    <a:pt x="4787" y="2959"/>
                  </a:lnTo>
                  <a:lnTo>
                    <a:pt x="4787" y="6781"/>
                  </a:lnTo>
                  <a:lnTo>
                    <a:pt x="4978" y="6908"/>
                  </a:lnTo>
                  <a:lnTo>
                    <a:pt x="4978" y="28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0" name="object 6030"/>
            <p:cNvSpPr/>
            <p:nvPr/>
          </p:nvSpPr>
          <p:spPr>
            <a:xfrm>
              <a:off x="4863100" y="654498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48"/>
                  </a:lnTo>
                  <a:lnTo>
                    <a:pt x="4559" y="6489"/>
                  </a:lnTo>
                  <a:lnTo>
                    <a:pt x="4559" y="2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1" name="object 6031"/>
            <p:cNvSpPr/>
            <p:nvPr/>
          </p:nvSpPr>
          <p:spPr>
            <a:xfrm>
              <a:off x="4864671" y="65459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181" y="4330"/>
                  </a:moveTo>
                  <a:lnTo>
                    <a:pt x="342" y="215"/>
                  </a:lnTo>
                  <a:lnTo>
                    <a:pt x="0" y="0"/>
                  </a:lnTo>
                  <a:lnTo>
                    <a:pt x="825" y="4127"/>
                  </a:lnTo>
                  <a:lnTo>
                    <a:pt x="1181" y="4330"/>
                  </a:lnTo>
                  <a:close/>
                </a:path>
                <a:path w="2539" h="5079">
                  <a:moveTo>
                    <a:pt x="2400" y="5029"/>
                  </a:moveTo>
                  <a:lnTo>
                    <a:pt x="1562" y="914"/>
                  </a:lnTo>
                  <a:lnTo>
                    <a:pt x="482" y="279"/>
                  </a:lnTo>
                  <a:lnTo>
                    <a:pt x="1320" y="4419"/>
                  </a:lnTo>
                  <a:lnTo>
                    <a:pt x="2400" y="50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2" name="object 6032"/>
            <p:cNvSpPr/>
            <p:nvPr/>
          </p:nvSpPr>
          <p:spPr>
            <a:xfrm>
              <a:off x="4863175" y="654502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35"/>
                  </a:lnTo>
                  <a:lnTo>
                    <a:pt x="4597" y="6489"/>
                  </a:lnTo>
                  <a:lnTo>
                    <a:pt x="4597" y="6184"/>
                  </a:lnTo>
                  <a:lnTo>
                    <a:pt x="4406" y="6184"/>
                  </a:lnTo>
                  <a:lnTo>
                    <a:pt x="203" y="3746"/>
                  </a:lnTo>
                  <a:lnTo>
                    <a:pt x="203" y="317"/>
                  </a:lnTo>
                  <a:lnTo>
                    <a:pt x="547" y="317"/>
                  </a:lnTo>
                  <a:lnTo>
                    <a:pt x="0" y="0"/>
                  </a:lnTo>
                  <a:close/>
                </a:path>
                <a:path w="5079" h="6984">
                  <a:moveTo>
                    <a:pt x="547" y="317"/>
                  </a:moveTo>
                  <a:lnTo>
                    <a:pt x="203" y="317"/>
                  </a:lnTo>
                  <a:lnTo>
                    <a:pt x="4406" y="2755"/>
                  </a:lnTo>
                  <a:lnTo>
                    <a:pt x="4406" y="6184"/>
                  </a:lnTo>
                  <a:lnTo>
                    <a:pt x="4597" y="6184"/>
                  </a:lnTo>
                  <a:lnTo>
                    <a:pt x="4597" y="2667"/>
                  </a:lnTo>
                  <a:lnTo>
                    <a:pt x="547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3" name="object 6033"/>
            <p:cNvSpPr/>
            <p:nvPr/>
          </p:nvSpPr>
          <p:spPr>
            <a:xfrm>
              <a:off x="4863108" y="654508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0" y="0"/>
                  </a:moveTo>
                  <a:lnTo>
                    <a:pt x="0" y="3822"/>
                  </a:lnTo>
                  <a:lnTo>
                    <a:pt x="4584" y="6477"/>
                  </a:lnTo>
                  <a:lnTo>
                    <a:pt x="4584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5079" h="6984">
                  <a:moveTo>
                    <a:pt x="526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84" y="6172"/>
                  </a:lnTo>
                  <a:lnTo>
                    <a:pt x="4584" y="2654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4" name="object 6034"/>
            <p:cNvSpPr/>
            <p:nvPr/>
          </p:nvSpPr>
          <p:spPr>
            <a:xfrm>
              <a:off x="4864506" y="654579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41" y="3784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5" name="object 6035"/>
            <p:cNvSpPr/>
            <p:nvPr/>
          </p:nvSpPr>
          <p:spPr>
            <a:xfrm>
              <a:off x="4864417" y="654585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35"/>
                  </a:lnTo>
                  <a:lnTo>
                    <a:pt x="304" y="4013"/>
                  </a:lnTo>
                  <a:lnTo>
                    <a:pt x="317" y="3822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6" name="object 6036"/>
            <p:cNvSpPr/>
            <p:nvPr/>
          </p:nvSpPr>
          <p:spPr>
            <a:xfrm>
              <a:off x="4866276" y="654681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28" y="3784"/>
                  </a:lnTo>
                  <a:lnTo>
                    <a:pt x="177" y="317"/>
                  </a:lnTo>
                  <a:lnTo>
                    <a:pt x="330" y="393"/>
                  </a:lnTo>
                  <a:lnTo>
                    <a:pt x="330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7" name="object 6037"/>
            <p:cNvSpPr/>
            <p:nvPr/>
          </p:nvSpPr>
          <p:spPr>
            <a:xfrm>
              <a:off x="4866186" y="654687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0" y="0"/>
                  </a:moveTo>
                  <a:lnTo>
                    <a:pt x="0" y="3835"/>
                  </a:lnTo>
                  <a:lnTo>
                    <a:pt x="317" y="4013"/>
                  </a:lnTo>
                  <a:lnTo>
                    <a:pt x="317" y="3822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8" name="object 6038"/>
            <p:cNvSpPr/>
            <p:nvPr/>
          </p:nvSpPr>
          <p:spPr>
            <a:xfrm>
              <a:off x="4862761" y="654477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126" y="0"/>
                  </a:moveTo>
                  <a:lnTo>
                    <a:pt x="0" y="88"/>
                  </a:lnTo>
                  <a:lnTo>
                    <a:pt x="126" y="4025"/>
                  </a:lnTo>
                  <a:lnTo>
                    <a:pt x="203" y="4229"/>
                  </a:lnTo>
                  <a:lnTo>
                    <a:pt x="330" y="4140"/>
                  </a:lnTo>
                  <a:lnTo>
                    <a:pt x="330" y="317"/>
                  </a:lnTo>
                  <a:lnTo>
                    <a:pt x="4940" y="2971"/>
                  </a:lnTo>
                  <a:lnTo>
                    <a:pt x="4940" y="6794"/>
                  </a:lnTo>
                  <a:lnTo>
                    <a:pt x="4991" y="6997"/>
                  </a:lnTo>
                  <a:lnTo>
                    <a:pt x="5130" y="6921"/>
                  </a:lnTo>
                  <a:lnTo>
                    <a:pt x="5130" y="288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9" name="object 6039"/>
            <p:cNvSpPr/>
            <p:nvPr/>
          </p:nvSpPr>
          <p:spPr>
            <a:xfrm>
              <a:off x="4862766" y="654486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78" y="2882"/>
                  </a:moveTo>
                  <a:lnTo>
                    <a:pt x="3289" y="1917"/>
                  </a:lnTo>
                  <a:lnTo>
                    <a:pt x="0" y="0"/>
                  </a:lnTo>
                  <a:lnTo>
                    <a:pt x="0" y="4025"/>
                  </a:lnTo>
                  <a:lnTo>
                    <a:pt x="190" y="4140"/>
                  </a:lnTo>
                  <a:lnTo>
                    <a:pt x="190" y="304"/>
                  </a:lnTo>
                  <a:lnTo>
                    <a:pt x="3289" y="2108"/>
                  </a:lnTo>
                  <a:lnTo>
                    <a:pt x="4787" y="2971"/>
                  </a:lnTo>
                  <a:lnTo>
                    <a:pt x="4787" y="6781"/>
                  </a:lnTo>
                  <a:lnTo>
                    <a:pt x="4978" y="6908"/>
                  </a:lnTo>
                  <a:lnTo>
                    <a:pt x="4978" y="28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0" name="object 6040"/>
            <p:cNvSpPr/>
            <p:nvPr/>
          </p:nvSpPr>
          <p:spPr>
            <a:xfrm>
              <a:off x="4892023" y="655709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72" y="0"/>
                  </a:moveTo>
                  <a:lnTo>
                    <a:pt x="0" y="2654"/>
                  </a:lnTo>
                  <a:lnTo>
                    <a:pt x="0" y="6489"/>
                  </a:lnTo>
                  <a:lnTo>
                    <a:pt x="4572" y="384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1" name="object 6041"/>
            <p:cNvSpPr/>
            <p:nvPr/>
          </p:nvSpPr>
          <p:spPr>
            <a:xfrm>
              <a:off x="4892611" y="655810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917" y="292"/>
                  </a:moveTo>
                  <a:lnTo>
                    <a:pt x="838" y="927"/>
                  </a:lnTo>
                  <a:lnTo>
                    <a:pt x="0" y="5041"/>
                  </a:lnTo>
                  <a:lnTo>
                    <a:pt x="1079" y="4432"/>
                  </a:lnTo>
                  <a:lnTo>
                    <a:pt x="1917" y="292"/>
                  </a:lnTo>
                  <a:close/>
                </a:path>
                <a:path w="2539" h="5079">
                  <a:moveTo>
                    <a:pt x="2413" y="0"/>
                  </a:moveTo>
                  <a:lnTo>
                    <a:pt x="2057" y="215"/>
                  </a:lnTo>
                  <a:lnTo>
                    <a:pt x="1219" y="4343"/>
                  </a:lnTo>
                  <a:lnTo>
                    <a:pt x="1574" y="4127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2" name="object 6042"/>
            <p:cNvSpPr/>
            <p:nvPr/>
          </p:nvSpPr>
          <p:spPr>
            <a:xfrm>
              <a:off x="4891918" y="65571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3" name="object 6043"/>
            <p:cNvSpPr/>
            <p:nvPr/>
          </p:nvSpPr>
          <p:spPr>
            <a:xfrm>
              <a:off x="4892003" y="655718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4" name="object 6044"/>
            <p:cNvSpPr/>
            <p:nvPr/>
          </p:nvSpPr>
          <p:spPr>
            <a:xfrm>
              <a:off x="4894854" y="655790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30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746"/>
                  </a:lnTo>
                  <a:lnTo>
                    <a:pt x="101" y="3975"/>
                  </a:lnTo>
                  <a:lnTo>
                    <a:pt x="330" y="382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5" name="object 6045"/>
            <p:cNvSpPr/>
            <p:nvPr/>
          </p:nvSpPr>
          <p:spPr>
            <a:xfrm>
              <a:off x="4894846" y="655795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54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6" name="object 6046"/>
            <p:cNvSpPr/>
            <p:nvPr/>
          </p:nvSpPr>
          <p:spPr>
            <a:xfrm>
              <a:off x="4893073" y="65589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39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7" name="object 6047"/>
            <p:cNvSpPr/>
            <p:nvPr/>
          </p:nvSpPr>
          <p:spPr>
            <a:xfrm>
              <a:off x="4893077" y="655896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54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01" y="3822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8" name="object 6048"/>
            <p:cNvSpPr/>
            <p:nvPr/>
          </p:nvSpPr>
          <p:spPr>
            <a:xfrm>
              <a:off x="4891797" y="655687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003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800" y="317"/>
                  </a:lnTo>
                  <a:lnTo>
                    <a:pt x="4800" y="4152"/>
                  </a:lnTo>
                  <a:lnTo>
                    <a:pt x="4940" y="4241"/>
                  </a:lnTo>
                  <a:lnTo>
                    <a:pt x="5003" y="4025"/>
                  </a:lnTo>
                  <a:lnTo>
                    <a:pt x="5130" y="88"/>
                  </a:lnTo>
                  <a:lnTo>
                    <a:pt x="500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9" name="object 6049"/>
            <p:cNvSpPr/>
            <p:nvPr/>
          </p:nvSpPr>
          <p:spPr>
            <a:xfrm>
              <a:off x="4891938" y="655697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78" y="0"/>
                  </a:moveTo>
                  <a:lnTo>
                    <a:pt x="1676" y="1892"/>
                  </a:lnTo>
                  <a:lnTo>
                    <a:pt x="0" y="2870"/>
                  </a:lnTo>
                  <a:lnTo>
                    <a:pt x="0" y="6908"/>
                  </a:lnTo>
                  <a:lnTo>
                    <a:pt x="190" y="6781"/>
                  </a:lnTo>
                  <a:lnTo>
                    <a:pt x="190" y="2959"/>
                  </a:lnTo>
                  <a:lnTo>
                    <a:pt x="1676" y="2108"/>
                  </a:lnTo>
                  <a:lnTo>
                    <a:pt x="4787" y="304"/>
                  </a:lnTo>
                  <a:lnTo>
                    <a:pt x="4787" y="4140"/>
                  </a:lnTo>
                  <a:lnTo>
                    <a:pt x="4978" y="4025"/>
                  </a:lnTo>
                  <a:lnTo>
                    <a:pt x="49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0" name="object 6050"/>
            <p:cNvSpPr/>
            <p:nvPr/>
          </p:nvSpPr>
          <p:spPr>
            <a:xfrm>
              <a:off x="4898972" y="655308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72" y="0"/>
                  </a:moveTo>
                  <a:lnTo>
                    <a:pt x="0" y="2654"/>
                  </a:lnTo>
                  <a:lnTo>
                    <a:pt x="0" y="6489"/>
                  </a:lnTo>
                  <a:lnTo>
                    <a:pt x="4572" y="384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1" name="object 6051"/>
            <p:cNvSpPr/>
            <p:nvPr/>
          </p:nvSpPr>
          <p:spPr>
            <a:xfrm>
              <a:off x="4899571" y="655410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917" y="279"/>
                  </a:moveTo>
                  <a:lnTo>
                    <a:pt x="838" y="914"/>
                  </a:lnTo>
                  <a:lnTo>
                    <a:pt x="0" y="5029"/>
                  </a:lnTo>
                  <a:lnTo>
                    <a:pt x="1079" y="4419"/>
                  </a:lnTo>
                  <a:lnTo>
                    <a:pt x="1917" y="279"/>
                  </a:lnTo>
                  <a:close/>
                </a:path>
                <a:path w="2539" h="5079">
                  <a:moveTo>
                    <a:pt x="2400" y="0"/>
                  </a:moveTo>
                  <a:lnTo>
                    <a:pt x="2044" y="215"/>
                  </a:lnTo>
                  <a:lnTo>
                    <a:pt x="1206" y="4330"/>
                  </a:lnTo>
                  <a:lnTo>
                    <a:pt x="1574" y="412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2" name="object 6052"/>
            <p:cNvSpPr/>
            <p:nvPr/>
          </p:nvSpPr>
          <p:spPr>
            <a:xfrm>
              <a:off x="4898871" y="655312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3" name="object 6053"/>
            <p:cNvSpPr/>
            <p:nvPr/>
          </p:nvSpPr>
          <p:spPr>
            <a:xfrm>
              <a:off x="4898953" y="655317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4" name="object 6054"/>
            <p:cNvSpPr/>
            <p:nvPr/>
          </p:nvSpPr>
          <p:spPr>
            <a:xfrm>
              <a:off x="4901805" y="655389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30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746"/>
                  </a:lnTo>
                  <a:lnTo>
                    <a:pt x="114" y="3975"/>
                  </a:lnTo>
                  <a:lnTo>
                    <a:pt x="330" y="382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5" name="object 6055"/>
            <p:cNvSpPr/>
            <p:nvPr/>
          </p:nvSpPr>
          <p:spPr>
            <a:xfrm>
              <a:off x="4901807" y="655393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19" y="0"/>
                  </a:moveTo>
                  <a:lnTo>
                    <a:pt x="0" y="254"/>
                  </a:lnTo>
                  <a:lnTo>
                    <a:pt x="0" y="444"/>
                  </a:lnTo>
                  <a:lnTo>
                    <a:pt x="215" y="317"/>
                  </a:lnTo>
                  <a:lnTo>
                    <a:pt x="215" y="3759"/>
                  </a:lnTo>
                  <a:lnTo>
                    <a:pt x="101" y="4025"/>
                  </a:lnTo>
                  <a:lnTo>
                    <a:pt x="419" y="3848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6" name="object 6056"/>
            <p:cNvSpPr/>
            <p:nvPr/>
          </p:nvSpPr>
          <p:spPr>
            <a:xfrm>
              <a:off x="4900035" y="655491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30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746"/>
                  </a:lnTo>
                  <a:lnTo>
                    <a:pt x="101" y="3975"/>
                  </a:lnTo>
                  <a:lnTo>
                    <a:pt x="330" y="382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7" name="object 6057"/>
            <p:cNvSpPr/>
            <p:nvPr/>
          </p:nvSpPr>
          <p:spPr>
            <a:xfrm>
              <a:off x="4900028" y="655497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746"/>
                  </a:lnTo>
                  <a:lnTo>
                    <a:pt x="114" y="4013"/>
                  </a:lnTo>
                  <a:lnTo>
                    <a:pt x="431" y="383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8" name="object 6058"/>
            <p:cNvSpPr/>
            <p:nvPr/>
          </p:nvSpPr>
          <p:spPr>
            <a:xfrm>
              <a:off x="4898751" y="655286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27" y="4229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9" name="object 6059"/>
            <p:cNvSpPr/>
            <p:nvPr/>
          </p:nvSpPr>
          <p:spPr>
            <a:xfrm>
              <a:off x="4898885" y="655294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91" y="0"/>
                  </a:moveTo>
                  <a:lnTo>
                    <a:pt x="1689" y="1905"/>
                  </a:lnTo>
                  <a:lnTo>
                    <a:pt x="0" y="2895"/>
                  </a:lnTo>
                  <a:lnTo>
                    <a:pt x="0" y="6921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689" y="2108"/>
                  </a:lnTo>
                  <a:lnTo>
                    <a:pt x="4800" y="317"/>
                  </a:lnTo>
                  <a:lnTo>
                    <a:pt x="4800" y="4152"/>
                  </a:lnTo>
                  <a:lnTo>
                    <a:pt x="4991" y="403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0" name="object 6060"/>
            <p:cNvSpPr/>
            <p:nvPr/>
          </p:nvSpPr>
          <p:spPr>
            <a:xfrm>
              <a:off x="4905923" y="654907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72" y="0"/>
                  </a:moveTo>
                  <a:lnTo>
                    <a:pt x="0" y="2654"/>
                  </a:lnTo>
                  <a:lnTo>
                    <a:pt x="0" y="6489"/>
                  </a:lnTo>
                  <a:lnTo>
                    <a:pt x="4572" y="384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1" name="object 6061"/>
            <p:cNvSpPr/>
            <p:nvPr/>
          </p:nvSpPr>
          <p:spPr>
            <a:xfrm>
              <a:off x="4906518" y="6550075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917" y="292"/>
                  </a:moveTo>
                  <a:lnTo>
                    <a:pt x="838" y="927"/>
                  </a:lnTo>
                  <a:lnTo>
                    <a:pt x="0" y="5041"/>
                  </a:lnTo>
                  <a:lnTo>
                    <a:pt x="1079" y="4432"/>
                  </a:lnTo>
                  <a:lnTo>
                    <a:pt x="1917" y="292"/>
                  </a:lnTo>
                  <a:close/>
                </a:path>
                <a:path w="2539" h="5079">
                  <a:moveTo>
                    <a:pt x="2413" y="0"/>
                  </a:moveTo>
                  <a:lnTo>
                    <a:pt x="2057" y="215"/>
                  </a:lnTo>
                  <a:lnTo>
                    <a:pt x="1219" y="4343"/>
                  </a:lnTo>
                  <a:lnTo>
                    <a:pt x="1574" y="4127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2" name="object 6062"/>
            <p:cNvSpPr/>
            <p:nvPr/>
          </p:nvSpPr>
          <p:spPr>
            <a:xfrm>
              <a:off x="4905820" y="654911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3" name="object 6063"/>
            <p:cNvSpPr/>
            <p:nvPr/>
          </p:nvSpPr>
          <p:spPr>
            <a:xfrm>
              <a:off x="4905905" y="654915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4" name="object 6064"/>
            <p:cNvSpPr/>
            <p:nvPr/>
          </p:nvSpPr>
          <p:spPr>
            <a:xfrm>
              <a:off x="4908746" y="654988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5" name="object 6065"/>
            <p:cNvSpPr/>
            <p:nvPr/>
          </p:nvSpPr>
          <p:spPr>
            <a:xfrm>
              <a:off x="4908750" y="654992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53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01" y="3822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6" name="object 6066"/>
            <p:cNvSpPr/>
            <p:nvPr/>
          </p:nvSpPr>
          <p:spPr>
            <a:xfrm>
              <a:off x="4906977" y="655090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7" name="object 6067"/>
            <p:cNvSpPr/>
            <p:nvPr/>
          </p:nvSpPr>
          <p:spPr>
            <a:xfrm>
              <a:off x="4906990" y="655094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19" y="0"/>
                  </a:moveTo>
                  <a:lnTo>
                    <a:pt x="0" y="254"/>
                  </a:lnTo>
                  <a:lnTo>
                    <a:pt x="0" y="444"/>
                  </a:lnTo>
                  <a:lnTo>
                    <a:pt x="215" y="317"/>
                  </a:lnTo>
                  <a:lnTo>
                    <a:pt x="215" y="3759"/>
                  </a:lnTo>
                  <a:lnTo>
                    <a:pt x="101" y="4025"/>
                  </a:lnTo>
                  <a:lnTo>
                    <a:pt x="419" y="3848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8" name="object 6068"/>
            <p:cNvSpPr/>
            <p:nvPr/>
          </p:nvSpPr>
          <p:spPr>
            <a:xfrm>
              <a:off x="4905701" y="654885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003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27" y="4229"/>
                  </a:lnTo>
                  <a:lnTo>
                    <a:pt x="5003" y="4025"/>
                  </a:lnTo>
                  <a:lnTo>
                    <a:pt x="5130" y="88"/>
                  </a:lnTo>
                  <a:lnTo>
                    <a:pt x="500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9" name="object 6069"/>
            <p:cNvSpPr/>
            <p:nvPr/>
          </p:nvSpPr>
          <p:spPr>
            <a:xfrm>
              <a:off x="4905845" y="654894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78" y="0"/>
                  </a:moveTo>
                  <a:lnTo>
                    <a:pt x="1676" y="1905"/>
                  </a:lnTo>
                  <a:lnTo>
                    <a:pt x="0" y="2895"/>
                  </a:lnTo>
                  <a:lnTo>
                    <a:pt x="0" y="6921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676" y="2120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78" y="4038"/>
                  </a:lnTo>
                  <a:lnTo>
                    <a:pt x="49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0" name="object 6070"/>
            <p:cNvSpPr/>
            <p:nvPr/>
          </p:nvSpPr>
          <p:spPr>
            <a:xfrm>
              <a:off x="4912873" y="654505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72" y="0"/>
                  </a:moveTo>
                  <a:lnTo>
                    <a:pt x="0" y="2654"/>
                  </a:lnTo>
                  <a:lnTo>
                    <a:pt x="0" y="6489"/>
                  </a:lnTo>
                  <a:lnTo>
                    <a:pt x="4572" y="384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1" name="object 6071"/>
            <p:cNvSpPr/>
            <p:nvPr/>
          </p:nvSpPr>
          <p:spPr>
            <a:xfrm>
              <a:off x="4913465" y="654606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917" y="292"/>
                  </a:moveTo>
                  <a:lnTo>
                    <a:pt x="838" y="927"/>
                  </a:lnTo>
                  <a:lnTo>
                    <a:pt x="0" y="5041"/>
                  </a:lnTo>
                  <a:lnTo>
                    <a:pt x="1079" y="4419"/>
                  </a:lnTo>
                  <a:lnTo>
                    <a:pt x="1917" y="292"/>
                  </a:lnTo>
                  <a:close/>
                </a:path>
                <a:path w="2539" h="5079">
                  <a:moveTo>
                    <a:pt x="2413" y="0"/>
                  </a:moveTo>
                  <a:lnTo>
                    <a:pt x="2057" y="215"/>
                  </a:lnTo>
                  <a:lnTo>
                    <a:pt x="1219" y="4343"/>
                  </a:lnTo>
                  <a:lnTo>
                    <a:pt x="1574" y="4127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2" name="object 6072"/>
            <p:cNvSpPr/>
            <p:nvPr/>
          </p:nvSpPr>
          <p:spPr>
            <a:xfrm>
              <a:off x="4912774" y="654510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3" name="object 6073"/>
            <p:cNvSpPr/>
            <p:nvPr/>
          </p:nvSpPr>
          <p:spPr>
            <a:xfrm>
              <a:off x="4912855" y="654514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4" name="object 6074"/>
            <p:cNvSpPr/>
            <p:nvPr/>
          </p:nvSpPr>
          <p:spPr>
            <a:xfrm>
              <a:off x="4915707" y="654587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30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27" y="3746"/>
                  </a:lnTo>
                  <a:lnTo>
                    <a:pt x="101" y="3975"/>
                  </a:lnTo>
                  <a:lnTo>
                    <a:pt x="330" y="382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5" name="object 6075"/>
            <p:cNvSpPr/>
            <p:nvPr/>
          </p:nvSpPr>
          <p:spPr>
            <a:xfrm>
              <a:off x="4915698" y="654591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54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01" y="3822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6" name="object 6076"/>
            <p:cNvSpPr/>
            <p:nvPr/>
          </p:nvSpPr>
          <p:spPr>
            <a:xfrm>
              <a:off x="4913925" y="654689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7" name="object 6077"/>
            <p:cNvSpPr/>
            <p:nvPr/>
          </p:nvSpPr>
          <p:spPr>
            <a:xfrm>
              <a:off x="4913930" y="654694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746"/>
                  </a:lnTo>
                  <a:lnTo>
                    <a:pt x="101" y="3809"/>
                  </a:lnTo>
                  <a:lnTo>
                    <a:pt x="114" y="4013"/>
                  </a:lnTo>
                  <a:lnTo>
                    <a:pt x="431" y="383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8" name="object 6078"/>
            <p:cNvSpPr/>
            <p:nvPr/>
          </p:nvSpPr>
          <p:spPr>
            <a:xfrm>
              <a:off x="4912650" y="654484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40" y="4241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9" name="object 6079"/>
            <p:cNvSpPr/>
            <p:nvPr/>
          </p:nvSpPr>
          <p:spPr>
            <a:xfrm>
              <a:off x="4912792" y="654493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78" y="0"/>
                  </a:moveTo>
                  <a:lnTo>
                    <a:pt x="1676" y="1905"/>
                  </a:lnTo>
                  <a:lnTo>
                    <a:pt x="0" y="2882"/>
                  </a:lnTo>
                  <a:lnTo>
                    <a:pt x="0" y="6921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676" y="2120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78" y="4038"/>
                  </a:lnTo>
                  <a:lnTo>
                    <a:pt x="49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0" name="object 6080"/>
            <p:cNvSpPr/>
            <p:nvPr/>
          </p:nvSpPr>
          <p:spPr>
            <a:xfrm>
              <a:off x="4898972" y="654629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72" y="0"/>
                  </a:moveTo>
                  <a:lnTo>
                    <a:pt x="0" y="2654"/>
                  </a:lnTo>
                  <a:lnTo>
                    <a:pt x="0" y="6489"/>
                  </a:lnTo>
                  <a:lnTo>
                    <a:pt x="4572" y="384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1" name="object 6081"/>
            <p:cNvSpPr/>
            <p:nvPr/>
          </p:nvSpPr>
          <p:spPr>
            <a:xfrm>
              <a:off x="4899571" y="654729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917" y="304"/>
                  </a:moveTo>
                  <a:lnTo>
                    <a:pt x="838" y="939"/>
                  </a:lnTo>
                  <a:lnTo>
                    <a:pt x="0" y="5054"/>
                  </a:lnTo>
                  <a:lnTo>
                    <a:pt x="1079" y="4445"/>
                  </a:lnTo>
                  <a:lnTo>
                    <a:pt x="1917" y="304"/>
                  </a:lnTo>
                  <a:close/>
                </a:path>
                <a:path w="2539" h="5079">
                  <a:moveTo>
                    <a:pt x="2400" y="0"/>
                  </a:moveTo>
                  <a:lnTo>
                    <a:pt x="2044" y="215"/>
                  </a:lnTo>
                  <a:lnTo>
                    <a:pt x="1206" y="4343"/>
                  </a:lnTo>
                  <a:lnTo>
                    <a:pt x="1574" y="412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2" name="object 6082"/>
            <p:cNvSpPr/>
            <p:nvPr/>
          </p:nvSpPr>
          <p:spPr>
            <a:xfrm>
              <a:off x="4898871" y="654633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3" name="object 6083"/>
            <p:cNvSpPr/>
            <p:nvPr/>
          </p:nvSpPr>
          <p:spPr>
            <a:xfrm>
              <a:off x="4898953" y="654638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4" name="object 6084"/>
            <p:cNvSpPr/>
            <p:nvPr/>
          </p:nvSpPr>
          <p:spPr>
            <a:xfrm>
              <a:off x="4901805" y="654710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30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746"/>
                  </a:lnTo>
                  <a:lnTo>
                    <a:pt x="114" y="3975"/>
                  </a:lnTo>
                  <a:lnTo>
                    <a:pt x="330" y="382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5" name="object 6085"/>
            <p:cNvSpPr/>
            <p:nvPr/>
          </p:nvSpPr>
          <p:spPr>
            <a:xfrm>
              <a:off x="4901807" y="654714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19" y="0"/>
                  </a:moveTo>
                  <a:lnTo>
                    <a:pt x="0" y="254"/>
                  </a:lnTo>
                  <a:lnTo>
                    <a:pt x="0" y="444"/>
                  </a:lnTo>
                  <a:lnTo>
                    <a:pt x="215" y="317"/>
                  </a:lnTo>
                  <a:lnTo>
                    <a:pt x="215" y="3759"/>
                  </a:lnTo>
                  <a:lnTo>
                    <a:pt x="101" y="4025"/>
                  </a:lnTo>
                  <a:lnTo>
                    <a:pt x="419" y="3848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6" name="object 6086"/>
            <p:cNvSpPr/>
            <p:nvPr/>
          </p:nvSpPr>
          <p:spPr>
            <a:xfrm>
              <a:off x="4900035" y="65481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30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746"/>
                  </a:lnTo>
                  <a:lnTo>
                    <a:pt x="101" y="3975"/>
                  </a:lnTo>
                  <a:lnTo>
                    <a:pt x="330" y="382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7" name="object 6087"/>
            <p:cNvSpPr/>
            <p:nvPr/>
          </p:nvSpPr>
          <p:spPr>
            <a:xfrm>
              <a:off x="4900028" y="654816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54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8" name="object 6088"/>
            <p:cNvSpPr/>
            <p:nvPr/>
          </p:nvSpPr>
          <p:spPr>
            <a:xfrm>
              <a:off x="4898751" y="654607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27" y="4229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9" name="object 6089"/>
            <p:cNvSpPr/>
            <p:nvPr/>
          </p:nvSpPr>
          <p:spPr>
            <a:xfrm>
              <a:off x="4898885" y="654616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91" y="0"/>
                  </a:moveTo>
                  <a:lnTo>
                    <a:pt x="1689" y="1917"/>
                  </a:lnTo>
                  <a:lnTo>
                    <a:pt x="0" y="2870"/>
                  </a:lnTo>
                  <a:lnTo>
                    <a:pt x="0" y="6908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689" y="2108"/>
                  </a:lnTo>
                  <a:lnTo>
                    <a:pt x="4800" y="317"/>
                  </a:lnTo>
                  <a:lnTo>
                    <a:pt x="4800" y="4152"/>
                  </a:lnTo>
                  <a:lnTo>
                    <a:pt x="4991" y="403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0" name="object 6090"/>
            <p:cNvSpPr/>
            <p:nvPr/>
          </p:nvSpPr>
          <p:spPr>
            <a:xfrm>
              <a:off x="4905923" y="654228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72" y="0"/>
                  </a:moveTo>
                  <a:lnTo>
                    <a:pt x="0" y="2654"/>
                  </a:lnTo>
                  <a:lnTo>
                    <a:pt x="0" y="6489"/>
                  </a:lnTo>
                  <a:lnTo>
                    <a:pt x="4572" y="384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1" name="object 6091"/>
            <p:cNvSpPr/>
            <p:nvPr/>
          </p:nvSpPr>
          <p:spPr>
            <a:xfrm>
              <a:off x="4906518" y="654328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917" y="304"/>
                  </a:moveTo>
                  <a:lnTo>
                    <a:pt x="838" y="939"/>
                  </a:lnTo>
                  <a:lnTo>
                    <a:pt x="0" y="5054"/>
                  </a:lnTo>
                  <a:lnTo>
                    <a:pt x="1079" y="4432"/>
                  </a:lnTo>
                  <a:lnTo>
                    <a:pt x="1917" y="304"/>
                  </a:lnTo>
                  <a:close/>
                </a:path>
                <a:path w="2539" h="5079">
                  <a:moveTo>
                    <a:pt x="2413" y="0"/>
                  </a:moveTo>
                  <a:lnTo>
                    <a:pt x="2057" y="215"/>
                  </a:lnTo>
                  <a:lnTo>
                    <a:pt x="1219" y="4343"/>
                  </a:lnTo>
                  <a:lnTo>
                    <a:pt x="1574" y="4127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2" name="object 6092"/>
            <p:cNvSpPr/>
            <p:nvPr/>
          </p:nvSpPr>
          <p:spPr>
            <a:xfrm>
              <a:off x="4905820" y="654232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3" name="object 6093"/>
            <p:cNvSpPr/>
            <p:nvPr/>
          </p:nvSpPr>
          <p:spPr>
            <a:xfrm>
              <a:off x="4905905" y="654236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4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4" name="object 6094"/>
            <p:cNvSpPr/>
            <p:nvPr/>
          </p:nvSpPr>
          <p:spPr>
            <a:xfrm>
              <a:off x="4908746" y="654309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5" name="object 6095"/>
            <p:cNvSpPr/>
            <p:nvPr/>
          </p:nvSpPr>
          <p:spPr>
            <a:xfrm>
              <a:off x="4908750" y="654313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31" y="0"/>
                  </a:moveTo>
                  <a:lnTo>
                    <a:pt x="0" y="253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01" y="3822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6" name="object 6096"/>
            <p:cNvSpPr/>
            <p:nvPr/>
          </p:nvSpPr>
          <p:spPr>
            <a:xfrm>
              <a:off x="4906977" y="654411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7" name="object 6097"/>
            <p:cNvSpPr/>
            <p:nvPr/>
          </p:nvSpPr>
          <p:spPr>
            <a:xfrm>
              <a:off x="4906990" y="654415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5" h="4445">
                  <a:moveTo>
                    <a:pt x="419" y="0"/>
                  </a:moveTo>
                  <a:lnTo>
                    <a:pt x="0" y="254"/>
                  </a:lnTo>
                  <a:lnTo>
                    <a:pt x="0" y="444"/>
                  </a:lnTo>
                  <a:lnTo>
                    <a:pt x="215" y="317"/>
                  </a:lnTo>
                  <a:lnTo>
                    <a:pt x="215" y="3759"/>
                  </a:lnTo>
                  <a:lnTo>
                    <a:pt x="101" y="4025"/>
                  </a:lnTo>
                  <a:lnTo>
                    <a:pt x="419" y="3848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8" name="object 6098"/>
            <p:cNvSpPr/>
            <p:nvPr/>
          </p:nvSpPr>
          <p:spPr>
            <a:xfrm>
              <a:off x="4905701" y="654206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003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27" y="4229"/>
                  </a:lnTo>
                  <a:lnTo>
                    <a:pt x="5003" y="4025"/>
                  </a:lnTo>
                  <a:lnTo>
                    <a:pt x="5130" y="88"/>
                  </a:lnTo>
                  <a:lnTo>
                    <a:pt x="5003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9" name="object 6099"/>
            <p:cNvSpPr/>
            <p:nvPr/>
          </p:nvSpPr>
          <p:spPr>
            <a:xfrm>
              <a:off x="4905845" y="654215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4">
                  <a:moveTo>
                    <a:pt x="4978" y="0"/>
                  </a:moveTo>
                  <a:lnTo>
                    <a:pt x="1689" y="1917"/>
                  </a:lnTo>
                  <a:lnTo>
                    <a:pt x="0" y="2882"/>
                  </a:lnTo>
                  <a:lnTo>
                    <a:pt x="0" y="6921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676" y="2120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78" y="4038"/>
                  </a:lnTo>
                  <a:lnTo>
                    <a:pt x="49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0" name="object 6100"/>
            <p:cNvSpPr/>
            <p:nvPr/>
          </p:nvSpPr>
          <p:spPr>
            <a:xfrm>
              <a:off x="4899849" y="6421498"/>
              <a:ext cx="33655" cy="122555"/>
            </a:xfrm>
            <a:custGeom>
              <a:avLst/>
              <a:gdLst/>
              <a:ahLst/>
              <a:cxnLst/>
              <a:rect l="l" t="t" r="r" b="b"/>
              <a:pathLst>
                <a:path w="33654" h="122554">
                  <a:moveTo>
                    <a:pt x="0" y="0"/>
                  </a:moveTo>
                  <a:lnTo>
                    <a:pt x="0" y="102869"/>
                  </a:lnTo>
                  <a:lnTo>
                    <a:pt x="33616" y="122135"/>
                  </a:lnTo>
                  <a:lnTo>
                    <a:pt x="33616" y="19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1" name="object 6101"/>
            <p:cNvSpPr/>
            <p:nvPr/>
          </p:nvSpPr>
          <p:spPr>
            <a:xfrm>
              <a:off x="4933459" y="6423783"/>
              <a:ext cx="29845" cy="120014"/>
            </a:xfrm>
            <a:custGeom>
              <a:avLst/>
              <a:gdLst/>
              <a:ahLst/>
              <a:cxnLst/>
              <a:rect l="l" t="t" r="r" b="b"/>
              <a:pathLst>
                <a:path w="29845" h="120015">
                  <a:moveTo>
                    <a:pt x="29679" y="0"/>
                  </a:moveTo>
                  <a:lnTo>
                    <a:pt x="0" y="16979"/>
                  </a:lnTo>
                  <a:lnTo>
                    <a:pt x="0" y="119849"/>
                  </a:lnTo>
                  <a:lnTo>
                    <a:pt x="29679" y="102870"/>
                  </a:lnTo>
                  <a:lnTo>
                    <a:pt x="2967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2" name="object 6102"/>
            <p:cNvSpPr/>
            <p:nvPr/>
          </p:nvSpPr>
          <p:spPr>
            <a:xfrm>
              <a:off x="4899842" y="6404550"/>
              <a:ext cx="63500" cy="36195"/>
            </a:xfrm>
            <a:custGeom>
              <a:avLst/>
              <a:gdLst/>
              <a:ahLst/>
              <a:cxnLst/>
              <a:rect l="l" t="t" r="r" b="b"/>
              <a:pathLst>
                <a:path w="63500" h="36195">
                  <a:moveTo>
                    <a:pt x="29616" y="0"/>
                  </a:moveTo>
                  <a:lnTo>
                    <a:pt x="0" y="16941"/>
                  </a:lnTo>
                  <a:lnTo>
                    <a:pt x="33680" y="36194"/>
                  </a:lnTo>
                  <a:lnTo>
                    <a:pt x="63296" y="19240"/>
                  </a:lnTo>
                  <a:lnTo>
                    <a:pt x="2961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3" name="object 6103"/>
            <p:cNvSpPr/>
            <p:nvPr/>
          </p:nvSpPr>
          <p:spPr>
            <a:xfrm>
              <a:off x="4899130" y="6402482"/>
              <a:ext cx="64769" cy="37465"/>
            </a:xfrm>
            <a:custGeom>
              <a:avLst/>
              <a:gdLst/>
              <a:ahLst/>
              <a:cxnLst/>
              <a:rect l="l" t="t" r="r" b="b"/>
              <a:pathLst>
                <a:path w="64770" h="37464">
                  <a:moveTo>
                    <a:pt x="29946" y="0"/>
                  </a:moveTo>
                  <a:lnTo>
                    <a:pt x="0" y="17132"/>
                  </a:lnTo>
                  <a:lnTo>
                    <a:pt x="34505" y="36918"/>
                  </a:lnTo>
                  <a:lnTo>
                    <a:pt x="64452" y="19773"/>
                  </a:lnTo>
                  <a:lnTo>
                    <a:pt x="299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4" name="object 6104"/>
            <p:cNvSpPr/>
            <p:nvPr/>
          </p:nvSpPr>
          <p:spPr>
            <a:xfrm>
              <a:off x="4899126" y="6403759"/>
              <a:ext cx="62865" cy="37465"/>
            </a:xfrm>
            <a:custGeom>
              <a:avLst/>
              <a:gdLst/>
              <a:ahLst/>
              <a:cxnLst/>
              <a:rect l="l" t="t" r="r" b="b"/>
              <a:pathLst>
                <a:path w="62864" h="37464">
                  <a:moveTo>
                    <a:pt x="34505" y="35636"/>
                  </a:moveTo>
                  <a:lnTo>
                    <a:pt x="0" y="15849"/>
                  </a:lnTo>
                  <a:lnTo>
                    <a:pt x="0" y="17170"/>
                  </a:lnTo>
                  <a:lnTo>
                    <a:pt x="34505" y="36957"/>
                  </a:lnTo>
                  <a:lnTo>
                    <a:pt x="34505" y="35636"/>
                  </a:lnTo>
                  <a:close/>
                </a:path>
                <a:path w="62864" h="37464">
                  <a:moveTo>
                    <a:pt x="62242" y="18351"/>
                  </a:moveTo>
                  <a:lnTo>
                    <a:pt x="30213" y="0"/>
                  </a:lnTo>
                  <a:lnTo>
                    <a:pt x="2565" y="16002"/>
                  </a:lnTo>
                  <a:lnTo>
                    <a:pt x="34582" y="34366"/>
                  </a:lnTo>
                  <a:lnTo>
                    <a:pt x="62242" y="1835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5" name="object 6105"/>
            <p:cNvSpPr/>
            <p:nvPr/>
          </p:nvSpPr>
          <p:spPr>
            <a:xfrm>
              <a:off x="4933641" y="6422254"/>
              <a:ext cx="30480" cy="19050"/>
            </a:xfrm>
            <a:custGeom>
              <a:avLst/>
              <a:gdLst/>
              <a:ahLst/>
              <a:cxnLst/>
              <a:rect l="l" t="t" r="r" b="b"/>
              <a:pathLst>
                <a:path w="30479" h="19050">
                  <a:moveTo>
                    <a:pt x="29946" y="0"/>
                  </a:moveTo>
                  <a:lnTo>
                    <a:pt x="0" y="17132"/>
                  </a:lnTo>
                  <a:lnTo>
                    <a:pt x="0" y="18465"/>
                  </a:lnTo>
                  <a:lnTo>
                    <a:pt x="29946" y="1320"/>
                  </a:lnTo>
                  <a:lnTo>
                    <a:pt x="299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6" name="object 6106"/>
            <p:cNvSpPr/>
            <p:nvPr/>
          </p:nvSpPr>
          <p:spPr>
            <a:xfrm>
              <a:off x="4903141" y="6403751"/>
              <a:ext cx="58419" cy="34925"/>
            </a:xfrm>
            <a:custGeom>
              <a:avLst/>
              <a:gdLst/>
              <a:ahLst/>
              <a:cxnLst/>
              <a:rect l="l" t="t" r="r" b="b"/>
              <a:pathLst>
                <a:path w="58420" h="34925">
                  <a:moveTo>
                    <a:pt x="26200" y="0"/>
                  </a:moveTo>
                  <a:lnTo>
                    <a:pt x="26403" y="13131"/>
                  </a:lnTo>
                  <a:lnTo>
                    <a:pt x="0" y="16509"/>
                  </a:lnTo>
                  <a:lnTo>
                    <a:pt x="0" y="16852"/>
                  </a:lnTo>
                  <a:lnTo>
                    <a:pt x="30568" y="34366"/>
                  </a:lnTo>
                  <a:lnTo>
                    <a:pt x="58229" y="18351"/>
                  </a:lnTo>
                  <a:lnTo>
                    <a:pt x="262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7" name="object 6107"/>
            <p:cNvSpPr/>
            <p:nvPr/>
          </p:nvSpPr>
          <p:spPr>
            <a:xfrm>
              <a:off x="4903137" y="6405095"/>
              <a:ext cx="56515" cy="32384"/>
            </a:xfrm>
            <a:custGeom>
              <a:avLst/>
              <a:gdLst/>
              <a:ahLst/>
              <a:cxnLst/>
              <a:rect l="l" t="t" r="r" b="b"/>
              <a:pathLst>
                <a:path w="56514" h="32385">
                  <a:moveTo>
                    <a:pt x="26212" y="0"/>
                  </a:moveTo>
                  <a:lnTo>
                    <a:pt x="0" y="15176"/>
                  </a:lnTo>
                  <a:lnTo>
                    <a:pt x="29984" y="32346"/>
                  </a:lnTo>
                  <a:lnTo>
                    <a:pt x="56197" y="17183"/>
                  </a:lnTo>
                  <a:lnTo>
                    <a:pt x="2621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8" name="object 6108"/>
            <p:cNvSpPr/>
            <p:nvPr/>
          </p:nvSpPr>
          <p:spPr>
            <a:xfrm>
              <a:off x="4907282" y="6416823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6946" y="0"/>
                  </a:moveTo>
                  <a:lnTo>
                    <a:pt x="6438" y="25"/>
                  </a:lnTo>
                  <a:lnTo>
                    <a:pt x="25" y="3733"/>
                  </a:lnTo>
                  <a:lnTo>
                    <a:pt x="0" y="4013"/>
                  </a:lnTo>
                  <a:lnTo>
                    <a:pt x="7289" y="8229"/>
                  </a:lnTo>
                  <a:lnTo>
                    <a:pt x="7772" y="8191"/>
                  </a:lnTo>
                  <a:lnTo>
                    <a:pt x="13906" y="4673"/>
                  </a:lnTo>
                  <a:lnTo>
                    <a:pt x="14211" y="4483"/>
                  </a:lnTo>
                  <a:lnTo>
                    <a:pt x="14224" y="4190"/>
                  </a:lnTo>
                  <a:lnTo>
                    <a:pt x="694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9" name="object 6109"/>
            <p:cNvSpPr/>
            <p:nvPr/>
          </p:nvSpPr>
          <p:spPr>
            <a:xfrm>
              <a:off x="4907714" y="6417547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6603" y="0"/>
                  </a:moveTo>
                  <a:lnTo>
                    <a:pt x="6121" y="0"/>
                  </a:lnTo>
                  <a:lnTo>
                    <a:pt x="0" y="3543"/>
                  </a:lnTo>
                  <a:lnTo>
                    <a:pt x="6857" y="7505"/>
                  </a:lnTo>
                  <a:lnTo>
                    <a:pt x="7340" y="7467"/>
                  </a:lnTo>
                  <a:lnTo>
                    <a:pt x="13474" y="3949"/>
                  </a:lnTo>
                  <a:lnTo>
                    <a:pt x="6908" y="152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0" name="object 6110"/>
            <p:cNvSpPr/>
            <p:nvPr/>
          </p:nvSpPr>
          <p:spPr>
            <a:xfrm>
              <a:off x="4915980" y="6411629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6946" y="0"/>
                  </a:moveTo>
                  <a:lnTo>
                    <a:pt x="6438" y="25"/>
                  </a:lnTo>
                  <a:lnTo>
                    <a:pt x="25" y="3733"/>
                  </a:lnTo>
                  <a:lnTo>
                    <a:pt x="0" y="4013"/>
                  </a:lnTo>
                  <a:lnTo>
                    <a:pt x="279" y="4190"/>
                  </a:lnTo>
                  <a:lnTo>
                    <a:pt x="7289" y="8229"/>
                  </a:lnTo>
                  <a:lnTo>
                    <a:pt x="7785" y="8204"/>
                  </a:lnTo>
                  <a:lnTo>
                    <a:pt x="14211" y="4483"/>
                  </a:lnTo>
                  <a:lnTo>
                    <a:pt x="14236" y="4190"/>
                  </a:lnTo>
                  <a:lnTo>
                    <a:pt x="694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1" name="object 6111"/>
            <p:cNvSpPr/>
            <p:nvPr/>
          </p:nvSpPr>
          <p:spPr>
            <a:xfrm>
              <a:off x="4916412" y="6412353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6603" y="0"/>
                  </a:moveTo>
                  <a:lnTo>
                    <a:pt x="6121" y="12"/>
                  </a:lnTo>
                  <a:lnTo>
                    <a:pt x="0" y="3555"/>
                  </a:lnTo>
                  <a:lnTo>
                    <a:pt x="6857" y="7505"/>
                  </a:lnTo>
                  <a:lnTo>
                    <a:pt x="7353" y="7480"/>
                  </a:lnTo>
                  <a:lnTo>
                    <a:pt x="13474" y="3949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2" name="object 6112"/>
            <p:cNvSpPr/>
            <p:nvPr/>
          </p:nvSpPr>
          <p:spPr>
            <a:xfrm>
              <a:off x="4933579" y="6430582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3" name="object 6113"/>
            <p:cNvSpPr/>
            <p:nvPr/>
          </p:nvSpPr>
          <p:spPr>
            <a:xfrm>
              <a:off x="4903267" y="6428282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67" y="1231"/>
                  </a:moveTo>
                  <a:lnTo>
                    <a:pt x="30302" y="16471"/>
                  </a:lnTo>
                  <a:lnTo>
                    <a:pt x="30302" y="17551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67" y="10845"/>
                  </a:lnTo>
                  <a:lnTo>
                    <a:pt x="56667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4" name="object 6114"/>
            <p:cNvSpPr/>
            <p:nvPr/>
          </p:nvSpPr>
          <p:spPr>
            <a:xfrm>
              <a:off x="4903268" y="6427200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5" name="object 6115"/>
            <p:cNvSpPr/>
            <p:nvPr/>
          </p:nvSpPr>
          <p:spPr>
            <a:xfrm>
              <a:off x="4933579" y="6447359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6" name="object 6116"/>
            <p:cNvSpPr/>
            <p:nvPr/>
          </p:nvSpPr>
          <p:spPr>
            <a:xfrm>
              <a:off x="4903267" y="6445059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67" y="1231"/>
                  </a:moveTo>
                  <a:lnTo>
                    <a:pt x="30302" y="16471"/>
                  </a:lnTo>
                  <a:lnTo>
                    <a:pt x="30302" y="17551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67" y="10845"/>
                  </a:lnTo>
                  <a:lnTo>
                    <a:pt x="56667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7" name="object 6117"/>
            <p:cNvSpPr/>
            <p:nvPr/>
          </p:nvSpPr>
          <p:spPr>
            <a:xfrm>
              <a:off x="4903268" y="6443976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8" name="object 6118"/>
            <p:cNvSpPr/>
            <p:nvPr/>
          </p:nvSpPr>
          <p:spPr>
            <a:xfrm>
              <a:off x="4933579" y="6464135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9" name="object 6119"/>
            <p:cNvSpPr/>
            <p:nvPr/>
          </p:nvSpPr>
          <p:spPr>
            <a:xfrm>
              <a:off x="4903267" y="6461836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67" y="1231"/>
                  </a:moveTo>
                  <a:lnTo>
                    <a:pt x="30302" y="16471"/>
                  </a:lnTo>
                  <a:lnTo>
                    <a:pt x="30302" y="17538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67" y="10845"/>
                  </a:lnTo>
                  <a:lnTo>
                    <a:pt x="56667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0" name="object 6120"/>
            <p:cNvSpPr/>
            <p:nvPr/>
          </p:nvSpPr>
          <p:spPr>
            <a:xfrm>
              <a:off x="4903268" y="6460751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1" name="object 6121"/>
            <p:cNvSpPr/>
            <p:nvPr/>
          </p:nvSpPr>
          <p:spPr>
            <a:xfrm>
              <a:off x="4933579" y="6480910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2" name="object 6122"/>
            <p:cNvSpPr/>
            <p:nvPr/>
          </p:nvSpPr>
          <p:spPr>
            <a:xfrm>
              <a:off x="4903267" y="6478612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67" y="1231"/>
                  </a:moveTo>
                  <a:lnTo>
                    <a:pt x="30302" y="16471"/>
                  </a:lnTo>
                  <a:lnTo>
                    <a:pt x="30302" y="17538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67" y="10845"/>
                  </a:lnTo>
                  <a:lnTo>
                    <a:pt x="56667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3" name="object 6123"/>
            <p:cNvSpPr/>
            <p:nvPr/>
          </p:nvSpPr>
          <p:spPr>
            <a:xfrm>
              <a:off x="4903268" y="6477527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4" name="object 6124"/>
            <p:cNvSpPr/>
            <p:nvPr/>
          </p:nvSpPr>
          <p:spPr>
            <a:xfrm>
              <a:off x="4933579" y="6497687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5" name="object 6125"/>
            <p:cNvSpPr/>
            <p:nvPr/>
          </p:nvSpPr>
          <p:spPr>
            <a:xfrm>
              <a:off x="4903267" y="6495389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67" y="1231"/>
                  </a:moveTo>
                  <a:lnTo>
                    <a:pt x="30302" y="16471"/>
                  </a:lnTo>
                  <a:lnTo>
                    <a:pt x="30302" y="17538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67" y="10845"/>
                  </a:lnTo>
                  <a:lnTo>
                    <a:pt x="56667" y="123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6" name="object 6126"/>
            <p:cNvSpPr/>
            <p:nvPr/>
          </p:nvSpPr>
          <p:spPr>
            <a:xfrm>
              <a:off x="4903268" y="6494303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7" name="object 6127"/>
            <p:cNvSpPr/>
            <p:nvPr/>
          </p:nvSpPr>
          <p:spPr>
            <a:xfrm>
              <a:off x="4933579" y="6514462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8" name="object 6128"/>
            <p:cNvSpPr/>
            <p:nvPr/>
          </p:nvSpPr>
          <p:spPr>
            <a:xfrm>
              <a:off x="4903267" y="6512153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67" y="1244"/>
                  </a:moveTo>
                  <a:lnTo>
                    <a:pt x="30302" y="16484"/>
                  </a:lnTo>
                  <a:lnTo>
                    <a:pt x="30302" y="17538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73"/>
                  </a:lnTo>
                  <a:lnTo>
                    <a:pt x="56667" y="10858"/>
                  </a:lnTo>
                  <a:lnTo>
                    <a:pt x="56667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9" name="object 6129"/>
            <p:cNvSpPr/>
            <p:nvPr/>
          </p:nvSpPr>
          <p:spPr>
            <a:xfrm>
              <a:off x="4903267" y="6463017"/>
              <a:ext cx="89535" cy="102870"/>
            </a:xfrm>
            <a:custGeom>
              <a:avLst/>
              <a:gdLst/>
              <a:ahLst/>
              <a:cxnLst/>
              <a:rect l="l" t="t" r="r" b="b"/>
              <a:pathLst>
                <a:path w="89535" h="102870">
                  <a:moveTo>
                    <a:pt x="30314" y="65608"/>
                  </a:moveTo>
                  <a:lnTo>
                    <a:pt x="0" y="48069"/>
                  </a:lnTo>
                  <a:lnTo>
                    <a:pt x="0" y="57683"/>
                  </a:lnTo>
                  <a:lnTo>
                    <a:pt x="30314" y="75209"/>
                  </a:lnTo>
                  <a:lnTo>
                    <a:pt x="30314" y="65608"/>
                  </a:lnTo>
                  <a:close/>
                </a:path>
                <a:path w="89535" h="102870">
                  <a:moveTo>
                    <a:pt x="89115" y="16167"/>
                  </a:moveTo>
                  <a:lnTo>
                    <a:pt x="60921" y="0"/>
                  </a:lnTo>
                  <a:lnTo>
                    <a:pt x="60921" y="86296"/>
                  </a:lnTo>
                  <a:lnTo>
                    <a:pt x="89115" y="102463"/>
                  </a:lnTo>
                  <a:lnTo>
                    <a:pt x="89115" y="1616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0" name="object 6130"/>
            <p:cNvSpPr/>
            <p:nvPr/>
          </p:nvSpPr>
          <p:spPr>
            <a:xfrm>
              <a:off x="4992382" y="6470466"/>
              <a:ext cx="15240" cy="95250"/>
            </a:xfrm>
            <a:custGeom>
              <a:avLst/>
              <a:gdLst/>
              <a:ahLst/>
              <a:cxnLst/>
              <a:rect l="l" t="t" r="r" b="b"/>
              <a:pathLst>
                <a:path w="15239" h="95250">
                  <a:moveTo>
                    <a:pt x="15062" y="0"/>
                  </a:moveTo>
                  <a:lnTo>
                    <a:pt x="0" y="8712"/>
                  </a:lnTo>
                  <a:lnTo>
                    <a:pt x="0" y="94995"/>
                  </a:lnTo>
                  <a:lnTo>
                    <a:pt x="15062" y="86309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1" name="object 6131"/>
            <p:cNvSpPr/>
            <p:nvPr/>
          </p:nvSpPr>
          <p:spPr>
            <a:xfrm>
              <a:off x="4964188" y="6454332"/>
              <a:ext cx="43815" cy="25400"/>
            </a:xfrm>
            <a:custGeom>
              <a:avLst/>
              <a:gdLst/>
              <a:ahLst/>
              <a:cxnLst/>
              <a:rect l="l" t="t" r="r" b="b"/>
              <a:pathLst>
                <a:path w="43814" h="25400">
                  <a:moveTo>
                    <a:pt x="15011" y="0"/>
                  </a:moveTo>
                  <a:lnTo>
                    <a:pt x="0" y="8674"/>
                  </a:lnTo>
                  <a:lnTo>
                    <a:pt x="28244" y="24815"/>
                  </a:lnTo>
                  <a:lnTo>
                    <a:pt x="43256" y="16141"/>
                  </a:lnTo>
                  <a:lnTo>
                    <a:pt x="1501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2" name="object 6132"/>
            <p:cNvSpPr/>
            <p:nvPr/>
          </p:nvSpPr>
          <p:spPr>
            <a:xfrm>
              <a:off x="4968583" y="6465836"/>
              <a:ext cx="19050" cy="97155"/>
            </a:xfrm>
            <a:custGeom>
              <a:avLst/>
              <a:gdLst/>
              <a:ahLst/>
              <a:cxnLst/>
              <a:rect l="l" t="t" r="r" b="b"/>
              <a:pathLst>
                <a:path w="19050" h="97154">
                  <a:moveTo>
                    <a:pt x="469" y="0"/>
                  </a:moveTo>
                  <a:lnTo>
                    <a:pt x="0" y="0"/>
                  </a:lnTo>
                  <a:lnTo>
                    <a:pt x="0" y="86042"/>
                  </a:lnTo>
                  <a:lnTo>
                    <a:pt x="469" y="86309"/>
                  </a:lnTo>
                  <a:lnTo>
                    <a:pt x="469" y="0"/>
                  </a:lnTo>
                  <a:close/>
                </a:path>
                <a:path w="19050" h="97154">
                  <a:moveTo>
                    <a:pt x="5105" y="2654"/>
                  </a:moveTo>
                  <a:lnTo>
                    <a:pt x="4622" y="2654"/>
                  </a:lnTo>
                  <a:lnTo>
                    <a:pt x="4622" y="88696"/>
                  </a:lnTo>
                  <a:lnTo>
                    <a:pt x="5105" y="88963"/>
                  </a:lnTo>
                  <a:lnTo>
                    <a:pt x="5105" y="2654"/>
                  </a:lnTo>
                  <a:close/>
                </a:path>
                <a:path w="19050" h="97154">
                  <a:moveTo>
                    <a:pt x="9740" y="5321"/>
                  </a:moveTo>
                  <a:lnTo>
                    <a:pt x="9258" y="5321"/>
                  </a:lnTo>
                  <a:lnTo>
                    <a:pt x="9258" y="91351"/>
                  </a:lnTo>
                  <a:lnTo>
                    <a:pt x="9740" y="91630"/>
                  </a:lnTo>
                  <a:lnTo>
                    <a:pt x="9740" y="5321"/>
                  </a:lnTo>
                  <a:close/>
                </a:path>
                <a:path w="19050" h="97154">
                  <a:moveTo>
                    <a:pt x="14389" y="7975"/>
                  </a:moveTo>
                  <a:lnTo>
                    <a:pt x="13906" y="7975"/>
                  </a:lnTo>
                  <a:lnTo>
                    <a:pt x="13906" y="94005"/>
                  </a:lnTo>
                  <a:lnTo>
                    <a:pt x="14389" y="94284"/>
                  </a:lnTo>
                  <a:lnTo>
                    <a:pt x="14389" y="7975"/>
                  </a:lnTo>
                  <a:close/>
                </a:path>
                <a:path w="19050" h="97154">
                  <a:moveTo>
                    <a:pt x="19024" y="10629"/>
                  </a:moveTo>
                  <a:lnTo>
                    <a:pt x="18554" y="10629"/>
                  </a:lnTo>
                  <a:lnTo>
                    <a:pt x="18554" y="96672"/>
                  </a:lnTo>
                  <a:lnTo>
                    <a:pt x="19024" y="96951"/>
                  </a:lnTo>
                  <a:lnTo>
                    <a:pt x="19024" y="1062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3" name="object 6133"/>
            <p:cNvSpPr/>
            <p:nvPr/>
          </p:nvSpPr>
          <p:spPr>
            <a:xfrm>
              <a:off x="4963586" y="6452606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15290" y="0"/>
                  </a:moveTo>
                  <a:lnTo>
                    <a:pt x="0" y="8826"/>
                  </a:lnTo>
                  <a:lnTo>
                    <a:pt x="28956" y="25412"/>
                  </a:lnTo>
                  <a:lnTo>
                    <a:pt x="44234" y="16586"/>
                  </a:lnTo>
                  <a:lnTo>
                    <a:pt x="1529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4" name="object 6134"/>
            <p:cNvSpPr/>
            <p:nvPr/>
          </p:nvSpPr>
          <p:spPr>
            <a:xfrm>
              <a:off x="4963579" y="6453670"/>
              <a:ext cx="42545" cy="26034"/>
            </a:xfrm>
            <a:custGeom>
              <a:avLst/>
              <a:gdLst/>
              <a:ahLst/>
              <a:cxnLst/>
              <a:rect l="l" t="t" r="r" b="b"/>
              <a:pathLst>
                <a:path w="42545" h="26035">
                  <a:moveTo>
                    <a:pt x="28943" y="24358"/>
                  </a:moveTo>
                  <a:lnTo>
                    <a:pt x="0" y="7759"/>
                  </a:lnTo>
                  <a:lnTo>
                    <a:pt x="0" y="8877"/>
                  </a:lnTo>
                  <a:lnTo>
                    <a:pt x="28943" y="25463"/>
                  </a:lnTo>
                  <a:lnTo>
                    <a:pt x="28943" y="24358"/>
                  </a:lnTo>
                  <a:close/>
                </a:path>
                <a:path w="42545" h="26035">
                  <a:moveTo>
                    <a:pt x="42379" y="15392"/>
                  </a:moveTo>
                  <a:lnTo>
                    <a:pt x="15519" y="0"/>
                  </a:lnTo>
                  <a:lnTo>
                    <a:pt x="2146" y="7886"/>
                  </a:lnTo>
                  <a:lnTo>
                    <a:pt x="29019" y="23279"/>
                  </a:lnTo>
                  <a:lnTo>
                    <a:pt x="42379" y="1539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5" name="object 6135"/>
            <p:cNvSpPr/>
            <p:nvPr/>
          </p:nvSpPr>
          <p:spPr>
            <a:xfrm>
              <a:off x="4992542" y="6469192"/>
              <a:ext cx="15875" cy="10160"/>
            </a:xfrm>
            <a:custGeom>
              <a:avLst/>
              <a:gdLst/>
              <a:ahLst/>
              <a:cxnLst/>
              <a:rect l="l" t="t" r="r" b="b"/>
              <a:pathLst>
                <a:path w="15875" h="10160">
                  <a:moveTo>
                    <a:pt x="15278" y="0"/>
                  </a:moveTo>
                  <a:lnTo>
                    <a:pt x="0" y="8826"/>
                  </a:lnTo>
                  <a:lnTo>
                    <a:pt x="0" y="9931"/>
                  </a:lnTo>
                  <a:lnTo>
                    <a:pt x="15278" y="1104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6" name="object 6136"/>
            <p:cNvSpPr/>
            <p:nvPr/>
          </p:nvSpPr>
          <p:spPr>
            <a:xfrm>
              <a:off x="4966958" y="6453669"/>
              <a:ext cx="39370" cy="23495"/>
            </a:xfrm>
            <a:custGeom>
              <a:avLst/>
              <a:gdLst/>
              <a:ahLst/>
              <a:cxnLst/>
              <a:rect l="l" t="t" r="r" b="b"/>
              <a:pathLst>
                <a:path w="39370" h="23495">
                  <a:moveTo>
                    <a:pt x="12141" y="0"/>
                  </a:moveTo>
                  <a:lnTo>
                    <a:pt x="12141" y="8635"/>
                  </a:lnTo>
                  <a:lnTo>
                    <a:pt x="0" y="8293"/>
                  </a:lnTo>
                  <a:lnTo>
                    <a:pt x="0" y="8585"/>
                  </a:lnTo>
                  <a:lnTo>
                    <a:pt x="25641" y="23279"/>
                  </a:lnTo>
                  <a:lnTo>
                    <a:pt x="39001" y="15392"/>
                  </a:lnTo>
                  <a:lnTo>
                    <a:pt x="121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7" name="object 6137"/>
            <p:cNvSpPr/>
            <p:nvPr/>
          </p:nvSpPr>
          <p:spPr>
            <a:xfrm>
              <a:off x="4966954" y="6454792"/>
              <a:ext cx="37465" cy="21590"/>
            </a:xfrm>
            <a:custGeom>
              <a:avLst/>
              <a:gdLst/>
              <a:ahLst/>
              <a:cxnLst/>
              <a:rect l="l" t="t" r="r" b="b"/>
              <a:pathLst>
                <a:path w="37464" h="21589">
                  <a:moveTo>
                    <a:pt x="12153" y="0"/>
                  </a:moveTo>
                  <a:lnTo>
                    <a:pt x="0" y="7175"/>
                  </a:lnTo>
                  <a:lnTo>
                    <a:pt x="25133" y="21589"/>
                  </a:lnTo>
                  <a:lnTo>
                    <a:pt x="37299" y="14414"/>
                  </a:lnTo>
                  <a:lnTo>
                    <a:pt x="1215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8" name="object 6138"/>
            <p:cNvSpPr/>
            <p:nvPr/>
          </p:nvSpPr>
          <p:spPr>
            <a:xfrm>
              <a:off x="4986949" y="6466203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5841" y="0"/>
                  </a:moveTo>
                  <a:lnTo>
                    <a:pt x="5422" y="12"/>
                  </a:lnTo>
                  <a:lnTo>
                    <a:pt x="304" y="2984"/>
                  </a:lnTo>
                  <a:lnTo>
                    <a:pt x="25" y="3124"/>
                  </a:lnTo>
                  <a:lnTo>
                    <a:pt x="0" y="3378"/>
                  </a:lnTo>
                  <a:lnTo>
                    <a:pt x="6108" y="6908"/>
                  </a:lnTo>
                  <a:lnTo>
                    <a:pt x="6540" y="6896"/>
                  </a:lnTo>
                  <a:lnTo>
                    <a:pt x="6807" y="6718"/>
                  </a:lnTo>
                  <a:lnTo>
                    <a:pt x="11671" y="3924"/>
                  </a:lnTo>
                  <a:lnTo>
                    <a:pt x="11912" y="3759"/>
                  </a:lnTo>
                  <a:lnTo>
                    <a:pt x="11950" y="3530"/>
                  </a:lnTo>
                  <a:lnTo>
                    <a:pt x="6070" y="152"/>
                  </a:lnTo>
                  <a:lnTo>
                    <a:pt x="58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9" name="object 6139"/>
            <p:cNvSpPr/>
            <p:nvPr/>
          </p:nvSpPr>
          <p:spPr>
            <a:xfrm>
              <a:off x="4987317" y="646680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5562" y="0"/>
                  </a:moveTo>
                  <a:lnTo>
                    <a:pt x="5130" y="12"/>
                  </a:lnTo>
                  <a:lnTo>
                    <a:pt x="0" y="2997"/>
                  </a:lnTo>
                  <a:lnTo>
                    <a:pt x="5499" y="6159"/>
                  </a:lnTo>
                  <a:lnTo>
                    <a:pt x="5740" y="6311"/>
                  </a:lnTo>
                  <a:lnTo>
                    <a:pt x="6172" y="6299"/>
                  </a:lnTo>
                  <a:lnTo>
                    <a:pt x="6438" y="6121"/>
                  </a:lnTo>
                  <a:lnTo>
                    <a:pt x="11302" y="3327"/>
                  </a:lnTo>
                  <a:lnTo>
                    <a:pt x="5778" y="139"/>
                  </a:lnTo>
                  <a:lnTo>
                    <a:pt x="556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0" name="object 6140"/>
            <p:cNvSpPr/>
            <p:nvPr/>
          </p:nvSpPr>
          <p:spPr>
            <a:xfrm>
              <a:off x="4923541" y="6485518"/>
              <a:ext cx="25400" cy="90170"/>
            </a:xfrm>
            <a:custGeom>
              <a:avLst/>
              <a:gdLst/>
              <a:ahLst/>
              <a:cxnLst/>
              <a:rect l="l" t="t" r="r" b="b"/>
              <a:pathLst>
                <a:path w="25400" h="90170">
                  <a:moveTo>
                    <a:pt x="0" y="0"/>
                  </a:moveTo>
                  <a:lnTo>
                    <a:pt x="0" y="75844"/>
                  </a:lnTo>
                  <a:lnTo>
                    <a:pt x="24777" y="90043"/>
                  </a:lnTo>
                  <a:lnTo>
                    <a:pt x="24777" y="14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1" name="object 6141"/>
            <p:cNvSpPr/>
            <p:nvPr/>
          </p:nvSpPr>
          <p:spPr>
            <a:xfrm>
              <a:off x="4948318" y="6487219"/>
              <a:ext cx="22225" cy="88900"/>
            </a:xfrm>
            <a:custGeom>
              <a:avLst/>
              <a:gdLst/>
              <a:ahLst/>
              <a:cxnLst/>
              <a:rect l="l" t="t" r="r" b="b"/>
              <a:pathLst>
                <a:path w="22225" h="88900">
                  <a:moveTo>
                    <a:pt x="21882" y="0"/>
                  </a:moveTo>
                  <a:lnTo>
                    <a:pt x="0" y="12509"/>
                  </a:lnTo>
                  <a:lnTo>
                    <a:pt x="0" y="88353"/>
                  </a:lnTo>
                  <a:lnTo>
                    <a:pt x="21882" y="75831"/>
                  </a:lnTo>
                  <a:lnTo>
                    <a:pt x="2188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2" name="object 6142"/>
            <p:cNvSpPr/>
            <p:nvPr/>
          </p:nvSpPr>
          <p:spPr>
            <a:xfrm>
              <a:off x="4923553" y="6473025"/>
              <a:ext cx="46990" cy="27305"/>
            </a:xfrm>
            <a:custGeom>
              <a:avLst/>
              <a:gdLst/>
              <a:ahLst/>
              <a:cxnLst/>
              <a:rect l="l" t="t" r="r" b="b"/>
              <a:pathLst>
                <a:path w="46989" h="27304">
                  <a:moveTo>
                    <a:pt x="21805" y="0"/>
                  </a:moveTo>
                  <a:lnTo>
                    <a:pt x="0" y="12496"/>
                  </a:lnTo>
                  <a:lnTo>
                    <a:pt x="24803" y="26682"/>
                  </a:lnTo>
                  <a:lnTo>
                    <a:pt x="46647" y="14185"/>
                  </a:lnTo>
                  <a:lnTo>
                    <a:pt x="21805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3" name="object 6143"/>
            <p:cNvSpPr/>
            <p:nvPr/>
          </p:nvSpPr>
          <p:spPr>
            <a:xfrm>
              <a:off x="4923002" y="6471516"/>
              <a:ext cx="47625" cy="27305"/>
            </a:xfrm>
            <a:custGeom>
              <a:avLst/>
              <a:gdLst/>
              <a:ahLst/>
              <a:cxnLst/>
              <a:rect l="l" t="t" r="r" b="b"/>
              <a:pathLst>
                <a:path w="47625" h="27304">
                  <a:moveTo>
                    <a:pt x="22085" y="0"/>
                  </a:moveTo>
                  <a:lnTo>
                    <a:pt x="0" y="12623"/>
                  </a:lnTo>
                  <a:lnTo>
                    <a:pt x="25438" y="27190"/>
                  </a:lnTo>
                  <a:lnTo>
                    <a:pt x="47523" y="14566"/>
                  </a:lnTo>
                  <a:lnTo>
                    <a:pt x="2208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4" name="object 6144"/>
            <p:cNvSpPr/>
            <p:nvPr/>
          </p:nvSpPr>
          <p:spPr>
            <a:xfrm>
              <a:off x="4923002" y="6472440"/>
              <a:ext cx="46355" cy="27305"/>
            </a:xfrm>
            <a:custGeom>
              <a:avLst/>
              <a:gdLst/>
              <a:ahLst/>
              <a:cxnLst/>
              <a:rect l="l" t="t" r="r" b="b"/>
              <a:pathLst>
                <a:path w="46354" h="27304">
                  <a:moveTo>
                    <a:pt x="25438" y="26276"/>
                  </a:moveTo>
                  <a:lnTo>
                    <a:pt x="0" y="11709"/>
                  </a:lnTo>
                  <a:lnTo>
                    <a:pt x="0" y="12674"/>
                  </a:lnTo>
                  <a:lnTo>
                    <a:pt x="25438" y="27254"/>
                  </a:lnTo>
                  <a:lnTo>
                    <a:pt x="25438" y="26276"/>
                  </a:lnTo>
                  <a:close/>
                </a:path>
                <a:path w="46354" h="27304">
                  <a:moveTo>
                    <a:pt x="45885" y="13538"/>
                  </a:moveTo>
                  <a:lnTo>
                    <a:pt x="22275" y="0"/>
                  </a:lnTo>
                  <a:lnTo>
                    <a:pt x="1879" y="11811"/>
                  </a:lnTo>
                  <a:lnTo>
                    <a:pt x="25488" y="25361"/>
                  </a:lnTo>
                  <a:lnTo>
                    <a:pt x="45885" y="1353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5" name="object 6145"/>
            <p:cNvSpPr/>
            <p:nvPr/>
          </p:nvSpPr>
          <p:spPr>
            <a:xfrm>
              <a:off x="4948440" y="6486079"/>
              <a:ext cx="22225" cy="13970"/>
            </a:xfrm>
            <a:custGeom>
              <a:avLst/>
              <a:gdLst/>
              <a:ahLst/>
              <a:cxnLst/>
              <a:rect l="l" t="t" r="r" b="b"/>
              <a:pathLst>
                <a:path w="22225" h="13970">
                  <a:moveTo>
                    <a:pt x="22085" y="0"/>
                  </a:moveTo>
                  <a:lnTo>
                    <a:pt x="0" y="12636"/>
                  </a:lnTo>
                  <a:lnTo>
                    <a:pt x="0" y="13601"/>
                  </a:lnTo>
                  <a:lnTo>
                    <a:pt x="22085" y="977"/>
                  </a:lnTo>
                  <a:lnTo>
                    <a:pt x="2208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6" name="object 6146"/>
            <p:cNvSpPr/>
            <p:nvPr/>
          </p:nvSpPr>
          <p:spPr>
            <a:xfrm>
              <a:off x="4925969" y="6472430"/>
              <a:ext cx="43180" cy="25400"/>
            </a:xfrm>
            <a:custGeom>
              <a:avLst/>
              <a:gdLst/>
              <a:ahLst/>
              <a:cxnLst/>
              <a:rect l="l" t="t" r="r" b="b"/>
              <a:pathLst>
                <a:path w="43179" h="25400">
                  <a:moveTo>
                    <a:pt x="19316" y="0"/>
                  </a:moveTo>
                  <a:lnTo>
                    <a:pt x="19469" y="9690"/>
                  </a:lnTo>
                  <a:lnTo>
                    <a:pt x="0" y="12179"/>
                  </a:lnTo>
                  <a:lnTo>
                    <a:pt x="0" y="12420"/>
                  </a:lnTo>
                  <a:lnTo>
                    <a:pt x="22529" y="25361"/>
                  </a:lnTo>
                  <a:lnTo>
                    <a:pt x="42925" y="13538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7" name="object 6147"/>
            <p:cNvSpPr/>
            <p:nvPr/>
          </p:nvSpPr>
          <p:spPr>
            <a:xfrm>
              <a:off x="4925978" y="6473425"/>
              <a:ext cx="41910" cy="24130"/>
            </a:xfrm>
            <a:custGeom>
              <a:avLst/>
              <a:gdLst/>
              <a:ahLst/>
              <a:cxnLst/>
              <a:rect l="l" t="t" r="r" b="b"/>
              <a:pathLst>
                <a:path w="41910" h="24129">
                  <a:moveTo>
                    <a:pt x="19316" y="0"/>
                  </a:moveTo>
                  <a:lnTo>
                    <a:pt x="0" y="11188"/>
                  </a:lnTo>
                  <a:lnTo>
                    <a:pt x="22098" y="23850"/>
                  </a:lnTo>
                  <a:lnTo>
                    <a:pt x="41414" y="12674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8" name="object 6148"/>
            <p:cNvSpPr/>
            <p:nvPr/>
          </p:nvSpPr>
          <p:spPr>
            <a:xfrm>
              <a:off x="4929005" y="6482081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5130" y="0"/>
                  </a:moveTo>
                  <a:lnTo>
                    <a:pt x="4762" y="12"/>
                  </a:lnTo>
                  <a:lnTo>
                    <a:pt x="25" y="2743"/>
                  </a:lnTo>
                  <a:lnTo>
                    <a:pt x="0" y="2959"/>
                  </a:lnTo>
                  <a:lnTo>
                    <a:pt x="5372" y="6057"/>
                  </a:lnTo>
                  <a:lnTo>
                    <a:pt x="5740" y="6045"/>
                  </a:lnTo>
                  <a:lnTo>
                    <a:pt x="5981" y="5892"/>
                  </a:lnTo>
                  <a:lnTo>
                    <a:pt x="10261" y="3441"/>
                  </a:lnTo>
                  <a:lnTo>
                    <a:pt x="10477" y="3302"/>
                  </a:lnTo>
                  <a:lnTo>
                    <a:pt x="10490" y="3098"/>
                  </a:lnTo>
                  <a:lnTo>
                    <a:pt x="10299" y="2971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9" name="object 6149"/>
            <p:cNvSpPr/>
            <p:nvPr/>
          </p:nvSpPr>
          <p:spPr>
            <a:xfrm>
              <a:off x="4929336" y="6482602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876" y="0"/>
                  </a:moveTo>
                  <a:lnTo>
                    <a:pt x="4508" y="12"/>
                  </a:lnTo>
                  <a:lnTo>
                    <a:pt x="25" y="2616"/>
                  </a:lnTo>
                  <a:lnTo>
                    <a:pt x="5041" y="5537"/>
                  </a:lnTo>
                  <a:lnTo>
                    <a:pt x="5410" y="5524"/>
                  </a:lnTo>
                  <a:lnTo>
                    <a:pt x="9931" y="2921"/>
                  </a:lnTo>
                  <a:lnTo>
                    <a:pt x="487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0" name="object 6150"/>
            <p:cNvSpPr/>
            <p:nvPr/>
          </p:nvSpPr>
          <p:spPr>
            <a:xfrm>
              <a:off x="4935419" y="6478253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5130" y="0"/>
                  </a:moveTo>
                  <a:lnTo>
                    <a:pt x="4762" y="12"/>
                  </a:lnTo>
                  <a:lnTo>
                    <a:pt x="25" y="2743"/>
                  </a:lnTo>
                  <a:lnTo>
                    <a:pt x="0" y="2959"/>
                  </a:lnTo>
                  <a:lnTo>
                    <a:pt x="5372" y="6057"/>
                  </a:lnTo>
                  <a:lnTo>
                    <a:pt x="5753" y="6045"/>
                  </a:lnTo>
                  <a:lnTo>
                    <a:pt x="5981" y="5892"/>
                  </a:lnTo>
                  <a:lnTo>
                    <a:pt x="10261" y="3441"/>
                  </a:lnTo>
                  <a:lnTo>
                    <a:pt x="10477" y="3302"/>
                  </a:lnTo>
                  <a:lnTo>
                    <a:pt x="10502" y="3098"/>
                  </a:lnTo>
                  <a:lnTo>
                    <a:pt x="51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1" name="object 6151"/>
            <p:cNvSpPr/>
            <p:nvPr/>
          </p:nvSpPr>
          <p:spPr>
            <a:xfrm>
              <a:off x="4935749" y="6478774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876" y="0"/>
                  </a:moveTo>
                  <a:lnTo>
                    <a:pt x="4508" y="12"/>
                  </a:lnTo>
                  <a:lnTo>
                    <a:pt x="25" y="2616"/>
                  </a:lnTo>
                  <a:lnTo>
                    <a:pt x="5041" y="5537"/>
                  </a:lnTo>
                  <a:lnTo>
                    <a:pt x="5422" y="5524"/>
                  </a:lnTo>
                  <a:lnTo>
                    <a:pt x="5651" y="5372"/>
                  </a:lnTo>
                  <a:lnTo>
                    <a:pt x="9931" y="2921"/>
                  </a:lnTo>
                  <a:lnTo>
                    <a:pt x="487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2" name="object 6152"/>
            <p:cNvSpPr/>
            <p:nvPr/>
          </p:nvSpPr>
          <p:spPr>
            <a:xfrm>
              <a:off x="4948401" y="6492233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5">
                  <a:moveTo>
                    <a:pt x="19443" y="0"/>
                  </a:moveTo>
                  <a:lnTo>
                    <a:pt x="0" y="11214"/>
                  </a:lnTo>
                  <a:lnTo>
                    <a:pt x="0" y="18300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3" name="object 6153"/>
            <p:cNvSpPr/>
            <p:nvPr/>
          </p:nvSpPr>
          <p:spPr>
            <a:xfrm>
              <a:off x="4926050" y="6490538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783" y="914"/>
                  </a:moveTo>
                  <a:lnTo>
                    <a:pt x="22339" y="12128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20002"/>
                  </a:lnTo>
                  <a:lnTo>
                    <a:pt x="22352" y="19215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4" name="object 6154"/>
            <p:cNvSpPr/>
            <p:nvPr/>
          </p:nvSpPr>
          <p:spPr>
            <a:xfrm>
              <a:off x="4926059" y="6489739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73"/>
                  </a:lnTo>
                  <a:lnTo>
                    <a:pt x="22352" y="20002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5" name="object 6155"/>
            <p:cNvSpPr/>
            <p:nvPr/>
          </p:nvSpPr>
          <p:spPr>
            <a:xfrm>
              <a:off x="4948401" y="6504606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5">
                  <a:moveTo>
                    <a:pt x="19443" y="0"/>
                  </a:moveTo>
                  <a:lnTo>
                    <a:pt x="0" y="11201"/>
                  </a:lnTo>
                  <a:lnTo>
                    <a:pt x="0" y="18288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6" name="object 6156"/>
            <p:cNvSpPr/>
            <p:nvPr/>
          </p:nvSpPr>
          <p:spPr>
            <a:xfrm>
              <a:off x="4926050" y="6502908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783" y="914"/>
                  </a:moveTo>
                  <a:lnTo>
                    <a:pt x="22339" y="12115"/>
                  </a:lnTo>
                  <a:lnTo>
                    <a:pt x="22339" y="12903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19989"/>
                  </a:lnTo>
                  <a:lnTo>
                    <a:pt x="22352" y="19202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7" name="object 6157"/>
            <p:cNvSpPr/>
            <p:nvPr/>
          </p:nvSpPr>
          <p:spPr>
            <a:xfrm>
              <a:off x="4926059" y="6502106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73"/>
                  </a:lnTo>
                  <a:lnTo>
                    <a:pt x="22352" y="20002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8" name="object 6158"/>
            <p:cNvSpPr/>
            <p:nvPr/>
          </p:nvSpPr>
          <p:spPr>
            <a:xfrm>
              <a:off x="4948401" y="6516970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5">
                  <a:moveTo>
                    <a:pt x="19443" y="0"/>
                  </a:moveTo>
                  <a:lnTo>
                    <a:pt x="0" y="11214"/>
                  </a:lnTo>
                  <a:lnTo>
                    <a:pt x="0" y="18300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9" name="object 6159"/>
            <p:cNvSpPr/>
            <p:nvPr/>
          </p:nvSpPr>
          <p:spPr>
            <a:xfrm>
              <a:off x="4926050" y="6515277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783" y="914"/>
                  </a:moveTo>
                  <a:lnTo>
                    <a:pt x="22339" y="12128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20002"/>
                  </a:lnTo>
                  <a:lnTo>
                    <a:pt x="22352" y="19202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0" name="object 6160"/>
            <p:cNvSpPr/>
            <p:nvPr/>
          </p:nvSpPr>
          <p:spPr>
            <a:xfrm>
              <a:off x="4926059" y="6514479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73"/>
                  </a:lnTo>
                  <a:lnTo>
                    <a:pt x="22352" y="19989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1" name="object 6161"/>
            <p:cNvSpPr/>
            <p:nvPr/>
          </p:nvSpPr>
          <p:spPr>
            <a:xfrm>
              <a:off x="4948401" y="6529336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5">
                  <a:moveTo>
                    <a:pt x="19443" y="0"/>
                  </a:moveTo>
                  <a:lnTo>
                    <a:pt x="0" y="11214"/>
                  </a:lnTo>
                  <a:lnTo>
                    <a:pt x="0" y="18300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2" name="object 6162"/>
            <p:cNvSpPr/>
            <p:nvPr/>
          </p:nvSpPr>
          <p:spPr>
            <a:xfrm>
              <a:off x="4926050" y="6527634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783" y="914"/>
                  </a:moveTo>
                  <a:lnTo>
                    <a:pt x="22339" y="12128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20002"/>
                  </a:lnTo>
                  <a:lnTo>
                    <a:pt x="22352" y="19215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3" name="object 6163"/>
            <p:cNvSpPr/>
            <p:nvPr/>
          </p:nvSpPr>
          <p:spPr>
            <a:xfrm>
              <a:off x="4926059" y="6526843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73"/>
                  </a:lnTo>
                  <a:lnTo>
                    <a:pt x="22352" y="20002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4" name="object 6164"/>
            <p:cNvSpPr/>
            <p:nvPr/>
          </p:nvSpPr>
          <p:spPr>
            <a:xfrm>
              <a:off x="4948401" y="6541709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5">
                  <a:moveTo>
                    <a:pt x="19443" y="0"/>
                  </a:moveTo>
                  <a:lnTo>
                    <a:pt x="0" y="11214"/>
                  </a:lnTo>
                  <a:lnTo>
                    <a:pt x="0" y="18288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5" name="object 6165"/>
            <p:cNvSpPr/>
            <p:nvPr/>
          </p:nvSpPr>
          <p:spPr>
            <a:xfrm>
              <a:off x="4926050" y="6540017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783" y="901"/>
                  </a:moveTo>
                  <a:lnTo>
                    <a:pt x="22339" y="12103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19989"/>
                  </a:lnTo>
                  <a:lnTo>
                    <a:pt x="22352" y="19189"/>
                  </a:lnTo>
                  <a:lnTo>
                    <a:pt x="41783" y="7975"/>
                  </a:lnTo>
                  <a:lnTo>
                    <a:pt x="41783" y="90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6" name="object 6166"/>
            <p:cNvSpPr/>
            <p:nvPr/>
          </p:nvSpPr>
          <p:spPr>
            <a:xfrm>
              <a:off x="4926059" y="6539217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73"/>
                  </a:lnTo>
                  <a:lnTo>
                    <a:pt x="22352" y="19989"/>
                  </a:lnTo>
                  <a:lnTo>
                    <a:pt x="22352" y="1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7" name="object 6167"/>
            <p:cNvSpPr/>
            <p:nvPr/>
          </p:nvSpPr>
          <p:spPr>
            <a:xfrm>
              <a:off x="4948401" y="6554075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5">
                  <a:moveTo>
                    <a:pt x="19443" y="0"/>
                  </a:moveTo>
                  <a:lnTo>
                    <a:pt x="0" y="11214"/>
                  </a:lnTo>
                  <a:lnTo>
                    <a:pt x="0" y="18300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8" name="object 6168"/>
            <p:cNvSpPr/>
            <p:nvPr/>
          </p:nvSpPr>
          <p:spPr>
            <a:xfrm>
              <a:off x="4926050" y="6552374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783" y="914"/>
                  </a:moveTo>
                  <a:lnTo>
                    <a:pt x="22339" y="12128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20002"/>
                  </a:lnTo>
                  <a:lnTo>
                    <a:pt x="22352" y="19215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9" name="object 6169"/>
            <p:cNvSpPr/>
            <p:nvPr/>
          </p:nvSpPr>
          <p:spPr>
            <a:xfrm>
              <a:off x="4926059" y="6551580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73"/>
                  </a:lnTo>
                  <a:lnTo>
                    <a:pt x="22352" y="20002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70" name="object 617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848059" y="6002477"/>
              <a:ext cx="663562" cy="663560"/>
            </a:xfrm>
            <a:prstGeom prst="rect">
              <a:avLst/>
            </a:prstGeom>
          </p:spPr>
        </p:pic>
        <p:sp>
          <p:nvSpPr>
            <p:cNvPr id="6171" name="object 6171"/>
            <p:cNvSpPr/>
            <p:nvPr/>
          </p:nvSpPr>
          <p:spPr>
            <a:xfrm>
              <a:off x="5133386" y="6288388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47942" y="0"/>
                  </a:moveTo>
                  <a:lnTo>
                    <a:pt x="29280" y="3769"/>
                  </a:lnTo>
                  <a:lnTo>
                    <a:pt x="14041" y="14047"/>
                  </a:lnTo>
                  <a:lnTo>
                    <a:pt x="3767" y="29291"/>
                  </a:lnTo>
                  <a:lnTo>
                    <a:pt x="0" y="47955"/>
                  </a:lnTo>
                  <a:lnTo>
                    <a:pt x="3767" y="66619"/>
                  </a:lnTo>
                  <a:lnTo>
                    <a:pt x="14041" y="81862"/>
                  </a:lnTo>
                  <a:lnTo>
                    <a:pt x="29280" y="92141"/>
                  </a:lnTo>
                  <a:lnTo>
                    <a:pt x="47942" y="95910"/>
                  </a:lnTo>
                  <a:lnTo>
                    <a:pt x="66606" y="92141"/>
                  </a:lnTo>
                  <a:lnTo>
                    <a:pt x="81849" y="81862"/>
                  </a:lnTo>
                  <a:lnTo>
                    <a:pt x="92128" y="66619"/>
                  </a:lnTo>
                  <a:lnTo>
                    <a:pt x="95897" y="47955"/>
                  </a:lnTo>
                  <a:lnTo>
                    <a:pt x="92128" y="29291"/>
                  </a:lnTo>
                  <a:lnTo>
                    <a:pt x="81849" y="14047"/>
                  </a:lnTo>
                  <a:lnTo>
                    <a:pt x="66606" y="3769"/>
                  </a:lnTo>
                  <a:lnTo>
                    <a:pt x="47942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72" name="object 6172"/>
          <p:cNvSpPr txBox="1"/>
          <p:nvPr/>
        </p:nvSpPr>
        <p:spPr>
          <a:xfrm>
            <a:off x="5231108" y="6288502"/>
            <a:ext cx="46164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Новокузнецкая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6173" name="object 6173"/>
          <p:cNvGrpSpPr/>
          <p:nvPr/>
        </p:nvGrpSpPr>
        <p:grpSpPr>
          <a:xfrm>
            <a:off x="4786782" y="5828246"/>
            <a:ext cx="647065" cy="645160"/>
            <a:chOff x="4786782" y="5828246"/>
            <a:chExt cx="647065" cy="645160"/>
          </a:xfrm>
        </p:grpSpPr>
        <p:sp>
          <p:nvSpPr>
            <p:cNvPr id="6174" name="object 6174"/>
            <p:cNvSpPr/>
            <p:nvPr/>
          </p:nvSpPr>
          <p:spPr>
            <a:xfrm>
              <a:off x="5025198" y="6353090"/>
              <a:ext cx="47625" cy="28575"/>
            </a:xfrm>
            <a:custGeom>
              <a:avLst/>
              <a:gdLst/>
              <a:ahLst/>
              <a:cxnLst/>
              <a:rect l="l" t="t" r="r" b="b"/>
              <a:pathLst>
                <a:path w="47625" h="28575">
                  <a:moveTo>
                    <a:pt x="23393" y="0"/>
                  </a:moveTo>
                  <a:lnTo>
                    <a:pt x="23012" y="0"/>
                  </a:lnTo>
                  <a:lnTo>
                    <a:pt x="0" y="13284"/>
                  </a:lnTo>
                  <a:lnTo>
                    <a:pt x="0" y="14236"/>
                  </a:lnTo>
                  <a:lnTo>
                    <a:pt x="23736" y="27965"/>
                  </a:lnTo>
                  <a:lnTo>
                    <a:pt x="24739" y="27965"/>
                  </a:lnTo>
                  <a:lnTo>
                    <a:pt x="25552" y="27482"/>
                  </a:lnTo>
                  <a:lnTo>
                    <a:pt x="47434" y="14858"/>
                  </a:lnTo>
                  <a:lnTo>
                    <a:pt x="47434" y="13893"/>
                  </a:lnTo>
                  <a:lnTo>
                    <a:pt x="23393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5" name="object 6175"/>
            <p:cNvSpPr/>
            <p:nvPr/>
          </p:nvSpPr>
          <p:spPr>
            <a:xfrm>
              <a:off x="5028201" y="6354365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0" y="0"/>
                  </a:moveTo>
                  <a:lnTo>
                    <a:pt x="0" y="9601"/>
                  </a:lnTo>
                  <a:lnTo>
                    <a:pt x="20955" y="21704"/>
                  </a:lnTo>
                  <a:lnTo>
                    <a:pt x="20955" y="1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6" name="object 6176"/>
            <p:cNvSpPr/>
            <p:nvPr/>
          </p:nvSpPr>
          <p:spPr>
            <a:xfrm>
              <a:off x="5028201" y="6363967"/>
              <a:ext cx="20955" cy="15240"/>
            </a:xfrm>
            <a:custGeom>
              <a:avLst/>
              <a:gdLst/>
              <a:ahLst/>
              <a:cxnLst/>
              <a:rect l="l" t="t" r="r" b="b"/>
              <a:pathLst>
                <a:path w="20954" h="15239">
                  <a:moveTo>
                    <a:pt x="0" y="0"/>
                  </a:moveTo>
                  <a:lnTo>
                    <a:pt x="0" y="2768"/>
                  </a:lnTo>
                  <a:lnTo>
                    <a:pt x="20955" y="14871"/>
                  </a:lnTo>
                  <a:lnTo>
                    <a:pt x="20955" y="12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7" name="object 6177"/>
            <p:cNvSpPr/>
            <p:nvPr/>
          </p:nvSpPr>
          <p:spPr>
            <a:xfrm>
              <a:off x="5049161" y="6354353"/>
              <a:ext cx="20955" cy="22225"/>
            </a:xfrm>
            <a:custGeom>
              <a:avLst/>
              <a:gdLst/>
              <a:ahLst/>
              <a:cxnLst/>
              <a:rect l="l" t="t" r="r" b="b"/>
              <a:pathLst>
                <a:path w="20954" h="22225">
                  <a:moveTo>
                    <a:pt x="20955" y="12"/>
                  </a:moveTo>
                  <a:lnTo>
                    <a:pt x="10477" y="0"/>
                  </a:lnTo>
                  <a:lnTo>
                    <a:pt x="0" y="12115"/>
                  </a:lnTo>
                  <a:lnTo>
                    <a:pt x="0" y="21716"/>
                  </a:lnTo>
                  <a:lnTo>
                    <a:pt x="20955" y="9613"/>
                  </a:lnTo>
                  <a:lnTo>
                    <a:pt x="20955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8" name="object 6178"/>
            <p:cNvSpPr/>
            <p:nvPr/>
          </p:nvSpPr>
          <p:spPr>
            <a:xfrm>
              <a:off x="5049161" y="6363969"/>
              <a:ext cx="20955" cy="15240"/>
            </a:xfrm>
            <a:custGeom>
              <a:avLst/>
              <a:gdLst/>
              <a:ahLst/>
              <a:cxnLst/>
              <a:rect l="l" t="t" r="r" b="b"/>
              <a:pathLst>
                <a:path w="20954" h="15239">
                  <a:moveTo>
                    <a:pt x="20955" y="0"/>
                  </a:moveTo>
                  <a:lnTo>
                    <a:pt x="0" y="12103"/>
                  </a:lnTo>
                  <a:lnTo>
                    <a:pt x="0" y="14871"/>
                  </a:lnTo>
                  <a:lnTo>
                    <a:pt x="20955" y="2768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9" name="object 6179"/>
            <p:cNvSpPr/>
            <p:nvPr/>
          </p:nvSpPr>
          <p:spPr>
            <a:xfrm>
              <a:off x="5026832" y="6341420"/>
              <a:ext cx="45085" cy="27305"/>
            </a:xfrm>
            <a:custGeom>
              <a:avLst/>
              <a:gdLst/>
              <a:ahLst/>
              <a:cxnLst/>
              <a:rect l="l" t="t" r="r" b="b"/>
              <a:pathLst>
                <a:path w="45085" h="27304">
                  <a:moveTo>
                    <a:pt x="11366" y="0"/>
                  </a:moveTo>
                  <a:lnTo>
                    <a:pt x="0" y="14008"/>
                  </a:lnTo>
                  <a:lnTo>
                    <a:pt x="0" y="14516"/>
                  </a:lnTo>
                  <a:lnTo>
                    <a:pt x="21932" y="27190"/>
                  </a:lnTo>
                  <a:lnTo>
                    <a:pt x="33299" y="12941"/>
                  </a:lnTo>
                  <a:lnTo>
                    <a:pt x="44653" y="13576"/>
                  </a:lnTo>
                  <a:lnTo>
                    <a:pt x="22707" y="914"/>
                  </a:lnTo>
                  <a:lnTo>
                    <a:pt x="11366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0" name="object 6180"/>
            <p:cNvSpPr/>
            <p:nvPr/>
          </p:nvSpPr>
          <p:spPr>
            <a:xfrm>
              <a:off x="5048781" y="6354090"/>
              <a:ext cx="22860" cy="14604"/>
            </a:xfrm>
            <a:custGeom>
              <a:avLst/>
              <a:gdLst/>
              <a:ahLst/>
              <a:cxnLst/>
              <a:rect l="l" t="t" r="r" b="b"/>
              <a:pathLst>
                <a:path w="22860" h="14604">
                  <a:moveTo>
                    <a:pt x="11353" y="0"/>
                  </a:moveTo>
                  <a:lnTo>
                    <a:pt x="0" y="14008"/>
                  </a:lnTo>
                  <a:lnTo>
                    <a:pt x="0" y="14516"/>
                  </a:lnTo>
                  <a:lnTo>
                    <a:pt x="11353" y="507"/>
                  </a:lnTo>
                  <a:lnTo>
                    <a:pt x="22707" y="1409"/>
                  </a:lnTo>
                  <a:lnTo>
                    <a:pt x="22707" y="914"/>
                  </a:lnTo>
                  <a:lnTo>
                    <a:pt x="1135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1" name="object 6181"/>
            <p:cNvSpPr/>
            <p:nvPr/>
          </p:nvSpPr>
          <p:spPr>
            <a:xfrm>
              <a:off x="5026832" y="6341420"/>
              <a:ext cx="33655" cy="27305"/>
            </a:xfrm>
            <a:custGeom>
              <a:avLst/>
              <a:gdLst/>
              <a:ahLst/>
              <a:cxnLst/>
              <a:rect l="l" t="t" r="r" b="b"/>
              <a:pathLst>
                <a:path w="33654" h="27304">
                  <a:moveTo>
                    <a:pt x="11366" y="0"/>
                  </a:moveTo>
                  <a:lnTo>
                    <a:pt x="0" y="14008"/>
                  </a:lnTo>
                  <a:lnTo>
                    <a:pt x="21932" y="26682"/>
                  </a:lnTo>
                  <a:lnTo>
                    <a:pt x="33299" y="12661"/>
                  </a:lnTo>
                  <a:lnTo>
                    <a:pt x="1136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2" name="object 6182"/>
            <p:cNvSpPr/>
            <p:nvPr/>
          </p:nvSpPr>
          <p:spPr>
            <a:xfrm>
              <a:off x="5027104" y="6341033"/>
              <a:ext cx="32384" cy="27305"/>
            </a:xfrm>
            <a:custGeom>
              <a:avLst/>
              <a:gdLst/>
              <a:ahLst/>
              <a:cxnLst/>
              <a:rect l="l" t="t" r="r" b="b"/>
              <a:pathLst>
                <a:path w="32385" h="27304">
                  <a:moveTo>
                    <a:pt x="32042" y="12204"/>
                  </a:moveTo>
                  <a:lnTo>
                    <a:pt x="31978" y="11455"/>
                  </a:lnTo>
                  <a:lnTo>
                    <a:pt x="30949" y="10617"/>
                  </a:lnTo>
                  <a:lnTo>
                    <a:pt x="30200" y="10693"/>
                  </a:lnTo>
                  <a:lnTo>
                    <a:pt x="30162" y="10388"/>
                  </a:lnTo>
                  <a:lnTo>
                    <a:pt x="29133" y="9550"/>
                  </a:lnTo>
                  <a:lnTo>
                    <a:pt x="28384" y="9626"/>
                  </a:lnTo>
                  <a:lnTo>
                    <a:pt x="28333" y="9334"/>
                  </a:lnTo>
                  <a:lnTo>
                    <a:pt x="27305" y="8496"/>
                  </a:lnTo>
                  <a:lnTo>
                    <a:pt x="26555" y="8572"/>
                  </a:lnTo>
                  <a:lnTo>
                    <a:pt x="26504" y="8267"/>
                  </a:lnTo>
                  <a:lnTo>
                    <a:pt x="25476" y="7429"/>
                  </a:lnTo>
                  <a:lnTo>
                    <a:pt x="24726" y="7505"/>
                  </a:lnTo>
                  <a:lnTo>
                    <a:pt x="24676" y="7213"/>
                  </a:lnTo>
                  <a:lnTo>
                    <a:pt x="23647" y="6375"/>
                  </a:lnTo>
                  <a:lnTo>
                    <a:pt x="22885" y="6451"/>
                  </a:lnTo>
                  <a:lnTo>
                    <a:pt x="22860" y="6146"/>
                  </a:lnTo>
                  <a:lnTo>
                    <a:pt x="21831" y="5295"/>
                  </a:lnTo>
                  <a:lnTo>
                    <a:pt x="21069" y="5372"/>
                  </a:lnTo>
                  <a:lnTo>
                    <a:pt x="21031" y="5092"/>
                  </a:lnTo>
                  <a:lnTo>
                    <a:pt x="20015" y="4254"/>
                  </a:lnTo>
                  <a:lnTo>
                    <a:pt x="19253" y="4330"/>
                  </a:lnTo>
                  <a:lnTo>
                    <a:pt x="19202" y="4025"/>
                  </a:lnTo>
                  <a:lnTo>
                    <a:pt x="18173" y="3175"/>
                  </a:lnTo>
                  <a:lnTo>
                    <a:pt x="17424" y="3251"/>
                  </a:lnTo>
                  <a:lnTo>
                    <a:pt x="17373" y="2959"/>
                  </a:lnTo>
                  <a:lnTo>
                    <a:pt x="16344" y="2120"/>
                  </a:lnTo>
                  <a:lnTo>
                    <a:pt x="15595" y="2197"/>
                  </a:lnTo>
                  <a:lnTo>
                    <a:pt x="15544" y="1905"/>
                  </a:lnTo>
                  <a:lnTo>
                    <a:pt x="14516" y="1054"/>
                  </a:lnTo>
                  <a:lnTo>
                    <a:pt x="13766" y="1130"/>
                  </a:lnTo>
                  <a:lnTo>
                    <a:pt x="13728" y="838"/>
                  </a:lnTo>
                  <a:lnTo>
                    <a:pt x="12700" y="0"/>
                  </a:lnTo>
                  <a:lnTo>
                    <a:pt x="11950" y="76"/>
                  </a:lnTo>
                  <a:lnTo>
                    <a:pt x="0" y="14770"/>
                  </a:lnTo>
                  <a:lnTo>
                    <a:pt x="76" y="15532"/>
                  </a:lnTo>
                  <a:lnTo>
                    <a:pt x="812" y="16116"/>
                  </a:lnTo>
                  <a:lnTo>
                    <a:pt x="1079" y="16205"/>
                  </a:lnTo>
                  <a:lnTo>
                    <a:pt x="1346" y="16205"/>
                  </a:lnTo>
                  <a:lnTo>
                    <a:pt x="1689" y="16205"/>
                  </a:lnTo>
                  <a:lnTo>
                    <a:pt x="1841" y="16141"/>
                  </a:lnTo>
                  <a:lnTo>
                    <a:pt x="1892" y="16586"/>
                  </a:lnTo>
                  <a:lnTo>
                    <a:pt x="2628" y="17183"/>
                  </a:lnTo>
                  <a:lnTo>
                    <a:pt x="2895" y="17272"/>
                  </a:lnTo>
                  <a:lnTo>
                    <a:pt x="3162" y="17272"/>
                  </a:lnTo>
                  <a:lnTo>
                    <a:pt x="3505" y="17272"/>
                  </a:lnTo>
                  <a:lnTo>
                    <a:pt x="3670" y="17208"/>
                  </a:lnTo>
                  <a:lnTo>
                    <a:pt x="3721" y="17653"/>
                  </a:lnTo>
                  <a:lnTo>
                    <a:pt x="4457" y="18237"/>
                  </a:lnTo>
                  <a:lnTo>
                    <a:pt x="4724" y="18326"/>
                  </a:lnTo>
                  <a:lnTo>
                    <a:pt x="4991" y="18326"/>
                  </a:lnTo>
                  <a:lnTo>
                    <a:pt x="5334" y="18326"/>
                  </a:lnTo>
                  <a:lnTo>
                    <a:pt x="5499" y="18262"/>
                  </a:lnTo>
                  <a:lnTo>
                    <a:pt x="5549" y="18707"/>
                  </a:lnTo>
                  <a:lnTo>
                    <a:pt x="6299" y="19304"/>
                  </a:lnTo>
                  <a:lnTo>
                    <a:pt x="6553" y="19392"/>
                  </a:lnTo>
                  <a:lnTo>
                    <a:pt x="6819" y="19392"/>
                  </a:lnTo>
                  <a:lnTo>
                    <a:pt x="7162" y="19392"/>
                  </a:lnTo>
                  <a:lnTo>
                    <a:pt x="7327" y="19329"/>
                  </a:lnTo>
                  <a:lnTo>
                    <a:pt x="7378" y="19786"/>
                  </a:lnTo>
                  <a:lnTo>
                    <a:pt x="8128" y="20370"/>
                  </a:lnTo>
                  <a:lnTo>
                    <a:pt x="8382" y="20459"/>
                  </a:lnTo>
                  <a:lnTo>
                    <a:pt x="8648" y="20459"/>
                  </a:lnTo>
                  <a:lnTo>
                    <a:pt x="8991" y="20459"/>
                  </a:lnTo>
                  <a:lnTo>
                    <a:pt x="9156" y="20396"/>
                  </a:lnTo>
                  <a:lnTo>
                    <a:pt x="9194" y="20828"/>
                  </a:lnTo>
                  <a:lnTo>
                    <a:pt x="9944" y="21424"/>
                  </a:lnTo>
                  <a:lnTo>
                    <a:pt x="10210" y="21513"/>
                  </a:lnTo>
                  <a:lnTo>
                    <a:pt x="10477" y="21513"/>
                  </a:lnTo>
                  <a:lnTo>
                    <a:pt x="10820" y="21513"/>
                  </a:lnTo>
                  <a:lnTo>
                    <a:pt x="10960" y="21450"/>
                  </a:lnTo>
                  <a:lnTo>
                    <a:pt x="11010" y="21907"/>
                  </a:lnTo>
                  <a:lnTo>
                    <a:pt x="11760" y="22491"/>
                  </a:lnTo>
                  <a:lnTo>
                    <a:pt x="12026" y="22580"/>
                  </a:lnTo>
                  <a:lnTo>
                    <a:pt x="12293" y="22580"/>
                  </a:lnTo>
                  <a:lnTo>
                    <a:pt x="12636" y="22580"/>
                  </a:lnTo>
                  <a:lnTo>
                    <a:pt x="12801" y="22517"/>
                  </a:lnTo>
                  <a:lnTo>
                    <a:pt x="12852" y="22961"/>
                  </a:lnTo>
                  <a:lnTo>
                    <a:pt x="13589" y="23545"/>
                  </a:lnTo>
                  <a:lnTo>
                    <a:pt x="13855" y="23634"/>
                  </a:lnTo>
                  <a:lnTo>
                    <a:pt x="14122" y="23634"/>
                  </a:lnTo>
                  <a:lnTo>
                    <a:pt x="14465" y="23634"/>
                  </a:lnTo>
                  <a:lnTo>
                    <a:pt x="14630" y="23571"/>
                  </a:lnTo>
                  <a:lnTo>
                    <a:pt x="14681" y="24028"/>
                  </a:lnTo>
                  <a:lnTo>
                    <a:pt x="15417" y="24612"/>
                  </a:lnTo>
                  <a:lnTo>
                    <a:pt x="15684" y="24701"/>
                  </a:lnTo>
                  <a:lnTo>
                    <a:pt x="15951" y="24701"/>
                  </a:lnTo>
                  <a:lnTo>
                    <a:pt x="16294" y="24701"/>
                  </a:lnTo>
                  <a:lnTo>
                    <a:pt x="16459" y="24638"/>
                  </a:lnTo>
                  <a:lnTo>
                    <a:pt x="16510" y="25082"/>
                  </a:lnTo>
                  <a:lnTo>
                    <a:pt x="17246" y="25666"/>
                  </a:lnTo>
                  <a:lnTo>
                    <a:pt x="17513" y="25755"/>
                  </a:lnTo>
                  <a:lnTo>
                    <a:pt x="17780" y="25755"/>
                  </a:lnTo>
                  <a:lnTo>
                    <a:pt x="18122" y="25755"/>
                  </a:lnTo>
                  <a:lnTo>
                    <a:pt x="18275" y="25692"/>
                  </a:lnTo>
                  <a:lnTo>
                    <a:pt x="18326" y="26149"/>
                  </a:lnTo>
                  <a:lnTo>
                    <a:pt x="19062" y="26733"/>
                  </a:lnTo>
                  <a:lnTo>
                    <a:pt x="19329" y="26822"/>
                  </a:lnTo>
                  <a:lnTo>
                    <a:pt x="19596" y="26822"/>
                  </a:lnTo>
                  <a:lnTo>
                    <a:pt x="19939" y="26822"/>
                  </a:lnTo>
                  <a:lnTo>
                    <a:pt x="20281" y="26670"/>
                  </a:lnTo>
                  <a:lnTo>
                    <a:pt x="32042" y="12204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3" name="object 6183"/>
            <p:cNvSpPr/>
            <p:nvPr/>
          </p:nvSpPr>
          <p:spPr>
            <a:xfrm>
              <a:off x="5038242" y="6340932"/>
              <a:ext cx="33020" cy="14604"/>
            </a:xfrm>
            <a:custGeom>
              <a:avLst/>
              <a:gdLst/>
              <a:ahLst/>
              <a:cxnLst/>
              <a:rect l="l" t="t" r="r" b="b"/>
              <a:pathLst>
                <a:path w="33020" h="14604">
                  <a:moveTo>
                    <a:pt x="32473" y="12242"/>
                  </a:moveTo>
                  <a:lnTo>
                    <a:pt x="31978" y="11658"/>
                  </a:lnTo>
                  <a:lnTo>
                    <a:pt x="30581" y="11557"/>
                  </a:lnTo>
                  <a:lnTo>
                    <a:pt x="30619" y="11188"/>
                  </a:lnTo>
                  <a:lnTo>
                    <a:pt x="30124" y="10604"/>
                  </a:lnTo>
                  <a:lnTo>
                    <a:pt x="28714" y="10502"/>
                  </a:lnTo>
                  <a:lnTo>
                    <a:pt x="28752" y="10121"/>
                  </a:lnTo>
                  <a:lnTo>
                    <a:pt x="28257" y="9537"/>
                  </a:lnTo>
                  <a:lnTo>
                    <a:pt x="26847" y="9436"/>
                  </a:lnTo>
                  <a:lnTo>
                    <a:pt x="26885" y="9042"/>
                  </a:lnTo>
                  <a:lnTo>
                    <a:pt x="26390" y="8458"/>
                  </a:lnTo>
                  <a:lnTo>
                    <a:pt x="24980" y="8356"/>
                  </a:lnTo>
                  <a:lnTo>
                    <a:pt x="25019" y="7988"/>
                  </a:lnTo>
                  <a:lnTo>
                    <a:pt x="24523" y="7391"/>
                  </a:lnTo>
                  <a:lnTo>
                    <a:pt x="23863" y="7353"/>
                  </a:lnTo>
                  <a:lnTo>
                    <a:pt x="23114" y="7302"/>
                  </a:lnTo>
                  <a:lnTo>
                    <a:pt x="23152" y="6921"/>
                  </a:lnTo>
                  <a:lnTo>
                    <a:pt x="22656" y="6337"/>
                  </a:lnTo>
                  <a:lnTo>
                    <a:pt x="21259" y="6235"/>
                  </a:lnTo>
                  <a:lnTo>
                    <a:pt x="21297" y="5867"/>
                  </a:lnTo>
                  <a:lnTo>
                    <a:pt x="20802" y="5283"/>
                  </a:lnTo>
                  <a:lnTo>
                    <a:pt x="19392" y="5181"/>
                  </a:lnTo>
                  <a:lnTo>
                    <a:pt x="19431" y="4787"/>
                  </a:lnTo>
                  <a:lnTo>
                    <a:pt x="18935" y="4203"/>
                  </a:lnTo>
                  <a:lnTo>
                    <a:pt x="17526" y="4102"/>
                  </a:lnTo>
                  <a:lnTo>
                    <a:pt x="17564" y="3733"/>
                  </a:lnTo>
                  <a:lnTo>
                    <a:pt x="17068" y="3149"/>
                  </a:lnTo>
                  <a:lnTo>
                    <a:pt x="15659" y="3048"/>
                  </a:lnTo>
                  <a:lnTo>
                    <a:pt x="15697" y="2667"/>
                  </a:lnTo>
                  <a:lnTo>
                    <a:pt x="15201" y="2082"/>
                  </a:lnTo>
                  <a:lnTo>
                    <a:pt x="13804" y="1981"/>
                  </a:lnTo>
                  <a:lnTo>
                    <a:pt x="13843" y="1600"/>
                  </a:lnTo>
                  <a:lnTo>
                    <a:pt x="13347" y="1016"/>
                  </a:lnTo>
                  <a:lnTo>
                    <a:pt x="673" y="0"/>
                  </a:lnTo>
                  <a:lnTo>
                    <a:pt x="101" y="508"/>
                  </a:lnTo>
                  <a:lnTo>
                    <a:pt x="0" y="1816"/>
                  </a:lnTo>
                  <a:lnTo>
                    <a:pt x="482" y="2400"/>
                  </a:lnTo>
                  <a:lnTo>
                    <a:pt x="1879" y="2514"/>
                  </a:lnTo>
                  <a:lnTo>
                    <a:pt x="1854" y="2870"/>
                  </a:lnTo>
                  <a:lnTo>
                    <a:pt x="2336" y="3454"/>
                  </a:lnTo>
                  <a:lnTo>
                    <a:pt x="3746" y="3568"/>
                  </a:lnTo>
                  <a:lnTo>
                    <a:pt x="3721" y="3937"/>
                  </a:lnTo>
                  <a:lnTo>
                    <a:pt x="4203" y="4521"/>
                  </a:lnTo>
                  <a:lnTo>
                    <a:pt x="5613" y="4635"/>
                  </a:lnTo>
                  <a:lnTo>
                    <a:pt x="5588" y="5003"/>
                  </a:lnTo>
                  <a:lnTo>
                    <a:pt x="6070" y="5588"/>
                  </a:lnTo>
                  <a:lnTo>
                    <a:pt x="7480" y="5702"/>
                  </a:lnTo>
                  <a:lnTo>
                    <a:pt x="7454" y="6083"/>
                  </a:lnTo>
                  <a:lnTo>
                    <a:pt x="7937" y="6654"/>
                  </a:lnTo>
                  <a:lnTo>
                    <a:pt x="9334" y="6769"/>
                  </a:lnTo>
                  <a:lnTo>
                    <a:pt x="9309" y="7124"/>
                  </a:lnTo>
                  <a:lnTo>
                    <a:pt x="9791" y="7708"/>
                  </a:lnTo>
                  <a:lnTo>
                    <a:pt x="11201" y="7823"/>
                  </a:lnTo>
                  <a:lnTo>
                    <a:pt x="11176" y="8191"/>
                  </a:lnTo>
                  <a:lnTo>
                    <a:pt x="11658" y="8775"/>
                  </a:lnTo>
                  <a:lnTo>
                    <a:pt x="13068" y="8890"/>
                  </a:lnTo>
                  <a:lnTo>
                    <a:pt x="13042" y="9258"/>
                  </a:lnTo>
                  <a:lnTo>
                    <a:pt x="13525" y="9842"/>
                  </a:lnTo>
                  <a:lnTo>
                    <a:pt x="14935" y="9956"/>
                  </a:lnTo>
                  <a:lnTo>
                    <a:pt x="14909" y="10337"/>
                  </a:lnTo>
                  <a:lnTo>
                    <a:pt x="15392" y="10909"/>
                  </a:lnTo>
                  <a:lnTo>
                    <a:pt x="16802" y="11023"/>
                  </a:lnTo>
                  <a:lnTo>
                    <a:pt x="16776" y="11391"/>
                  </a:lnTo>
                  <a:lnTo>
                    <a:pt x="17259" y="11976"/>
                  </a:lnTo>
                  <a:lnTo>
                    <a:pt x="18656" y="12090"/>
                  </a:lnTo>
                  <a:lnTo>
                    <a:pt x="18630" y="12458"/>
                  </a:lnTo>
                  <a:lnTo>
                    <a:pt x="19113" y="13042"/>
                  </a:lnTo>
                  <a:lnTo>
                    <a:pt x="31229" y="14008"/>
                  </a:lnTo>
                  <a:lnTo>
                    <a:pt x="31851" y="14008"/>
                  </a:lnTo>
                  <a:lnTo>
                    <a:pt x="32372" y="13525"/>
                  </a:lnTo>
                  <a:lnTo>
                    <a:pt x="32473" y="12242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4" name="object 6184"/>
            <p:cNvSpPr/>
            <p:nvPr/>
          </p:nvSpPr>
          <p:spPr>
            <a:xfrm>
              <a:off x="5044463" y="636816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06"/>
                  </a:lnTo>
                  <a:lnTo>
                    <a:pt x="3352" y="4737"/>
                  </a:lnTo>
                  <a:lnTo>
                    <a:pt x="3352" y="1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5" name="object 6185"/>
            <p:cNvSpPr/>
            <p:nvPr/>
          </p:nvSpPr>
          <p:spPr>
            <a:xfrm>
              <a:off x="5045608" y="636887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876" y="3200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09" y="3035"/>
                  </a:lnTo>
                  <a:lnTo>
                    <a:pt x="876" y="3200"/>
                  </a:lnTo>
                  <a:close/>
                </a:path>
                <a:path w="1904" h="3810">
                  <a:moveTo>
                    <a:pt x="1765" y="3721"/>
                  </a:moveTo>
                  <a:lnTo>
                    <a:pt x="1155" y="685"/>
                  </a:lnTo>
                  <a:lnTo>
                    <a:pt x="368" y="203"/>
                  </a:lnTo>
                  <a:lnTo>
                    <a:pt x="977" y="3251"/>
                  </a:lnTo>
                  <a:lnTo>
                    <a:pt x="1765" y="37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6" name="object 6186"/>
            <p:cNvSpPr/>
            <p:nvPr/>
          </p:nvSpPr>
          <p:spPr>
            <a:xfrm>
              <a:off x="5044518" y="636819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793"/>
                  </a:lnTo>
                  <a:lnTo>
                    <a:pt x="3378" y="4737"/>
                  </a:lnTo>
                  <a:lnTo>
                    <a:pt x="3378" y="4508"/>
                  </a:lnTo>
                  <a:lnTo>
                    <a:pt x="3225" y="4508"/>
                  </a:lnTo>
                  <a:lnTo>
                    <a:pt x="262" y="2793"/>
                  </a:lnTo>
                  <a:lnTo>
                    <a:pt x="152" y="215"/>
                  </a:lnTo>
                  <a:lnTo>
                    <a:pt x="375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5" y="215"/>
                  </a:moveTo>
                  <a:lnTo>
                    <a:pt x="152" y="215"/>
                  </a:lnTo>
                  <a:lnTo>
                    <a:pt x="3137" y="1943"/>
                  </a:lnTo>
                  <a:lnTo>
                    <a:pt x="3225" y="4508"/>
                  </a:lnTo>
                  <a:lnTo>
                    <a:pt x="3378" y="4508"/>
                  </a:lnTo>
                  <a:lnTo>
                    <a:pt x="3378" y="1943"/>
                  </a:lnTo>
                  <a:lnTo>
                    <a:pt x="375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7" name="object 6187"/>
            <p:cNvSpPr/>
            <p:nvPr/>
          </p:nvSpPr>
          <p:spPr>
            <a:xfrm>
              <a:off x="5044457" y="636823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06"/>
                  </a:lnTo>
                  <a:lnTo>
                    <a:pt x="3378" y="4737"/>
                  </a:lnTo>
                  <a:lnTo>
                    <a:pt x="3378" y="4508"/>
                  </a:lnTo>
                  <a:lnTo>
                    <a:pt x="3225" y="4508"/>
                  </a:lnTo>
                  <a:lnTo>
                    <a:pt x="262" y="2806"/>
                  </a:lnTo>
                  <a:lnTo>
                    <a:pt x="152" y="215"/>
                  </a:lnTo>
                  <a:lnTo>
                    <a:pt x="375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5" y="215"/>
                  </a:moveTo>
                  <a:lnTo>
                    <a:pt x="152" y="215"/>
                  </a:lnTo>
                  <a:lnTo>
                    <a:pt x="3116" y="1943"/>
                  </a:lnTo>
                  <a:lnTo>
                    <a:pt x="3225" y="4508"/>
                  </a:lnTo>
                  <a:lnTo>
                    <a:pt x="3378" y="4508"/>
                  </a:lnTo>
                  <a:lnTo>
                    <a:pt x="3378" y="1943"/>
                  </a:lnTo>
                  <a:lnTo>
                    <a:pt x="375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8" name="object 6188"/>
            <p:cNvSpPr/>
            <p:nvPr/>
          </p:nvSpPr>
          <p:spPr>
            <a:xfrm>
              <a:off x="5045499" y="636873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19"/>
                  </a:lnTo>
                  <a:lnTo>
                    <a:pt x="165" y="2908"/>
                  </a:lnTo>
                  <a:lnTo>
                    <a:pt x="177" y="2768"/>
                  </a:lnTo>
                  <a:lnTo>
                    <a:pt x="127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9" name="object 6189"/>
            <p:cNvSpPr/>
            <p:nvPr/>
          </p:nvSpPr>
          <p:spPr>
            <a:xfrm>
              <a:off x="5045419" y="636878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241" y="2933"/>
                  </a:lnTo>
                  <a:lnTo>
                    <a:pt x="253" y="2793"/>
                  </a:lnTo>
                  <a:lnTo>
                    <a:pt x="152" y="228"/>
                  </a:lnTo>
                  <a:lnTo>
                    <a:pt x="317" y="317"/>
                  </a:lnTo>
                  <a:lnTo>
                    <a:pt x="317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0" name="object 6190"/>
            <p:cNvSpPr/>
            <p:nvPr/>
          </p:nvSpPr>
          <p:spPr>
            <a:xfrm>
              <a:off x="5046795" y="636948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165" y="2908"/>
                  </a:lnTo>
                  <a:lnTo>
                    <a:pt x="177" y="2768"/>
                  </a:lnTo>
                  <a:lnTo>
                    <a:pt x="127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1" name="object 6191"/>
            <p:cNvSpPr/>
            <p:nvPr/>
          </p:nvSpPr>
          <p:spPr>
            <a:xfrm>
              <a:off x="5046715" y="636953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241" y="2933"/>
                  </a:lnTo>
                  <a:lnTo>
                    <a:pt x="253" y="2793"/>
                  </a:lnTo>
                  <a:lnTo>
                    <a:pt x="152" y="215"/>
                  </a:lnTo>
                  <a:lnTo>
                    <a:pt x="317" y="317"/>
                  </a:lnTo>
                  <a:lnTo>
                    <a:pt x="33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2" name="object 6192"/>
            <p:cNvSpPr/>
            <p:nvPr/>
          </p:nvSpPr>
          <p:spPr>
            <a:xfrm>
              <a:off x="5044208" y="636798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114" y="0"/>
                  </a:moveTo>
                  <a:lnTo>
                    <a:pt x="114" y="2959"/>
                  </a:lnTo>
                  <a:lnTo>
                    <a:pt x="152" y="3111"/>
                  </a:lnTo>
                  <a:lnTo>
                    <a:pt x="254" y="228"/>
                  </a:lnTo>
                  <a:lnTo>
                    <a:pt x="3632" y="2184"/>
                  </a:lnTo>
                  <a:lnTo>
                    <a:pt x="3632" y="4991"/>
                  </a:lnTo>
                  <a:lnTo>
                    <a:pt x="3670" y="5130"/>
                  </a:lnTo>
                  <a:lnTo>
                    <a:pt x="3771" y="212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3" name="object 6193"/>
            <p:cNvSpPr/>
            <p:nvPr/>
          </p:nvSpPr>
          <p:spPr>
            <a:xfrm>
              <a:off x="5044198" y="636807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70" y="2095"/>
                  </a:moveTo>
                  <a:lnTo>
                    <a:pt x="2425" y="1397"/>
                  </a:lnTo>
                  <a:lnTo>
                    <a:pt x="0" y="0"/>
                  </a:lnTo>
                  <a:lnTo>
                    <a:pt x="0" y="2946"/>
                  </a:lnTo>
                  <a:lnTo>
                    <a:pt x="152" y="3022"/>
                  </a:lnTo>
                  <a:lnTo>
                    <a:pt x="152" y="215"/>
                  </a:lnTo>
                  <a:lnTo>
                    <a:pt x="2425" y="1524"/>
                  </a:lnTo>
                  <a:lnTo>
                    <a:pt x="3517" y="2171"/>
                  </a:lnTo>
                  <a:lnTo>
                    <a:pt x="3517" y="4965"/>
                  </a:lnTo>
                  <a:lnTo>
                    <a:pt x="3670" y="5054"/>
                  </a:lnTo>
                  <a:lnTo>
                    <a:pt x="3670" y="20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4" name="object 6194"/>
            <p:cNvSpPr/>
            <p:nvPr/>
          </p:nvSpPr>
          <p:spPr>
            <a:xfrm>
              <a:off x="5039364" y="636521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06"/>
                  </a:lnTo>
                  <a:lnTo>
                    <a:pt x="3352" y="4737"/>
                  </a:lnTo>
                  <a:lnTo>
                    <a:pt x="3352" y="1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5" name="object 6195"/>
            <p:cNvSpPr/>
            <p:nvPr/>
          </p:nvSpPr>
          <p:spPr>
            <a:xfrm>
              <a:off x="5040503" y="6365938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876" y="3200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09" y="3035"/>
                  </a:lnTo>
                  <a:lnTo>
                    <a:pt x="876" y="3200"/>
                  </a:lnTo>
                  <a:close/>
                </a:path>
                <a:path w="1904" h="3810">
                  <a:moveTo>
                    <a:pt x="1765" y="3721"/>
                  </a:moveTo>
                  <a:lnTo>
                    <a:pt x="1155" y="685"/>
                  </a:lnTo>
                  <a:lnTo>
                    <a:pt x="368" y="203"/>
                  </a:lnTo>
                  <a:lnTo>
                    <a:pt x="977" y="3238"/>
                  </a:lnTo>
                  <a:lnTo>
                    <a:pt x="1765" y="37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6" name="object 6196"/>
            <p:cNvSpPr/>
            <p:nvPr/>
          </p:nvSpPr>
          <p:spPr>
            <a:xfrm>
              <a:off x="5039420" y="636525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06"/>
                  </a:lnTo>
                  <a:lnTo>
                    <a:pt x="3378" y="4737"/>
                  </a:lnTo>
                  <a:lnTo>
                    <a:pt x="3378" y="4521"/>
                  </a:lnTo>
                  <a:lnTo>
                    <a:pt x="3225" y="4521"/>
                  </a:lnTo>
                  <a:lnTo>
                    <a:pt x="262" y="2806"/>
                  </a:lnTo>
                  <a:lnTo>
                    <a:pt x="152" y="215"/>
                  </a:lnTo>
                  <a:lnTo>
                    <a:pt x="375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5" y="215"/>
                  </a:moveTo>
                  <a:lnTo>
                    <a:pt x="152" y="215"/>
                  </a:lnTo>
                  <a:lnTo>
                    <a:pt x="3116" y="1943"/>
                  </a:lnTo>
                  <a:lnTo>
                    <a:pt x="3225" y="4521"/>
                  </a:lnTo>
                  <a:lnTo>
                    <a:pt x="3378" y="4521"/>
                  </a:lnTo>
                  <a:lnTo>
                    <a:pt x="3378" y="1943"/>
                  </a:lnTo>
                  <a:lnTo>
                    <a:pt x="375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7" name="object 6197"/>
            <p:cNvSpPr/>
            <p:nvPr/>
          </p:nvSpPr>
          <p:spPr>
            <a:xfrm>
              <a:off x="5039358" y="636529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793"/>
                  </a:lnTo>
                  <a:lnTo>
                    <a:pt x="3378" y="4737"/>
                  </a:lnTo>
                  <a:lnTo>
                    <a:pt x="3378" y="4521"/>
                  </a:lnTo>
                  <a:lnTo>
                    <a:pt x="3225" y="4521"/>
                  </a:lnTo>
                  <a:lnTo>
                    <a:pt x="261" y="2793"/>
                  </a:lnTo>
                  <a:lnTo>
                    <a:pt x="152" y="215"/>
                  </a:lnTo>
                  <a:lnTo>
                    <a:pt x="377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7" y="215"/>
                  </a:moveTo>
                  <a:lnTo>
                    <a:pt x="152" y="215"/>
                  </a:lnTo>
                  <a:lnTo>
                    <a:pt x="3225" y="2006"/>
                  </a:lnTo>
                  <a:lnTo>
                    <a:pt x="3225" y="4521"/>
                  </a:lnTo>
                  <a:lnTo>
                    <a:pt x="3378" y="4521"/>
                  </a:lnTo>
                  <a:lnTo>
                    <a:pt x="3378" y="1930"/>
                  </a:lnTo>
                  <a:lnTo>
                    <a:pt x="377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8" name="object 6198"/>
            <p:cNvSpPr/>
            <p:nvPr/>
          </p:nvSpPr>
          <p:spPr>
            <a:xfrm>
              <a:off x="5040402" y="636579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165" y="2908"/>
                  </a:lnTo>
                  <a:lnTo>
                    <a:pt x="177" y="2768"/>
                  </a:lnTo>
                  <a:lnTo>
                    <a:pt x="127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9" name="object 6199"/>
            <p:cNvSpPr/>
            <p:nvPr/>
          </p:nvSpPr>
          <p:spPr>
            <a:xfrm>
              <a:off x="5040322" y="636583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19"/>
                  </a:lnTo>
                  <a:lnTo>
                    <a:pt x="241" y="2946"/>
                  </a:lnTo>
                  <a:lnTo>
                    <a:pt x="253" y="2806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0" name="object 6200"/>
            <p:cNvSpPr/>
            <p:nvPr/>
          </p:nvSpPr>
          <p:spPr>
            <a:xfrm>
              <a:off x="5041697" y="636655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165" y="2895"/>
                  </a:lnTo>
                  <a:lnTo>
                    <a:pt x="177" y="2755"/>
                  </a:lnTo>
                  <a:lnTo>
                    <a:pt x="139" y="2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1" name="object 6201"/>
            <p:cNvSpPr/>
            <p:nvPr/>
          </p:nvSpPr>
          <p:spPr>
            <a:xfrm>
              <a:off x="5041630" y="636658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241" y="2933"/>
                  </a:lnTo>
                  <a:lnTo>
                    <a:pt x="241" y="2793"/>
                  </a:lnTo>
                  <a:lnTo>
                    <a:pt x="139" y="228"/>
                  </a:lnTo>
                  <a:lnTo>
                    <a:pt x="304" y="317"/>
                  </a:lnTo>
                  <a:lnTo>
                    <a:pt x="304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2" name="object 6202"/>
            <p:cNvSpPr/>
            <p:nvPr/>
          </p:nvSpPr>
          <p:spPr>
            <a:xfrm>
              <a:off x="5039110" y="636504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114" y="0"/>
                  </a:moveTo>
                  <a:lnTo>
                    <a:pt x="114" y="2946"/>
                  </a:lnTo>
                  <a:lnTo>
                    <a:pt x="152" y="3098"/>
                  </a:lnTo>
                  <a:lnTo>
                    <a:pt x="254" y="228"/>
                  </a:lnTo>
                  <a:lnTo>
                    <a:pt x="3619" y="2171"/>
                  </a:lnTo>
                  <a:lnTo>
                    <a:pt x="3619" y="4991"/>
                  </a:lnTo>
                  <a:lnTo>
                    <a:pt x="3670" y="5130"/>
                  </a:lnTo>
                  <a:lnTo>
                    <a:pt x="3771" y="2108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3" name="object 6203"/>
            <p:cNvSpPr/>
            <p:nvPr/>
          </p:nvSpPr>
          <p:spPr>
            <a:xfrm>
              <a:off x="5039106" y="636512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70" y="2095"/>
                  </a:moveTo>
                  <a:lnTo>
                    <a:pt x="2425" y="1384"/>
                  </a:lnTo>
                  <a:lnTo>
                    <a:pt x="0" y="0"/>
                  </a:lnTo>
                  <a:lnTo>
                    <a:pt x="0" y="2946"/>
                  </a:lnTo>
                  <a:lnTo>
                    <a:pt x="152" y="3009"/>
                  </a:lnTo>
                  <a:lnTo>
                    <a:pt x="152" y="215"/>
                  </a:lnTo>
                  <a:lnTo>
                    <a:pt x="2425" y="1524"/>
                  </a:lnTo>
                  <a:lnTo>
                    <a:pt x="3517" y="2159"/>
                  </a:lnTo>
                  <a:lnTo>
                    <a:pt x="3517" y="4965"/>
                  </a:lnTo>
                  <a:lnTo>
                    <a:pt x="3670" y="5054"/>
                  </a:lnTo>
                  <a:lnTo>
                    <a:pt x="3670" y="20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4" name="object 6204"/>
            <p:cNvSpPr/>
            <p:nvPr/>
          </p:nvSpPr>
          <p:spPr>
            <a:xfrm>
              <a:off x="5034269" y="63622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06"/>
                  </a:lnTo>
                  <a:lnTo>
                    <a:pt x="3352" y="4737"/>
                  </a:lnTo>
                  <a:lnTo>
                    <a:pt x="3352" y="1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5" name="object 6205"/>
            <p:cNvSpPr/>
            <p:nvPr/>
          </p:nvSpPr>
          <p:spPr>
            <a:xfrm>
              <a:off x="5035410" y="6362992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876" y="3200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09" y="3035"/>
                  </a:lnTo>
                  <a:lnTo>
                    <a:pt x="876" y="3200"/>
                  </a:lnTo>
                  <a:close/>
                </a:path>
                <a:path w="1904" h="3810">
                  <a:moveTo>
                    <a:pt x="1765" y="3721"/>
                  </a:moveTo>
                  <a:lnTo>
                    <a:pt x="1155" y="685"/>
                  </a:lnTo>
                  <a:lnTo>
                    <a:pt x="368" y="203"/>
                  </a:lnTo>
                  <a:lnTo>
                    <a:pt x="977" y="3251"/>
                  </a:lnTo>
                  <a:lnTo>
                    <a:pt x="1765" y="372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6" name="object 6206"/>
            <p:cNvSpPr/>
            <p:nvPr/>
          </p:nvSpPr>
          <p:spPr>
            <a:xfrm>
              <a:off x="5034324" y="636231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793"/>
                  </a:lnTo>
                  <a:lnTo>
                    <a:pt x="3378" y="4737"/>
                  </a:lnTo>
                  <a:lnTo>
                    <a:pt x="3378" y="4508"/>
                  </a:lnTo>
                  <a:lnTo>
                    <a:pt x="3225" y="4508"/>
                  </a:lnTo>
                  <a:lnTo>
                    <a:pt x="262" y="2793"/>
                  </a:lnTo>
                  <a:lnTo>
                    <a:pt x="152" y="215"/>
                  </a:lnTo>
                  <a:lnTo>
                    <a:pt x="377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7" y="215"/>
                  </a:moveTo>
                  <a:lnTo>
                    <a:pt x="152" y="215"/>
                  </a:lnTo>
                  <a:lnTo>
                    <a:pt x="3116" y="1930"/>
                  </a:lnTo>
                  <a:lnTo>
                    <a:pt x="3225" y="4508"/>
                  </a:lnTo>
                  <a:lnTo>
                    <a:pt x="3378" y="4508"/>
                  </a:lnTo>
                  <a:lnTo>
                    <a:pt x="3378" y="1930"/>
                  </a:lnTo>
                  <a:lnTo>
                    <a:pt x="377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7" name="object 6207"/>
            <p:cNvSpPr/>
            <p:nvPr/>
          </p:nvSpPr>
          <p:spPr>
            <a:xfrm>
              <a:off x="5034262" y="636234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06"/>
                  </a:lnTo>
                  <a:lnTo>
                    <a:pt x="3378" y="4737"/>
                  </a:lnTo>
                  <a:lnTo>
                    <a:pt x="3378" y="4521"/>
                  </a:lnTo>
                  <a:lnTo>
                    <a:pt x="3225" y="4521"/>
                  </a:lnTo>
                  <a:lnTo>
                    <a:pt x="262" y="2806"/>
                  </a:lnTo>
                  <a:lnTo>
                    <a:pt x="152" y="215"/>
                  </a:lnTo>
                  <a:lnTo>
                    <a:pt x="375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5" y="215"/>
                  </a:moveTo>
                  <a:lnTo>
                    <a:pt x="152" y="215"/>
                  </a:lnTo>
                  <a:lnTo>
                    <a:pt x="3116" y="1943"/>
                  </a:lnTo>
                  <a:lnTo>
                    <a:pt x="3225" y="4521"/>
                  </a:lnTo>
                  <a:lnTo>
                    <a:pt x="3378" y="4521"/>
                  </a:lnTo>
                  <a:lnTo>
                    <a:pt x="3378" y="1943"/>
                  </a:lnTo>
                  <a:lnTo>
                    <a:pt x="375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8" name="object 6208"/>
            <p:cNvSpPr/>
            <p:nvPr/>
          </p:nvSpPr>
          <p:spPr>
            <a:xfrm>
              <a:off x="5035304" y="636285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19"/>
                  </a:lnTo>
                  <a:lnTo>
                    <a:pt x="165" y="2908"/>
                  </a:lnTo>
                  <a:lnTo>
                    <a:pt x="177" y="2768"/>
                  </a:lnTo>
                  <a:lnTo>
                    <a:pt x="127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9" name="object 6209"/>
            <p:cNvSpPr/>
            <p:nvPr/>
          </p:nvSpPr>
          <p:spPr>
            <a:xfrm>
              <a:off x="5035225" y="636289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241" y="2933"/>
                  </a:lnTo>
                  <a:lnTo>
                    <a:pt x="253" y="2793"/>
                  </a:lnTo>
                  <a:lnTo>
                    <a:pt x="152" y="228"/>
                  </a:lnTo>
                  <a:lnTo>
                    <a:pt x="317" y="317"/>
                  </a:lnTo>
                  <a:lnTo>
                    <a:pt x="317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0" name="object 6210"/>
            <p:cNvSpPr/>
            <p:nvPr/>
          </p:nvSpPr>
          <p:spPr>
            <a:xfrm>
              <a:off x="5036601" y="63636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165" y="2908"/>
                  </a:lnTo>
                  <a:lnTo>
                    <a:pt x="177" y="2768"/>
                  </a:lnTo>
                  <a:lnTo>
                    <a:pt x="139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1" name="object 6211"/>
            <p:cNvSpPr/>
            <p:nvPr/>
          </p:nvSpPr>
          <p:spPr>
            <a:xfrm>
              <a:off x="5036521" y="636363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19"/>
                  </a:lnTo>
                  <a:lnTo>
                    <a:pt x="241" y="2946"/>
                  </a:lnTo>
                  <a:lnTo>
                    <a:pt x="253" y="2806"/>
                  </a:lnTo>
                  <a:lnTo>
                    <a:pt x="152" y="228"/>
                  </a:lnTo>
                  <a:lnTo>
                    <a:pt x="317" y="330"/>
                  </a:lnTo>
                  <a:lnTo>
                    <a:pt x="317" y="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2" name="object 6212"/>
            <p:cNvSpPr/>
            <p:nvPr/>
          </p:nvSpPr>
          <p:spPr>
            <a:xfrm>
              <a:off x="5034014" y="636209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114" y="0"/>
                  </a:moveTo>
                  <a:lnTo>
                    <a:pt x="114" y="2959"/>
                  </a:lnTo>
                  <a:lnTo>
                    <a:pt x="152" y="3098"/>
                  </a:lnTo>
                  <a:lnTo>
                    <a:pt x="254" y="228"/>
                  </a:lnTo>
                  <a:lnTo>
                    <a:pt x="3632" y="2184"/>
                  </a:lnTo>
                  <a:lnTo>
                    <a:pt x="3632" y="4991"/>
                  </a:lnTo>
                  <a:lnTo>
                    <a:pt x="3670" y="5130"/>
                  </a:lnTo>
                  <a:lnTo>
                    <a:pt x="3771" y="212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3" name="object 6213"/>
            <p:cNvSpPr/>
            <p:nvPr/>
          </p:nvSpPr>
          <p:spPr>
            <a:xfrm>
              <a:off x="5034013" y="63621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70" y="2095"/>
                  </a:moveTo>
                  <a:lnTo>
                    <a:pt x="2425" y="1397"/>
                  </a:lnTo>
                  <a:lnTo>
                    <a:pt x="0" y="0"/>
                  </a:lnTo>
                  <a:lnTo>
                    <a:pt x="0" y="2946"/>
                  </a:lnTo>
                  <a:lnTo>
                    <a:pt x="152" y="3009"/>
                  </a:lnTo>
                  <a:lnTo>
                    <a:pt x="152" y="215"/>
                  </a:lnTo>
                  <a:lnTo>
                    <a:pt x="2425" y="1524"/>
                  </a:lnTo>
                  <a:lnTo>
                    <a:pt x="3517" y="2171"/>
                  </a:lnTo>
                  <a:lnTo>
                    <a:pt x="3517" y="4965"/>
                  </a:lnTo>
                  <a:lnTo>
                    <a:pt x="3670" y="5054"/>
                  </a:lnTo>
                  <a:lnTo>
                    <a:pt x="3670" y="20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4" name="object 6214"/>
            <p:cNvSpPr/>
            <p:nvPr/>
          </p:nvSpPr>
          <p:spPr>
            <a:xfrm>
              <a:off x="5029170" y="635933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06"/>
                  </a:lnTo>
                  <a:lnTo>
                    <a:pt x="3352" y="4749"/>
                  </a:lnTo>
                  <a:lnTo>
                    <a:pt x="3352" y="19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5" name="object 6215"/>
            <p:cNvSpPr/>
            <p:nvPr/>
          </p:nvSpPr>
          <p:spPr>
            <a:xfrm>
              <a:off x="5030317" y="6360058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876" y="3200"/>
                  </a:moveTo>
                  <a:lnTo>
                    <a:pt x="266" y="165"/>
                  </a:lnTo>
                  <a:lnTo>
                    <a:pt x="0" y="0"/>
                  </a:lnTo>
                  <a:lnTo>
                    <a:pt x="609" y="3035"/>
                  </a:lnTo>
                  <a:lnTo>
                    <a:pt x="876" y="3200"/>
                  </a:lnTo>
                  <a:close/>
                </a:path>
                <a:path w="1904" h="3810">
                  <a:moveTo>
                    <a:pt x="1765" y="3708"/>
                  </a:moveTo>
                  <a:lnTo>
                    <a:pt x="1155" y="673"/>
                  </a:lnTo>
                  <a:lnTo>
                    <a:pt x="368" y="203"/>
                  </a:lnTo>
                  <a:lnTo>
                    <a:pt x="977" y="3238"/>
                  </a:lnTo>
                  <a:lnTo>
                    <a:pt x="1765" y="3708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6" name="object 6216"/>
            <p:cNvSpPr/>
            <p:nvPr/>
          </p:nvSpPr>
          <p:spPr>
            <a:xfrm>
              <a:off x="5029226" y="6359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806"/>
                  </a:lnTo>
                  <a:lnTo>
                    <a:pt x="3378" y="4737"/>
                  </a:lnTo>
                  <a:lnTo>
                    <a:pt x="3378" y="4508"/>
                  </a:lnTo>
                  <a:lnTo>
                    <a:pt x="3225" y="4508"/>
                  </a:lnTo>
                  <a:lnTo>
                    <a:pt x="262" y="2806"/>
                  </a:lnTo>
                  <a:lnTo>
                    <a:pt x="152" y="215"/>
                  </a:lnTo>
                  <a:lnTo>
                    <a:pt x="375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5" y="215"/>
                  </a:moveTo>
                  <a:lnTo>
                    <a:pt x="152" y="215"/>
                  </a:lnTo>
                  <a:lnTo>
                    <a:pt x="3116" y="1943"/>
                  </a:lnTo>
                  <a:lnTo>
                    <a:pt x="3225" y="4508"/>
                  </a:lnTo>
                  <a:lnTo>
                    <a:pt x="3378" y="4508"/>
                  </a:lnTo>
                  <a:lnTo>
                    <a:pt x="3378" y="1943"/>
                  </a:lnTo>
                  <a:lnTo>
                    <a:pt x="375" y="21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7" name="object 6217"/>
            <p:cNvSpPr/>
            <p:nvPr/>
          </p:nvSpPr>
          <p:spPr>
            <a:xfrm>
              <a:off x="5029165" y="635940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0"/>
                  </a:moveTo>
                  <a:lnTo>
                    <a:pt x="0" y="2793"/>
                  </a:lnTo>
                  <a:lnTo>
                    <a:pt x="3378" y="4737"/>
                  </a:lnTo>
                  <a:lnTo>
                    <a:pt x="3378" y="4521"/>
                  </a:lnTo>
                  <a:lnTo>
                    <a:pt x="3225" y="4521"/>
                  </a:lnTo>
                  <a:lnTo>
                    <a:pt x="261" y="2793"/>
                  </a:lnTo>
                  <a:lnTo>
                    <a:pt x="152" y="215"/>
                  </a:lnTo>
                  <a:lnTo>
                    <a:pt x="377" y="215"/>
                  </a:lnTo>
                  <a:lnTo>
                    <a:pt x="0" y="0"/>
                  </a:lnTo>
                  <a:close/>
                </a:path>
                <a:path w="3810" h="5079">
                  <a:moveTo>
                    <a:pt x="377" y="215"/>
                  </a:moveTo>
                  <a:lnTo>
                    <a:pt x="152" y="215"/>
                  </a:lnTo>
                  <a:lnTo>
                    <a:pt x="3116" y="1930"/>
                  </a:lnTo>
                  <a:lnTo>
                    <a:pt x="3225" y="4521"/>
                  </a:lnTo>
                  <a:lnTo>
                    <a:pt x="3378" y="4521"/>
                  </a:lnTo>
                  <a:lnTo>
                    <a:pt x="3378" y="1930"/>
                  </a:lnTo>
                  <a:lnTo>
                    <a:pt x="377" y="21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8" name="object 6218"/>
            <p:cNvSpPr/>
            <p:nvPr/>
          </p:nvSpPr>
          <p:spPr>
            <a:xfrm>
              <a:off x="5030208" y="635991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165" y="2908"/>
                  </a:lnTo>
                  <a:lnTo>
                    <a:pt x="177" y="2768"/>
                  </a:lnTo>
                  <a:lnTo>
                    <a:pt x="127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9" name="object 6219"/>
            <p:cNvSpPr/>
            <p:nvPr/>
          </p:nvSpPr>
          <p:spPr>
            <a:xfrm>
              <a:off x="5030128" y="63599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241" y="2933"/>
                  </a:lnTo>
                  <a:lnTo>
                    <a:pt x="253" y="2793"/>
                  </a:lnTo>
                  <a:lnTo>
                    <a:pt x="152" y="228"/>
                  </a:lnTo>
                  <a:lnTo>
                    <a:pt x="317" y="317"/>
                  </a:lnTo>
                  <a:lnTo>
                    <a:pt x="317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0" name="object 6220"/>
            <p:cNvSpPr/>
            <p:nvPr/>
          </p:nvSpPr>
          <p:spPr>
            <a:xfrm>
              <a:off x="5031504" y="636066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19"/>
                  </a:lnTo>
                  <a:lnTo>
                    <a:pt x="165" y="2908"/>
                  </a:lnTo>
                  <a:lnTo>
                    <a:pt x="177" y="2768"/>
                  </a:lnTo>
                  <a:lnTo>
                    <a:pt x="127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1" name="object 6221"/>
            <p:cNvSpPr/>
            <p:nvPr/>
          </p:nvSpPr>
          <p:spPr>
            <a:xfrm>
              <a:off x="5031423" y="6360703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0" y="0"/>
                  </a:moveTo>
                  <a:lnTo>
                    <a:pt x="0" y="2806"/>
                  </a:lnTo>
                  <a:lnTo>
                    <a:pt x="241" y="2933"/>
                  </a:lnTo>
                  <a:lnTo>
                    <a:pt x="253" y="2793"/>
                  </a:lnTo>
                  <a:lnTo>
                    <a:pt x="152" y="228"/>
                  </a:lnTo>
                  <a:lnTo>
                    <a:pt x="317" y="317"/>
                  </a:lnTo>
                  <a:lnTo>
                    <a:pt x="330" y="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2" name="object 6222"/>
            <p:cNvSpPr/>
            <p:nvPr/>
          </p:nvSpPr>
          <p:spPr>
            <a:xfrm>
              <a:off x="5028917" y="635916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101" y="0"/>
                  </a:moveTo>
                  <a:lnTo>
                    <a:pt x="101" y="2946"/>
                  </a:lnTo>
                  <a:lnTo>
                    <a:pt x="152" y="3098"/>
                  </a:lnTo>
                  <a:lnTo>
                    <a:pt x="254" y="228"/>
                  </a:lnTo>
                  <a:lnTo>
                    <a:pt x="3619" y="2171"/>
                  </a:lnTo>
                  <a:lnTo>
                    <a:pt x="3619" y="4991"/>
                  </a:lnTo>
                  <a:lnTo>
                    <a:pt x="3670" y="5143"/>
                  </a:lnTo>
                  <a:lnTo>
                    <a:pt x="3771" y="2108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3" name="object 6223"/>
            <p:cNvSpPr/>
            <p:nvPr/>
          </p:nvSpPr>
          <p:spPr>
            <a:xfrm>
              <a:off x="5028907" y="635924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70" y="2095"/>
                  </a:moveTo>
                  <a:lnTo>
                    <a:pt x="2425" y="1384"/>
                  </a:lnTo>
                  <a:lnTo>
                    <a:pt x="0" y="0"/>
                  </a:lnTo>
                  <a:lnTo>
                    <a:pt x="0" y="2946"/>
                  </a:lnTo>
                  <a:lnTo>
                    <a:pt x="152" y="3009"/>
                  </a:lnTo>
                  <a:lnTo>
                    <a:pt x="152" y="215"/>
                  </a:lnTo>
                  <a:lnTo>
                    <a:pt x="2425" y="1524"/>
                  </a:lnTo>
                  <a:lnTo>
                    <a:pt x="3517" y="2159"/>
                  </a:lnTo>
                  <a:lnTo>
                    <a:pt x="3517" y="4965"/>
                  </a:lnTo>
                  <a:lnTo>
                    <a:pt x="3670" y="5054"/>
                  </a:lnTo>
                  <a:lnTo>
                    <a:pt x="3670" y="20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4" name="object 6224"/>
            <p:cNvSpPr/>
            <p:nvPr/>
          </p:nvSpPr>
          <p:spPr>
            <a:xfrm>
              <a:off x="5050380" y="636821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30"/>
                  </a:lnTo>
                  <a:lnTo>
                    <a:pt x="0" y="4737"/>
                  </a:lnTo>
                  <a:lnTo>
                    <a:pt x="3352" y="2806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5" name="object 6225"/>
            <p:cNvSpPr/>
            <p:nvPr/>
          </p:nvSpPr>
          <p:spPr>
            <a:xfrm>
              <a:off x="5050802" y="6368935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409" y="203"/>
                  </a:moveTo>
                  <a:lnTo>
                    <a:pt x="622" y="685"/>
                  </a:lnTo>
                  <a:lnTo>
                    <a:pt x="0" y="3721"/>
                  </a:lnTo>
                  <a:lnTo>
                    <a:pt x="800" y="3251"/>
                  </a:lnTo>
                  <a:lnTo>
                    <a:pt x="1409" y="203"/>
                  </a:lnTo>
                  <a:close/>
                </a:path>
                <a:path w="1904" h="3810">
                  <a:moveTo>
                    <a:pt x="1790" y="0"/>
                  </a:moveTo>
                  <a:lnTo>
                    <a:pt x="1524" y="165"/>
                  </a:lnTo>
                  <a:lnTo>
                    <a:pt x="901" y="3200"/>
                  </a:lnTo>
                  <a:lnTo>
                    <a:pt x="1181" y="3035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6" name="object 6226"/>
            <p:cNvSpPr/>
            <p:nvPr/>
          </p:nvSpPr>
          <p:spPr>
            <a:xfrm>
              <a:off x="5050292" y="636824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0" y="1930"/>
                  </a:lnTo>
                  <a:lnTo>
                    <a:pt x="0" y="4749"/>
                  </a:lnTo>
                  <a:lnTo>
                    <a:pt x="375" y="4533"/>
                  </a:lnTo>
                  <a:lnTo>
                    <a:pt x="165" y="4533"/>
                  </a:lnTo>
                  <a:lnTo>
                    <a:pt x="275" y="1930"/>
                  </a:lnTo>
                  <a:lnTo>
                    <a:pt x="3238" y="228"/>
                  </a:lnTo>
                  <a:lnTo>
                    <a:pt x="3378" y="228"/>
                  </a:lnTo>
                  <a:lnTo>
                    <a:pt x="3378" y="0"/>
                  </a:lnTo>
                  <a:close/>
                </a:path>
                <a:path w="3810" h="5079">
                  <a:moveTo>
                    <a:pt x="3378" y="228"/>
                  </a:moveTo>
                  <a:lnTo>
                    <a:pt x="3238" y="228"/>
                  </a:lnTo>
                  <a:lnTo>
                    <a:pt x="3129" y="2806"/>
                  </a:lnTo>
                  <a:lnTo>
                    <a:pt x="165" y="4533"/>
                  </a:lnTo>
                  <a:lnTo>
                    <a:pt x="375" y="4533"/>
                  </a:lnTo>
                  <a:lnTo>
                    <a:pt x="3378" y="2806"/>
                  </a:lnTo>
                  <a:lnTo>
                    <a:pt x="3378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7" name="object 6227"/>
            <p:cNvSpPr/>
            <p:nvPr/>
          </p:nvSpPr>
          <p:spPr>
            <a:xfrm>
              <a:off x="5050365" y="636826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43"/>
                  </a:lnTo>
                  <a:lnTo>
                    <a:pt x="0" y="4749"/>
                  </a:lnTo>
                  <a:lnTo>
                    <a:pt x="374" y="4533"/>
                  </a:lnTo>
                  <a:lnTo>
                    <a:pt x="152" y="4533"/>
                  </a:lnTo>
                  <a:lnTo>
                    <a:pt x="262" y="1943"/>
                  </a:lnTo>
                  <a:lnTo>
                    <a:pt x="3225" y="228"/>
                  </a:lnTo>
                  <a:lnTo>
                    <a:pt x="3352" y="228"/>
                  </a:lnTo>
                  <a:lnTo>
                    <a:pt x="3352" y="0"/>
                  </a:lnTo>
                  <a:close/>
                </a:path>
                <a:path w="3810" h="5079">
                  <a:moveTo>
                    <a:pt x="3352" y="228"/>
                  </a:moveTo>
                  <a:lnTo>
                    <a:pt x="3225" y="228"/>
                  </a:lnTo>
                  <a:lnTo>
                    <a:pt x="3116" y="2819"/>
                  </a:lnTo>
                  <a:lnTo>
                    <a:pt x="152" y="4533"/>
                  </a:lnTo>
                  <a:lnTo>
                    <a:pt x="374" y="4533"/>
                  </a:lnTo>
                  <a:lnTo>
                    <a:pt x="3352" y="2819"/>
                  </a:lnTo>
                  <a:lnTo>
                    <a:pt x="3352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8" name="object 6228"/>
            <p:cNvSpPr/>
            <p:nvPr/>
          </p:nvSpPr>
          <p:spPr>
            <a:xfrm>
              <a:off x="5052461" y="636878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14" y="2743"/>
                  </a:lnTo>
                  <a:lnTo>
                    <a:pt x="76" y="2908"/>
                  </a:lnTo>
                  <a:lnTo>
                    <a:pt x="241" y="281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9" name="object 6229"/>
            <p:cNvSpPr/>
            <p:nvPr/>
          </p:nvSpPr>
          <p:spPr>
            <a:xfrm>
              <a:off x="5052451" y="636883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17" y="0"/>
                  </a:moveTo>
                  <a:lnTo>
                    <a:pt x="0" y="177"/>
                  </a:lnTo>
                  <a:lnTo>
                    <a:pt x="12" y="317"/>
                  </a:lnTo>
                  <a:lnTo>
                    <a:pt x="177" y="228"/>
                  </a:lnTo>
                  <a:lnTo>
                    <a:pt x="177" y="2755"/>
                  </a:lnTo>
                  <a:lnTo>
                    <a:pt x="88" y="2933"/>
                  </a:lnTo>
                  <a:lnTo>
                    <a:pt x="317" y="2806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0" name="object 6230"/>
            <p:cNvSpPr/>
            <p:nvPr/>
          </p:nvSpPr>
          <p:spPr>
            <a:xfrm>
              <a:off x="5051163" y="636954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1" name="object 6231"/>
            <p:cNvSpPr/>
            <p:nvPr/>
          </p:nvSpPr>
          <p:spPr>
            <a:xfrm>
              <a:off x="5051163" y="6369586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77"/>
                  </a:lnTo>
                  <a:lnTo>
                    <a:pt x="0" y="317"/>
                  </a:lnTo>
                  <a:lnTo>
                    <a:pt x="165" y="215"/>
                  </a:lnTo>
                  <a:lnTo>
                    <a:pt x="165" y="2755"/>
                  </a:lnTo>
                  <a:lnTo>
                    <a:pt x="76" y="2933"/>
                  </a:lnTo>
                  <a:lnTo>
                    <a:pt x="304" y="280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2" name="object 6232"/>
            <p:cNvSpPr/>
            <p:nvPr/>
          </p:nvSpPr>
          <p:spPr>
            <a:xfrm>
              <a:off x="5050220" y="6368035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57" y="0"/>
                  </a:moveTo>
                  <a:lnTo>
                    <a:pt x="0" y="2120"/>
                  </a:lnTo>
                  <a:lnTo>
                    <a:pt x="0" y="5079"/>
                  </a:lnTo>
                  <a:lnTo>
                    <a:pt x="139" y="4991"/>
                  </a:lnTo>
                  <a:lnTo>
                    <a:pt x="139" y="2184"/>
                  </a:lnTo>
                  <a:lnTo>
                    <a:pt x="3505" y="228"/>
                  </a:lnTo>
                  <a:lnTo>
                    <a:pt x="3505" y="3047"/>
                  </a:lnTo>
                  <a:lnTo>
                    <a:pt x="3657" y="2959"/>
                  </a:lnTo>
                  <a:lnTo>
                    <a:pt x="3759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3" name="object 6233"/>
            <p:cNvSpPr/>
            <p:nvPr/>
          </p:nvSpPr>
          <p:spPr>
            <a:xfrm>
              <a:off x="5050320" y="636812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57" y="0"/>
                  </a:moveTo>
                  <a:lnTo>
                    <a:pt x="1244" y="1397"/>
                  </a:lnTo>
                  <a:lnTo>
                    <a:pt x="0" y="2095"/>
                  </a:lnTo>
                  <a:lnTo>
                    <a:pt x="0" y="5054"/>
                  </a:lnTo>
                  <a:lnTo>
                    <a:pt x="139" y="4965"/>
                  </a:lnTo>
                  <a:lnTo>
                    <a:pt x="139" y="2171"/>
                  </a:lnTo>
                  <a:lnTo>
                    <a:pt x="1244" y="1536"/>
                  </a:lnTo>
                  <a:lnTo>
                    <a:pt x="3517" y="215"/>
                  </a:lnTo>
                  <a:lnTo>
                    <a:pt x="3517" y="3022"/>
                  </a:lnTo>
                  <a:lnTo>
                    <a:pt x="3657" y="2946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4" name="object 6234"/>
            <p:cNvSpPr/>
            <p:nvPr/>
          </p:nvSpPr>
          <p:spPr>
            <a:xfrm>
              <a:off x="5055482" y="6365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30"/>
                  </a:lnTo>
                  <a:lnTo>
                    <a:pt x="0" y="4749"/>
                  </a:lnTo>
                  <a:lnTo>
                    <a:pt x="3352" y="2806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5" name="object 6235"/>
            <p:cNvSpPr/>
            <p:nvPr/>
          </p:nvSpPr>
          <p:spPr>
            <a:xfrm>
              <a:off x="5055920" y="636598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397" y="203"/>
                  </a:moveTo>
                  <a:lnTo>
                    <a:pt x="609" y="685"/>
                  </a:lnTo>
                  <a:lnTo>
                    <a:pt x="0" y="3708"/>
                  </a:lnTo>
                  <a:lnTo>
                    <a:pt x="787" y="3238"/>
                  </a:lnTo>
                  <a:lnTo>
                    <a:pt x="1397" y="203"/>
                  </a:lnTo>
                  <a:close/>
                </a:path>
                <a:path w="1904" h="3810">
                  <a:moveTo>
                    <a:pt x="1752" y="0"/>
                  </a:moveTo>
                  <a:lnTo>
                    <a:pt x="1498" y="165"/>
                  </a:lnTo>
                  <a:lnTo>
                    <a:pt x="889" y="3200"/>
                  </a:lnTo>
                  <a:lnTo>
                    <a:pt x="1155" y="3035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6" name="object 6236"/>
            <p:cNvSpPr/>
            <p:nvPr/>
          </p:nvSpPr>
          <p:spPr>
            <a:xfrm>
              <a:off x="5055387" y="636529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0" y="1943"/>
                  </a:lnTo>
                  <a:lnTo>
                    <a:pt x="0" y="4749"/>
                  </a:lnTo>
                  <a:lnTo>
                    <a:pt x="377" y="4533"/>
                  </a:lnTo>
                  <a:lnTo>
                    <a:pt x="165" y="4533"/>
                  </a:lnTo>
                  <a:lnTo>
                    <a:pt x="274" y="1943"/>
                  </a:lnTo>
                  <a:lnTo>
                    <a:pt x="3238" y="228"/>
                  </a:lnTo>
                  <a:lnTo>
                    <a:pt x="3378" y="228"/>
                  </a:lnTo>
                  <a:lnTo>
                    <a:pt x="3378" y="0"/>
                  </a:lnTo>
                  <a:close/>
                </a:path>
                <a:path w="3810" h="5079">
                  <a:moveTo>
                    <a:pt x="3378" y="228"/>
                  </a:moveTo>
                  <a:lnTo>
                    <a:pt x="3238" y="228"/>
                  </a:lnTo>
                  <a:lnTo>
                    <a:pt x="3128" y="2819"/>
                  </a:lnTo>
                  <a:lnTo>
                    <a:pt x="165" y="4533"/>
                  </a:lnTo>
                  <a:lnTo>
                    <a:pt x="377" y="4533"/>
                  </a:lnTo>
                  <a:lnTo>
                    <a:pt x="3378" y="2819"/>
                  </a:lnTo>
                  <a:lnTo>
                    <a:pt x="3378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7" name="object 6237"/>
            <p:cNvSpPr/>
            <p:nvPr/>
          </p:nvSpPr>
          <p:spPr>
            <a:xfrm>
              <a:off x="5055450" y="636533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0" y="1930"/>
                  </a:lnTo>
                  <a:lnTo>
                    <a:pt x="0" y="4749"/>
                  </a:lnTo>
                  <a:lnTo>
                    <a:pt x="375" y="4533"/>
                  </a:lnTo>
                  <a:lnTo>
                    <a:pt x="165" y="4533"/>
                  </a:lnTo>
                  <a:lnTo>
                    <a:pt x="275" y="1930"/>
                  </a:lnTo>
                  <a:lnTo>
                    <a:pt x="3238" y="228"/>
                  </a:lnTo>
                  <a:lnTo>
                    <a:pt x="3378" y="228"/>
                  </a:lnTo>
                  <a:lnTo>
                    <a:pt x="3378" y="0"/>
                  </a:lnTo>
                  <a:close/>
                </a:path>
                <a:path w="3810" h="5079">
                  <a:moveTo>
                    <a:pt x="3378" y="228"/>
                  </a:moveTo>
                  <a:lnTo>
                    <a:pt x="3238" y="228"/>
                  </a:lnTo>
                  <a:lnTo>
                    <a:pt x="3129" y="2806"/>
                  </a:lnTo>
                  <a:lnTo>
                    <a:pt x="165" y="4533"/>
                  </a:lnTo>
                  <a:lnTo>
                    <a:pt x="375" y="4533"/>
                  </a:lnTo>
                  <a:lnTo>
                    <a:pt x="3378" y="2806"/>
                  </a:lnTo>
                  <a:lnTo>
                    <a:pt x="3378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8" name="object 6238"/>
            <p:cNvSpPr/>
            <p:nvPr/>
          </p:nvSpPr>
          <p:spPr>
            <a:xfrm>
              <a:off x="5057556" y="636585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9" name="object 6239"/>
            <p:cNvSpPr/>
            <p:nvPr/>
          </p:nvSpPr>
          <p:spPr>
            <a:xfrm>
              <a:off x="5057561" y="636588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768"/>
                  </a:lnTo>
                  <a:lnTo>
                    <a:pt x="76" y="2946"/>
                  </a:lnTo>
                  <a:lnTo>
                    <a:pt x="304" y="2819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0" name="object 6240"/>
            <p:cNvSpPr/>
            <p:nvPr/>
          </p:nvSpPr>
          <p:spPr>
            <a:xfrm>
              <a:off x="5056262" y="636660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39"/>
                  </a:lnTo>
                  <a:lnTo>
                    <a:pt x="0" y="279"/>
                  </a:lnTo>
                  <a:lnTo>
                    <a:pt x="101" y="2730"/>
                  </a:lnTo>
                  <a:lnTo>
                    <a:pt x="76" y="2895"/>
                  </a:lnTo>
                  <a:lnTo>
                    <a:pt x="241" y="2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1" name="object 6241"/>
            <p:cNvSpPr/>
            <p:nvPr/>
          </p:nvSpPr>
          <p:spPr>
            <a:xfrm>
              <a:off x="5056262" y="636664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77"/>
                  </a:lnTo>
                  <a:lnTo>
                    <a:pt x="0" y="317"/>
                  </a:lnTo>
                  <a:lnTo>
                    <a:pt x="165" y="228"/>
                  </a:lnTo>
                  <a:lnTo>
                    <a:pt x="165" y="2755"/>
                  </a:lnTo>
                  <a:lnTo>
                    <a:pt x="76" y="2933"/>
                  </a:lnTo>
                  <a:lnTo>
                    <a:pt x="304" y="280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2" name="object 6242"/>
            <p:cNvSpPr/>
            <p:nvPr/>
          </p:nvSpPr>
          <p:spPr>
            <a:xfrm>
              <a:off x="5055316" y="6365101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57" y="0"/>
                  </a:moveTo>
                  <a:lnTo>
                    <a:pt x="0" y="2108"/>
                  </a:lnTo>
                  <a:lnTo>
                    <a:pt x="0" y="5079"/>
                  </a:lnTo>
                  <a:lnTo>
                    <a:pt x="139" y="4991"/>
                  </a:lnTo>
                  <a:lnTo>
                    <a:pt x="139" y="2171"/>
                  </a:lnTo>
                  <a:lnTo>
                    <a:pt x="3517" y="228"/>
                  </a:lnTo>
                  <a:lnTo>
                    <a:pt x="3517" y="3035"/>
                  </a:lnTo>
                  <a:lnTo>
                    <a:pt x="3657" y="2946"/>
                  </a:lnTo>
                  <a:lnTo>
                    <a:pt x="3759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3" name="object 6243"/>
            <p:cNvSpPr/>
            <p:nvPr/>
          </p:nvSpPr>
          <p:spPr>
            <a:xfrm>
              <a:off x="5055412" y="636517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57" y="0"/>
                  </a:moveTo>
                  <a:lnTo>
                    <a:pt x="1244" y="1384"/>
                  </a:lnTo>
                  <a:lnTo>
                    <a:pt x="0" y="2095"/>
                  </a:lnTo>
                  <a:lnTo>
                    <a:pt x="0" y="5067"/>
                  </a:lnTo>
                  <a:lnTo>
                    <a:pt x="139" y="4978"/>
                  </a:lnTo>
                  <a:lnTo>
                    <a:pt x="139" y="2171"/>
                  </a:lnTo>
                  <a:lnTo>
                    <a:pt x="1244" y="1549"/>
                  </a:lnTo>
                  <a:lnTo>
                    <a:pt x="3517" y="215"/>
                  </a:lnTo>
                  <a:lnTo>
                    <a:pt x="3517" y="3009"/>
                  </a:lnTo>
                  <a:lnTo>
                    <a:pt x="3657" y="2946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4" name="object 6244"/>
            <p:cNvSpPr/>
            <p:nvPr/>
          </p:nvSpPr>
          <p:spPr>
            <a:xfrm>
              <a:off x="5060578" y="636233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30"/>
                  </a:lnTo>
                  <a:lnTo>
                    <a:pt x="0" y="4737"/>
                  </a:lnTo>
                  <a:lnTo>
                    <a:pt x="3352" y="2806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5" name="object 6245"/>
            <p:cNvSpPr/>
            <p:nvPr/>
          </p:nvSpPr>
          <p:spPr>
            <a:xfrm>
              <a:off x="5061013" y="6363043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397" y="203"/>
                  </a:moveTo>
                  <a:lnTo>
                    <a:pt x="609" y="685"/>
                  </a:lnTo>
                  <a:lnTo>
                    <a:pt x="0" y="3721"/>
                  </a:lnTo>
                  <a:lnTo>
                    <a:pt x="787" y="3251"/>
                  </a:lnTo>
                  <a:lnTo>
                    <a:pt x="1397" y="203"/>
                  </a:lnTo>
                  <a:close/>
                </a:path>
                <a:path w="1904" h="3810">
                  <a:moveTo>
                    <a:pt x="1765" y="0"/>
                  </a:moveTo>
                  <a:lnTo>
                    <a:pt x="1498" y="165"/>
                  </a:lnTo>
                  <a:lnTo>
                    <a:pt x="889" y="3200"/>
                  </a:lnTo>
                  <a:lnTo>
                    <a:pt x="1155" y="3035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6" name="object 6246"/>
            <p:cNvSpPr/>
            <p:nvPr/>
          </p:nvSpPr>
          <p:spPr>
            <a:xfrm>
              <a:off x="5060498" y="636235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65" y="0"/>
                  </a:moveTo>
                  <a:lnTo>
                    <a:pt x="0" y="1930"/>
                  </a:lnTo>
                  <a:lnTo>
                    <a:pt x="0" y="4749"/>
                  </a:lnTo>
                  <a:lnTo>
                    <a:pt x="373" y="4533"/>
                  </a:lnTo>
                  <a:lnTo>
                    <a:pt x="152" y="4533"/>
                  </a:lnTo>
                  <a:lnTo>
                    <a:pt x="262" y="1930"/>
                  </a:lnTo>
                  <a:lnTo>
                    <a:pt x="3225" y="228"/>
                  </a:lnTo>
                  <a:lnTo>
                    <a:pt x="3365" y="228"/>
                  </a:lnTo>
                  <a:lnTo>
                    <a:pt x="3365" y="0"/>
                  </a:lnTo>
                  <a:close/>
                </a:path>
                <a:path w="3810" h="5079">
                  <a:moveTo>
                    <a:pt x="3365" y="228"/>
                  </a:moveTo>
                  <a:lnTo>
                    <a:pt x="3225" y="228"/>
                  </a:lnTo>
                  <a:lnTo>
                    <a:pt x="3116" y="2806"/>
                  </a:lnTo>
                  <a:lnTo>
                    <a:pt x="152" y="4533"/>
                  </a:lnTo>
                  <a:lnTo>
                    <a:pt x="373" y="4533"/>
                  </a:lnTo>
                  <a:lnTo>
                    <a:pt x="3365" y="2806"/>
                  </a:lnTo>
                  <a:lnTo>
                    <a:pt x="3365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7" name="object 6247"/>
            <p:cNvSpPr/>
            <p:nvPr/>
          </p:nvSpPr>
          <p:spPr>
            <a:xfrm>
              <a:off x="5060559" y="636238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65" y="0"/>
                  </a:moveTo>
                  <a:lnTo>
                    <a:pt x="0" y="1943"/>
                  </a:lnTo>
                  <a:lnTo>
                    <a:pt x="0" y="4749"/>
                  </a:lnTo>
                  <a:lnTo>
                    <a:pt x="376" y="4533"/>
                  </a:lnTo>
                  <a:lnTo>
                    <a:pt x="152" y="4533"/>
                  </a:lnTo>
                  <a:lnTo>
                    <a:pt x="262" y="1943"/>
                  </a:lnTo>
                  <a:lnTo>
                    <a:pt x="3225" y="228"/>
                  </a:lnTo>
                  <a:lnTo>
                    <a:pt x="3365" y="228"/>
                  </a:lnTo>
                  <a:lnTo>
                    <a:pt x="3365" y="0"/>
                  </a:lnTo>
                  <a:close/>
                </a:path>
                <a:path w="3810" h="5079">
                  <a:moveTo>
                    <a:pt x="3365" y="228"/>
                  </a:moveTo>
                  <a:lnTo>
                    <a:pt x="3225" y="228"/>
                  </a:lnTo>
                  <a:lnTo>
                    <a:pt x="3116" y="2819"/>
                  </a:lnTo>
                  <a:lnTo>
                    <a:pt x="152" y="4533"/>
                  </a:lnTo>
                  <a:lnTo>
                    <a:pt x="376" y="4533"/>
                  </a:lnTo>
                  <a:lnTo>
                    <a:pt x="3365" y="2819"/>
                  </a:lnTo>
                  <a:lnTo>
                    <a:pt x="3365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8" name="object 6248"/>
            <p:cNvSpPr/>
            <p:nvPr/>
          </p:nvSpPr>
          <p:spPr>
            <a:xfrm>
              <a:off x="5062654" y="636290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1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9" name="object 6249"/>
            <p:cNvSpPr/>
            <p:nvPr/>
          </p:nvSpPr>
          <p:spPr>
            <a:xfrm>
              <a:off x="5062659" y="636295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77"/>
                  </a:lnTo>
                  <a:lnTo>
                    <a:pt x="0" y="317"/>
                  </a:lnTo>
                  <a:lnTo>
                    <a:pt x="165" y="228"/>
                  </a:lnTo>
                  <a:lnTo>
                    <a:pt x="165" y="2755"/>
                  </a:lnTo>
                  <a:lnTo>
                    <a:pt x="76" y="2933"/>
                  </a:lnTo>
                  <a:lnTo>
                    <a:pt x="304" y="280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0" name="object 6250"/>
            <p:cNvSpPr/>
            <p:nvPr/>
          </p:nvSpPr>
          <p:spPr>
            <a:xfrm>
              <a:off x="5061357" y="636365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1" name="object 6251"/>
            <p:cNvSpPr/>
            <p:nvPr/>
          </p:nvSpPr>
          <p:spPr>
            <a:xfrm>
              <a:off x="5061357" y="636370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77"/>
                  </a:lnTo>
                  <a:lnTo>
                    <a:pt x="0" y="317"/>
                  </a:lnTo>
                  <a:lnTo>
                    <a:pt x="165" y="215"/>
                  </a:lnTo>
                  <a:lnTo>
                    <a:pt x="165" y="2755"/>
                  </a:lnTo>
                  <a:lnTo>
                    <a:pt x="76" y="2933"/>
                  </a:lnTo>
                  <a:lnTo>
                    <a:pt x="304" y="280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2" name="object 6252"/>
            <p:cNvSpPr/>
            <p:nvPr/>
          </p:nvSpPr>
          <p:spPr>
            <a:xfrm>
              <a:off x="5060415" y="6362152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57" y="0"/>
                  </a:moveTo>
                  <a:lnTo>
                    <a:pt x="0" y="2120"/>
                  </a:lnTo>
                  <a:lnTo>
                    <a:pt x="0" y="5079"/>
                  </a:lnTo>
                  <a:lnTo>
                    <a:pt x="139" y="4991"/>
                  </a:lnTo>
                  <a:lnTo>
                    <a:pt x="139" y="2184"/>
                  </a:lnTo>
                  <a:lnTo>
                    <a:pt x="3517" y="228"/>
                  </a:lnTo>
                  <a:lnTo>
                    <a:pt x="3517" y="3047"/>
                  </a:lnTo>
                  <a:lnTo>
                    <a:pt x="3657" y="2959"/>
                  </a:lnTo>
                  <a:lnTo>
                    <a:pt x="3759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3" name="object 6253"/>
            <p:cNvSpPr/>
            <p:nvPr/>
          </p:nvSpPr>
          <p:spPr>
            <a:xfrm>
              <a:off x="5060518" y="636224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44" y="0"/>
                  </a:moveTo>
                  <a:lnTo>
                    <a:pt x="1244" y="1384"/>
                  </a:lnTo>
                  <a:lnTo>
                    <a:pt x="0" y="2095"/>
                  </a:lnTo>
                  <a:lnTo>
                    <a:pt x="0" y="5054"/>
                  </a:lnTo>
                  <a:lnTo>
                    <a:pt x="139" y="4965"/>
                  </a:lnTo>
                  <a:lnTo>
                    <a:pt x="139" y="2171"/>
                  </a:lnTo>
                  <a:lnTo>
                    <a:pt x="1244" y="1536"/>
                  </a:lnTo>
                  <a:lnTo>
                    <a:pt x="3505" y="215"/>
                  </a:lnTo>
                  <a:lnTo>
                    <a:pt x="3505" y="3022"/>
                  </a:lnTo>
                  <a:lnTo>
                    <a:pt x="3644" y="2946"/>
                  </a:lnTo>
                  <a:lnTo>
                    <a:pt x="36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4" name="object 6254"/>
            <p:cNvSpPr/>
            <p:nvPr/>
          </p:nvSpPr>
          <p:spPr>
            <a:xfrm>
              <a:off x="5065674" y="635938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30"/>
                  </a:lnTo>
                  <a:lnTo>
                    <a:pt x="0" y="4737"/>
                  </a:lnTo>
                  <a:lnTo>
                    <a:pt x="3352" y="2806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5" name="object 6255"/>
            <p:cNvSpPr/>
            <p:nvPr/>
          </p:nvSpPr>
          <p:spPr>
            <a:xfrm>
              <a:off x="5066106" y="6360109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397" y="215"/>
                  </a:moveTo>
                  <a:lnTo>
                    <a:pt x="609" y="685"/>
                  </a:lnTo>
                  <a:lnTo>
                    <a:pt x="0" y="3721"/>
                  </a:lnTo>
                  <a:lnTo>
                    <a:pt x="787" y="3251"/>
                  </a:lnTo>
                  <a:lnTo>
                    <a:pt x="1397" y="215"/>
                  </a:lnTo>
                  <a:close/>
                </a:path>
                <a:path w="1904" h="3810">
                  <a:moveTo>
                    <a:pt x="1765" y="0"/>
                  </a:moveTo>
                  <a:lnTo>
                    <a:pt x="1511" y="165"/>
                  </a:lnTo>
                  <a:lnTo>
                    <a:pt x="901" y="3200"/>
                  </a:lnTo>
                  <a:lnTo>
                    <a:pt x="1168" y="3035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6" name="object 6256"/>
            <p:cNvSpPr/>
            <p:nvPr/>
          </p:nvSpPr>
          <p:spPr>
            <a:xfrm>
              <a:off x="5065596" y="635940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65" y="0"/>
                  </a:moveTo>
                  <a:lnTo>
                    <a:pt x="0" y="1943"/>
                  </a:lnTo>
                  <a:lnTo>
                    <a:pt x="0" y="4749"/>
                  </a:lnTo>
                  <a:lnTo>
                    <a:pt x="376" y="4533"/>
                  </a:lnTo>
                  <a:lnTo>
                    <a:pt x="152" y="4533"/>
                  </a:lnTo>
                  <a:lnTo>
                    <a:pt x="262" y="1943"/>
                  </a:lnTo>
                  <a:lnTo>
                    <a:pt x="3225" y="228"/>
                  </a:lnTo>
                  <a:lnTo>
                    <a:pt x="3365" y="228"/>
                  </a:lnTo>
                  <a:lnTo>
                    <a:pt x="3365" y="0"/>
                  </a:lnTo>
                  <a:close/>
                </a:path>
                <a:path w="3810" h="5079">
                  <a:moveTo>
                    <a:pt x="3365" y="228"/>
                  </a:moveTo>
                  <a:lnTo>
                    <a:pt x="3225" y="228"/>
                  </a:lnTo>
                  <a:lnTo>
                    <a:pt x="3116" y="2819"/>
                  </a:lnTo>
                  <a:lnTo>
                    <a:pt x="152" y="4533"/>
                  </a:lnTo>
                  <a:lnTo>
                    <a:pt x="376" y="4533"/>
                  </a:lnTo>
                  <a:lnTo>
                    <a:pt x="3365" y="2819"/>
                  </a:lnTo>
                  <a:lnTo>
                    <a:pt x="3365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7" name="object 6257"/>
            <p:cNvSpPr/>
            <p:nvPr/>
          </p:nvSpPr>
          <p:spPr>
            <a:xfrm>
              <a:off x="5065645" y="6359451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0" y="1930"/>
                  </a:lnTo>
                  <a:lnTo>
                    <a:pt x="0" y="4749"/>
                  </a:lnTo>
                  <a:lnTo>
                    <a:pt x="375" y="4533"/>
                  </a:lnTo>
                  <a:lnTo>
                    <a:pt x="165" y="4533"/>
                  </a:lnTo>
                  <a:lnTo>
                    <a:pt x="275" y="1930"/>
                  </a:lnTo>
                  <a:lnTo>
                    <a:pt x="3238" y="228"/>
                  </a:lnTo>
                  <a:lnTo>
                    <a:pt x="3378" y="228"/>
                  </a:lnTo>
                  <a:lnTo>
                    <a:pt x="3378" y="0"/>
                  </a:lnTo>
                  <a:close/>
                </a:path>
                <a:path w="3810" h="5079">
                  <a:moveTo>
                    <a:pt x="3378" y="228"/>
                  </a:moveTo>
                  <a:lnTo>
                    <a:pt x="3238" y="228"/>
                  </a:lnTo>
                  <a:lnTo>
                    <a:pt x="3129" y="2806"/>
                  </a:lnTo>
                  <a:lnTo>
                    <a:pt x="165" y="4533"/>
                  </a:lnTo>
                  <a:lnTo>
                    <a:pt x="375" y="4533"/>
                  </a:lnTo>
                  <a:lnTo>
                    <a:pt x="3378" y="2806"/>
                  </a:lnTo>
                  <a:lnTo>
                    <a:pt x="3378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8" name="object 6258"/>
            <p:cNvSpPr/>
            <p:nvPr/>
          </p:nvSpPr>
          <p:spPr>
            <a:xfrm>
              <a:off x="5067751" y="6359969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9" name="object 6259"/>
            <p:cNvSpPr/>
            <p:nvPr/>
          </p:nvSpPr>
          <p:spPr>
            <a:xfrm>
              <a:off x="5067755" y="63600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77"/>
                  </a:lnTo>
                  <a:lnTo>
                    <a:pt x="0" y="317"/>
                  </a:lnTo>
                  <a:lnTo>
                    <a:pt x="165" y="228"/>
                  </a:lnTo>
                  <a:lnTo>
                    <a:pt x="165" y="2755"/>
                  </a:lnTo>
                  <a:lnTo>
                    <a:pt x="76" y="2933"/>
                  </a:lnTo>
                  <a:lnTo>
                    <a:pt x="304" y="280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0" name="object 6260"/>
            <p:cNvSpPr/>
            <p:nvPr/>
          </p:nvSpPr>
          <p:spPr>
            <a:xfrm>
              <a:off x="5066455" y="6360714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1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1" name="object 6261"/>
            <p:cNvSpPr/>
            <p:nvPr/>
          </p:nvSpPr>
          <p:spPr>
            <a:xfrm>
              <a:off x="5066455" y="6360757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77"/>
                  </a:lnTo>
                  <a:lnTo>
                    <a:pt x="0" y="317"/>
                  </a:lnTo>
                  <a:lnTo>
                    <a:pt x="165" y="228"/>
                  </a:lnTo>
                  <a:lnTo>
                    <a:pt x="165" y="2755"/>
                  </a:lnTo>
                  <a:lnTo>
                    <a:pt x="76" y="2933"/>
                  </a:lnTo>
                  <a:lnTo>
                    <a:pt x="304" y="280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2" name="object 6262"/>
            <p:cNvSpPr/>
            <p:nvPr/>
          </p:nvSpPr>
          <p:spPr>
            <a:xfrm>
              <a:off x="5065511" y="6359219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70" y="0"/>
                  </a:moveTo>
                  <a:lnTo>
                    <a:pt x="0" y="2108"/>
                  </a:lnTo>
                  <a:lnTo>
                    <a:pt x="0" y="5079"/>
                  </a:lnTo>
                  <a:lnTo>
                    <a:pt x="139" y="4991"/>
                  </a:lnTo>
                  <a:lnTo>
                    <a:pt x="139" y="2171"/>
                  </a:lnTo>
                  <a:lnTo>
                    <a:pt x="3517" y="228"/>
                  </a:lnTo>
                  <a:lnTo>
                    <a:pt x="3517" y="3035"/>
                  </a:lnTo>
                  <a:lnTo>
                    <a:pt x="3670" y="2946"/>
                  </a:lnTo>
                  <a:lnTo>
                    <a:pt x="3759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3" name="object 6263"/>
            <p:cNvSpPr/>
            <p:nvPr/>
          </p:nvSpPr>
          <p:spPr>
            <a:xfrm>
              <a:off x="5065610" y="6359296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57" y="0"/>
                  </a:moveTo>
                  <a:lnTo>
                    <a:pt x="1244" y="1384"/>
                  </a:lnTo>
                  <a:lnTo>
                    <a:pt x="0" y="2082"/>
                  </a:lnTo>
                  <a:lnTo>
                    <a:pt x="0" y="5054"/>
                  </a:lnTo>
                  <a:lnTo>
                    <a:pt x="139" y="4965"/>
                  </a:lnTo>
                  <a:lnTo>
                    <a:pt x="139" y="2159"/>
                  </a:lnTo>
                  <a:lnTo>
                    <a:pt x="1244" y="1536"/>
                  </a:lnTo>
                  <a:lnTo>
                    <a:pt x="3517" y="215"/>
                  </a:lnTo>
                  <a:lnTo>
                    <a:pt x="3517" y="3009"/>
                  </a:lnTo>
                  <a:lnTo>
                    <a:pt x="3657" y="2946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4" name="object 6264"/>
            <p:cNvSpPr/>
            <p:nvPr/>
          </p:nvSpPr>
          <p:spPr>
            <a:xfrm>
              <a:off x="5055482" y="6360292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30"/>
                  </a:lnTo>
                  <a:lnTo>
                    <a:pt x="0" y="4737"/>
                  </a:lnTo>
                  <a:lnTo>
                    <a:pt x="3352" y="2806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5" name="object 6265"/>
            <p:cNvSpPr/>
            <p:nvPr/>
          </p:nvSpPr>
          <p:spPr>
            <a:xfrm>
              <a:off x="5055920" y="6361011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397" y="203"/>
                  </a:moveTo>
                  <a:lnTo>
                    <a:pt x="609" y="685"/>
                  </a:lnTo>
                  <a:lnTo>
                    <a:pt x="0" y="3721"/>
                  </a:lnTo>
                  <a:lnTo>
                    <a:pt x="787" y="3238"/>
                  </a:lnTo>
                  <a:lnTo>
                    <a:pt x="1397" y="203"/>
                  </a:lnTo>
                  <a:close/>
                </a:path>
                <a:path w="1904" h="3810">
                  <a:moveTo>
                    <a:pt x="1752" y="0"/>
                  </a:moveTo>
                  <a:lnTo>
                    <a:pt x="1498" y="165"/>
                  </a:lnTo>
                  <a:lnTo>
                    <a:pt x="889" y="3200"/>
                  </a:lnTo>
                  <a:lnTo>
                    <a:pt x="1155" y="3035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6" name="object 6266"/>
            <p:cNvSpPr/>
            <p:nvPr/>
          </p:nvSpPr>
          <p:spPr>
            <a:xfrm>
              <a:off x="5055387" y="6360313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0" y="1943"/>
                  </a:lnTo>
                  <a:lnTo>
                    <a:pt x="0" y="4749"/>
                  </a:lnTo>
                  <a:lnTo>
                    <a:pt x="377" y="4533"/>
                  </a:lnTo>
                  <a:lnTo>
                    <a:pt x="165" y="4533"/>
                  </a:lnTo>
                  <a:lnTo>
                    <a:pt x="274" y="1943"/>
                  </a:lnTo>
                  <a:lnTo>
                    <a:pt x="3238" y="228"/>
                  </a:lnTo>
                  <a:lnTo>
                    <a:pt x="3378" y="228"/>
                  </a:lnTo>
                  <a:lnTo>
                    <a:pt x="3378" y="0"/>
                  </a:lnTo>
                  <a:close/>
                </a:path>
                <a:path w="3810" h="5079">
                  <a:moveTo>
                    <a:pt x="3378" y="228"/>
                  </a:moveTo>
                  <a:lnTo>
                    <a:pt x="3238" y="228"/>
                  </a:lnTo>
                  <a:lnTo>
                    <a:pt x="3128" y="2819"/>
                  </a:lnTo>
                  <a:lnTo>
                    <a:pt x="165" y="4533"/>
                  </a:lnTo>
                  <a:lnTo>
                    <a:pt x="377" y="4533"/>
                  </a:lnTo>
                  <a:lnTo>
                    <a:pt x="3378" y="2819"/>
                  </a:lnTo>
                  <a:lnTo>
                    <a:pt x="3378" y="22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7" name="object 6267"/>
            <p:cNvSpPr/>
            <p:nvPr/>
          </p:nvSpPr>
          <p:spPr>
            <a:xfrm>
              <a:off x="5055450" y="636035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78" y="0"/>
                  </a:moveTo>
                  <a:lnTo>
                    <a:pt x="0" y="1930"/>
                  </a:lnTo>
                  <a:lnTo>
                    <a:pt x="0" y="4749"/>
                  </a:lnTo>
                  <a:lnTo>
                    <a:pt x="375" y="4533"/>
                  </a:lnTo>
                  <a:lnTo>
                    <a:pt x="165" y="4533"/>
                  </a:lnTo>
                  <a:lnTo>
                    <a:pt x="275" y="1930"/>
                  </a:lnTo>
                  <a:lnTo>
                    <a:pt x="3238" y="228"/>
                  </a:lnTo>
                  <a:lnTo>
                    <a:pt x="3378" y="228"/>
                  </a:lnTo>
                  <a:lnTo>
                    <a:pt x="3378" y="0"/>
                  </a:lnTo>
                  <a:close/>
                </a:path>
                <a:path w="3810" h="5079">
                  <a:moveTo>
                    <a:pt x="3378" y="228"/>
                  </a:moveTo>
                  <a:lnTo>
                    <a:pt x="3238" y="228"/>
                  </a:lnTo>
                  <a:lnTo>
                    <a:pt x="3129" y="2806"/>
                  </a:lnTo>
                  <a:lnTo>
                    <a:pt x="165" y="4533"/>
                  </a:lnTo>
                  <a:lnTo>
                    <a:pt x="375" y="4533"/>
                  </a:lnTo>
                  <a:lnTo>
                    <a:pt x="3378" y="2806"/>
                  </a:lnTo>
                  <a:lnTo>
                    <a:pt x="3378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8" name="object 6268"/>
            <p:cNvSpPr/>
            <p:nvPr/>
          </p:nvSpPr>
          <p:spPr>
            <a:xfrm>
              <a:off x="5057556" y="636087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9" name="object 6269"/>
            <p:cNvSpPr/>
            <p:nvPr/>
          </p:nvSpPr>
          <p:spPr>
            <a:xfrm>
              <a:off x="5057561" y="6360905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768"/>
                  </a:lnTo>
                  <a:lnTo>
                    <a:pt x="76" y="2946"/>
                  </a:lnTo>
                  <a:lnTo>
                    <a:pt x="304" y="2819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0" name="object 6270"/>
            <p:cNvSpPr/>
            <p:nvPr/>
          </p:nvSpPr>
          <p:spPr>
            <a:xfrm>
              <a:off x="5056262" y="636163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39"/>
                  </a:lnTo>
                  <a:lnTo>
                    <a:pt x="0" y="279"/>
                  </a:lnTo>
                  <a:lnTo>
                    <a:pt x="101" y="2730"/>
                  </a:lnTo>
                  <a:lnTo>
                    <a:pt x="76" y="2895"/>
                  </a:lnTo>
                  <a:lnTo>
                    <a:pt x="241" y="2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1" name="object 6271"/>
            <p:cNvSpPr/>
            <p:nvPr/>
          </p:nvSpPr>
          <p:spPr>
            <a:xfrm>
              <a:off x="5056262" y="636166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77"/>
                  </a:lnTo>
                  <a:lnTo>
                    <a:pt x="0" y="317"/>
                  </a:lnTo>
                  <a:lnTo>
                    <a:pt x="165" y="228"/>
                  </a:lnTo>
                  <a:lnTo>
                    <a:pt x="165" y="2755"/>
                  </a:lnTo>
                  <a:lnTo>
                    <a:pt x="76" y="2933"/>
                  </a:lnTo>
                  <a:lnTo>
                    <a:pt x="304" y="280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2" name="object 6272"/>
            <p:cNvSpPr/>
            <p:nvPr/>
          </p:nvSpPr>
          <p:spPr>
            <a:xfrm>
              <a:off x="5055316" y="636012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57" y="0"/>
                  </a:moveTo>
                  <a:lnTo>
                    <a:pt x="0" y="2108"/>
                  </a:lnTo>
                  <a:lnTo>
                    <a:pt x="0" y="5079"/>
                  </a:lnTo>
                  <a:lnTo>
                    <a:pt x="139" y="4991"/>
                  </a:lnTo>
                  <a:lnTo>
                    <a:pt x="139" y="2171"/>
                  </a:lnTo>
                  <a:lnTo>
                    <a:pt x="3517" y="228"/>
                  </a:lnTo>
                  <a:lnTo>
                    <a:pt x="3517" y="3035"/>
                  </a:lnTo>
                  <a:lnTo>
                    <a:pt x="3657" y="2946"/>
                  </a:lnTo>
                  <a:lnTo>
                    <a:pt x="3759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3" name="object 6273"/>
            <p:cNvSpPr/>
            <p:nvPr/>
          </p:nvSpPr>
          <p:spPr>
            <a:xfrm>
              <a:off x="5055412" y="6360198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57" y="0"/>
                  </a:moveTo>
                  <a:lnTo>
                    <a:pt x="1244" y="1384"/>
                  </a:lnTo>
                  <a:lnTo>
                    <a:pt x="0" y="2108"/>
                  </a:lnTo>
                  <a:lnTo>
                    <a:pt x="0" y="5067"/>
                  </a:lnTo>
                  <a:lnTo>
                    <a:pt x="139" y="4978"/>
                  </a:lnTo>
                  <a:lnTo>
                    <a:pt x="139" y="2171"/>
                  </a:lnTo>
                  <a:lnTo>
                    <a:pt x="1244" y="1549"/>
                  </a:lnTo>
                  <a:lnTo>
                    <a:pt x="3517" y="215"/>
                  </a:lnTo>
                  <a:lnTo>
                    <a:pt x="3517" y="3009"/>
                  </a:lnTo>
                  <a:lnTo>
                    <a:pt x="3657" y="2946"/>
                  </a:lnTo>
                  <a:lnTo>
                    <a:pt x="365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4" name="object 6274"/>
            <p:cNvSpPr/>
            <p:nvPr/>
          </p:nvSpPr>
          <p:spPr>
            <a:xfrm>
              <a:off x="5060578" y="635735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52" y="0"/>
                  </a:moveTo>
                  <a:lnTo>
                    <a:pt x="0" y="1930"/>
                  </a:lnTo>
                  <a:lnTo>
                    <a:pt x="0" y="4737"/>
                  </a:lnTo>
                  <a:lnTo>
                    <a:pt x="3352" y="2806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5" name="object 6275"/>
            <p:cNvSpPr/>
            <p:nvPr/>
          </p:nvSpPr>
          <p:spPr>
            <a:xfrm>
              <a:off x="5061013" y="6358064"/>
              <a:ext cx="1905" cy="3810"/>
            </a:xfrm>
            <a:custGeom>
              <a:avLst/>
              <a:gdLst/>
              <a:ahLst/>
              <a:cxnLst/>
              <a:rect l="l" t="t" r="r" b="b"/>
              <a:pathLst>
                <a:path w="1904" h="3810">
                  <a:moveTo>
                    <a:pt x="1397" y="203"/>
                  </a:moveTo>
                  <a:lnTo>
                    <a:pt x="609" y="685"/>
                  </a:lnTo>
                  <a:lnTo>
                    <a:pt x="0" y="3721"/>
                  </a:lnTo>
                  <a:lnTo>
                    <a:pt x="787" y="3238"/>
                  </a:lnTo>
                  <a:lnTo>
                    <a:pt x="1397" y="203"/>
                  </a:lnTo>
                  <a:close/>
                </a:path>
                <a:path w="1904" h="3810">
                  <a:moveTo>
                    <a:pt x="1765" y="0"/>
                  </a:moveTo>
                  <a:lnTo>
                    <a:pt x="1498" y="165"/>
                  </a:lnTo>
                  <a:lnTo>
                    <a:pt x="889" y="3200"/>
                  </a:lnTo>
                  <a:lnTo>
                    <a:pt x="1155" y="3035"/>
                  </a:lnTo>
                  <a:lnTo>
                    <a:pt x="176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6" name="object 6276"/>
            <p:cNvSpPr/>
            <p:nvPr/>
          </p:nvSpPr>
          <p:spPr>
            <a:xfrm>
              <a:off x="5060498" y="6357367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65" y="0"/>
                  </a:moveTo>
                  <a:lnTo>
                    <a:pt x="0" y="1943"/>
                  </a:lnTo>
                  <a:lnTo>
                    <a:pt x="0" y="4762"/>
                  </a:lnTo>
                  <a:lnTo>
                    <a:pt x="373" y="4546"/>
                  </a:lnTo>
                  <a:lnTo>
                    <a:pt x="152" y="4546"/>
                  </a:lnTo>
                  <a:lnTo>
                    <a:pt x="262" y="1943"/>
                  </a:lnTo>
                  <a:lnTo>
                    <a:pt x="3225" y="241"/>
                  </a:lnTo>
                  <a:lnTo>
                    <a:pt x="3365" y="241"/>
                  </a:lnTo>
                  <a:lnTo>
                    <a:pt x="3365" y="0"/>
                  </a:lnTo>
                  <a:close/>
                </a:path>
                <a:path w="3810" h="5079">
                  <a:moveTo>
                    <a:pt x="3365" y="241"/>
                  </a:moveTo>
                  <a:lnTo>
                    <a:pt x="3225" y="241"/>
                  </a:lnTo>
                  <a:lnTo>
                    <a:pt x="3116" y="2819"/>
                  </a:lnTo>
                  <a:lnTo>
                    <a:pt x="152" y="4546"/>
                  </a:lnTo>
                  <a:lnTo>
                    <a:pt x="373" y="4546"/>
                  </a:lnTo>
                  <a:lnTo>
                    <a:pt x="3365" y="2819"/>
                  </a:lnTo>
                  <a:lnTo>
                    <a:pt x="3365" y="24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7" name="object 6277"/>
            <p:cNvSpPr/>
            <p:nvPr/>
          </p:nvSpPr>
          <p:spPr>
            <a:xfrm>
              <a:off x="5060559" y="6357405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365" y="0"/>
                  </a:moveTo>
                  <a:lnTo>
                    <a:pt x="0" y="1943"/>
                  </a:lnTo>
                  <a:lnTo>
                    <a:pt x="0" y="4749"/>
                  </a:lnTo>
                  <a:lnTo>
                    <a:pt x="376" y="4533"/>
                  </a:lnTo>
                  <a:lnTo>
                    <a:pt x="152" y="4533"/>
                  </a:lnTo>
                  <a:lnTo>
                    <a:pt x="262" y="1943"/>
                  </a:lnTo>
                  <a:lnTo>
                    <a:pt x="3225" y="228"/>
                  </a:lnTo>
                  <a:lnTo>
                    <a:pt x="3365" y="228"/>
                  </a:lnTo>
                  <a:lnTo>
                    <a:pt x="3365" y="0"/>
                  </a:lnTo>
                  <a:close/>
                </a:path>
                <a:path w="3810" h="5079">
                  <a:moveTo>
                    <a:pt x="3365" y="228"/>
                  </a:moveTo>
                  <a:lnTo>
                    <a:pt x="3225" y="228"/>
                  </a:lnTo>
                  <a:lnTo>
                    <a:pt x="3116" y="2819"/>
                  </a:lnTo>
                  <a:lnTo>
                    <a:pt x="152" y="4533"/>
                  </a:lnTo>
                  <a:lnTo>
                    <a:pt x="376" y="4533"/>
                  </a:lnTo>
                  <a:lnTo>
                    <a:pt x="3365" y="2819"/>
                  </a:lnTo>
                  <a:lnTo>
                    <a:pt x="3365" y="22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8" name="object 6278"/>
            <p:cNvSpPr/>
            <p:nvPr/>
          </p:nvSpPr>
          <p:spPr>
            <a:xfrm>
              <a:off x="5062654" y="6357928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1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9" name="object 6279"/>
            <p:cNvSpPr/>
            <p:nvPr/>
          </p:nvSpPr>
          <p:spPr>
            <a:xfrm>
              <a:off x="5062659" y="6357972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77"/>
                  </a:lnTo>
                  <a:lnTo>
                    <a:pt x="0" y="317"/>
                  </a:lnTo>
                  <a:lnTo>
                    <a:pt x="165" y="228"/>
                  </a:lnTo>
                  <a:lnTo>
                    <a:pt x="165" y="2755"/>
                  </a:lnTo>
                  <a:lnTo>
                    <a:pt x="76" y="2933"/>
                  </a:lnTo>
                  <a:lnTo>
                    <a:pt x="304" y="280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0" name="object 6280"/>
            <p:cNvSpPr/>
            <p:nvPr/>
          </p:nvSpPr>
          <p:spPr>
            <a:xfrm>
              <a:off x="5061357" y="6358680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241" y="0"/>
                  </a:moveTo>
                  <a:lnTo>
                    <a:pt x="0" y="152"/>
                  </a:lnTo>
                  <a:lnTo>
                    <a:pt x="0" y="292"/>
                  </a:lnTo>
                  <a:lnTo>
                    <a:pt x="101" y="2743"/>
                  </a:lnTo>
                  <a:lnTo>
                    <a:pt x="76" y="2908"/>
                  </a:lnTo>
                  <a:lnTo>
                    <a:pt x="241" y="280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1" name="object 6281"/>
            <p:cNvSpPr/>
            <p:nvPr/>
          </p:nvSpPr>
          <p:spPr>
            <a:xfrm>
              <a:off x="5061357" y="6358711"/>
              <a:ext cx="635" cy="3175"/>
            </a:xfrm>
            <a:custGeom>
              <a:avLst/>
              <a:gdLst/>
              <a:ahLst/>
              <a:cxnLst/>
              <a:rect l="l" t="t" r="r" b="b"/>
              <a:pathLst>
                <a:path w="635" h="3175">
                  <a:moveTo>
                    <a:pt x="304" y="0"/>
                  </a:moveTo>
                  <a:lnTo>
                    <a:pt x="0" y="190"/>
                  </a:lnTo>
                  <a:lnTo>
                    <a:pt x="0" y="330"/>
                  </a:lnTo>
                  <a:lnTo>
                    <a:pt x="165" y="228"/>
                  </a:lnTo>
                  <a:lnTo>
                    <a:pt x="165" y="2768"/>
                  </a:lnTo>
                  <a:lnTo>
                    <a:pt x="76" y="2946"/>
                  </a:lnTo>
                  <a:lnTo>
                    <a:pt x="304" y="2819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2" name="object 6282"/>
            <p:cNvSpPr/>
            <p:nvPr/>
          </p:nvSpPr>
          <p:spPr>
            <a:xfrm>
              <a:off x="5060415" y="6357174"/>
              <a:ext cx="3810" cy="5715"/>
            </a:xfrm>
            <a:custGeom>
              <a:avLst/>
              <a:gdLst/>
              <a:ahLst/>
              <a:cxnLst/>
              <a:rect l="l" t="t" r="r" b="b"/>
              <a:pathLst>
                <a:path w="3810" h="5714">
                  <a:moveTo>
                    <a:pt x="3657" y="0"/>
                  </a:moveTo>
                  <a:lnTo>
                    <a:pt x="0" y="2120"/>
                  </a:lnTo>
                  <a:lnTo>
                    <a:pt x="0" y="5079"/>
                  </a:lnTo>
                  <a:lnTo>
                    <a:pt x="139" y="4991"/>
                  </a:lnTo>
                  <a:lnTo>
                    <a:pt x="139" y="2184"/>
                  </a:lnTo>
                  <a:lnTo>
                    <a:pt x="3517" y="228"/>
                  </a:lnTo>
                  <a:lnTo>
                    <a:pt x="3517" y="3047"/>
                  </a:lnTo>
                  <a:lnTo>
                    <a:pt x="3657" y="2959"/>
                  </a:lnTo>
                  <a:lnTo>
                    <a:pt x="3759" y="63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3" name="object 6283"/>
            <p:cNvSpPr/>
            <p:nvPr/>
          </p:nvSpPr>
          <p:spPr>
            <a:xfrm>
              <a:off x="5060518" y="6357264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644" y="0"/>
                  </a:moveTo>
                  <a:lnTo>
                    <a:pt x="1244" y="1384"/>
                  </a:lnTo>
                  <a:lnTo>
                    <a:pt x="0" y="2095"/>
                  </a:lnTo>
                  <a:lnTo>
                    <a:pt x="0" y="5054"/>
                  </a:lnTo>
                  <a:lnTo>
                    <a:pt x="139" y="4965"/>
                  </a:lnTo>
                  <a:lnTo>
                    <a:pt x="139" y="2171"/>
                  </a:lnTo>
                  <a:lnTo>
                    <a:pt x="1244" y="1536"/>
                  </a:lnTo>
                  <a:lnTo>
                    <a:pt x="3505" y="215"/>
                  </a:lnTo>
                  <a:lnTo>
                    <a:pt x="3505" y="3009"/>
                  </a:lnTo>
                  <a:lnTo>
                    <a:pt x="3644" y="2946"/>
                  </a:lnTo>
                  <a:lnTo>
                    <a:pt x="364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4" name="object 6284"/>
            <p:cNvSpPr/>
            <p:nvPr/>
          </p:nvSpPr>
          <p:spPr>
            <a:xfrm>
              <a:off x="5056122" y="6268772"/>
              <a:ext cx="24765" cy="90170"/>
            </a:xfrm>
            <a:custGeom>
              <a:avLst/>
              <a:gdLst/>
              <a:ahLst/>
              <a:cxnLst/>
              <a:rect l="l" t="t" r="r" b="b"/>
              <a:pathLst>
                <a:path w="24764" h="90170">
                  <a:moveTo>
                    <a:pt x="0" y="0"/>
                  </a:moveTo>
                  <a:lnTo>
                    <a:pt x="0" y="75425"/>
                  </a:lnTo>
                  <a:lnTo>
                    <a:pt x="24650" y="89560"/>
                  </a:lnTo>
                  <a:lnTo>
                    <a:pt x="24650" y="14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5" name="object 6285"/>
            <p:cNvSpPr/>
            <p:nvPr/>
          </p:nvSpPr>
          <p:spPr>
            <a:xfrm>
              <a:off x="5080766" y="6270441"/>
              <a:ext cx="22225" cy="88265"/>
            </a:xfrm>
            <a:custGeom>
              <a:avLst/>
              <a:gdLst/>
              <a:ahLst/>
              <a:cxnLst/>
              <a:rect l="l" t="t" r="r" b="b"/>
              <a:pathLst>
                <a:path w="22225" h="88264">
                  <a:moveTo>
                    <a:pt x="21767" y="0"/>
                  </a:moveTo>
                  <a:lnTo>
                    <a:pt x="0" y="12445"/>
                  </a:lnTo>
                  <a:lnTo>
                    <a:pt x="0" y="87883"/>
                  </a:lnTo>
                  <a:lnTo>
                    <a:pt x="21767" y="75437"/>
                  </a:lnTo>
                  <a:lnTo>
                    <a:pt x="2176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6" name="object 6286"/>
            <p:cNvSpPr/>
            <p:nvPr/>
          </p:nvSpPr>
          <p:spPr>
            <a:xfrm>
              <a:off x="5056128" y="6256335"/>
              <a:ext cx="46990" cy="26670"/>
            </a:xfrm>
            <a:custGeom>
              <a:avLst/>
              <a:gdLst/>
              <a:ahLst/>
              <a:cxnLst/>
              <a:rect l="l" t="t" r="r" b="b"/>
              <a:pathLst>
                <a:path w="46989" h="26670">
                  <a:moveTo>
                    <a:pt x="21716" y="0"/>
                  </a:moveTo>
                  <a:lnTo>
                    <a:pt x="0" y="12433"/>
                  </a:lnTo>
                  <a:lnTo>
                    <a:pt x="24688" y="26542"/>
                  </a:lnTo>
                  <a:lnTo>
                    <a:pt x="46405" y="14109"/>
                  </a:lnTo>
                  <a:lnTo>
                    <a:pt x="21716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7" name="object 6287"/>
            <p:cNvSpPr/>
            <p:nvPr/>
          </p:nvSpPr>
          <p:spPr>
            <a:xfrm>
              <a:off x="5055591" y="6254827"/>
              <a:ext cx="47625" cy="27305"/>
            </a:xfrm>
            <a:custGeom>
              <a:avLst/>
              <a:gdLst/>
              <a:ahLst/>
              <a:cxnLst/>
              <a:rect l="l" t="t" r="r" b="b"/>
              <a:pathLst>
                <a:path w="47625" h="27304">
                  <a:moveTo>
                    <a:pt x="21970" y="0"/>
                  </a:moveTo>
                  <a:lnTo>
                    <a:pt x="0" y="12560"/>
                  </a:lnTo>
                  <a:lnTo>
                    <a:pt x="25311" y="27063"/>
                  </a:lnTo>
                  <a:lnTo>
                    <a:pt x="47269" y="14490"/>
                  </a:lnTo>
                  <a:lnTo>
                    <a:pt x="2197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8" name="object 6288"/>
            <p:cNvSpPr/>
            <p:nvPr/>
          </p:nvSpPr>
          <p:spPr>
            <a:xfrm>
              <a:off x="5055590" y="6255753"/>
              <a:ext cx="45720" cy="27305"/>
            </a:xfrm>
            <a:custGeom>
              <a:avLst/>
              <a:gdLst/>
              <a:ahLst/>
              <a:cxnLst/>
              <a:rect l="l" t="t" r="r" b="b"/>
              <a:pathLst>
                <a:path w="45720" h="27304">
                  <a:moveTo>
                    <a:pt x="25298" y="26136"/>
                  </a:moveTo>
                  <a:lnTo>
                    <a:pt x="0" y="11633"/>
                  </a:lnTo>
                  <a:lnTo>
                    <a:pt x="0" y="12598"/>
                  </a:lnTo>
                  <a:lnTo>
                    <a:pt x="25298" y="27101"/>
                  </a:lnTo>
                  <a:lnTo>
                    <a:pt x="25298" y="26136"/>
                  </a:lnTo>
                  <a:close/>
                </a:path>
                <a:path w="45720" h="27304">
                  <a:moveTo>
                    <a:pt x="45643" y="13462"/>
                  </a:moveTo>
                  <a:lnTo>
                    <a:pt x="22161" y="0"/>
                  </a:lnTo>
                  <a:lnTo>
                    <a:pt x="1879" y="11734"/>
                  </a:lnTo>
                  <a:lnTo>
                    <a:pt x="25361" y="25196"/>
                  </a:lnTo>
                  <a:lnTo>
                    <a:pt x="45643" y="1346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9" name="object 6289"/>
            <p:cNvSpPr/>
            <p:nvPr/>
          </p:nvSpPr>
          <p:spPr>
            <a:xfrm>
              <a:off x="5080902" y="6269315"/>
              <a:ext cx="22225" cy="13970"/>
            </a:xfrm>
            <a:custGeom>
              <a:avLst/>
              <a:gdLst/>
              <a:ahLst/>
              <a:cxnLst/>
              <a:rect l="l" t="t" r="r" b="b"/>
              <a:pathLst>
                <a:path w="22225" h="13970">
                  <a:moveTo>
                    <a:pt x="21958" y="0"/>
                  </a:moveTo>
                  <a:lnTo>
                    <a:pt x="0" y="12572"/>
                  </a:lnTo>
                  <a:lnTo>
                    <a:pt x="0" y="13550"/>
                  </a:lnTo>
                  <a:lnTo>
                    <a:pt x="21958" y="977"/>
                  </a:lnTo>
                  <a:lnTo>
                    <a:pt x="2195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0" name="object 6290"/>
            <p:cNvSpPr/>
            <p:nvPr/>
          </p:nvSpPr>
          <p:spPr>
            <a:xfrm>
              <a:off x="5058539" y="6255748"/>
              <a:ext cx="43180" cy="25400"/>
            </a:xfrm>
            <a:custGeom>
              <a:avLst/>
              <a:gdLst/>
              <a:ahLst/>
              <a:cxnLst/>
              <a:rect l="l" t="t" r="r" b="b"/>
              <a:pathLst>
                <a:path w="43179" h="25400">
                  <a:moveTo>
                    <a:pt x="19215" y="0"/>
                  </a:moveTo>
                  <a:lnTo>
                    <a:pt x="19354" y="9626"/>
                  </a:lnTo>
                  <a:lnTo>
                    <a:pt x="0" y="12103"/>
                  </a:lnTo>
                  <a:lnTo>
                    <a:pt x="0" y="12357"/>
                  </a:lnTo>
                  <a:lnTo>
                    <a:pt x="22415" y="25196"/>
                  </a:lnTo>
                  <a:lnTo>
                    <a:pt x="42697" y="13462"/>
                  </a:lnTo>
                  <a:lnTo>
                    <a:pt x="1921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1" name="object 6291"/>
            <p:cNvSpPr/>
            <p:nvPr/>
          </p:nvSpPr>
          <p:spPr>
            <a:xfrm>
              <a:off x="5058534" y="6256735"/>
              <a:ext cx="41275" cy="24130"/>
            </a:xfrm>
            <a:custGeom>
              <a:avLst/>
              <a:gdLst/>
              <a:ahLst/>
              <a:cxnLst/>
              <a:rect l="l" t="t" r="r" b="b"/>
              <a:pathLst>
                <a:path w="41275" h="24129">
                  <a:moveTo>
                    <a:pt x="19227" y="0"/>
                  </a:moveTo>
                  <a:lnTo>
                    <a:pt x="0" y="11125"/>
                  </a:lnTo>
                  <a:lnTo>
                    <a:pt x="21983" y="23710"/>
                  </a:lnTo>
                  <a:lnTo>
                    <a:pt x="41211" y="12598"/>
                  </a:lnTo>
                  <a:lnTo>
                    <a:pt x="1922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2" name="object 6292"/>
            <p:cNvSpPr/>
            <p:nvPr/>
          </p:nvSpPr>
          <p:spPr>
            <a:xfrm>
              <a:off x="5061598" y="6265343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5067" y="0"/>
                  </a:moveTo>
                  <a:lnTo>
                    <a:pt x="4711" y="12"/>
                  </a:lnTo>
                  <a:lnTo>
                    <a:pt x="0" y="2730"/>
                  </a:lnTo>
                  <a:lnTo>
                    <a:pt x="5" y="2959"/>
                  </a:lnTo>
                  <a:lnTo>
                    <a:pt x="5308" y="6032"/>
                  </a:lnTo>
                  <a:lnTo>
                    <a:pt x="5676" y="6007"/>
                  </a:lnTo>
                  <a:lnTo>
                    <a:pt x="10388" y="3276"/>
                  </a:lnTo>
                  <a:lnTo>
                    <a:pt x="10401" y="3086"/>
                  </a:lnTo>
                  <a:lnTo>
                    <a:pt x="10166" y="2933"/>
                  </a:lnTo>
                  <a:lnTo>
                    <a:pt x="506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3" name="object 6293"/>
            <p:cNvSpPr/>
            <p:nvPr/>
          </p:nvSpPr>
          <p:spPr>
            <a:xfrm>
              <a:off x="5061890" y="6265864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851" y="0"/>
                  </a:moveTo>
                  <a:lnTo>
                    <a:pt x="4483" y="12"/>
                  </a:lnTo>
                  <a:lnTo>
                    <a:pt x="0" y="2603"/>
                  </a:lnTo>
                  <a:lnTo>
                    <a:pt x="5016" y="5511"/>
                  </a:lnTo>
                  <a:lnTo>
                    <a:pt x="5384" y="5486"/>
                  </a:lnTo>
                  <a:lnTo>
                    <a:pt x="9880" y="2895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4" name="object 6294"/>
            <p:cNvSpPr/>
            <p:nvPr/>
          </p:nvSpPr>
          <p:spPr>
            <a:xfrm>
              <a:off x="5067938" y="6261537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5118" y="0"/>
                  </a:moveTo>
                  <a:lnTo>
                    <a:pt x="4749" y="12"/>
                  </a:lnTo>
                  <a:lnTo>
                    <a:pt x="38" y="2730"/>
                  </a:lnTo>
                  <a:lnTo>
                    <a:pt x="0" y="2933"/>
                  </a:lnTo>
                  <a:lnTo>
                    <a:pt x="5359" y="6032"/>
                  </a:lnTo>
                  <a:lnTo>
                    <a:pt x="5727" y="6007"/>
                  </a:lnTo>
                  <a:lnTo>
                    <a:pt x="10210" y="3416"/>
                  </a:lnTo>
                  <a:lnTo>
                    <a:pt x="10426" y="3276"/>
                  </a:lnTo>
                  <a:lnTo>
                    <a:pt x="10439" y="3073"/>
                  </a:lnTo>
                  <a:lnTo>
                    <a:pt x="10248" y="2946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5" name="object 6295"/>
            <p:cNvSpPr/>
            <p:nvPr/>
          </p:nvSpPr>
          <p:spPr>
            <a:xfrm>
              <a:off x="5068268" y="6262057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60" h="5714">
                  <a:moveTo>
                    <a:pt x="4851" y="0"/>
                  </a:moveTo>
                  <a:lnTo>
                    <a:pt x="4483" y="12"/>
                  </a:lnTo>
                  <a:lnTo>
                    <a:pt x="0" y="2603"/>
                  </a:lnTo>
                  <a:lnTo>
                    <a:pt x="5029" y="5511"/>
                  </a:lnTo>
                  <a:lnTo>
                    <a:pt x="5397" y="5486"/>
                  </a:lnTo>
                  <a:lnTo>
                    <a:pt x="9880" y="2895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6" name="object 6296"/>
            <p:cNvSpPr/>
            <p:nvPr/>
          </p:nvSpPr>
          <p:spPr>
            <a:xfrm>
              <a:off x="5080873" y="6275425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4">
                  <a:moveTo>
                    <a:pt x="19316" y="0"/>
                  </a:moveTo>
                  <a:lnTo>
                    <a:pt x="0" y="11163"/>
                  </a:lnTo>
                  <a:lnTo>
                    <a:pt x="0" y="18211"/>
                  </a:lnTo>
                  <a:lnTo>
                    <a:pt x="19316" y="7048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7" name="object 6297"/>
            <p:cNvSpPr/>
            <p:nvPr/>
          </p:nvSpPr>
          <p:spPr>
            <a:xfrm>
              <a:off x="5058625" y="6273736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554" y="914"/>
                  </a:moveTo>
                  <a:lnTo>
                    <a:pt x="22237" y="12077"/>
                  </a:lnTo>
                  <a:lnTo>
                    <a:pt x="22237" y="12852"/>
                  </a:lnTo>
                  <a:lnTo>
                    <a:pt x="0" y="0"/>
                  </a:lnTo>
                  <a:lnTo>
                    <a:pt x="0" y="7048"/>
                  </a:lnTo>
                  <a:lnTo>
                    <a:pt x="22237" y="19900"/>
                  </a:lnTo>
                  <a:lnTo>
                    <a:pt x="22237" y="19113"/>
                  </a:lnTo>
                  <a:lnTo>
                    <a:pt x="41554" y="7962"/>
                  </a:lnTo>
                  <a:lnTo>
                    <a:pt x="41554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8" name="object 6298"/>
            <p:cNvSpPr/>
            <p:nvPr/>
          </p:nvSpPr>
          <p:spPr>
            <a:xfrm>
              <a:off x="5058632" y="6272946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48"/>
                  </a:lnTo>
                  <a:lnTo>
                    <a:pt x="22237" y="19900"/>
                  </a:lnTo>
                  <a:lnTo>
                    <a:pt x="22237" y="12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9" name="object 6299"/>
            <p:cNvSpPr/>
            <p:nvPr/>
          </p:nvSpPr>
          <p:spPr>
            <a:xfrm>
              <a:off x="5080873" y="6287729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4">
                  <a:moveTo>
                    <a:pt x="19316" y="0"/>
                  </a:moveTo>
                  <a:lnTo>
                    <a:pt x="0" y="11163"/>
                  </a:lnTo>
                  <a:lnTo>
                    <a:pt x="0" y="18211"/>
                  </a:lnTo>
                  <a:lnTo>
                    <a:pt x="19316" y="7048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0" name="object 6300"/>
            <p:cNvSpPr/>
            <p:nvPr/>
          </p:nvSpPr>
          <p:spPr>
            <a:xfrm>
              <a:off x="5058625" y="6286042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554" y="914"/>
                  </a:moveTo>
                  <a:lnTo>
                    <a:pt x="22237" y="12077"/>
                  </a:lnTo>
                  <a:lnTo>
                    <a:pt x="22237" y="12852"/>
                  </a:lnTo>
                  <a:lnTo>
                    <a:pt x="0" y="0"/>
                  </a:lnTo>
                  <a:lnTo>
                    <a:pt x="0" y="7048"/>
                  </a:lnTo>
                  <a:lnTo>
                    <a:pt x="22237" y="19900"/>
                  </a:lnTo>
                  <a:lnTo>
                    <a:pt x="22237" y="19113"/>
                  </a:lnTo>
                  <a:lnTo>
                    <a:pt x="41554" y="7962"/>
                  </a:lnTo>
                  <a:lnTo>
                    <a:pt x="41554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1" name="object 6301"/>
            <p:cNvSpPr/>
            <p:nvPr/>
          </p:nvSpPr>
          <p:spPr>
            <a:xfrm>
              <a:off x="5058632" y="6285251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48"/>
                  </a:lnTo>
                  <a:lnTo>
                    <a:pt x="22237" y="19900"/>
                  </a:lnTo>
                  <a:lnTo>
                    <a:pt x="22237" y="12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2" name="object 6302"/>
            <p:cNvSpPr/>
            <p:nvPr/>
          </p:nvSpPr>
          <p:spPr>
            <a:xfrm>
              <a:off x="5080873" y="6300032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4">
                  <a:moveTo>
                    <a:pt x="19316" y="0"/>
                  </a:moveTo>
                  <a:lnTo>
                    <a:pt x="0" y="11163"/>
                  </a:lnTo>
                  <a:lnTo>
                    <a:pt x="0" y="18211"/>
                  </a:lnTo>
                  <a:lnTo>
                    <a:pt x="19316" y="7048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3" name="object 6303"/>
            <p:cNvSpPr/>
            <p:nvPr/>
          </p:nvSpPr>
          <p:spPr>
            <a:xfrm>
              <a:off x="5058625" y="6298336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554" y="914"/>
                  </a:moveTo>
                  <a:lnTo>
                    <a:pt x="22237" y="12077"/>
                  </a:lnTo>
                  <a:lnTo>
                    <a:pt x="22237" y="12852"/>
                  </a:lnTo>
                  <a:lnTo>
                    <a:pt x="0" y="0"/>
                  </a:lnTo>
                  <a:lnTo>
                    <a:pt x="0" y="7048"/>
                  </a:lnTo>
                  <a:lnTo>
                    <a:pt x="22237" y="19900"/>
                  </a:lnTo>
                  <a:lnTo>
                    <a:pt x="22237" y="19126"/>
                  </a:lnTo>
                  <a:lnTo>
                    <a:pt x="41554" y="7962"/>
                  </a:lnTo>
                  <a:lnTo>
                    <a:pt x="41554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4" name="object 6304"/>
            <p:cNvSpPr/>
            <p:nvPr/>
          </p:nvSpPr>
          <p:spPr>
            <a:xfrm>
              <a:off x="5058632" y="6297554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48"/>
                  </a:lnTo>
                  <a:lnTo>
                    <a:pt x="22237" y="19900"/>
                  </a:lnTo>
                  <a:lnTo>
                    <a:pt x="22237" y="12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5" name="object 6305"/>
            <p:cNvSpPr/>
            <p:nvPr/>
          </p:nvSpPr>
          <p:spPr>
            <a:xfrm>
              <a:off x="5080873" y="6312335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4">
                  <a:moveTo>
                    <a:pt x="19316" y="0"/>
                  </a:moveTo>
                  <a:lnTo>
                    <a:pt x="0" y="11163"/>
                  </a:lnTo>
                  <a:lnTo>
                    <a:pt x="0" y="18199"/>
                  </a:lnTo>
                  <a:lnTo>
                    <a:pt x="19316" y="7048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6" name="object 6306"/>
            <p:cNvSpPr/>
            <p:nvPr/>
          </p:nvSpPr>
          <p:spPr>
            <a:xfrm>
              <a:off x="5058625" y="6310642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554" y="927"/>
                  </a:moveTo>
                  <a:lnTo>
                    <a:pt x="22237" y="12077"/>
                  </a:lnTo>
                  <a:lnTo>
                    <a:pt x="22237" y="12852"/>
                  </a:lnTo>
                  <a:lnTo>
                    <a:pt x="0" y="0"/>
                  </a:lnTo>
                  <a:lnTo>
                    <a:pt x="0" y="7048"/>
                  </a:lnTo>
                  <a:lnTo>
                    <a:pt x="22237" y="19900"/>
                  </a:lnTo>
                  <a:lnTo>
                    <a:pt x="22237" y="19126"/>
                  </a:lnTo>
                  <a:lnTo>
                    <a:pt x="41554" y="7962"/>
                  </a:lnTo>
                  <a:lnTo>
                    <a:pt x="41554" y="9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7" name="object 6307"/>
            <p:cNvSpPr/>
            <p:nvPr/>
          </p:nvSpPr>
          <p:spPr>
            <a:xfrm>
              <a:off x="5058632" y="6309851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48"/>
                  </a:lnTo>
                  <a:lnTo>
                    <a:pt x="22237" y="19900"/>
                  </a:lnTo>
                  <a:lnTo>
                    <a:pt x="22237" y="12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8" name="object 6308"/>
            <p:cNvSpPr/>
            <p:nvPr/>
          </p:nvSpPr>
          <p:spPr>
            <a:xfrm>
              <a:off x="5080873" y="6324640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4">
                  <a:moveTo>
                    <a:pt x="19316" y="0"/>
                  </a:moveTo>
                  <a:lnTo>
                    <a:pt x="0" y="11163"/>
                  </a:lnTo>
                  <a:lnTo>
                    <a:pt x="0" y="18199"/>
                  </a:lnTo>
                  <a:lnTo>
                    <a:pt x="19316" y="7048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9" name="object 6309"/>
            <p:cNvSpPr/>
            <p:nvPr/>
          </p:nvSpPr>
          <p:spPr>
            <a:xfrm>
              <a:off x="5058625" y="6322949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554" y="901"/>
                  </a:moveTo>
                  <a:lnTo>
                    <a:pt x="22237" y="12065"/>
                  </a:lnTo>
                  <a:lnTo>
                    <a:pt x="22237" y="12852"/>
                  </a:lnTo>
                  <a:lnTo>
                    <a:pt x="0" y="0"/>
                  </a:lnTo>
                  <a:lnTo>
                    <a:pt x="0" y="7048"/>
                  </a:lnTo>
                  <a:lnTo>
                    <a:pt x="22237" y="19900"/>
                  </a:lnTo>
                  <a:lnTo>
                    <a:pt x="22237" y="19113"/>
                  </a:lnTo>
                  <a:lnTo>
                    <a:pt x="41554" y="7950"/>
                  </a:lnTo>
                  <a:lnTo>
                    <a:pt x="41554" y="90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0" name="object 6310"/>
            <p:cNvSpPr/>
            <p:nvPr/>
          </p:nvSpPr>
          <p:spPr>
            <a:xfrm>
              <a:off x="5058632" y="6322154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60" h="20320">
                  <a:moveTo>
                    <a:pt x="0" y="0"/>
                  </a:moveTo>
                  <a:lnTo>
                    <a:pt x="0" y="7048"/>
                  </a:lnTo>
                  <a:lnTo>
                    <a:pt x="22237" y="19900"/>
                  </a:lnTo>
                  <a:lnTo>
                    <a:pt x="22237" y="128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1" name="object 6311"/>
            <p:cNvSpPr/>
            <p:nvPr/>
          </p:nvSpPr>
          <p:spPr>
            <a:xfrm>
              <a:off x="5080873" y="6336937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5" h="18414">
                  <a:moveTo>
                    <a:pt x="19316" y="0"/>
                  </a:moveTo>
                  <a:lnTo>
                    <a:pt x="0" y="11163"/>
                  </a:lnTo>
                  <a:lnTo>
                    <a:pt x="0" y="18211"/>
                  </a:lnTo>
                  <a:lnTo>
                    <a:pt x="19316" y="7048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2" name="object 6312"/>
            <p:cNvSpPr/>
            <p:nvPr/>
          </p:nvSpPr>
          <p:spPr>
            <a:xfrm>
              <a:off x="5058625" y="6335242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10" h="20320">
                  <a:moveTo>
                    <a:pt x="41554" y="914"/>
                  </a:moveTo>
                  <a:lnTo>
                    <a:pt x="22237" y="12077"/>
                  </a:lnTo>
                  <a:lnTo>
                    <a:pt x="22237" y="12852"/>
                  </a:lnTo>
                  <a:lnTo>
                    <a:pt x="0" y="0"/>
                  </a:lnTo>
                  <a:lnTo>
                    <a:pt x="0" y="7048"/>
                  </a:lnTo>
                  <a:lnTo>
                    <a:pt x="22237" y="19900"/>
                  </a:lnTo>
                  <a:lnTo>
                    <a:pt x="22237" y="19113"/>
                  </a:lnTo>
                  <a:lnTo>
                    <a:pt x="41554" y="7962"/>
                  </a:lnTo>
                  <a:lnTo>
                    <a:pt x="41554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3" name="object 6313"/>
            <p:cNvSpPr/>
            <p:nvPr/>
          </p:nvSpPr>
          <p:spPr>
            <a:xfrm>
              <a:off x="5058625" y="6299212"/>
              <a:ext cx="65405" cy="75565"/>
            </a:xfrm>
            <a:custGeom>
              <a:avLst/>
              <a:gdLst/>
              <a:ahLst/>
              <a:cxnLst/>
              <a:rect l="l" t="t" r="r" b="b"/>
              <a:pathLst>
                <a:path w="65404" h="75564">
                  <a:moveTo>
                    <a:pt x="22237" y="48107"/>
                  </a:moveTo>
                  <a:lnTo>
                    <a:pt x="0" y="35255"/>
                  </a:lnTo>
                  <a:lnTo>
                    <a:pt x="0" y="42303"/>
                  </a:lnTo>
                  <a:lnTo>
                    <a:pt x="22237" y="55156"/>
                  </a:lnTo>
                  <a:lnTo>
                    <a:pt x="22237" y="48107"/>
                  </a:lnTo>
                  <a:close/>
                </a:path>
                <a:path w="65404" h="75564">
                  <a:moveTo>
                    <a:pt x="65354" y="11849"/>
                  </a:moveTo>
                  <a:lnTo>
                    <a:pt x="44678" y="0"/>
                  </a:lnTo>
                  <a:lnTo>
                    <a:pt x="44678" y="63284"/>
                  </a:lnTo>
                  <a:lnTo>
                    <a:pt x="65354" y="75145"/>
                  </a:lnTo>
                  <a:lnTo>
                    <a:pt x="65354" y="1184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4" name="object 6314"/>
            <p:cNvSpPr/>
            <p:nvPr/>
          </p:nvSpPr>
          <p:spPr>
            <a:xfrm>
              <a:off x="5123990" y="6304666"/>
              <a:ext cx="11430" cy="69850"/>
            </a:xfrm>
            <a:custGeom>
              <a:avLst/>
              <a:gdLst/>
              <a:ahLst/>
              <a:cxnLst/>
              <a:rect l="l" t="t" r="r" b="b"/>
              <a:pathLst>
                <a:path w="11429" h="69850">
                  <a:moveTo>
                    <a:pt x="11036" y="0"/>
                  </a:moveTo>
                  <a:lnTo>
                    <a:pt x="0" y="6388"/>
                  </a:lnTo>
                  <a:lnTo>
                    <a:pt x="0" y="69672"/>
                  </a:lnTo>
                  <a:lnTo>
                    <a:pt x="11036" y="63296"/>
                  </a:lnTo>
                  <a:lnTo>
                    <a:pt x="1103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5" name="object 6315"/>
            <p:cNvSpPr/>
            <p:nvPr/>
          </p:nvSpPr>
          <p:spPr>
            <a:xfrm>
              <a:off x="5103301" y="6292842"/>
              <a:ext cx="31750" cy="18415"/>
            </a:xfrm>
            <a:custGeom>
              <a:avLst/>
              <a:gdLst/>
              <a:ahLst/>
              <a:cxnLst/>
              <a:rect l="l" t="t" r="r" b="b"/>
              <a:pathLst>
                <a:path w="31750" h="18414">
                  <a:moveTo>
                    <a:pt x="11010" y="0"/>
                  </a:moveTo>
                  <a:lnTo>
                    <a:pt x="0" y="6362"/>
                  </a:lnTo>
                  <a:lnTo>
                    <a:pt x="20713" y="18199"/>
                  </a:lnTo>
                  <a:lnTo>
                    <a:pt x="31724" y="11836"/>
                  </a:lnTo>
                  <a:lnTo>
                    <a:pt x="11010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6" name="object 6316"/>
            <p:cNvSpPr/>
            <p:nvPr/>
          </p:nvSpPr>
          <p:spPr>
            <a:xfrm>
              <a:off x="5106517" y="6301282"/>
              <a:ext cx="13970" cy="71120"/>
            </a:xfrm>
            <a:custGeom>
              <a:avLst/>
              <a:gdLst/>
              <a:ahLst/>
              <a:cxnLst/>
              <a:rect l="l" t="t" r="r" b="b"/>
              <a:pathLst>
                <a:path w="13970" h="71120">
                  <a:moveTo>
                    <a:pt x="342" y="0"/>
                  </a:moveTo>
                  <a:lnTo>
                    <a:pt x="0" y="0"/>
                  </a:lnTo>
                  <a:lnTo>
                    <a:pt x="0" y="63093"/>
                  </a:lnTo>
                  <a:lnTo>
                    <a:pt x="342" y="63296"/>
                  </a:lnTo>
                  <a:lnTo>
                    <a:pt x="342" y="0"/>
                  </a:lnTo>
                  <a:close/>
                </a:path>
                <a:path w="13970" h="71120">
                  <a:moveTo>
                    <a:pt x="3746" y="1943"/>
                  </a:moveTo>
                  <a:lnTo>
                    <a:pt x="3403" y="1943"/>
                  </a:lnTo>
                  <a:lnTo>
                    <a:pt x="3403" y="65036"/>
                  </a:lnTo>
                  <a:lnTo>
                    <a:pt x="3746" y="65239"/>
                  </a:lnTo>
                  <a:lnTo>
                    <a:pt x="3746" y="1943"/>
                  </a:lnTo>
                  <a:close/>
                </a:path>
                <a:path w="13970" h="71120">
                  <a:moveTo>
                    <a:pt x="7150" y="3898"/>
                  </a:moveTo>
                  <a:lnTo>
                    <a:pt x="6807" y="3898"/>
                  </a:lnTo>
                  <a:lnTo>
                    <a:pt x="6807" y="67005"/>
                  </a:lnTo>
                  <a:lnTo>
                    <a:pt x="7150" y="67195"/>
                  </a:lnTo>
                  <a:lnTo>
                    <a:pt x="7150" y="3898"/>
                  </a:lnTo>
                  <a:close/>
                </a:path>
                <a:path w="13970" h="71120">
                  <a:moveTo>
                    <a:pt x="10553" y="5854"/>
                  </a:moveTo>
                  <a:lnTo>
                    <a:pt x="10210" y="5854"/>
                  </a:lnTo>
                  <a:lnTo>
                    <a:pt x="10210" y="68948"/>
                  </a:lnTo>
                  <a:lnTo>
                    <a:pt x="10553" y="69151"/>
                  </a:lnTo>
                  <a:lnTo>
                    <a:pt x="10553" y="5854"/>
                  </a:lnTo>
                  <a:close/>
                </a:path>
                <a:path w="13970" h="71120">
                  <a:moveTo>
                    <a:pt x="13957" y="7797"/>
                  </a:moveTo>
                  <a:lnTo>
                    <a:pt x="13614" y="7797"/>
                  </a:lnTo>
                  <a:lnTo>
                    <a:pt x="13614" y="70891"/>
                  </a:lnTo>
                  <a:lnTo>
                    <a:pt x="13957" y="71094"/>
                  </a:lnTo>
                  <a:lnTo>
                    <a:pt x="13957" y="779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7" name="object 6317"/>
            <p:cNvSpPr/>
            <p:nvPr/>
          </p:nvSpPr>
          <p:spPr>
            <a:xfrm>
              <a:off x="5102852" y="6291557"/>
              <a:ext cx="33020" cy="19050"/>
            </a:xfrm>
            <a:custGeom>
              <a:avLst/>
              <a:gdLst/>
              <a:ahLst/>
              <a:cxnLst/>
              <a:rect l="l" t="t" r="r" b="b"/>
              <a:pathLst>
                <a:path w="33020" h="19050">
                  <a:moveTo>
                    <a:pt x="11226" y="0"/>
                  </a:moveTo>
                  <a:lnTo>
                    <a:pt x="0" y="6489"/>
                  </a:lnTo>
                  <a:lnTo>
                    <a:pt x="21247" y="18656"/>
                  </a:lnTo>
                  <a:lnTo>
                    <a:pt x="32448" y="12179"/>
                  </a:lnTo>
                  <a:lnTo>
                    <a:pt x="1122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8" name="object 6318"/>
            <p:cNvSpPr/>
            <p:nvPr/>
          </p:nvSpPr>
          <p:spPr>
            <a:xfrm>
              <a:off x="5102860" y="6292354"/>
              <a:ext cx="31115" cy="19050"/>
            </a:xfrm>
            <a:custGeom>
              <a:avLst/>
              <a:gdLst/>
              <a:ahLst/>
              <a:cxnLst/>
              <a:rect l="l" t="t" r="r" b="b"/>
              <a:pathLst>
                <a:path w="31114" h="19050">
                  <a:moveTo>
                    <a:pt x="21221" y="17856"/>
                  </a:moveTo>
                  <a:lnTo>
                    <a:pt x="0" y="5676"/>
                  </a:lnTo>
                  <a:lnTo>
                    <a:pt x="0" y="6502"/>
                  </a:lnTo>
                  <a:lnTo>
                    <a:pt x="21221" y="18681"/>
                  </a:lnTo>
                  <a:lnTo>
                    <a:pt x="21221" y="17856"/>
                  </a:lnTo>
                  <a:close/>
                </a:path>
                <a:path w="31114" h="19050">
                  <a:moveTo>
                    <a:pt x="31076" y="11290"/>
                  </a:moveTo>
                  <a:lnTo>
                    <a:pt x="11366" y="0"/>
                  </a:lnTo>
                  <a:lnTo>
                    <a:pt x="1574" y="5778"/>
                  </a:lnTo>
                  <a:lnTo>
                    <a:pt x="21272" y="17068"/>
                  </a:lnTo>
                  <a:lnTo>
                    <a:pt x="31076" y="1129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9" name="object 6319"/>
            <p:cNvSpPr/>
            <p:nvPr/>
          </p:nvSpPr>
          <p:spPr>
            <a:xfrm>
              <a:off x="5124099" y="6303724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201" y="0"/>
                  </a:moveTo>
                  <a:lnTo>
                    <a:pt x="0" y="6489"/>
                  </a:lnTo>
                  <a:lnTo>
                    <a:pt x="0" y="7302"/>
                  </a:lnTo>
                  <a:lnTo>
                    <a:pt x="11201" y="825"/>
                  </a:lnTo>
                  <a:lnTo>
                    <a:pt x="1120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0" name="object 6320"/>
            <p:cNvSpPr/>
            <p:nvPr/>
          </p:nvSpPr>
          <p:spPr>
            <a:xfrm>
              <a:off x="5105324" y="6292353"/>
              <a:ext cx="29209" cy="17145"/>
            </a:xfrm>
            <a:custGeom>
              <a:avLst/>
              <a:gdLst/>
              <a:ahLst/>
              <a:cxnLst/>
              <a:rect l="l" t="t" r="r" b="b"/>
              <a:pathLst>
                <a:path w="29210" h="17145">
                  <a:moveTo>
                    <a:pt x="8902" y="0"/>
                  </a:moveTo>
                  <a:lnTo>
                    <a:pt x="8902" y="6337"/>
                  </a:lnTo>
                  <a:lnTo>
                    <a:pt x="0" y="6096"/>
                  </a:lnTo>
                  <a:lnTo>
                    <a:pt x="0" y="6299"/>
                  </a:lnTo>
                  <a:lnTo>
                    <a:pt x="18808" y="17068"/>
                  </a:lnTo>
                  <a:lnTo>
                    <a:pt x="28613" y="11290"/>
                  </a:lnTo>
                  <a:lnTo>
                    <a:pt x="890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1" name="object 6321"/>
            <p:cNvSpPr/>
            <p:nvPr/>
          </p:nvSpPr>
          <p:spPr>
            <a:xfrm>
              <a:off x="5105328" y="6293171"/>
              <a:ext cx="27940" cy="15875"/>
            </a:xfrm>
            <a:custGeom>
              <a:avLst/>
              <a:gdLst/>
              <a:ahLst/>
              <a:cxnLst/>
              <a:rect l="l" t="t" r="r" b="b"/>
              <a:pathLst>
                <a:path w="27939" h="15875">
                  <a:moveTo>
                    <a:pt x="8915" y="0"/>
                  </a:moveTo>
                  <a:lnTo>
                    <a:pt x="0" y="5270"/>
                  </a:lnTo>
                  <a:lnTo>
                    <a:pt x="18440" y="15849"/>
                  </a:lnTo>
                  <a:lnTo>
                    <a:pt x="27355" y="10579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2" name="object 6322"/>
            <p:cNvSpPr/>
            <p:nvPr/>
          </p:nvSpPr>
          <p:spPr>
            <a:xfrm>
              <a:off x="5119993" y="6301544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89" h="5079">
                  <a:moveTo>
                    <a:pt x="4279" y="0"/>
                  </a:moveTo>
                  <a:lnTo>
                    <a:pt x="3975" y="25"/>
                  </a:lnTo>
                  <a:lnTo>
                    <a:pt x="3759" y="126"/>
                  </a:lnTo>
                  <a:lnTo>
                    <a:pt x="12" y="2311"/>
                  </a:lnTo>
                  <a:lnTo>
                    <a:pt x="0" y="2476"/>
                  </a:lnTo>
                  <a:lnTo>
                    <a:pt x="177" y="2565"/>
                  </a:lnTo>
                  <a:lnTo>
                    <a:pt x="4483" y="5067"/>
                  </a:lnTo>
                  <a:lnTo>
                    <a:pt x="4787" y="5054"/>
                  </a:lnTo>
                  <a:lnTo>
                    <a:pt x="8547" y="2895"/>
                  </a:lnTo>
                  <a:lnTo>
                    <a:pt x="8750" y="2755"/>
                  </a:lnTo>
                  <a:lnTo>
                    <a:pt x="8750" y="2590"/>
                  </a:lnTo>
                  <a:lnTo>
                    <a:pt x="8597" y="2489"/>
                  </a:lnTo>
                  <a:lnTo>
                    <a:pt x="4457" y="88"/>
                  </a:lnTo>
                  <a:lnTo>
                    <a:pt x="427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3" name="object 6323"/>
            <p:cNvSpPr/>
            <p:nvPr/>
          </p:nvSpPr>
          <p:spPr>
            <a:xfrm>
              <a:off x="5120272" y="6301989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89" h="5079">
                  <a:moveTo>
                    <a:pt x="4063" y="0"/>
                  </a:moveTo>
                  <a:lnTo>
                    <a:pt x="3759" y="0"/>
                  </a:lnTo>
                  <a:lnTo>
                    <a:pt x="0" y="2171"/>
                  </a:lnTo>
                  <a:lnTo>
                    <a:pt x="4203" y="4622"/>
                  </a:lnTo>
                  <a:lnTo>
                    <a:pt x="4508" y="4610"/>
                  </a:lnTo>
                  <a:lnTo>
                    <a:pt x="8280" y="2438"/>
                  </a:lnTo>
                  <a:lnTo>
                    <a:pt x="406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4" name="object 6324"/>
            <p:cNvSpPr/>
            <p:nvPr/>
          </p:nvSpPr>
          <p:spPr>
            <a:xfrm>
              <a:off x="5073503" y="6315720"/>
              <a:ext cx="18415" cy="66040"/>
            </a:xfrm>
            <a:custGeom>
              <a:avLst/>
              <a:gdLst/>
              <a:ahLst/>
              <a:cxnLst/>
              <a:rect l="l" t="t" r="r" b="b"/>
              <a:pathLst>
                <a:path w="18414" h="66039">
                  <a:moveTo>
                    <a:pt x="0" y="0"/>
                  </a:moveTo>
                  <a:lnTo>
                    <a:pt x="0" y="55613"/>
                  </a:lnTo>
                  <a:lnTo>
                    <a:pt x="18161" y="66027"/>
                  </a:lnTo>
                  <a:lnTo>
                    <a:pt x="18161" y="104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5" name="object 6325"/>
            <p:cNvSpPr/>
            <p:nvPr/>
          </p:nvSpPr>
          <p:spPr>
            <a:xfrm>
              <a:off x="5091659" y="6316952"/>
              <a:ext cx="16510" cy="65405"/>
            </a:xfrm>
            <a:custGeom>
              <a:avLst/>
              <a:gdLst/>
              <a:ahLst/>
              <a:cxnLst/>
              <a:rect l="l" t="t" r="r" b="b"/>
              <a:pathLst>
                <a:path w="16510" h="65404">
                  <a:moveTo>
                    <a:pt x="16052" y="0"/>
                  </a:moveTo>
                  <a:lnTo>
                    <a:pt x="0" y="9182"/>
                  </a:lnTo>
                  <a:lnTo>
                    <a:pt x="0" y="64782"/>
                  </a:lnTo>
                  <a:lnTo>
                    <a:pt x="16052" y="55613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6" name="object 6326"/>
            <p:cNvSpPr/>
            <p:nvPr/>
          </p:nvSpPr>
          <p:spPr>
            <a:xfrm>
              <a:off x="5073486" y="6306551"/>
              <a:ext cx="34290" cy="19685"/>
            </a:xfrm>
            <a:custGeom>
              <a:avLst/>
              <a:gdLst/>
              <a:ahLst/>
              <a:cxnLst/>
              <a:rect l="l" t="t" r="r" b="b"/>
              <a:pathLst>
                <a:path w="34289" h="19685">
                  <a:moveTo>
                    <a:pt x="16014" y="0"/>
                  </a:moveTo>
                  <a:lnTo>
                    <a:pt x="0" y="9169"/>
                  </a:lnTo>
                  <a:lnTo>
                    <a:pt x="18211" y="19570"/>
                  </a:lnTo>
                  <a:lnTo>
                    <a:pt x="34226" y="10401"/>
                  </a:lnTo>
                  <a:lnTo>
                    <a:pt x="1601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7" name="object 6327"/>
            <p:cNvSpPr/>
            <p:nvPr/>
          </p:nvSpPr>
          <p:spPr>
            <a:xfrm>
              <a:off x="5073104" y="6305443"/>
              <a:ext cx="34925" cy="20320"/>
            </a:xfrm>
            <a:custGeom>
              <a:avLst/>
              <a:gdLst/>
              <a:ahLst/>
              <a:cxnLst/>
              <a:rect l="l" t="t" r="r" b="b"/>
              <a:pathLst>
                <a:path w="34925" h="20320">
                  <a:moveTo>
                    <a:pt x="16192" y="0"/>
                  </a:moveTo>
                  <a:lnTo>
                    <a:pt x="0" y="9245"/>
                  </a:lnTo>
                  <a:lnTo>
                    <a:pt x="18656" y="19939"/>
                  </a:lnTo>
                  <a:lnTo>
                    <a:pt x="34848" y="10680"/>
                  </a:lnTo>
                  <a:lnTo>
                    <a:pt x="1619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8" name="object 6328"/>
            <p:cNvSpPr/>
            <p:nvPr/>
          </p:nvSpPr>
          <p:spPr>
            <a:xfrm>
              <a:off x="5073103" y="6306121"/>
              <a:ext cx="33655" cy="20320"/>
            </a:xfrm>
            <a:custGeom>
              <a:avLst/>
              <a:gdLst/>
              <a:ahLst/>
              <a:cxnLst/>
              <a:rect l="l" t="t" r="r" b="b"/>
              <a:pathLst>
                <a:path w="33654" h="20320">
                  <a:moveTo>
                    <a:pt x="18656" y="19278"/>
                  </a:moveTo>
                  <a:lnTo>
                    <a:pt x="0" y="8597"/>
                  </a:lnTo>
                  <a:lnTo>
                    <a:pt x="0" y="9296"/>
                  </a:lnTo>
                  <a:lnTo>
                    <a:pt x="18656" y="20002"/>
                  </a:lnTo>
                  <a:lnTo>
                    <a:pt x="18656" y="19278"/>
                  </a:lnTo>
                  <a:close/>
                </a:path>
                <a:path w="33654" h="20320">
                  <a:moveTo>
                    <a:pt x="33642" y="9931"/>
                  </a:moveTo>
                  <a:lnTo>
                    <a:pt x="16319" y="0"/>
                  </a:lnTo>
                  <a:lnTo>
                    <a:pt x="1384" y="8648"/>
                  </a:lnTo>
                  <a:lnTo>
                    <a:pt x="18694" y="18580"/>
                  </a:lnTo>
                  <a:lnTo>
                    <a:pt x="33642" y="993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9" name="object 6329"/>
            <p:cNvSpPr/>
            <p:nvPr/>
          </p:nvSpPr>
          <p:spPr>
            <a:xfrm>
              <a:off x="5091761" y="6316114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60">
                  <a:moveTo>
                    <a:pt x="16192" y="0"/>
                  </a:moveTo>
                  <a:lnTo>
                    <a:pt x="0" y="9271"/>
                  </a:lnTo>
                  <a:lnTo>
                    <a:pt x="0" y="9982"/>
                  </a:lnTo>
                  <a:lnTo>
                    <a:pt x="16192" y="723"/>
                  </a:lnTo>
                  <a:lnTo>
                    <a:pt x="161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0" name="object 6330"/>
            <p:cNvSpPr/>
            <p:nvPr/>
          </p:nvSpPr>
          <p:spPr>
            <a:xfrm>
              <a:off x="5075256" y="6306116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14173" y="0"/>
                  </a:moveTo>
                  <a:lnTo>
                    <a:pt x="14300" y="7099"/>
                  </a:lnTo>
                  <a:lnTo>
                    <a:pt x="0" y="8928"/>
                  </a:lnTo>
                  <a:lnTo>
                    <a:pt x="0" y="9105"/>
                  </a:lnTo>
                  <a:lnTo>
                    <a:pt x="16548" y="18580"/>
                  </a:lnTo>
                  <a:lnTo>
                    <a:pt x="31496" y="9931"/>
                  </a:lnTo>
                  <a:lnTo>
                    <a:pt x="1417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1" name="object 6331"/>
            <p:cNvSpPr/>
            <p:nvPr/>
          </p:nvSpPr>
          <p:spPr>
            <a:xfrm>
              <a:off x="5075276" y="6306835"/>
              <a:ext cx="30480" cy="17780"/>
            </a:xfrm>
            <a:custGeom>
              <a:avLst/>
              <a:gdLst/>
              <a:ahLst/>
              <a:cxnLst/>
              <a:rect l="l" t="t" r="r" b="b"/>
              <a:pathLst>
                <a:path w="30479" h="17779">
                  <a:moveTo>
                    <a:pt x="14173" y="0"/>
                  </a:moveTo>
                  <a:lnTo>
                    <a:pt x="0" y="8204"/>
                  </a:lnTo>
                  <a:lnTo>
                    <a:pt x="16192" y="17500"/>
                  </a:lnTo>
                  <a:lnTo>
                    <a:pt x="30378" y="9296"/>
                  </a:lnTo>
                  <a:lnTo>
                    <a:pt x="1417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2" name="object 6332"/>
            <p:cNvSpPr/>
            <p:nvPr/>
          </p:nvSpPr>
          <p:spPr>
            <a:xfrm>
              <a:off x="5077499" y="6313182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5">
                  <a:moveTo>
                    <a:pt x="3759" y="0"/>
                  </a:moveTo>
                  <a:lnTo>
                    <a:pt x="3492" y="25"/>
                  </a:lnTo>
                  <a:lnTo>
                    <a:pt x="203" y="1930"/>
                  </a:lnTo>
                  <a:lnTo>
                    <a:pt x="25" y="2019"/>
                  </a:lnTo>
                  <a:lnTo>
                    <a:pt x="0" y="2171"/>
                  </a:lnTo>
                  <a:lnTo>
                    <a:pt x="3937" y="4445"/>
                  </a:lnTo>
                  <a:lnTo>
                    <a:pt x="4216" y="4432"/>
                  </a:lnTo>
                  <a:lnTo>
                    <a:pt x="7505" y="2552"/>
                  </a:lnTo>
                  <a:lnTo>
                    <a:pt x="7696" y="2425"/>
                  </a:lnTo>
                  <a:lnTo>
                    <a:pt x="7708" y="2286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3" name="object 6333"/>
            <p:cNvSpPr/>
            <p:nvPr/>
          </p:nvSpPr>
          <p:spPr>
            <a:xfrm>
              <a:off x="5077740" y="6313576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20" h="4445">
                  <a:moveTo>
                    <a:pt x="3581" y="0"/>
                  </a:moveTo>
                  <a:lnTo>
                    <a:pt x="3314" y="0"/>
                  </a:lnTo>
                  <a:lnTo>
                    <a:pt x="0" y="1917"/>
                  </a:lnTo>
                  <a:lnTo>
                    <a:pt x="3695" y="4051"/>
                  </a:lnTo>
                  <a:lnTo>
                    <a:pt x="3975" y="4038"/>
                  </a:lnTo>
                  <a:lnTo>
                    <a:pt x="7264" y="2159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4" name="object 6334"/>
            <p:cNvSpPr/>
            <p:nvPr/>
          </p:nvSpPr>
          <p:spPr>
            <a:xfrm>
              <a:off x="5082202" y="6310376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5">
                  <a:moveTo>
                    <a:pt x="3759" y="0"/>
                  </a:moveTo>
                  <a:lnTo>
                    <a:pt x="3505" y="25"/>
                  </a:lnTo>
                  <a:lnTo>
                    <a:pt x="3314" y="114"/>
                  </a:lnTo>
                  <a:lnTo>
                    <a:pt x="38" y="2019"/>
                  </a:lnTo>
                  <a:lnTo>
                    <a:pt x="0" y="2171"/>
                  </a:lnTo>
                  <a:lnTo>
                    <a:pt x="3937" y="4445"/>
                  </a:lnTo>
                  <a:lnTo>
                    <a:pt x="4216" y="4432"/>
                  </a:lnTo>
                  <a:lnTo>
                    <a:pt x="7531" y="2540"/>
                  </a:lnTo>
                  <a:lnTo>
                    <a:pt x="7696" y="2425"/>
                  </a:lnTo>
                  <a:lnTo>
                    <a:pt x="7708" y="2286"/>
                  </a:lnTo>
                  <a:lnTo>
                    <a:pt x="375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5" name="object 6335"/>
            <p:cNvSpPr/>
            <p:nvPr/>
          </p:nvSpPr>
          <p:spPr>
            <a:xfrm>
              <a:off x="5082443" y="6310769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20" h="4445">
                  <a:moveTo>
                    <a:pt x="3581" y="0"/>
                  </a:moveTo>
                  <a:lnTo>
                    <a:pt x="3314" y="0"/>
                  </a:lnTo>
                  <a:lnTo>
                    <a:pt x="3136" y="127"/>
                  </a:lnTo>
                  <a:lnTo>
                    <a:pt x="25" y="1917"/>
                  </a:lnTo>
                  <a:lnTo>
                    <a:pt x="3695" y="4051"/>
                  </a:lnTo>
                  <a:lnTo>
                    <a:pt x="3975" y="4038"/>
                  </a:lnTo>
                  <a:lnTo>
                    <a:pt x="7289" y="2146"/>
                  </a:lnTo>
                  <a:lnTo>
                    <a:pt x="358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6" name="object 6336"/>
            <p:cNvSpPr/>
            <p:nvPr/>
          </p:nvSpPr>
          <p:spPr>
            <a:xfrm>
              <a:off x="5091737" y="6320645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249" y="0"/>
                  </a:moveTo>
                  <a:lnTo>
                    <a:pt x="0" y="8216"/>
                  </a:lnTo>
                  <a:lnTo>
                    <a:pt x="0" y="13411"/>
                  </a:lnTo>
                  <a:lnTo>
                    <a:pt x="14249" y="5181"/>
                  </a:lnTo>
                  <a:lnTo>
                    <a:pt x="1424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7" name="object 6337"/>
            <p:cNvSpPr/>
            <p:nvPr/>
          </p:nvSpPr>
          <p:spPr>
            <a:xfrm>
              <a:off x="5075339" y="6319405"/>
              <a:ext cx="31115" cy="15240"/>
            </a:xfrm>
            <a:custGeom>
              <a:avLst/>
              <a:gdLst/>
              <a:ahLst/>
              <a:cxnLst/>
              <a:rect l="l" t="t" r="r" b="b"/>
              <a:pathLst>
                <a:path w="31114" h="15239">
                  <a:moveTo>
                    <a:pt x="30645" y="660"/>
                  </a:moveTo>
                  <a:lnTo>
                    <a:pt x="16395" y="8890"/>
                  </a:lnTo>
                  <a:lnTo>
                    <a:pt x="16395" y="9461"/>
                  </a:lnTo>
                  <a:lnTo>
                    <a:pt x="0" y="0"/>
                  </a:lnTo>
                  <a:lnTo>
                    <a:pt x="0" y="5181"/>
                  </a:lnTo>
                  <a:lnTo>
                    <a:pt x="16395" y="14655"/>
                  </a:lnTo>
                  <a:lnTo>
                    <a:pt x="16395" y="14071"/>
                  </a:lnTo>
                  <a:lnTo>
                    <a:pt x="30645" y="5842"/>
                  </a:lnTo>
                  <a:lnTo>
                    <a:pt x="30645" y="6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8" name="object 6338"/>
            <p:cNvSpPr/>
            <p:nvPr/>
          </p:nvSpPr>
          <p:spPr>
            <a:xfrm>
              <a:off x="5075342" y="6318812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10" h="15239">
                  <a:moveTo>
                    <a:pt x="0" y="0"/>
                  </a:moveTo>
                  <a:lnTo>
                    <a:pt x="0" y="5181"/>
                  </a:lnTo>
                  <a:lnTo>
                    <a:pt x="16395" y="14655"/>
                  </a:lnTo>
                  <a:lnTo>
                    <a:pt x="16395" y="9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9" name="object 6339"/>
            <p:cNvSpPr/>
            <p:nvPr/>
          </p:nvSpPr>
          <p:spPr>
            <a:xfrm>
              <a:off x="5091737" y="6329713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249" y="0"/>
                  </a:moveTo>
                  <a:lnTo>
                    <a:pt x="0" y="8229"/>
                  </a:lnTo>
                  <a:lnTo>
                    <a:pt x="0" y="13411"/>
                  </a:lnTo>
                  <a:lnTo>
                    <a:pt x="14249" y="5181"/>
                  </a:lnTo>
                  <a:lnTo>
                    <a:pt x="1424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0" name="object 6340"/>
            <p:cNvSpPr/>
            <p:nvPr/>
          </p:nvSpPr>
          <p:spPr>
            <a:xfrm>
              <a:off x="5075339" y="6328473"/>
              <a:ext cx="31115" cy="15240"/>
            </a:xfrm>
            <a:custGeom>
              <a:avLst/>
              <a:gdLst/>
              <a:ahLst/>
              <a:cxnLst/>
              <a:rect l="l" t="t" r="r" b="b"/>
              <a:pathLst>
                <a:path w="31114" h="15239">
                  <a:moveTo>
                    <a:pt x="30645" y="660"/>
                  </a:moveTo>
                  <a:lnTo>
                    <a:pt x="16395" y="8890"/>
                  </a:lnTo>
                  <a:lnTo>
                    <a:pt x="16395" y="9474"/>
                  </a:lnTo>
                  <a:lnTo>
                    <a:pt x="0" y="0"/>
                  </a:lnTo>
                  <a:lnTo>
                    <a:pt x="0" y="5181"/>
                  </a:lnTo>
                  <a:lnTo>
                    <a:pt x="16395" y="14655"/>
                  </a:lnTo>
                  <a:lnTo>
                    <a:pt x="16395" y="14071"/>
                  </a:lnTo>
                  <a:lnTo>
                    <a:pt x="30645" y="5842"/>
                  </a:lnTo>
                  <a:lnTo>
                    <a:pt x="30645" y="6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1" name="object 6341"/>
            <p:cNvSpPr/>
            <p:nvPr/>
          </p:nvSpPr>
          <p:spPr>
            <a:xfrm>
              <a:off x="5075342" y="6327888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10" h="15239">
                  <a:moveTo>
                    <a:pt x="0" y="0"/>
                  </a:moveTo>
                  <a:lnTo>
                    <a:pt x="0" y="5181"/>
                  </a:lnTo>
                  <a:lnTo>
                    <a:pt x="16395" y="14655"/>
                  </a:lnTo>
                  <a:lnTo>
                    <a:pt x="16395" y="9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2" name="object 6342"/>
            <p:cNvSpPr/>
            <p:nvPr/>
          </p:nvSpPr>
          <p:spPr>
            <a:xfrm>
              <a:off x="5091737" y="6338779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249" y="0"/>
                  </a:moveTo>
                  <a:lnTo>
                    <a:pt x="0" y="8229"/>
                  </a:lnTo>
                  <a:lnTo>
                    <a:pt x="0" y="13411"/>
                  </a:lnTo>
                  <a:lnTo>
                    <a:pt x="14249" y="5181"/>
                  </a:lnTo>
                  <a:lnTo>
                    <a:pt x="1424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3" name="object 6343"/>
            <p:cNvSpPr/>
            <p:nvPr/>
          </p:nvSpPr>
          <p:spPr>
            <a:xfrm>
              <a:off x="5075339" y="6337541"/>
              <a:ext cx="31115" cy="15240"/>
            </a:xfrm>
            <a:custGeom>
              <a:avLst/>
              <a:gdLst/>
              <a:ahLst/>
              <a:cxnLst/>
              <a:rect l="l" t="t" r="r" b="b"/>
              <a:pathLst>
                <a:path w="31114" h="15239">
                  <a:moveTo>
                    <a:pt x="30645" y="673"/>
                  </a:moveTo>
                  <a:lnTo>
                    <a:pt x="16395" y="8902"/>
                  </a:lnTo>
                  <a:lnTo>
                    <a:pt x="16395" y="9461"/>
                  </a:lnTo>
                  <a:lnTo>
                    <a:pt x="0" y="0"/>
                  </a:lnTo>
                  <a:lnTo>
                    <a:pt x="0" y="5181"/>
                  </a:lnTo>
                  <a:lnTo>
                    <a:pt x="16395" y="14655"/>
                  </a:lnTo>
                  <a:lnTo>
                    <a:pt x="16395" y="14084"/>
                  </a:lnTo>
                  <a:lnTo>
                    <a:pt x="30645" y="5854"/>
                  </a:lnTo>
                  <a:lnTo>
                    <a:pt x="30645" y="6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4" name="object 6344"/>
            <p:cNvSpPr/>
            <p:nvPr/>
          </p:nvSpPr>
          <p:spPr>
            <a:xfrm>
              <a:off x="5075342" y="6336954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10" h="15239">
                  <a:moveTo>
                    <a:pt x="0" y="0"/>
                  </a:moveTo>
                  <a:lnTo>
                    <a:pt x="0" y="5181"/>
                  </a:lnTo>
                  <a:lnTo>
                    <a:pt x="16395" y="14655"/>
                  </a:lnTo>
                  <a:lnTo>
                    <a:pt x="16395" y="9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5" name="object 6345"/>
            <p:cNvSpPr/>
            <p:nvPr/>
          </p:nvSpPr>
          <p:spPr>
            <a:xfrm>
              <a:off x="5091737" y="6347854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249" y="0"/>
                  </a:moveTo>
                  <a:lnTo>
                    <a:pt x="0" y="8229"/>
                  </a:lnTo>
                  <a:lnTo>
                    <a:pt x="0" y="13411"/>
                  </a:lnTo>
                  <a:lnTo>
                    <a:pt x="14249" y="5181"/>
                  </a:lnTo>
                  <a:lnTo>
                    <a:pt x="1424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6" name="object 6346"/>
            <p:cNvSpPr/>
            <p:nvPr/>
          </p:nvSpPr>
          <p:spPr>
            <a:xfrm>
              <a:off x="5075339" y="6346609"/>
              <a:ext cx="31115" cy="15240"/>
            </a:xfrm>
            <a:custGeom>
              <a:avLst/>
              <a:gdLst/>
              <a:ahLst/>
              <a:cxnLst/>
              <a:rect l="l" t="t" r="r" b="b"/>
              <a:pathLst>
                <a:path w="31114" h="15239">
                  <a:moveTo>
                    <a:pt x="30645" y="673"/>
                  </a:moveTo>
                  <a:lnTo>
                    <a:pt x="16395" y="8902"/>
                  </a:lnTo>
                  <a:lnTo>
                    <a:pt x="16395" y="9474"/>
                  </a:lnTo>
                  <a:lnTo>
                    <a:pt x="0" y="0"/>
                  </a:lnTo>
                  <a:lnTo>
                    <a:pt x="0" y="5181"/>
                  </a:lnTo>
                  <a:lnTo>
                    <a:pt x="16395" y="14655"/>
                  </a:lnTo>
                  <a:lnTo>
                    <a:pt x="16395" y="14084"/>
                  </a:lnTo>
                  <a:lnTo>
                    <a:pt x="30645" y="5854"/>
                  </a:lnTo>
                  <a:lnTo>
                    <a:pt x="30645" y="6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7" name="object 6347"/>
            <p:cNvSpPr/>
            <p:nvPr/>
          </p:nvSpPr>
          <p:spPr>
            <a:xfrm>
              <a:off x="5075342" y="6346021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10" h="15239">
                  <a:moveTo>
                    <a:pt x="0" y="0"/>
                  </a:moveTo>
                  <a:lnTo>
                    <a:pt x="0" y="5181"/>
                  </a:lnTo>
                  <a:lnTo>
                    <a:pt x="16395" y="14655"/>
                  </a:lnTo>
                  <a:lnTo>
                    <a:pt x="16395" y="9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8" name="object 6348"/>
            <p:cNvSpPr/>
            <p:nvPr/>
          </p:nvSpPr>
          <p:spPr>
            <a:xfrm>
              <a:off x="5091737" y="6356921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249" y="0"/>
                  </a:moveTo>
                  <a:lnTo>
                    <a:pt x="0" y="8229"/>
                  </a:lnTo>
                  <a:lnTo>
                    <a:pt x="0" y="13411"/>
                  </a:lnTo>
                  <a:lnTo>
                    <a:pt x="14249" y="5181"/>
                  </a:lnTo>
                  <a:lnTo>
                    <a:pt x="1424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9" name="object 6349"/>
            <p:cNvSpPr/>
            <p:nvPr/>
          </p:nvSpPr>
          <p:spPr>
            <a:xfrm>
              <a:off x="5075339" y="6355676"/>
              <a:ext cx="31115" cy="15240"/>
            </a:xfrm>
            <a:custGeom>
              <a:avLst/>
              <a:gdLst/>
              <a:ahLst/>
              <a:cxnLst/>
              <a:rect l="l" t="t" r="r" b="b"/>
              <a:pathLst>
                <a:path w="31114" h="15239">
                  <a:moveTo>
                    <a:pt x="30645" y="673"/>
                  </a:moveTo>
                  <a:lnTo>
                    <a:pt x="16395" y="8890"/>
                  </a:lnTo>
                  <a:lnTo>
                    <a:pt x="16395" y="9474"/>
                  </a:lnTo>
                  <a:lnTo>
                    <a:pt x="0" y="0"/>
                  </a:lnTo>
                  <a:lnTo>
                    <a:pt x="0" y="5181"/>
                  </a:lnTo>
                  <a:lnTo>
                    <a:pt x="16395" y="14655"/>
                  </a:lnTo>
                  <a:lnTo>
                    <a:pt x="16395" y="14084"/>
                  </a:lnTo>
                  <a:lnTo>
                    <a:pt x="30645" y="5854"/>
                  </a:lnTo>
                  <a:lnTo>
                    <a:pt x="30645" y="6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0" name="object 6350"/>
            <p:cNvSpPr/>
            <p:nvPr/>
          </p:nvSpPr>
          <p:spPr>
            <a:xfrm>
              <a:off x="5075342" y="6355095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10" h="15239">
                  <a:moveTo>
                    <a:pt x="0" y="0"/>
                  </a:moveTo>
                  <a:lnTo>
                    <a:pt x="0" y="5181"/>
                  </a:lnTo>
                  <a:lnTo>
                    <a:pt x="16395" y="14655"/>
                  </a:lnTo>
                  <a:lnTo>
                    <a:pt x="16395" y="9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1" name="object 6351"/>
            <p:cNvSpPr/>
            <p:nvPr/>
          </p:nvSpPr>
          <p:spPr>
            <a:xfrm>
              <a:off x="5091737" y="6365995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249" y="0"/>
                  </a:moveTo>
                  <a:lnTo>
                    <a:pt x="0" y="8216"/>
                  </a:lnTo>
                  <a:lnTo>
                    <a:pt x="0" y="13411"/>
                  </a:lnTo>
                  <a:lnTo>
                    <a:pt x="14249" y="5181"/>
                  </a:lnTo>
                  <a:lnTo>
                    <a:pt x="1424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2" name="object 6352"/>
            <p:cNvSpPr/>
            <p:nvPr/>
          </p:nvSpPr>
          <p:spPr>
            <a:xfrm>
              <a:off x="5075339" y="6364744"/>
              <a:ext cx="31115" cy="15240"/>
            </a:xfrm>
            <a:custGeom>
              <a:avLst/>
              <a:gdLst/>
              <a:ahLst/>
              <a:cxnLst/>
              <a:rect l="l" t="t" r="r" b="b"/>
              <a:pathLst>
                <a:path w="31114" h="15239">
                  <a:moveTo>
                    <a:pt x="30645" y="673"/>
                  </a:moveTo>
                  <a:lnTo>
                    <a:pt x="16395" y="8902"/>
                  </a:lnTo>
                  <a:lnTo>
                    <a:pt x="16395" y="9461"/>
                  </a:lnTo>
                  <a:lnTo>
                    <a:pt x="0" y="0"/>
                  </a:lnTo>
                  <a:lnTo>
                    <a:pt x="0" y="5181"/>
                  </a:lnTo>
                  <a:lnTo>
                    <a:pt x="16395" y="14655"/>
                  </a:lnTo>
                  <a:lnTo>
                    <a:pt x="16395" y="14084"/>
                  </a:lnTo>
                  <a:lnTo>
                    <a:pt x="30645" y="5854"/>
                  </a:lnTo>
                  <a:lnTo>
                    <a:pt x="30645" y="6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3" name="object 6353"/>
            <p:cNvSpPr/>
            <p:nvPr/>
          </p:nvSpPr>
          <p:spPr>
            <a:xfrm>
              <a:off x="5075342" y="6364162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10" h="15239">
                  <a:moveTo>
                    <a:pt x="0" y="0"/>
                  </a:moveTo>
                  <a:lnTo>
                    <a:pt x="0" y="5181"/>
                  </a:lnTo>
                  <a:lnTo>
                    <a:pt x="16395" y="14655"/>
                  </a:lnTo>
                  <a:lnTo>
                    <a:pt x="16395" y="9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54" name="object 635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786782" y="5828246"/>
              <a:ext cx="646582" cy="644702"/>
            </a:xfrm>
            <a:prstGeom prst="rect">
              <a:avLst/>
            </a:prstGeom>
          </p:spPr>
        </p:pic>
        <p:sp>
          <p:nvSpPr>
            <p:cNvPr id="6355" name="object 6355"/>
            <p:cNvSpPr/>
            <p:nvPr/>
          </p:nvSpPr>
          <p:spPr>
            <a:xfrm>
              <a:off x="5072457" y="6113310"/>
              <a:ext cx="78105" cy="78105"/>
            </a:xfrm>
            <a:custGeom>
              <a:avLst/>
              <a:gdLst/>
              <a:ahLst/>
              <a:cxnLst/>
              <a:rect l="l" t="t" r="r" b="b"/>
              <a:pathLst>
                <a:path w="78104" h="78104">
                  <a:moveTo>
                    <a:pt x="38938" y="0"/>
                  </a:moveTo>
                  <a:lnTo>
                    <a:pt x="23783" y="3060"/>
                  </a:lnTo>
                  <a:lnTo>
                    <a:pt x="11406" y="11406"/>
                  </a:lnTo>
                  <a:lnTo>
                    <a:pt x="3060" y="23783"/>
                  </a:lnTo>
                  <a:lnTo>
                    <a:pt x="0" y="38938"/>
                  </a:lnTo>
                  <a:lnTo>
                    <a:pt x="3060" y="54093"/>
                  </a:lnTo>
                  <a:lnTo>
                    <a:pt x="11406" y="66470"/>
                  </a:lnTo>
                  <a:lnTo>
                    <a:pt x="23783" y="74815"/>
                  </a:lnTo>
                  <a:lnTo>
                    <a:pt x="38938" y="77876"/>
                  </a:lnTo>
                  <a:lnTo>
                    <a:pt x="54098" y="74815"/>
                  </a:lnTo>
                  <a:lnTo>
                    <a:pt x="66474" y="66470"/>
                  </a:lnTo>
                  <a:lnTo>
                    <a:pt x="74817" y="54093"/>
                  </a:lnTo>
                  <a:lnTo>
                    <a:pt x="77876" y="38938"/>
                  </a:lnTo>
                  <a:lnTo>
                    <a:pt x="74817" y="23783"/>
                  </a:lnTo>
                  <a:lnTo>
                    <a:pt x="66474" y="11406"/>
                  </a:lnTo>
                  <a:lnTo>
                    <a:pt x="54098" y="3060"/>
                  </a:lnTo>
                  <a:lnTo>
                    <a:pt x="38938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56" name="object 6356"/>
          <p:cNvSpPr txBox="1"/>
          <p:nvPr/>
        </p:nvSpPr>
        <p:spPr>
          <a:xfrm>
            <a:off x="5149589" y="6103913"/>
            <a:ext cx="39560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Кемеровская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6357" name="object 6357"/>
          <p:cNvGrpSpPr/>
          <p:nvPr/>
        </p:nvGrpSpPr>
        <p:grpSpPr>
          <a:xfrm>
            <a:off x="3891165" y="5729262"/>
            <a:ext cx="1185545" cy="650875"/>
            <a:chOff x="3891165" y="5729262"/>
            <a:chExt cx="1185545" cy="650875"/>
          </a:xfrm>
        </p:grpSpPr>
        <p:sp>
          <p:nvSpPr>
            <p:cNvPr id="6358" name="object 6358"/>
            <p:cNvSpPr/>
            <p:nvPr/>
          </p:nvSpPr>
          <p:spPr>
            <a:xfrm>
              <a:off x="4995754" y="6167390"/>
              <a:ext cx="34925" cy="20955"/>
            </a:xfrm>
            <a:custGeom>
              <a:avLst/>
              <a:gdLst/>
              <a:ahLst/>
              <a:cxnLst/>
              <a:rect l="l" t="t" r="r" b="b"/>
              <a:pathLst>
                <a:path w="34925" h="20954">
                  <a:moveTo>
                    <a:pt x="17145" y="0"/>
                  </a:moveTo>
                  <a:lnTo>
                    <a:pt x="16852" y="0"/>
                  </a:lnTo>
                  <a:lnTo>
                    <a:pt x="0" y="9728"/>
                  </a:lnTo>
                  <a:lnTo>
                    <a:pt x="0" y="10439"/>
                  </a:lnTo>
                  <a:lnTo>
                    <a:pt x="17399" y="20485"/>
                  </a:lnTo>
                  <a:lnTo>
                    <a:pt x="18135" y="20485"/>
                  </a:lnTo>
                  <a:lnTo>
                    <a:pt x="18732" y="20142"/>
                  </a:lnTo>
                  <a:lnTo>
                    <a:pt x="34772" y="10883"/>
                  </a:lnTo>
                  <a:lnTo>
                    <a:pt x="34772" y="10172"/>
                  </a:lnTo>
                  <a:lnTo>
                    <a:pt x="17145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9" name="object 6359"/>
            <p:cNvSpPr/>
            <p:nvPr/>
          </p:nvSpPr>
          <p:spPr>
            <a:xfrm>
              <a:off x="4997947" y="6168324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0" y="0"/>
                  </a:moveTo>
                  <a:lnTo>
                    <a:pt x="0" y="7035"/>
                  </a:lnTo>
                  <a:lnTo>
                    <a:pt x="15367" y="15913"/>
                  </a:lnTo>
                  <a:lnTo>
                    <a:pt x="15367" y="8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0" name="object 6360"/>
            <p:cNvSpPr/>
            <p:nvPr/>
          </p:nvSpPr>
          <p:spPr>
            <a:xfrm>
              <a:off x="4997950" y="6175349"/>
              <a:ext cx="15875" cy="11430"/>
            </a:xfrm>
            <a:custGeom>
              <a:avLst/>
              <a:gdLst/>
              <a:ahLst/>
              <a:cxnLst/>
              <a:rect l="l" t="t" r="r" b="b"/>
              <a:pathLst>
                <a:path w="15875" h="11429">
                  <a:moveTo>
                    <a:pt x="0" y="0"/>
                  </a:moveTo>
                  <a:lnTo>
                    <a:pt x="0" y="2032"/>
                  </a:lnTo>
                  <a:lnTo>
                    <a:pt x="15379" y="10909"/>
                  </a:lnTo>
                  <a:lnTo>
                    <a:pt x="15379" y="8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1" name="object 6361"/>
            <p:cNvSpPr/>
            <p:nvPr/>
          </p:nvSpPr>
          <p:spPr>
            <a:xfrm>
              <a:off x="5013321" y="6168321"/>
              <a:ext cx="15875" cy="16510"/>
            </a:xfrm>
            <a:custGeom>
              <a:avLst/>
              <a:gdLst/>
              <a:ahLst/>
              <a:cxnLst/>
              <a:rect l="l" t="t" r="r" b="b"/>
              <a:pathLst>
                <a:path w="15875" h="16510">
                  <a:moveTo>
                    <a:pt x="15367" y="0"/>
                  </a:moveTo>
                  <a:lnTo>
                    <a:pt x="7683" y="0"/>
                  </a:lnTo>
                  <a:lnTo>
                    <a:pt x="0" y="8864"/>
                  </a:lnTo>
                  <a:lnTo>
                    <a:pt x="0" y="15913"/>
                  </a:lnTo>
                  <a:lnTo>
                    <a:pt x="15367" y="7035"/>
                  </a:lnTo>
                  <a:lnTo>
                    <a:pt x="1536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2" name="object 6362"/>
            <p:cNvSpPr/>
            <p:nvPr/>
          </p:nvSpPr>
          <p:spPr>
            <a:xfrm>
              <a:off x="5013323" y="6175363"/>
              <a:ext cx="15875" cy="11430"/>
            </a:xfrm>
            <a:custGeom>
              <a:avLst/>
              <a:gdLst/>
              <a:ahLst/>
              <a:cxnLst/>
              <a:rect l="l" t="t" r="r" b="b"/>
              <a:pathLst>
                <a:path w="15875" h="11429">
                  <a:moveTo>
                    <a:pt x="15367" y="0"/>
                  </a:moveTo>
                  <a:lnTo>
                    <a:pt x="0" y="8864"/>
                  </a:lnTo>
                  <a:lnTo>
                    <a:pt x="0" y="10896"/>
                  </a:lnTo>
                  <a:lnTo>
                    <a:pt x="15367" y="2019"/>
                  </a:lnTo>
                  <a:lnTo>
                    <a:pt x="15367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3" name="object 6363"/>
            <p:cNvSpPr/>
            <p:nvPr/>
          </p:nvSpPr>
          <p:spPr>
            <a:xfrm>
              <a:off x="4996944" y="6158825"/>
              <a:ext cx="33020" cy="20320"/>
            </a:xfrm>
            <a:custGeom>
              <a:avLst/>
              <a:gdLst/>
              <a:ahLst/>
              <a:cxnLst/>
              <a:rect l="l" t="t" r="r" b="b"/>
              <a:pathLst>
                <a:path w="33020" h="20320">
                  <a:moveTo>
                    <a:pt x="8318" y="0"/>
                  </a:moveTo>
                  <a:lnTo>
                    <a:pt x="0" y="10274"/>
                  </a:lnTo>
                  <a:lnTo>
                    <a:pt x="0" y="10642"/>
                  </a:lnTo>
                  <a:lnTo>
                    <a:pt x="16090" y="19939"/>
                  </a:lnTo>
                  <a:lnTo>
                    <a:pt x="24409" y="9499"/>
                  </a:lnTo>
                  <a:lnTo>
                    <a:pt x="32740" y="9956"/>
                  </a:lnTo>
                  <a:lnTo>
                    <a:pt x="16649" y="660"/>
                  </a:lnTo>
                  <a:lnTo>
                    <a:pt x="8318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4" name="object 6364"/>
            <p:cNvSpPr/>
            <p:nvPr/>
          </p:nvSpPr>
          <p:spPr>
            <a:xfrm>
              <a:off x="5013037" y="6168124"/>
              <a:ext cx="17145" cy="10795"/>
            </a:xfrm>
            <a:custGeom>
              <a:avLst/>
              <a:gdLst/>
              <a:ahLst/>
              <a:cxnLst/>
              <a:rect l="l" t="t" r="r" b="b"/>
              <a:pathLst>
                <a:path w="17145" h="10795">
                  <a:moveTo>
                    <a:pt x="8331" y="0"/>
                  </a:moveTo>
                  <a:lnTo>
                    <a:pt x="0" y="10274"/>
                  </a:lnTo>
                  <a:lnTo>
                    <a:pt x="0" y="10642"/>
                  </a:lnTo>
                  <a:lnTo>
                    <a:pt x="8331" y="355"/>
                  </a:lnTo>
                  <a:lnTo>
                    <a:pt x="16649" y="1028"/>
                  </a:lnTo>
                  <a:lnTo>
                    <a:pt x="16649" y="647"/>
                  </a:lnTo>
                  <a:lnTo>
                    <a:pt x="83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5" name="object 6365"/>
            <p:cNvSpPr/>
            <p:nvPr/>
          </p:nvSpPr>
          <p:spPr>
            <a:xfrm>
              <a:off x="4996944" y="6158814"/>
              <a:ext cx="24765" cy="19685"/>
            </a:xfrm>
            <a:custGeom>
              <a:avLst/>
              <a:gdLst/>
              <a:ahLst/>
              <a:cxnLst/>
              <a:rect l="l" t="t" r="r" b="b"/>
              <a:pathLst>
                <a:path w="24764" h="19685">
                  <a:moveTo>
                    <a:pt x="8318" y="0"/>
                  </a:moveTo>
                  <a:lnTo>
                    <a:pt x="0" y="10287"/>
                  </a:lnTo>
                  <a:lnTo>
                    <a:pt x="16090" y="19583"/>
                  </a:lnTo>
                  <a:lnTo>
                    <a:pt x="24409" y="9296"/>
                  </a:lnTo>
                  <a:lnTo>
                    <a:pt x="8318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6" name="object 6366"/>
            <p:cNvSpPr/>
            <p:nvPr/>
          </p:nvSpPr>
          <p:spPr>
            <a:xfrm>
              <a:off x="4997145" y="6158522"/>
              <a:ext cx="24130" cy="19685"/>
            </a:xfrm>
            <a:custGeom>
              <a:avLst/>
              <a:gdLst/>
              <a:ahLst/>
              <a:cxnLst/>
              <a:rect l="l" t="t" r="r" b="b"/>
              <a:pathLst>
                <a:path w="24129" h="19685">
                  <a:moveTo>
                    <a:pt x="23520" y="8966"/>
                  </a:moveTo>
                  <a:lnTo>
                    <a:pt x="23456" y="8407"/>
                  </a:lnTo>
                  <a:lnTo>
                    <a:pt x="22694" y="7797"/>
                  </a:lnTo>
                  <a:lnTo>
                    <a:pt x="22148" y="7861"/>
                  </a:lnTo>
                  <a:lnTo>
                    <a:pt x="22110" y="7632"/>
                  </a:lnTo>
                  <a:lnTo>
                    <a:pt x="21348" y="7010"/>
                  </a:lnTo>
                  <a:lnTo>
                    <a:pt x="20802" y="7086"/>
                  </a:lnTo>
                  <a:lnTo>
                    <a:pt x="20777" y="6858"/>
                  </a:lnTo>
                  <a:lnTo>
                    <a:pt x="20015" y="6248"/>
                  </a:lnTo>
                  <a:lnTo>
                    <a:pt x="19456" y="6311"/>
                  </a:lnTo>
                  <a:lnTo>
                    <a:pt x="19431" y="6083"/>
                  </a:lnTo>
                  <a:lnTo>
                    <a:pt x="18669" y="5461"/>
                  </a:lnTo>
                  <a:lnTo>
                    <a:pt x="18122" y="5524"/>
                  </a:lnTo>
                  <a:lnTo>
                    <a:pt x="18097" y="5295"/>
                  </a:lnTo>
                  <a:lnTo>
                    <a:pt x="17335" y="4673"/>
                  </a:lnTo>
                  <a:lnTo>
                    <a:pt x="16776" y="4749"/>
                  </a:lnTo>
                  <a:lnTo>
                    <a:pt x="16751" y="4521"/>
                  </a:lnTo>
                  <a:lnTo>
                    <a:pt x="15989" y="3898"/>
                  </a:lnTo>
                  <a:lnTo>
                    <a:pt x="15443" y="3962"/>
                  </a:lnTo>
                  <a:lnTo>
                    <a:pt x="15417" y="3746"/>
                  </a:lnTo>
                  <a:lnTo>
                    <a:pt x="14655" y="3124"/>
                  </a:lnTo>
                  <a:lnTo>
                    <a:pt x="14109" y="3200"/>
                  </a:lnTo>
                  <a:lnTo>
                    <a:pt x="14084" y="2959"/>
                  </a:lnTo>
                  <a:lnTo>
                    <a:pt x="13322" y="2349"/>
                  </a:lnTo>
                  <a:lnTo>
                    <a:pt x="12776" y="2413"/>
                  </a:lnTo>
                  <a:lnTo>
                    <a:pt x="12738" y="2184"/>
                  </a:lnTo>
                  <a:lnTo>
                    <a:pt x="11976" y="1562"/>
                  </a:lnTo>
                  <a:lnTo>
                    <a:pt x="11430" y="1638"/>
                  </a:lnTo>
                  <a:lnTo>
                    <a:pt x="11404" y="1397"/>
                  </a:lnTo>
                  <a:lnTo>
                    <a:pt x="10642" y="787"/>
                  </a:lnTo>
                  <a:lnTo>
                    <a:pt x="10096" y="850"/>
                  </a:lnTo>
                  <a:lnTo>
                    <a:pt x="10058" y="622"/>
                  </a:lnTo>
                  <a:lnTo>
                    <a:pt x="9296" y="0"/>
                  </a:lnTo>
                  <a:lnTo>
                    <a:pt x="8737" y="76"/>
                  </a:lnTo>
                  <a:lnTo>
                    <a:pt x="0" y="10833"/>
                  </a:lnTo>
                  <a:lnTo>
                    <a:pt x="50" y="11391"/>
                  </a:lnTo>
                  <a:lnTo>
                    <a:pt x="584" y="11836"/>
                  </a:lnTo>
                  <a:lnTo>
                    <a:pt x="787" y="11899"/>
                  </a:lnTo>
                  <a:lnTo>
                    <a:pt x="977" y="11899"/>
                  </a:lnTo>
                  <a:lnTo>
                    <a:pt x="1219" y="11899"/>
                  </a:lnTo>
                  <a:lnTo>
                    <a:pt x="1358" y="11836"/>
                  </a:lnTo>
                  <a:lnTo>
                    <a:pt x="1397" y="12192"/>
                  </a:lnTo>
                  <a:lnTo>
                    <a:pt x="1930" y="12611"/>
                  </a:lnTo>
                  <a:lnTo>
                    <a:pt x="2133" y="12674"/>
                  </a:lnTo>
                  <a:lnTo>
                    <a:pt x="2324" y="12674"/>
                  </a:lnTo>
                  <a:lnTo>
                    <a:pt x="2565" y="12674"/>
                  </a:lnTo>
                  <a:lnTo>
                    <a:pt x="2692" y="12623"/>
                  </a:lnTo>
                  <a:lnTo>
                    <a:pt x="2730" y="12979"/>
                  </a:lnTo>
                  <a:lnTo>
                    <a:pt x="3263" y="13398"/>
                  </a:lnTo>
                  <a:lnTo>
                    <a:pt x="3467" y="13462"/>
                  </a:lnTo>
                  <a:lnTo>
                    <a:pt x="3657" y="13462"/>
                  </a:lnTo>
                  <a:lnTo>
                    <a:pt x="3898" y="13462"/>
                  </a:lnTo>
                  <a:lnTo>
                    <a:pt x="4038" y="13398"/>
                  </a:lnTo>
                  <a:lnTo>
                    <a:pt x="4076" y="13754"/>
                  </a:lnTo>
                  <a:lnTo>
                    <a:pt x="4610" y="14173"/>
                  </a:lnTo>
                  <a:lnTo>
                    <a:pt x="4813" y="14236"/>
                  </a:lnTo>
                  <a:lnTo>
                    <a:pt x="5003" y="14236"/>
                  </a:lnTo>
                  <a:lnTo>
                    <a:pt x="5270" y="14236"/>
                  </a:lnTo>
                  <a:lnTo>
                    <a:pt x="5410" y="14541"/>
                  </a:lnTo>
                  <a:lnTo>
                    <a:pt x="5943" y="14960"/>
                  </a:lnTo>
                  <a:lnTo>
                    <a:pt x="6146" y="15024"/>
                  </a:lnTo>
                  <a:lnTo>
                    <a:pt x="6337" y="15024"/>
                  </a:lnTo>
                  <a:lnTo>
                    <a:pt x="6604" y="15024"/>
                  </a:lnTo>
                  <a:lnTo>
                    <a:pt x="6743" y="15290"/>
                  </a:lnTo>
                  <a:lnTo>
                    <a:pt x="7277" y="15735"/>
                  </a:lnTo>
                  <a:lnTo>
                    <a:pt x="7480" y="15798"/>
                  </a:lnTo>
                  <a:lnTo>
                    <a:pt x="7670" y="15798"/>
                  </a:lnTo>
                  <a:lnTo>
                    <a:pt x="7937" y="15798"/>
                  </a:lnTo>
                  <a:lnTo>
                    <a:pt x="8089" y="16090"/>
                  </a:lnTo>
                  <a:lnTo>
                    <a:pt x="8623" y="16510"/>
                  </a:lnTo>
                  <a:lnTo>
                    <a:pt x="8826" y="16573"/>
                  </a:lnTo>
                  <a:lnTo>
                    <a:pt x="9017" y="16573"/>
                  </a:lnTo>
                  <a:lnTo>
                    <a:pt x="9258" y="16573"/>
                  </a:lnTo>
                  <a:lnTo>
                    <a:pt x="9385" y="16522"/>
                  </a:lnTo>
                  <a:lnTo>
                    <a:pt x="9423" y="16852"/>
                  </a:lnTo>
                  <a:lnTo>
                    <a:pt x="9956" y="17297"/>
                  </a:lnTo>
                  <a:lnTo>
                    <a:pt x="10160" y="17360"/>
                  </a:lnTo>
                  <a:lnTo>
                    <a:pt x="10350" y="17360"/>
                  </a:lnTo>
                  <a:lnTo>
                    <a:pt x="10591" y="17360"/>
                  </a:lnTo>
                  <a:lnTo>
                    <a:pt x="10731" y="17297"/>
                  </a:lnTo>
                  <a:lnTo>
                    <a:pt x="10769" y="17653"/>
                  </a:lnTo>
                  <a:lnTo>
                    <a:pt x="11303" y="18072"/>
                  </a:lnTo>
                  <a:lnTo>
                    <a:pt x="11506" y="18135"/>
                  </a:lnTo>
                  <a:lnTo>
                    <a:pt x="11696" y="18135"/>
                  </a:lnTo>
                  <a:lnTo>
                    <a:pt x="11938" y="18135"/>
                  </a:lnTo>
                  <a:lnTo>
                    <a:pt x="12065" y="18084"/>
                  </a:lnTo>
                  <a:lnTo>
                    <a:pt x="12103" y="18402"/>
                  </a:lnTo>
                  <a:lnTo>
                    <a:pt x="12636" y="18846"/>
                  </a:lnTo>
                  <a:lnTo>
                    <a:pt x="12839" y="18910"/>
                  </a:lnTo>
                  <a:lnTo>
                    <a:pt x="13030" y="18910"/>
                  </a:lnTo>
                  <a:lnTo>
                    <a:pt x="13271" y="18910"/>
                  </a:lnTo>
                  <a:lnTo>
                    <a:pt x="13411" y="18846"/>
                  </a:lnTo>
                  <a:lnTo>
                    <a:pt x="13449" y="19202"/>
                  </a:lnTo>
                  <a:lnTo>
                    <a:pt x="13982" y="19621"/>
                  </a:lnTo>
                  <a:lnTo>
                    <a:pt x="14185" y="19685"/>
                  </a:lnTo>
                  <a:lnTo>
                    <a:pt x="14376" y="19685"/>
                  </a:lnTo>
                  <a:lnTo>
                    <a:pt x="14643" y="19685"/>
                  </a:lnTo>
                  <a:lnTo>
                    <a:pt x="14884" y="19570"/>
                  </a:lnTo>
                  <a:lnTo>
                    <a:pt x="23202" y="9334"/>
                  </a:lnTo>
                  <a:lnTo>
                    <a:pt x="23520" y="8966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7" name="object 6367"/>
            <p:cNvSpPr/>
            <p:nvPr/>
          </p:nvSpPr>
          <p:spPr>
            <a:xfrm>
              <a:off x="5005298" y="6158483"/>
              <a:ext cx="24130" cy="10795"/>
            </a:xfrm>
            <a:custGeom>
              <a:avLst/>
              <a:gdLst/>
              <a:ahLst/>
              <a:cxnLst/>
              <a:rect l="l" t="t" r="r" b="b"/>
              <a:pathLst>
                <a:path w="24129" h="10795">
                  <a:moveTo>
                    <a:pt x="23825" y="8953"/>
                  </a:moveTo>
                  <a:lnTo>
                    <a:pt x="23456" y="8521"/>
                  </a:lnTo>
                  <a:lnTo>
                    <a:pt x="22974" y="8496"/>
                  </a:lnTo>
                  <a:lnTo>
                    <a:pt x="22440" y="8458"/>
                  </a:lnTo>
                  <a:lnTo>
                    <a:pt x="22466" y="8191"/>
                  </a:lnTo>
                  <a:lnTo>
                    <a:pt x="22098" y="7759"/>
                  </a:lnTo>
                  <a:lnTo>
                    <a:pt x="21069" y="7683"/>
                  </a:lnTo>
                  <a:lnTo>
                    <a:pt x="21094" y="7404"/>
                  </a:lnTo>
                  <a:lnTo>
                    <a:pt x="20726" y="6972"/>
                  </a:lnTo>
                  <a:lnTo>
                    <a:pt x="19710" y="6896"/>
                  </a:lnTo>
                  <a:lnTo>
                    <a:pt x="19735" y="6629"/>
                  </a:lnTo>
                  <a:lnTo>
                    <a:pt x="19367" y="6197"/>
                  </a:lnTo>
                  <a:lnTo>
                    <a:pt x="18338" y="6121"/>
                  </a:lnTo>
                  <a:lnTo>
                    <a:pt x="18364" y="5854"/>
                  </a:lnTo>
                  <a:lnTo>
                    <a:pt x="17995" y="5410"/>
                  </a:lnTo>
                  <a:lnTo>
                    <a:pt x="17513" y="5384"/>
                  </a:lnTo>
                  <a:lnTo>
                    <a:pt x="16967" y="5346"/>
                  </a:lnTo>
                  <a:lnTo>
                    <a:pt x="16992" y="5067"/>
                  </a:lnTo>
                  <a:lnTo>
                    <a:pt x="16624" y="4635"/>
                  </a:lnTo>
                  <a:lnTo>
                    <a:pt x="15595" y="4559"/>
                  </a:lnTo>
                  <a:lnTo>
                    <a:pt x="15621" y="4279"/>
                  </a:lnTo>
                  <a:lnTo>
                    <a:pt x="15252" y="3848"/>
                  </a:lnTo>
                  <a:lnTo>
                    <a:pt x="14236" y="3771"/>
                  </a:lnTo>
                  <a:lnTo>
                    <a:pt x="14262" y="3492"/>
                  </a:lnTo>
                  <a:lnTo>
                    <a:pt x="13893" y="3060"/>
                  </a:lnTo>
                  <a:lnTo>
                    <a:pt x="13411" y="3035"/>
                  </a:lnTo>
                  <a:lnTo>
                    <a:pt x="12865" y="2997"/>
                  </a:lnTo>
                  <a:lnTo>
                    <a:pt x="12890" y="2730"/>
                  </a:lnTo>
                  <a:lnTo>
                    <a:pt x="12522" y="2298"/>
                  </a:lnTo>
                  <a:lnTo>
                    <a:pt x="11506" y="2222"/>
                  </a:lnTo>
                  <a:lnTo>
                    <a:pt x="11531" y="1943"/>
                  </a:lnTo>
                  <a:lnTo>
                    <a:pt x="11163" y="1511"/>
                  </a:lnTo>
                  <a:lnTo>
                    <a:pt x="10134" y="1435"/>
                  </a:lnTo>
                  <a:lnTo>
                    <a:pt x="10160" y="1168"/>
                  </a:lnTo>
                  <a:lnTo>
                    <a:pt x="9791" y="736"/>
                  </a:lnTo>
                  <a:lnTo>
                    <a:pt x="990" y="25"/>
                  </a:lnTo>
                  <a:lnTo>
                    <a:pt x="495" y="0"/>
                  </a:lnTo>
                  <a:lnTo>
                    <a:pt x="76" y="355"/>
                  </a:lnTo>
                  <a:lnTo>
                    <a:pt x="0" y="1320"/>
                  </a:lnTo>
                  <a:lnTo>
                    <a:pt x="355" y="1752"/>
                  </a:lnTo>
                  <a:lnTo>
                    <a:pt x="1397" y="1841"/>
                  </a:lnTo>
                  <a:lnTo>
                    <a:pt x="1371" y="2095"/>
                  </a:lnTo>
                  <a:lnTo>
                    <a:pt x="1739" y="2527"/>
                  </a:lnTo>
                  <a:lnTo>
                    <a:pt x="2743" y="2616"/>
                  </a:lnTo>
                  <a:lnTo>
                    <a:pt x="2730" y="2882"/>
                  </a:lnTo>
                  <a:lnTo>
                    <a:pt x="3086" y="3314"/>
                  </a:lnTo>
                  <a:lnTo>
                    <a:pt x="4127" y="3403"/>
                  </a:lnTo>
                  <a:lnTo>
                    <a:pt x="4102" y="3657"/>
                  </a:lnTo>
                  <a:lnTo>
                    <a:pt x="4470" y="4064"/>
                  </a:lnTo>
                  <a:lnTo>
                    <a:pt x="4953" y="4127"/>
                  </a:lnTo>
                  <a:lnTo>
                    <a:pt x="5486" y="4178"/>
                  </a:lnTo>
                  <a:lnTo>
                    <a:pt x="5461" y="4432"/>
                  </a:lnTo>
                  <a:lnTo>
                    <a:pt x="5829" y="4864"/>
                  </a:lnTo>
                  <a:lnTo>
                    <a:pt x="6858" y="4953"/>
                  </a:lnTo>
                  <a:lnTo>
                    <a:pt x="6832" y="5219"/>
                  </a:lnTo>
                  <a:lnTo>
                    <a:pt x="7200" y="5651"/>
                  </a:lnTo>
                  <a:lnTo>
                    <a:pt x="8229" y="5740"/>
                  </a:lnTo>
                  <a:lnTo>
                    <a:pt x="8204" y="6007"/>
                  </a:lnTo>
                  <a:lnTo>
                    <a:pt x="8572" y="6438"/>
                  </a:lnTo>
                  <a:lnTo>
                    <a:pt x="9601" y="6527"/>
                  </a:lnTo>
                  <a:lnTo>
                    <a:pt x="9575" y="6781"/>
                  </a:lnTo>
                  <a:lnTo>
                    <a:pt x="9931" y="7213"/>
                  </a:lnTo>
                  <a:lnTo>
                    <a:pt x="10960" y="7302"/>
                  </a:lnTo>
                  <a:lnTo>
                    <a:pt x="10934" y="7556"/>
                  </a:lnTo>
                  <a:lnTo>
                    <a:pt x="11303" y="7988"/>
                  </a:lnTo>
                  <a:lnTo>
                    <a:pt x="12331" y="8077"/>
                  </a:lnTo>
                  <a:lnTo>
                    <a:pt x="12306" y="8343"/>
                  </a:lnTo>
                  <a:lnTo>
                    <a:pt x="12661" y="8775"/>
                  </a:lnTo>
                  <a:lnTo>
                    <a:pt x="13690" y="8864"/>
                  </a:lnTo>
                  <a:lnTo>
                    <a:pt x="13665" y="9118"/>
                  </a:lnTo>
                  <a:lnTo>
                    <a:pt x="14033" y="9525"/>
                  </a:lnTo>
                  <a:lnTo>
                    <a:pt x="14516" y="9588"/>
                  </a:lnTo>
                  <a:lnTo>
                    <a:pt x="22847" y="10236"/>
                  </a:lnTo>
                  <a:lnTo>
                    <a:pt x="23368" y="10248"/>
                  </a:lnTo>
                  <a:lnTo>
                    <a:pt x="23749" y="9893"/>
                  </a:lnTo>
                  <a:lnTo>
                    <a:pt x="23825" y="8953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8" name="object 6368"/>
            <p:cNvSpPr/>
            <p:nvPr/>
          </p:nvSpPr>
          <p:spPr>
            <a:xfrm>
              <a:off x="5009872" y="617842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70"/>
                  </a:lnTo>
                  <a:lnTo>
                    <a:pt x="2451" y="3492"/>
                  </a:lnTo>
                  <a:lnTo>
                    <a:pt x="2451" y="1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9" name="object 6369"/>
            <p:cNvSpPr/>
            <p:nvPr/>
          </p:nvSpPr>
          <p:spPr>
            <a:xfrm>
              <a:off x="5010708" y="617895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647" y="2336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31" y="2222"/>
                  </a:lnTo>
                  <a:lnTo>
                    <a:pt x="647" y="2336"/>
                  </a:lnTo>
                  <a:close/>
                </a:path>
                <a:path w="1904" h="3175">
                  <a:moveTo>
                    <a:pt x="1308" y="2730"/>
                  </a:moveTo>
                  <a:lnTo>
                    <a:pt x="850" y="508"/>
                  </a:lnTo>
                  <a:lnTo>
                    <a:pt x="266" y="177"/>
                  </a:lnTo>
                  <a:lnTo>
                    <a:pt x="711" y="2400"/>
                  </a:lnTo>
                  <a:lnTo>
                    <a:pt x="1308" y="27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0" name="object 6370"/>
            <p:cNvSpPr/>
            <p:nvPr/>
          </p:nvSpPr>
          <p:spPr>
            <a:xfrm>
              <a:off x="5009911" y="617845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57"/>
                  </a:lnTo>
                  <a:lnTo>
                    <a:pt x="2476" y="3479"/>
                  </a:lnTo>
                  <a:lnTo>
                    <a:pt x="2374" y="3314"/>
                  </a:lnTo>
                  <a:lnTo>
                    <a:pt x="202" y="2057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308" y="1422"/>
                  </a:lnTo>
                  <a:lnTo>
                    <a:pt x="2374" y="3314"/>
                  </a:lnTo>
                  <a:lnTo>
                    <a:pt x="2476" y="1422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1" name="object 6371"/>
            <p:cNvSpPr/>
            <p:nvPr/>
          </p:nvSpPr>
          <p:spPr>
            <a:xfrm>
              <a:off x="5009866" y="617847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57"/>
                  </a:lnTo>
                  <a:lnTo>
                    <a:pt x="2476" y="3492"/>
                  </a:lnTo>
                  <a:lnTo>
                    <a:pt x="2374" y="3314"/>
                  </a:lnTo>
                  <a:lnTo>
                    <a:pt x="202" y="2057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308" y="1422"/>
                  </a:lnTo>
                  <a:lnTo>
                    <a:pt x="2374" y="3314"/>
                  </a:lnTo>
                  <a:lnTo>
                    <a:pt x="2476" y="1422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2" name="object 6372"/>
            <p:cNvSpPr/>
            <p:nvPr/>
          </p:nvSpPr>
          <p:spPr>
            <a:xfrm>
              <a:off x="5010629" y="617885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57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3" name="object 6373"/>
            <p:cNvSpPr/>
            <p:nvPr/>
          </p:nvSpPr>
          <p:spPr>
            <a:xfrm>
              <a:off x="5010579" y="617889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44"/>
                  </a:lnTo>
                  <a:lnTo>
                    <a:pt x="177" y="2146"/>
                  </a:lnTo>
                  <a:lnTo>
                    <a:pt x="101" y="2019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4" name="object 6374"/>
            <p:cNvSpPr/>
            <p:nvPr/>
          </p:nvSpPr>
          <p:spPr>
            <a:xfrm>
              <a:off x="5011582" y="617940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57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5" name="object 6375"/>
            <p:cNvSpPr/>
            <p:nvPr/>
          </p:nvSpPr>
          <p:spPr>
            <a:xfrm>
              <a:off x="5011531" y="617944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44"/>
                  </a:lnTo>
                  <a:lnTo>
                    <a:pt x="177" y="2133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6" name="object 6376"/>
            <p:cNvSpPr/>
            <p:nvPr/>
          </p:nvSpPr>
          <p:spPr>
            <a:xfrm>
              <a:off x="5009685" y="6178306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171"/>
                  </a:lnTo>
                  <a:lnTo>
                    <a:pt x="177" y="165"/>
                  </a:lnTo>
                  <a:lnTo>
                    <a:pt x="2654" y="1600"/>
                  </a:lnTo>
                  <a:lnTo>
                    <a:pt x="2654" y="3657"/>
                  </a:lnTo>
                  <a:lnTo>
                    <a:pt x="2768" y="154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7" name="object 6377"/>
            <p:cNvSpPr/>
            <p:nvPr/>
          </p:nvSpPr>
          <p:spPr>
            <a:xfrm>
              <a:off x="5009692" y="617835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79" y="1549"/>
                  </a:moveTo>
                  <a:lnTo>
                    <a:pt x="1778" y="1028"/>
                  </a:lnTo>
                  <a:lnTo>
                    <a:pt x="0" y="0"/>
                  </a:lnTo>
                  <a:lnTo>
                    <a:pt x="0" y="2159"/>
                  </a:lnTo>
                  <a:lnTo>
                    <a:pt x="101" y="165"/>
                  </a:lnTo>
                  <a:lnTo>
                    <a:pt x="1765" y="1130"/>
                  </a:lnTo>
                  <a:lnTo>
                    <a:pt x="2565" y="1587"/>
                  </a:lnTo>
                  <a:lnTo>
                    <a:pt x="2565" y="3657"/>
                  </a:lnTo>
                  <a:lnTo>
                    <a:pt x="2679" y="154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8" name="object 6378"/>
            <p:cNvSpPr/>
            <p:nvPr/>
          </p:nvSpPr>
          <p:spPr>
            <a:xfrm>
              <a:off x="5006136" y="617625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82"/>
                  </a:lnTo>
                  <a:lnTo>
                    <a:pt x="2451" y="3505"/>
                  </a:lnTo>
                  <a:lnTo>
                    <a:pt x="2451" y="1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9" name="object 6379"/>
            <p:cNvSpPr/>
            <p:nvPr/>
          </p:nvSpPr>
          <p:spPr>
            <a:xfrm>
              <a:off x="5006975" y="617679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635" y="2349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31" y="2235"/>
                  </a:lnTo>
                  <a:lnTo>
                    <a:pt x="635" y="2349"/>
                  </a:lnTo>
                  <a:close/>
                </a:path>
                <a:path w="1904" h="3175">
                  <a:moveTo>
                    <a:pt x="1282" y="2730"/>
                  </a:moveTo>
                  <a:lnTo>
                    <a:pt x="838" y="508"/>
                  </a:lnTo>
                  <a:lnTo>
                    <a:pt x="266" y="177"/>
                  </a:lnTo>
                  <a:lnTo>
                    <a:pt x="698" y="2387"/>
                  </a:lnTo>
                  <a:lnTo>
                    <a:pt x="1282" y="27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0" name="object 6380"/>
            <p:cNvSpPr/>
            <p:nvPr/>
          </p:nvSpPr>
          <p:spPr>
            <a:xfrm>
              <a:off x="5006172" y="617629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57"/>
                  </a:lnTo>
                  <a:lnTo>
                    <a:pt x="2476" y="3492"/>
                  </a:lnTo>
                  <a:lnTo>
                    <a:pt x="2374" y="3314"/>
                  </a:lnTo>
                  <a:lnTo>
                    <a:pt x="202" y="2057"/>
                  </a:lnTo>
                  <a:lnTo>
                    <a:pt x="114" y="165"/>
                  </a:lnTo>
                  <a:lnTo>
                    <a:pt x="284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4" y="165"/>
                  </a:moveTo>
                  <a:lnTo>
                    <a:pt x="114" y="165"/>
                  </a:lnTo>
                  <a:lnTo>
                    <a:pt x="2330" y="1435"/>
                  </a:lnTo>
                  <a:lnTo>
                    <a:pt x="2374" y="3314"/>
                  </a:lnTo>
                  <a:lnTo>
                    <a:pt x="2476" y="1435"/>
                  </a:lnTo>
                  <a:lnTo>
                    <a:pt x="284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1" name="object 6381"/>
            <p:cNvSpPr/>
            <p:nvPr/>
          </p:nvSpPr>
          <p:spPr>
            <a:xfrm>
              <a:off x="5006129" y="6176322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57"/>
                  </a:lnTo>
                  <a:lnTo>
                    <a:pt x="2476" y="3492"/>
                  </a:lnTo>
                  <a:lnTo>
                    <a:pt x="2374" y="3314"/>
                  </a:lnTo>
                  <a:lnTo>
                    <a:pt x="202" y="2057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308" y="1422"/>
                  </a:lnTo>
                  <a:lnTo>
                    <a:pt x="2374" y="3314"/>
                  </a:lnTo>
                  <a:lnTo>
                    <a:pt x="2476" y="1422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2" name="object 6382"/>
            <p:cNvSpPr/>
            <p:nvPr/>
          </p:nvSpPr>
          <p:spPr>
            <a:xfrm>
              <a:off x="5006896" y="617670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57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3" name="object 6383"/>
            <p:cNvSpPr/>
            <p:nvPr/>
          </p:nvSpPr>
          <p:spPr>
            <a:xfrm>
              <a:off x="5006841" y="617673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44"/>
                  </a:lnTo>
                  <a:lnTo>
                    <a:pt x="177" y="2146"/>
                  </a:lnTo>
                  <a:lnTo>
                    <a:pt x="101" y="2019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4" name="object 6384"/>
            <p:cNvSpPr/>
            <p:nvPr/>
          </p:nvSpPr>
          <p:spPr>
            <a:xfrm>
              <a:off x="5007846" y="617724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57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5" name="object 6385"/>
            <p:cNvSpPr/>
            <p:nvPr/>
          </p:nvSpPr>
          <p:spPr>
            <a:xfrm>
              <a:off x="5007792" y="617728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44"/>
                  </a:lnTo>
                  <a:lnTo>
                    <a:pt x="177" y="2133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6" name="object 6386"/>
            <p:cNvSpPr/>
            <p:nvPr/>
          </p:nvSpPr>
          <p:spPr>
            <a:xfrm>
              <a:off x="5005944" y="617614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159"/>
                  </a:lnTo>
                  <a:lnTo>
                    <a:pt x="190" y="165"/>
                  </a:lnTo>
                  <a:lnTo>
                    <a:pt x="2654" y="1600"/>
                  </a:lnTo>
                  <a:lnTo>
                    <a:pt x="2654" y="3657"/>
                  </a:lnTo>
                  <a:lnTo>
                    <a:pt x="2768" y="154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7" name="object 6387"/>
            <p:cNvSpPr/>
            <p:nvPr/>
          </p:nvSpPr>
          <p:spPr>
            <a:xfrm>
              <a:off x="5005933" y="617620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1549"/>
                  </a:moveTo>
                  <a:lnTo>
                    <a:pt x="1790" y="1003"/>
                  </a:lnTo>
                  <a:lnTo>
                    <a:pt x="0" y="0"/>
                  </a:lnTo>
                  <a:lnTo>
                    <a:pt x="0" y="2159"/>
                  </a:lnTo>
                  <a:lnTo>
                    <a:pt x="114" y="165"/>
                  </a:lnTo>
                  <a:lnTo>
                    <a:pt x="1778" y="1130"/>
                  </a:lnTo>
                  <a:lnTo>
                    <a:pt x="2578" y="1587"/>
                  </a:lnTo>
                  <a:lnTo>
                    <a:pt x="2578" y="3644"/>
                  </a:lnTo>
                  <a:lnTo>
                    <a:pt x="2692" y="154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8" name="object 6388"/>
            <p:cNvSpPr/>
            <p:nvPr/>
          </p:nvSpPr>
          <p:spPr>
            <a:xfrm>
              <a:off x="5002397" y="617409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82"/>
                  </a:lnTo>
                  <a:lnTo>
                    <a:pt x="2451" y="3505"/>
                  </a:lnTo>
                  <a:lnTo>
                    <a:pt x="2451" y="1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9" name="object 6389"/>
            <p:cNvSpPr/>
            <p:nvPr/>
          </p:nvSpPr>
          <p:spPr>
            <a:xfrm>
              <a:off x="5003241" y="6174638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635" y="2349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31" y="2222"/>
                  </a:lnTo>
                  <a:lnTo>
                    <a:pt x="635" y="2349"/>
                  </a:lnTo>
                  <a:close/>
                </a:path>
                <a:path w="1904" h="3175">
                  <a:moveTo>
                    <a:pt x="1295" y="2717"/>
                  </a:moveTo>
                  <a:lnTo>
                    <a:pt x="838" y="508"/>
                  </a:lnTo>
                  <a:lnTo>
                    <a:pt x="266" y="165"/>
                  </a:lnTo>
                  <a:lnTo>
                    <a:pt x="698" y="2387"/>
                  </a:lnTo>
                  <a:lnTo>
                    <a:pt x="1295" y="271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0" name="object 6390"/>
            <p:cNvSpPr/>
            <p:nvPr/>
          </p:nvSpPr>
          <p:spPr>
            <a:xfrm>
              <a:off x="5002444" y="617413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57"/>
                  </a:lnTo>
                  <a:lnTo>
                    <a:pt x="2463" y="3492"/>
                  </a:lnTo>
                  <a:lnTo>
                    <a:pt x="2362" y="3314"/>
                  </a:lnTo>
                  <a:lnTo>
                    <a:pt x="189" y="2057"/>
                  </a:lnTo>
                  <a:lnTo>
                    <a:pt x="101" y="165"/>
                  </a:lnTo>
                  <a:lnTo>
                    <a:pt x="285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5" y="165"/>
                  </a:moveTo>
                  <a:lnTo>
                    <a:pt x="101" y="165"/>
                  </a:lnTo>
                  <a:lnTo>
                    <a:pt x="2295" y="1422"/>
                  </a:lnTo>
                  <a:lnTo>
                    <a:pt x="2362" y="3314"/>
                  </a:lnTo>
                  <a:lnTo>
                    <a:pt x="2463" y="1422"/>
                  </a:lnTo>
                  <a:lnTo>
                    <a:pt x="285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1" name="object 6391"/>
            <p:cNvSpPr/>
            <p:nvPr/>
          </p:nvSpPr>
          <p:spPr>
            <a:xfrm>
              <a:off x="5002390" y="617416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57"/>
                  </a:lnTo>
                  <a:lnTo>
                    <a:pt x="2476" y="3479"/>
                  </a:lnTo>
                  <a:lnTo>
                    <a:pt x="2374" y="3314"/>
                  </a:lnTo>
                  <a:lnTo>
                    <a:pt x="202" y="2057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308" y="1422"/>
                  </a:lnTo>
                  <a:lnTo>
                    <a:pt x="2374" y="3314"/>
                  </a:lnTo>
                  <a:lnTo>
                    <a:pt x="2476" y="1422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2" name="object 6392"/>
            <p:cNvSpPr/>
            <p:nvPr/>
          </p:nvSpPr>
          <p:spPr>
            <a:xfrm>
              <a:off x="5003155" y="617453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57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3" name="object 6393"/>
            <p:cNvSpPr/>
            <p:nvPr/>
          </p:nvSpPr>
          <p:spPr>
            <a:xfrm>
              <a:off x="5003117" y="617457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44"/>
                  </a:lnTo>
                  <a:lnTo>
                    <a:pt x="165" y="2133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4" name="object 6394"/>
            <p:cNvSpPr/>
            <p:nvPr/>
          </p:nvSpPr>
          <p:spPr>
            <a:xfrm>
              <a:off x="5004107" y="617509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57"/>
                  </a:lnTo>
                  <a:lnTo>
                    <a:pt x="101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5" name="object 6395"/>
            <p:cNvSpPr/>
            <p:nvPr/>
          </p:nvSpPr>
          <p:spPr>
            <a:xfrm>
              <a:off x="5004056" y="617512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44"/>
                  </a:lnTo>
                  <a:lnTo>
                    <a:pt x="177" y="2146"/>
                  </a:lnTo>
                  <a:lnTo>
                    <a:pt x="101" y="2019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6" name="object 6396"/>
            <p:cNvSpPr/>
            <p:nvPr/>
          </p:nvSpPr>
          <p:spPr>
            <a:xfrm>
              <a:off x="5002211" y="617399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159"/>
                  </a:lnTo>
                  <a:lnTo>
                    <a:pt x="177" y="165"/>
                  </a:lnTo>
                  <a:lnTo>
                    <a:pt x="2654" y="1600"/>
                  </a:lnTo>
                  <a:lnTo>
                    <a:pt x="2654" y="3644"/>
                  </a:lnTo>
                  <a:lnTo>
                    <a:pt x="2768" y="154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7" name="object 6397"/>
            <p:cNvSpPr/>
            <p:nvPr/>
          </p:nvSpPr>
          <p:spPr>
            <a:xfrm>
              <a:off x="5002199" y="617404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1562"/>
                  </a:moveTo>
                  <a:lnTo>
                    <a:pt x="1778" y="1028"/>
                  </a:lnTo>
                  <a:lnTo>
                    <a:pt x="0" y="0"/>
                  </a:lnTo>
                  <a:lnTo>
                    <a:pt x="0" y="2159"/>
                  </a:lnTo>
                  <a:lnTo>
                    <a:pt x="114" y="165"/>
                  </a:lnTo>
                  <a:lnTo>
                    <a:pt x="1778" y="1130"/>
                  </a:lnTo>
                  <a:lnTo>
                    <a:pt x="2578" y="1587"/>
                  </a:lnTo>
                  <a:lnTo>
                    <a:pt x="2578" y="3657"/>
                  </a:lnTo>
                  <a:lnTo>
                    <a:pt x="2692" y="156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8" name="object 6398"/>
            <p:cNvSpPr/>
            <p:nvPr/>
          </p:nvSpPr>
          <p:spPr>
            <a:xfrm>
              <a:off x="4998662" y="617194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70"/>
                  </a:lnTo>
                  <a:lnTo>
                    <a:pt x="2451" y="3492"/>
                  </a:lnTo>
                  <a:lnTo>
                    <a:pt x="2451" y="1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9" name="object 6399"/>
            <p:cNvSpPr/>
            <p:nvPr/>
          </p:nvSpPr>
          <p:spPr>
            <a:xfrm>
              <a:off x="4999494" y="6172479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647" y="2336"/>
                  </a:moveTo>
                  <a:lnTo>
                    <a:pt x="190" y="127"/>
                  </a:lnTo>
                  <a:lnTo>
                    <a:pt x="0" y="0"/>
                  </a:lnTo>
                  <a:lnTo>
                    <a:pt x="444" y="2222"/>
                  </a:lnTo>
                  <a:lnTo>
                    <a:pt x="647" y="2336"/>
                  </a:lnTo>
                  <a:close/>
                </a:path>
                <a:path w="1904" h="3175">
                  <a:moveTo>
                    <a:pt x="1295" y="2730"/>
                  </a:moveTo>
                  <a:lnTo>
                    <a:pt x="850" y="520"/>
                  </a:lnTo>
                  <a:lnTo>
                    <a:pt x="279" y="177"/>
                  </a:lnTo>
                  <a:lnTo>
                    <a:pt x="711" y="2400"/>
                  </a:lnTo>
                  <a:lnTo>
                    <a:pt x="1295" y="273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0" name="object 6400"/>
            <p:cNvSpPr/>
            <p:nvPr/>
          </p:nvSpPr>
          <p:spPr>
            <a:xfrm>
              <a:off x="4998697" y="617198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57"/>
                  </a:lnTo>
                  <a:lnTo>
                    <a:pt x="2476" y="3492"/>
                  </a:lnTo>
                  <a:lnTo>
                    <a:pt x="2374" y="3314"/>
                  </a:lnTo>
                  <a:lnTo>
                    <a:pt x="202" y="2057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308" y="1422"/>
                  </a:lnTo>
                  <a:lnTo>
                    <a:pt x="2374" y="3314"/>
                  </a:lnTo>
                  <a:lnTo>
                    <a:pt x="2476" y="1422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1" name="object 6401"/>
            <p:cNvSpPr/>
            <p:nvPr/>
          </p:nvSpPr>
          <p:spPr>
            <a:xfrm>
              <a:off x="4998655" y="617200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0"/>
                  </a:moveTo>
                  <a:lnTo>
                    <a:pt x="0" y="2057"/>
                  </a:lnTo>
                  <a:lnTo>
                    <a:pt x="2476" y="3492"/>
                  </a:lnTo>
                  <a:lnTo>
                    <a:pt x="2374" y="3314"/>
                  </a:lnTo>
                  <a:lnTo>
                    <a:pt x="202" y="2057"/>
                  </a:lnTo>
                  <a:lnTo>
                    <a:pt x="114" y="165"/>
                  </a:lnTo>
                  <a:lnTo>
                    <a:pt x="287" y="165"/>
                  </a:lnTo>
                  <a:lnTo>
                    <a:pt x="0" y="0"/>
                  </a:lnTo>
                  <a:close/>
                </a:path>
                <a:path w="2539" h="3810">
                  <a:moveTo>
                    <a:pt x="287" y="165"/>
                  </a:moveTo>
                  <a:lnTo>
                    <a:pt x="114" y="165"/>
                  </a:lnTo>
                  <a:lnTo>
                    <a:pt x="2308" y="1422"/>
                  </a:lnTo>
                  <a:lnTo>
                    <a:pt x="2374" y="3314"/>
                  </a:lnTo>
                  <a:lnTo>
                    <a:pt x="2476" y="1422"/>
                  </a:lnTo>
                  <a:lnTo>
                    <a:pt x="287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2" name="object 6402"/>
            <p:cNvSpPr/>
            <p:nvPr/>
          </p:nvSpPr>
          <p:spPr>
            <a:xfrm>
              <a:off x="4999415" y="617238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57"/>
                  </a:lnTo>
                  <a:lnTo>
                    <a:pt x="114" y="17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3" name="object 6403"/>
            <p:cNvSpPr/>
            <p:nvPr/>
          </p:nvSpPr>
          <p:spPr>
            <a:xfrm>
              <a:off x="4999365" y="617242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44"/>
                  </a:lnTo>
                  <a:lnTo>
                    <a:pt x="177" y="2146"/>
                  </a:lnTo>
                  <a:lnTo>
                    <a:pt x="101" y="2006"/>
                  </a:lnTo>
                  <a:lnTo>
                    <a:pt x="101" y="15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4" name="object 6404"/>
            <p:cNvSpPr/>
            <p:nvPr/>
          </p:nvSpPr>
          <p:spPr>
            <a:xfrm>
              <a:off x="5000370" y="617293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57"/>
                  </a:lnTo>
                  <a:lnTo>
                    <a:pt x="101" y="16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5" name="object 6405"/>
            <p:cNvSpPr/>
            <p:nvPr/>
          </p:nvSpPr>
          <p:spPr>
            <a:xfrm>
              <a:off x="5000328" y="6172968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0" y="0"/>
                  </a:moveTo>
                  <a:lnTo>
                    <a:pt x="0" y="2044"/>
                  </a:lnTo>
                  <a:lnTo>
                    <a:pt x="165" y="2146"/>
                  </a:lnTo>
                  <a:lnTo>
                    <a:pt x="88" y="2019"/>
                  </a:lnTo>
                  <a:lnTo>
                    <a:pt x="88" y="1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6" name="object 6406"/>
            <p:cNvSpPr/>
            <p:nvPr/>
          </p:nvSpPr>
          <p:spPr>
            <a:xfrm>
              <a:off x="4998470" y="617183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76" y="0"/>
                  </a:moveTo>
                  <a:lnTo>
                    <a:pt x="76" y="2159"/>
                  </a:lnTo>
                  <a:lnTo>
                    <a:pt x="190" y="165"/>
                  </a:lnTo>
                  <a:lnTo>
                    <a:pt x="2654" y="1587"/>
                  </a:lnTo>
                  <a:lnTo>
                    <a:pt x="2654" y="3644"/>
                  </a:lnTo>
                  <a:lnTo>
                    <a:pt x="2768" y="154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7" name="object 6407"/>
            <p:cNvSpPr/>
            <p:nvPr/>
          </p:nvSpPr>
          <p:spPr>
            <a:xfrm>
              <a:off x="4998466" y="6171882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1549"/>
                  </a:moveTo>
                  <a:lnTo>
                    <a:pt x="1778" y="1016"/>
                  </a:lnTo>
                  <a:lnTo>
                    <a:pt x="0" y="0"/>
                  </a:lnTo>
                  <a:lnTo>
                    <a:pt x="0" y="2159"/>
                  </a:lnTo>
                  <a:lnTo>
                    <a:pt x="114" y="165"/>
                  </a:lnTo>
                  <a:lnTo>
                    <a:pt x="1778" y="1130"/>
                  </a:lnTo>
                  <a:lnTo>
                    <a:pt x="2578" y="1587"/>
                  </a:lnTo>
                  <a:lnTo>
                    <a:pt x="2578" y="3657"/>
                  </a:lnTo>
                  <a:lnTo>
                    <a:pt x="2692" y="154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8" name="object 6408"/>
            <p:cNvSpPr/>
            <p:nvPr/>
          </p:nvSpPr>
          <p:spPr>
            <a:xfrm>
              <a:off x="5014221" y="617846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0"/>
                  </a:moveTo>
                  <a:lnTo>
                    <a:pt x="0" y="1422"/>
                  </a:lnTo>
                  <a:lnTo>
                    <a:pt x="0" y="3492"/>
                  </a:lnTo>
                  <a:lnTo>
                    <a:pt x="2451" y="207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9" name="object 6409"/>
            <p:cNvSpPr/>
            <p:nvPr/>
          </p:nvSpPr>
          <p:spPr>
            <a:xfrm>
              <a:off x="5014531" y="6178994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016" y="177"/>
                  </a:moveTo>
                  <a:lnTo>
                    <a:pt x="444" y="508"/>
                  </a:lnTo>
                  <a:lnTo>
                    <a:pt x="0" y="2730"/>
                  </a:lnTo>
                  <a:lnTo>
                    <a:pt x="584" y="2400"/>
                  </a:lnTo>
                  <a:lnTo>
                    <a:pt x="1016" y="177"/>
                  </a:lnTo>
                  <a:close/>
                </a:path>
                <a:path w="1904" h="3175">
                  <a:moveTo>
                    <a:pt x="1295" y="0"/>
                  </a:moveTo>
                  <a:lnTo>
                    <a:pt x="1104" y="127"/>
                  </a:lnTo>
                  <a:lnTo>
                    <a:pt x="660" y="2336"/>
                  </a:lnTo>
                  <a:lnTo>
                    <a:pt x="863" y="2222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0" name="object 6410"/>
            <p:cNvSpPr/>
            <p:nvPr/>
          </p:nvSpPr>
          <p:spPr>
            <a:xfrm>
              <a:off x="5014161" y="6178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76" y="165"/>
                  </a:moveTo>
                  <a:lnTo>
                    <a:pt x="2273" y="2057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76" y="2057"/>
                  </a:lnTo>
                  <a:lnTo>
                    <a:pt x="2476" y="165"/>
                  </a:lnTo>
                  <a:close/>
                </a:path>
                <a:path w="2539" h="3810">
                  <a:moveTo>
                    <a:pt x="2476" y="0"/>
                  </a:moveTo>
                  <a:lnTo>
                    <a:pt x="0" y="1422"/>
                  </a:lnTo>
                  <a:lnTo>
                    <a:pt x="0" y="3302"/>
                  </a:lnTo>
                  <a:lnTo>
                    <a:pt x="168" y="1422"/>
                  </a:lnTo>
                  <a:lnTo>
                    <a:pt x="2362" y="165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1" name="object 6411"/>
            <p:cNvSpPr/>
            <p:nvPr/>
          </p:nvSpPr>
          <p:spPr>
            <a:xfrm>
              <a:off x="5014203" y="617852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76" y="165"/>
                  </a:moveTo>
                  <a:lnTo>
                    <a:pt x="2273" y="2057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76" y="2057"/>
                  </a:lnTo>
                  <a:lnTo>
                    <a:pt x="2476" y="165"/>
                  </a:lnTo>
                  <a:close/>
                </a:path>
                <a:path w="2539" h="3810">
                  <a:moveTo>
                    <a:pt x="2476" y="0"/>
                  </a:moveTo>
                  <a:lnTo>
                    <a:pt x="0" y="1422"/>
                  </a:lnTo>
                  <a:lnTo>
                    <a:pt x="0" y="3302"/>
                  </a:lnTo>
                  <a:lnTo>
                    <a:pt x="168" y="1422"/>
                  </a:lnTo>
                  <a:lnTo>
                    <a:pt x="2362" y="165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2" name="object 6412"/>
            <p:cNvSpPr/>
            <p:nvPr/>
          </p:nvSpPr>
          <p:spPr>
            <a:xfrm>
              <a:off x="5015736" y="617889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3" name="object 6413"/>
            <p:cNvSpPr/>
            <p:nvPr/>
          </p:nvSpPr>
          <p:spPr>
            <a:xfrm>
              <a:off x="5015740" y="617892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26"/>
                  </a:lnTo>
                  <a:lnTo>
                    <a:pt x="127" y="2019"/>
                  </a:lnTo>
                  <a:lnTo>
                    <a:pt x="50" y="2146"/>
                  </a:lnTo>
                  <a:lnTo>
                    <a:pt x="215" y="20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4" name="object 6414"/>
            <p:cNvSpPr/>
            <p:nvPr/>
          </p:nvSpPr>
          <p:spPr>
            <a:xfrm>
              <a:off x="5014785" y="617944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5" name="object 6415"/>
            <p:cNvSpPr/>
            <p:nvPr/>
          </p:nvSpPr>
          <p:spPr>
            <a:xfrm>
              <a:off x="5014790" y="617948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2019"/>
                  </a:lnTo>
                  <a:lnTo>
                    <a:pt x="50" y="2146"/>
                  </a:lnTo>
                  <a:lnTo>
                    <a:pt x="215" y="20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6" name="object 6416"/>
            <p:cNvSpPr/>
            <p:nvPr/>
          </p:nvSpPr>
          <p:spPr>
            <a:xfrm>
              <a:off x="5014095" y="617834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0" y="1549"/>
                  </a:lnTo>
                  <a:lnTo>
                    <a:pt x="0" y="3721"/>
                  </a:lnTo>
                  <a:lnTo>
                    <a:pt x="114" y="1600"/>
                  </a:lnTo>
                  <a:lnTo>
                    <a:pt x="2578" y="165"/>
                  </a:lnTo>
                  <a:lnTo>
                    <a:pt x="2578" y="2222"/>
                  </a:lnTo>
                  <a:lnTo>
                    <a:pt x="2768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7" name="object 6417"/>
            <p:cNvSpPr/>
            <p:nvPr/>
          </p:nvSpPr>
          <p:spPr>
            <a:xfrm>
              <a:off x="5014163" y="617839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914" y="1016"/>
                  </a:lnTo>
                  <a:lnTo>
                    <a:pt x="0" y="1549"/>
                  </a:lnTo>
                  <a:lnTo>
                    <a:pt x="0" y="3721"/>
                  </a:lnTo>
                  <a:lnTo>
                    <a:pt x="114" y="1587"/>
                  </a:lnTo>
                  <a:lnTo>
                    <a:pt x="914" y="1130"/>
                  </a:lnTo>
                  <a:lnTo>
                    <a:pt x="2578" y="165"/>
                  </a:lnTo>
                  <a:lnTo>
                    <a:pt x="2578" y="2235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8" name="object 6418"/>
            <p:cNvSpPr/>
            <p:nvPr/>
          </p:nvSpPr>
          <p:spPr>
            <a:xfrm>
              <a:off x="5017961" y="6176304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0"/>
                  </a:moveTo>
                  <a:lnTo>
                    <a:pt x="0" y="1422"/>
                  </a:lnTo>
                  <a:lnTo>
                    <a:pt x="0" y="3492"/>
                  </a:lnTo>
                  <a:lnTo>
                    <a:pt x="2451" y="207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9" name="object 6419"/>
            <p:cNvSpPr/>
            <p:nvPr/>
          </p:nvSpPr>
          <p:spPr>
            <a:xfrm>
              <a:off x="5018265" y="6176835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028" y="177"/>
                  </a:moveTo>
                  <a:lnTo>
                    <a:pt x="457" y="508"/>
                  </a:lnTo>
                  <a:lnTo>
                    <a:pt x="0" y="2730"/>
                  </a:lnTo>
                  <a:lnTo>
                    <a:pt x="584" y="2387"/>
                  </a:lnTo>
                  <a:lnTo>
                    <a:pt x="1028" y="177"/>
                  </a:lnTo>
                  <a:close/>
                </a:path>
                <a:path w="1904" h="3175">
                  <a:moveTo>
                    <a:pt x="1295" y="0"/>
                  </a:moveTo>
                  <a:lnTo>
                    <a:pt x="1104" y="127"/>
                  </a:lnTo>
                  <a:lnTo>
                    <a:pt x="660" y="2336"/>
                  </a:lnTo>
                  <a:lnTo>
                    <a:pt x="863" y="2222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0" name="object 6420"/>
            <p:cNvSpPr/>
            <p:nvPr/>
          </p:nvSpPr>
          <p:spPr>
            <a:xfrm>
              <a:off x="5017900" y="617633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63" y="165"/>
                  </a:moveTo>
                  <a:lnTo>
                    <a:pt x="2274" y="2057"/>
                  </a:lnTo>
                  <a:lnTo>
                    <a:pt x="101" y="3314"/>
                  </a:lnTo>
                  <a:lnTo>
                    <a:pt x="0" y="3467"/>
                  </a:lnTo>
                  <a:lnTo>
                    <a:pt x="2463" y="2057"/>
                  </a:lnTo>
                  <a:lnTo>
                    <a:pt x="2463" y="165"/>
                  </a:lnTo>
                  <a:close/>
                </a:path>
                <a:path w="2539" h="3810">
                  <a:moveTo>
                    <a:pt x="2463" y="0"/>
                  </a:moveTo>
                  <a:lnTo>
                    <a:pt x="0" y="1435"/>
                  </a:lnTo>
                  <a:lnTo>
                    <a:pt x="0" y="3314"/>
                  </a:lnTo>
                  <a:lnTo>
                    <a:pt x="167" y="1435"/>
                  </a:lnTo>
                  <a:lnTo>
                    <a:pt x="2362" y="165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1" name="object 6421"/>
            <p:cNvSpPr/>
            <p:nvPr/>
          </p:nvSpPr>
          <p:spPr>
            <a:xfrm>
              <a:off x="5017942" y="6176368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76" y="165"/>
                  </a:moveTo>
                  <a:lnTo>
                    <a:pt x="2273" y="2057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76" y="2057"/>
                  </a:lnTo>
                  <a:lnTo>
                    <a:pt x="2476" y="165"/>
                  </a:lnTo>
                  <a:close/>
                </a:path>
                <a:path w="2539" h="3810">
                  <a:moveTo>
                    <a:pt x="2476" y="0"/>
                  </a:moveTo>
                  <a:lnTo>
                    <a:pt x="0" y="1422"/>
                  </a:lnTo>
                  <a:lnTo>
                    <a:pt x="0" y="3302"/>
                  </a:lnTo>
                  <a:lnTo>
                    <a:pt x="168" y="1422"/>
                  </a:lnTo>
                  <a:lnTo>
                    <a:pt x="2362" y="165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2" name="object 6422"/>
            <p:cNvSpPr/>
            <p:nvPr/>
          </p:nvSpPr>
          <p:spPr>
            <a:xfrm>
              <a:off x="5019476" y="617674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3" name="object 6423"/>
            <p:cNvSpPr/>
            <p:nvPr/>
          </p:nvSpPr>
          <p:spPr>
            <a:xfrm>
              <a:off x="5019476" y="617677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2019"/>
                  </a:lnTo>
                  <a:lnTo>
                    <a:pt x="50" y="2146"/>
                  </a:lnTo>
                  <a:lnTo>
                    <a:pt x="215" y="20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4" name="object 6424"/>
            <p:cNvSpPr/>
            <p:nvPr/>
          </p:nvSpPr>
          <p:spPr>
            <a:xfrm>
              <a:off x="5018526" y="617728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5" name="object 6425"/>
            <p:cNvSpPr/>
            <p:nvPr/>
          </p:nvSpPr>
          <p:spPr>
            <a:xfrm>
              <a:off x="5018526" y="617732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20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6" name="object 6426"/>
            <p:cNvSpPr/>
            <p:nvPr/>
          </p:nvSpPr>
          <p:spPr>
            <a:xfrm>
              <a:off x="5017830" y="617618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0" y="1549"/>
                  </a:lnTo>
                  <a:lnTo>
                    <a:pt x="0" y="3721"/>
                  </a:lnTo>
                  <a:lnTo>
                    <a:pt x="114" y="1600"/>
                  </a:lnTo>
                  <a:lnTo>
                    <a:pt x="2590" y="165"/>
                  </a:lnTo>
                  <a:lnTo>
                    <a:pt x="2590" y="2222"/>
                  </a:lnTo>
                  <a:lnTo>
                    <a:pt x="2768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7" name="object 6427"/>
            <p:cNvSpPr/>
            <p:nvPr/>
          </p:nvSpPr>
          <p:spPr>
            <a:xfrm>
              <a:off x="5017909" y="617623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901" y="1016"/>
                  </a:lnTo>
                  <a:lnTo>
                    <a:pt x="0" y="1549"/>
                  </a:lnTo>
                  <a:lnTo>
                    <a:pt x="0" y="3721"/>
                  </a:lnTo>
                  <a:lnTo>
                    <a:pt x="101" y="1587"/>
                  </a:lnTo>
                  <a:lnTo>
                    <a:pt x="914" y="1130"/>
                  </a:lnTo>
                  <a:lnTo>
                    <a:pt x="2578" y="165"/>
                  </a:lnTo>
                  <a:lnTo>
                    <a:pt x="2578" y="22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8" name="object 6428"/>
            <p:cNvSpPr/>
            <p:nvPr/>
          </p:nvSpPr>
          <p:spPr>
            <a:xfrm>
              <a:off x="5021696" y="617413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0"/>
                  </a:moveTo>
                  <a:lnTo>
                    <a:pt x="0" y="1435"/>
                  </a:lnTo>
                  <a:lnTo>
                    <a:pt x="0" y="3505"/>
                  </a:lnTo>
                  <a:lnTo>
                    <a:pt x="2451" y="2082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9" name="object 6429"/>
            <p:cNvSpPr/>
            <p:nvPr/>
          </p:nvSpPr>
          <p:spPr>
            <a:xfrm>
              <a:off x="5021999" y="6174676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028" y="165"/>
                  </a:moveTo>
                  <a:lnTo>
                    <a:pt x="457" y="508"/>
                  </a:lnTo>
                  <a:lnTo>
                    <a:pt x="0" y="2717"/>
                  </a:lnTo>
                  <a:lnTo>
                    <a:pt x="584" y="2387"/>
                  </a:lnTo>
                  <a:lnTo>
                    <a:pt x="1028" y="165"/>
                  </a:lnTo>
                  <a:close/>
                </a:path>
                <a:path w="1904" h="3175">
                  <a:moveTo>
                    <a:pt x="1295" y="0"/>
                  </a:moveTo>
                  <a:lnTo>
                    <a:pt x="1104" y="127"/>
                  </a:lnTo>
                  <a:lnTo>
                    <a:pt x="647" y="2349"/>
                  </a:lnTo>
                  <a:lnTo>
                    <a:pt x="838" y="2235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0" name="object 6430"/>
            <p:cNvSpPr/>
            <p:nvPr/>
          </p:nvSpPr>
          <p:spPr>
            <a:xfrm>
              <a:off x="5021634" y="617418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76" y="165"/>
                  </a:moveTo>
                  <a:lnTo>
                    <a:pt x="2273" y="2057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76" y="2057"/>
                  </a:lnTo>
                  <a:lnTo>
                    <a:pt x="2476" y="165"/>
                  </a:lnTo>
                  <a:close/>
                </a:path>
                <a:path w="2539" h="3810">
                  <a:moveTo>
                    <a:pt x="2476" y="0"/>
                  </a:moveTo>
                  <a:lnTo>
                    <a:pt x="0" y="1422"/>
                  </a:lnTo>
                  <a:lnTo>
                    <a:pt x="0" y="3302"/>
                  </a:lnTo>
                  <a:lnTo>
                    <a:pt x="168" y="1422"/>
                  </a:lnTo>
                  <a:lnTo>
                    <a:pt x="2362" y="165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1" name="object 6431"/>
            <p:cNvSpPr/>
            <p:nvPr/>
          </p:nvSpPr>
          <p:spPr>
            <a:xfrm>
              <a:off x="5021682" y="617421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63" y="165"/>
                  </a:moveTo>
                  <a:lnTo>
                    <a:pt x="2295" y="2044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63" y="2044"/>
                  </a:lnTo>
                  <a:lnTo>
                    <a:pt x="2463" y="165"/>
                  </a:lnTo>
                  <a:close/>
                </a:path>
                <a:path w="2539" h="3810">
                  <a:moveTo>
                    <a:pt x="2463" y="0"/>
                  </a:moveTo>
                  <a:lnTo>
                    <a:pt x="0" y="1422"/>
                  </a:lnTo>
                  <a:lnTo>
                    <a:pt x="0" y="3302"/>
                  </a:lnTo>
                  <a:lnTo>
                    <a:pt x="168" y="1422"/>
                  </a:lnTo>
                  <a:lnTo>
                    <a:pt x="2362" y="165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2" name="object 6432"/>
            <p:cNvSpPr/>
            <p:nvPr/>
          </p:nvSpPr>
          <p:spPr>
            <a:xfrm>
              <a:off x="5023215" y="617457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3" name="object 6433"/>
            <p:cNvSpPr/>
            <p:nvPr/>
          </p:nvSpPr>
          <p:spPr>
            <a:xfrm>
              <a:off x="5023215" y="617461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20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4" name="object 6434"/>
            <p:cNvSpPr/>
            <p:nvPr/>
          </p:nvSpPr>
          <p:spPr>
            <a:xfrm>
              <a:off x="5022264" y="6175130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5" name="object 6435"/>
            <p:cNvSpPr/>
            <p:nvPr/>
          </p:nvSpPr>
          <p:spPr>
            <a:xfrm>
              <a:off x="5022264" y="617516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26"/>
                  </a:lnTo>
                  <a:lnTo>
                    <a:pt x="127" y="2019"/>
                  </a:lnTo>
                  <a:lnTo>
                    <a:pt x="50" y="2146"/>
                  </a:lnTo>
                  <a:lnTo>
                    <a:pt x="215" y="20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6" name="object 6436"/>
            <p:cNvSpPr/>
            <p:nvPr/>
          </p:nvSpPr>
          <p:spPr>
            <a:xfrm>
              <a:off x="5021571" y="617403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0" y="1549"/>
                  </a:lnTo>
                  <a:lnTo>
                    <a:pt x="0" y="3708"/>
                  </a:lnTo>
                  <a:lnTo>
                    <a:pt x="114" y="1600"/>
                  </a:lnTo>
                  <a:lnTo>
                    <a:pt x="2578" y="165"/>
                  </a:lnTo>
                  <a:lnTo>
                    <a:pt x="2578" y="2222"/>
                  </a:lnTo>
                  <a:lnTo>
                    <a:pt x="2768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7" name="object 6437"/>
            <p:cNvSpPr/>
            <p:nvPr/>
          </p:nvSpPr>
          <p:spPr>
            <a:xfrm>
              <a:off x="5021643" y="6174079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914" y="1016"/>
                  </a:lnTo>
                  <a:lnTo>
                    <a:pt x="0" y="1562"/>
                  </a:lnTo>
                  <a:lnTo>
                    <a:pt x="0" y="3721"/>
                  </a:lnTo>
                  <a:lnTo>
                    <a:pt x="114" y="1600"/>
                  </a:lnTo>
                  <a:lnTo>
                    <a:pt x="914" y="1130"/>
                  </a:lnTo>
                  <a:lnTo>
                    <a:pt x="2578" y="165"/>
                  </a:lnTo>
                  <a:lnTo>
                    <a:pt x="2578" y="2235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8" name="object 6438"/>
            <p:cNvSpPr/>
            <p:nvPr/>
          </p:nvSpPr>
          <p:spPr>
            <a:xfrm>
              <a:off x="5025436" y="617198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0"/>
                  </a:moveTo>
                  <a:lnTo>
                    <a:pt x="0" y="1422"/>
                  </a:lnTo>
                  <a:lnTo>
                    <a:pt x="0" y="3492"/>
                  </a:lnTo>
                  <a:lnTo>
                    <a:pt x="2451" y="207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9" name="object 6439"/>
            <p:cNvSpPr/>
            <p:nvPr/>
          </p:nvSpPr>
          <p:spPr>
            <a:xfrm>
              <a:off x="5025745" y="6172517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016" y="177"/>
                  </a:moveTo>
                  <a:lnTo>
                    <a:pt x="444" y="520"/>
                  </a:lnTo>
                  <a:lnTo>
                    <a:pt x="0" y="2730"/>
                  </a:lnTo>
                  <a:lnTo>
                    <a:pt x="571" y="2400"/>
                  </a:lnTo>
                  <a:lnTo>
                    <a:pt x="1016" y="177"/>
                  </a:lnTo>
                  <a:close/>
                </a:path>
                <a:path w="1904" h="3175">
                  <a:moveTo>
                    <a:pt x="1295" y="0"/>
                  </a:moveTo>
                  <a:lnTo>
                    <a:pt x="1104" y="127"/>
                  </a:lnTo>
                  <a:lnTo>
                    <a:pt x="660" y="2349"/>
                  </a:lnTo>
                  <a:lnTo>
                    <a:pt x="863" y="2222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0" name="object 6440"/>
            <p:cNvSpPr/>
            <p:nvPr/>
          </p:nvSpPr>
          <p:spPr>
            <a:xfrm>
              <a:off x="5025375" y="617202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63" y="165"/>
                  </a:moveTo>
                  <a:lnTo>
                    <a:pt x="2273" y="2057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63" y="2057"/>
                  </a:lnTo>
                  <a:lnTo>
                    <a:pt x="2463" y="165"/>
                  </a:lnTo>
                  <a:close/>
                </a:path>
                <a:path w="2539" h="3810">
                  <a:moveTo>
                    <a:pt x="2463" y="0"/>
                  </a:moveTo>
                  <a:lnTo>
                    <a:pt x="0" y="1422"/>
                  </a:lnTo>
                  <a:lnTo>
                    <a:pt x="0" y="3302"/>
                  </a:lnTo>
                  <a:lnTo>
                    <a:pt x="168" y="1422"/>
                  </a:lnTo>
                  <a:lnTo>
                    <a:pt x="2362" y="165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1" name="object 6441"/>
            <p:cNvSpPr/>
            <p:nvPr/>
          </p:nvSpPr>
          <p:spPr>
            <a:xfrm>
              <a:off x="5025417" y="61720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76" y="165"/>
                  </a:moveTo>
                  <a:lnTo>
                    <a:pt x="2273" y="2057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76" y="2057"/>
                  </a:lnTo>
                  <a:lnTo>
                    <a:pt x="2476" y="165"/>
                  </a:lnTo>
                  <a:close/>
                </a:path>
                <a:path w="2539" h="3810">
                  <a:moveTo>
                    <a:pt x="2476" y="0"/>
                  </a:moveTo>
                  <a:lnTo>
                    <a:pt x="0" y="1435"/>
                  </a:lnTo>
                  <a:lnTo>
                    <a:pt x="0" y="3302"/>
                  </a:lnTo>
                  <a:lnTo>
                    <a:pt x="145" y="1435"/>
                  </a:lnTo>
                  <a:lnTo>
                    <a:pt x="2362" y="165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2" name="object 6442"/>
            <p:cNvSpPr/>
            <p:nvPr/>
          </p:nvSpPr>
          <p:spPr>
            <a:xfrm>
              <a:off x="5026951" y="617242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3" name="object 6443"/>
            <p:cNvSpPr/>
            <p:nvPr/>
          </p:nvSpPr>
          <p:spPr>
            <a:xfrm>
              <a:off x="5026954" y="6172461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20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4" name="object 6444"/>
            <p:cNvSpPr/>
            <p:nvPr/>
          </p:nvSpPr>
          <p:spPr>
            <a:xfrm>
              <a:off x="5025999" y="617297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5" name="object 6445"/>
            <p:cNvSpPr/>
            <p:nvPr/>
          </p:nvSpPr>
          <p:spPr>
            <a:xfrm>
              <a:off x="5025999" y="6173006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26"/>
                  </a:lnTo>
                  <a:lnTo>
                    <a:pt x="127" y="2019"/>
                  </a:lnTo>
                  <a:lnTo>
                    <a:pt x="50" y="2146"/>
                  </a:lnTo>
                  <a:lnTo>
                    <a:pt x="215" y="20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6" name="object 6446"/>
            <p:cNvSpPr/>
            <p:nvPr/>
          </p:nvSpPr>
          <p:spPr>
            <a:xfrm>
              <a:off x="5025308" y="6171877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0" y="1549"/>
                  </a:lnTo>
                  <a:lnTo>
                    <a:pt x="0" y="3708"/>
                  </a:lnTo>
                  <a:lnTo>
                    <a:pt x="101" y="1600"/>
                  </a:lnTo>
                  <a:lnTo>
                    <a:pt x="2578" y="165"/>
                  </a:lnTo>
                  <a:lnTo>
                    <a:pt x="2578" y="2222"/>
                  </a:lnTo>
                  <a:lnTo>
                    <a:pt x="2768" y="38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7" name="object 6447"/>
            <p:cNvSpPr/>
            <p:nvPr/>
          </p:nvSpPr>
          <p:spPr>
            <a:xfrm>
              <a:off x="5025377" y="6171920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901" y="1016"/>
                  </a:lnTo>
                  <a:lnTo>
                    <a:pt x="0" y="1549"/>
                  </a:lnTo>
                  <a:lnTo>
                    <a:pt x="0" y="3721"/>
                  </a:lnTo>
                  <a:lnTo>
                    <a:pt x="101" y="1587"/>
                  </a:lnTo>
                  <a:lnTo>
                    <a:pt x="914" y="1130"/>
                  </a:lnTo>
                  <a:lnTo>
                    <a:pt x="2578" y="165"/>
                  </a:lnTo>
                  <a:lnTo>
                    <a:pt x="2578" y="2235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8" name="object 6448"/>
            <p:cNvSpPr/>
            <p:nvPr/>
          </p:nvSpPr>
          <p:spPr>
            <a:xfrm>
              <a:off x="5017961" y="6172653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0"/>
                  </a:moveTo>
                  <a:lnTo>
                    <a:pt x="0" y="1422"/>
                  </a:lnTo>
                  <a:lnTo>
                    <a:pt x="0" y="3492"/>
                  </a:lnTo>
                  <a:lnTo>
                    <a:pt x="2451" y="207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9" name="object 6449"/>
            <p:cNvSpPr/>
            <p:nvPr/>
          </p:nvSpPr>
          <p:spPr>
            <a:xfrm>
              <a:off x="5018265" y="6173190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028" y="177"/>
                  </a:moveTo>
                  <a:lnTo>
                    <a:pt x="457" y="508"/>
                  </a:lnTo>
                  <a:lnTo>
                    <a:pt x="0" y="2730"/>
                  </a:lnTo>
                  <a:lnTo>
                    <a:pt x="584" y="2400"/>
                  </a:lnTo>
                  <a:lnTo>
                    <a:pt x="1028" y="177"/>
                  </a:lnTo>
                  <a:close/>
                </a:path>
                <a:path w="1904" h="3175">
                  <a:moveTo>
                    <a:pt x="1295" y="0"/>
                  </a:moveTo>
                  <a:lnTo>
                    <a:pt x="1104" y="127"/>
                  </a:lnTo>
                  <a:lnTo>
                    <a:pt x="660" y="2336"/>
                  </a:lnTo>
                  <a:lnTo>
                    <a:pt x="863" y="2222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0" name="object 6450"/>
            <p:cNvSpPr/>
            <p:nvPr/>
          </p:nvSpPr>
          <p:spPr>
            <a:xfrm>
              <a:off x="5017900" y="617268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63" y="177"/>
                  </a:moveTo>
                  <a:lnTo>
                    <a:pt x="2274" y="2057"/>
                  </a:lnTo>
                  <a:lnTo>
                    <a:pt x="101" y="3314"/>
                  </a:lnTo>
                  <a:lnTo>
                    <a:pt x="0" y="3467"/>
                  </a:lnTo>
                  <a:lnTo>
                    <a:pt x="2463" y="2057"/>
                  </a:lnTo>
                  <a:lnTo>
                    <a:pt x="2463" y="177"/>
                  </a:lnTo>
                  <a:close/>
                </a:path>
                <a:path w="2539" h="3810">
                  <a:moveTo>
                    <a:pt x="2463" y="0"/>
                  </a:moveTo>
                  <a:lnTo>
                    <a:pt x="0" y="1435"/>
                  </a:lnTo>
                  <a:lnTo>
                    <a:pt x="0" y="3314"/>
                  </a:lnTo>
                  <a:lnTo>
                    <a:pt x="168" y="1435"/>
                  </a:lnTo>
                  <a:lnTo>
                    <a:pt x="2362" y="177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1" name="object 6451"/>
            <p:cNvSpPr/>
            <p:nvPr/>
          </p:nvSpPr>
          <p:spPr>
            <a:xfrm>
              <a:off x="5017942" y="6172717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76" y="165"/>
                  </a:moveTo>
                  <a:lnTo>
                    <a:pt x="2273" y="2057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76" y="2057"/>
                  </a:lnTo>
                  <a:lnTo>
                    <a:pt x="2476" y="165"/>
                  </a:lnTo>
                  <a:close/>
                </a:path>
                <a:path w="2539" h="3810">
                  <a:moveTo>
                    <a:pt x="2476" y="0"/>
                  </a:moveTo>
                  <a:lnTo>
                    <a:pt x="0" y="1422"/>
                  </a:lnTo>
                  <a:lnTo>
                    <a:pt x="0" y="3302"/>
                  </a:lnTo>
                  <a:lnTo>
                    <a:pt x="168" y="1422"/>
                  </a:lnTo>
                  <a:lnTo>
                    <a:pt x="2362" y="165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2" name="object 6452"/>
            <p:cNvSpPr/>
            <p:nvPr/>
          </p:nvSpPr>
          <p:spPr>
            <a:xfrm>
              <a:off x="5019476" y="617308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3" name="object 6453"/>
            <p:cNvSpPr/>
            <p:nvPr/>
          </p:nvSpPr>
          <p:spPr>
            <a:xfrm>
              <a:off x="5019476" y="6173122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26"/>
                  </a:lnTo>
                  <a:lnTo>
                    <a:pt x="127" y="2019"/>
                  </a:lnTo>
                  <a:lnTo>
                    <a:pt x="50" y="2146"/>
                  </a:lnTo>
                  <a:lnTo>
                    <a:pt x="215" y="20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4" name="object 6454"/>
            <p:cNvSpPr/>
            <p:nvPr/>
          </p:nvSpPr>
          <p:spPr>
            <a:xfrm>
              <a:off x="5018526" y="6173634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5" name="object 6455"/>
            <p:cNvSpPr/>
            <p:nvPr/>
          </p:nvSpPr>
          <p:spPr>
            <a:xfrm>
              <a:off x="5018526" y="6173673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20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6" name="object 6456"/>
            <p:cNvSpPr/>
            <p:nvPr/>
          </p:nvSpPr>
          <p:spPr>
            <a:xfrm>
              <a:off x="5017830" y="6172538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0" y="1549"/>
                  </a:lnTo>
                  <a:lnTo>
                    <a:pt x="0" y="3721"/>
                  </a:lnTo>
                  <a:lnTo>
                    <a:pt x="114" y="1600"/>
                  </a:lnTo>
                  <a:lnTo>
                    <a:pt x="2590" y="177"/>
                  </a:lnTo>
                  <a:lnTo>
                    <a:pt x="2590" y="2235"/>
                  </a:lnTo>
                  <a:lnTo>
                    <a:pt x="2768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7" name="object 6457"/>
            <p:cNvSpPr/>
            <p:nvPr/>
          </p:nvSpPr>
          <p:spPr>
            <a:xfrm>
              <a:off x="5017909" y="6172593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901" y="1016"/>
                  </a:lnTo>
                  <a:lnTo>
                    <a:pt x="0" y="1549"/>
                  </a:lnTo>
                  <a:lnTo>
                    <a:pt x="0" y="3721"/>
                  </a:lnTo>
                  <a:lnTo>
                    <a:pt x="101" y="1587"/>
                  </a:lnTo>
                  <a:lnTo>
                    <a:pt x="914" y="1130"/>
                  </a:lnTo>
                  <a:lnTo>
                    <a:pt x="2578" y="165"/>
                  </a:lnTo>
                  <a:lnTo>
                    <a:pt x="2578" y="2235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8" name="object 6458"/>
            <p:cNvSpPr/>
            <p:nvPr/>
          </p:nvSpPr>
          <p:spPr>
            <a:xfrm>
              <a:off x="5021696" y="6170485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51" y="0"/>
                  </a:moveTo>
                  <a:lnTo>
                    <a:pt x="0" y="1435"/>
                  </a:lnTo>
                  <a:lnTo>
                    <a:pt x="0" y="3505"/>
                  </a:lnTo>
                  <a:lnTo>
                    <a:pt x="2451" y="2082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9" name="object 6459"/>
            <p:cNvSpPr/>
            <p:nvPr/>
          </p:nvSpPr>
          <p:spPr>
            <a:xfrm>
              <a:off x="5021999" y="6171031"/>
              <a:ext cx="1905" cy="3175"/>
            </a:xfrm>
            <a:custGeom>
              <a:avLst/>
              <a:gdLst/>
              <a:ahLst/>
              <a:cxnLst/>
              <a:rect l="l" t="t" r="r" b="b"/>
              <a:pathLst>
                <a:path w="1904" h="3175">
                  <a:moveTo>
                    <a:pt x="1028" y="165"/>
                  </a:moveTo>
                  <a:lnTo>
                    <a:pt x="457" y="508"/>
                  </a:lnTo>
                  <a:lnTo>
                    <a:pt x="0" y="2717"/>
                  </a:lnTo>
                  <a:lnTo>
                    <a:pt x="584" y="2387"/>
                  </a:lnTo>
                  <a:lnTo>
                    <a:pt x="1028" y="165"/>
                  </a:lnTo>
                  <a:close/>
                </a:path>
                <a:path w="1904" h="3175">
                  <a:moveTo>
                    <a:pt x="1295" y="0"/>
                  </a:moveTo>
                  <a:lnTo>
                    <a:pt x="1104" y="127"/>
                  </a:lnTo>
                  <a:lnTo>
                    <a:pt x="647" y="2349"/>
                  </a:lnTo>
                  <a:lnTo>
                    <a:pt x="838" y="2235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0" name="object 6460"/>
            <p:cNvSpPr/>
            <p:nvPr/>
          </p:nvSpPr>
          <p:spPr>
            <a:xfrm>
              <a:off x="5021634" y="617053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76" y="165"/>
                  </a:moveTo>
                  <a:lnTo>
                    <a:pt x="2273" y="2057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76" y="2057"/>
                  </a:lnTo>
                  <a:lnTo>
                    <a:pt x="2476" y="165"/>
                  </a:lnTo>
                  <a:close/>
                </a:path>
                <a:path w="2539" h="3810">
                  <a:moveTo>
                    <a:pt x="2476" y="0"/>
                  </a:moveTo>
                  <a:lnTo>
                    <a:pt x="0" y="1435"/>
                  </a:lnTo>
                  <a:lnTo>
                    <a:pt x="0" y="3302"/>
                  </a:lnTo>
                  <a:lnTo>
                    <a:pt x="145" y="1435"/>
                  </a:lnTo>
                  <a:lnTo>
                    <a:pt x="2362" y="165"/>
                  </a:lnTo>
                  <a:lnTo>
                    <a:pt x="247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1" name="object 6461"/>
            <p:cNvSpPr/>
            <p:nvPr/>
          </p:nvSpPr>
          <p:spPr>
            <a:xfrm>
              <a:off x="5021682" y="6170561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463" y="165"/>
                  </a:moveTo>
                  <a:lnTo>
                    <a:pt x="2295" y="2044"/>
                  </a:lnTo>
                  <a:lnTo>
                    <a:pt x="101" y="3302"/>
                  </a:lnTo>
                  <a:lnTo>
                    <a:pt x="0" y="3467"/>
                  </a:lnTo>
                  <a:lnTo>
                    <a:pt x="2463" y="2044"/>
                  </a:lnTo>
                  <a:lnTo>
                    <a:pt x="2463" y="165"/>
                  </a:lnTo>
                  <a:close/>
                </a:path>
                <a:path w="2539" h="3810">
                  <a:moveTo>
                    <a:pt x="2463" y="0"/>
                  </a:moveTo>
                  <a:lnTo>
                    <a:pt x="0" y="1422"/>
                  </a:lnTo>
                  <a:lnTo>
                    <a:pt x="0" y="3302"/>
                  </a:lnTo>
                  <a:lnTo>
                    <a:pt x="168" y="1422"/>
                  </a:lnTo>
                  <a:lnTo>
                    <a:pt x="2362" y="165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2" name="object 6462"/>
            <p:cNvSpPr/>
            <p:nvPr/>
          </p:nvSpPr>
          <p:spPr>
            <a:xfrm>
              <a:off x="5023215" y="6170925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14"/>
                  </a:lnTo>
                  <a:lnTo>
                    <a:pt x="76" y="2031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3" name="object 6463"/>
            <p:cNvSpPr/>
            <p:nvPr/>
          </p:nvSpPr>
          <p:spPr>
            <a:xfrm>
              <a:off x="5023215" y="617096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2019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4" name="object 6464"/>
            <p:cNvSpPr/>
            <p:nvPr/>
          </p:nvSpPr>
          <p:spPr>
            <a:xfrm>
              <a:off x="5022264" y="6171477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177" y="0"/>
                  </a:moveTo>
                  <a:lnTo>
                    <a:pt x="0" y="101"/>
                  </a:lnTo>
                  <a:lnTo>
                    <a:pt x="76" y="2019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5" name="object 6465"/>
            <p:cNvSpPr/>
            <p:nvPr/>
          </p:nvSpPr>
          <p:spPr>
            <a:xfrm>
              <a:off x="5022264" y="6171519"/>
              <a:ext cx="635" cy="2540"/>
            </a:xfrm>
            <a:custGeom>
              <a:avLst/>
              <a:gdLst/>
              <a:ahLst/>
              <a:cxnLst/>
              <a:rect l="l" t="t" r="r" b="b"/>
              <a:pathLst>
                <a:path w="635" h="2539">
                  <a:moveTo>
                    <a:pt x="215" y="0"/>
                  </a:moveTo>
                  <a:lnTo>
                    <a:pt x="0" y="114"/>
                  </a:lnTo>
                  <a:lnTo>
                    <a:pt x="127" y="200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6" name="object 6466"/>
            <p:cNvSpPr/>
            <p:nvPr/>
          </p:nvSpPr>
          <p:spPr>
            <a:xfrm>
              <a:off x="5021571" y="6170381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0" y="1549"/>
                  </a:lnTo>
                  <a:lnTo>
                    <a:pt x="0" y="3721"/>
                  </a:lnTo>
                  <a:lnTo>
                    <a:pt x="114" y="1600"/>
                  </a:lnTo>
                  <a:lnTo>
                    <a:pt x="2578" y="177"/>
                  </a:lnTo>
                  <a:lnTo>
                    <a:pt x="2578" y="2222"/>
                  </a:lnTo>
                  <a:lnTo>
                    <a:pt x="2768" y="5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7" name="object 6467"/>
            <p:cNvSpPr/>
            <p:nvPr/>
          </p:nvSpPr>
          <p:spPr>
            <a:xfrm>
              <a:off x="5021643" y="6170434"/>
              <a:ext cx="3175" cy="3810"/>
            </a:xfrm>
            <a:custGeom>
              <a:avLst/>
              <a:gdLst/>
              <a:ahLst/>
              <a:cxnLst/>
              <a:rect l="l" t="t" r="r" b="b"/>
              <a:pathLst>
                <a:path w="3175" h="3810">
                  <a:moveTo>
                    <a:pt x="2692" y="0"/>
                  </a:moveTo>
                  <a:lnTo>
                    <a:pt x="914" y="1003"/>
                  </a:lnTo>
                  <a:lnTo>
                    <a:pt x="0" y="1549"/>
                  </a:lnTo>
                  <a:lnTo>
                    <a:pt x="0" y="3708"/>
                  </a:lnTo>
                  <a:lnTo>
                    <a:pt x="114" y="1587"/>
                  </a:lnTo>
                  <a:lnTo>
                    <a:pt x="914" y="1117"/>
                  </a:lnTo>
                  <a:lnTo>
                    <a:pt x="2578" y="165"/>
                  </a:lnTo>
                  <a:lnTo>
                    <a:pt x="2578" y="22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8" name="object 6468"/>
            <p:cNvSpPr/>
            <p:nvPr/>
          </p:nvSpPr>
          <p:spPr>
            <a:xfrm>
              <a:off x="5018429" y="6105541"/>
              <a:ext cx="18415" cy="66040"/>
            </a:xfrm>
            <a:custGeom>
              <a:avLst/>
              <a:gdLst/>
              <a:ahLst/>
              <a:cxnLst/>
              <a:rect l="l" t="t" r="r" b="b"/>
              <a:pathLst>
                <a:path w="18414" h="66039">
                  <a:moveTo>
                    <a:pt x="0" y="0"/>
                  </a:moveTo>
                  <a:lnTo>
                    <a:pt x="0" y="55321"/>
                  </a:lnTo>
                  <a:lnTo>
                    <a:pt x="18072" y="65697"/>
                  </a:lnTo>
                  <a:lnTo>
                    <a:pt x="18072" y="10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9" name="object 6469"/>
            <p:cNvSpPr/>
            <p:nvPr/>
          </p:nvSpPr>
          <p:spPr>
            <a:xfrm>
              <a:off x="5036497" y="6106769"/>
              <a:ext cx="16510" cy="64769"/>
            </a:xfrm>
            <a:custGeom>
              <a:avLst/>
              <a:gdLst/>
              <a:ahLst/>
              <a:cxnLst/>
              <a:rect l="l" t="t" r="r" b="b"/>
              <a:pathLst>
                <a:path w="16510" h="64770">
                  <a:moveTo>
                    <a:pt x="15963" y="0"/>
                  </a:moveTo>
                  <a:lnTo>
                    <a:pt x="0" y="9131"/>
                  </a:lnTo>
                  <a:lnTo>
                    <a:pt x="0" y="64465"/>
                  </a:lnTo>
                  <a:lnTo>
                    <a:pt x="15963" y="55321"/>
                  </a:lnTo>
                  <a:lnTo>
                    <a:pt x="1596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0" name="object 6470"/>
            <p:cNvSpPr/>
            <p:nvPr/>
          </p:nvSpPr>
          <p:spPr>
            <a:xfrm>
              <a:off x="5018425" y="6096425"/>
              <a:ext cx="34290" cy="19685"/>
            </a:xfrm>
            <a:custGeom>
              <a:avLst/>
              <a:gdLst/>
              <a:ahLst/>
              <a:cxnLst/>
              <a:rect l="l" t="t" r="r" b="b"/>
              <a:pathLst>
                <a:path w="34289" h="19685">
                  <a:moveTo>
                    <a:pt x="15913" y="0"/>
                  </a:moveTo>
                  <a:lnTo>
                    <a:pt x="0" y="9118"/>
                  </a:lnTo>
                  <a:lnTo>
                    <a:pt x="18122" y="19456"/>
                  </a:lnTo>
                  <a:lnTo>
                    <a:pt x="34036" y="10350"/>
                  </a:lnTo>
                  <a:lnTo>
                    <a:pt x="1591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1" name="object 6471"/>
            <p:cNvSpPr/>
            <p:nvPr/>
          </p:nvSpPr>
          <p:spPr>
            <a:xfrm>
              <a:off x="5018039" y="6095327"/>
              <a:ext cx="34925" cy="20320"/>
            </a:xfrm>
            <a:custGeom>
              <a:avLst/>
              <a:gdLst/>
              <a:ahLst/>
              <a:cxnLst/>
              <a:rect l="l" t="t" r="r" b="b"/>
              <a:pathLst>
                <a:path w="34925" h="20320">
                  <a:moveTo>
                    <a:pt x="16103" y="0"/>
                  </a:moveTo>
                  <a:lnTo>
                    <a:pt x="0" y="9194"/>
                  </a:lnTo>
                  <a:lnTo>
                    <a:pt x="18554" y="19837"/>
                  </a:lnTo>
                  <a:lnTo>
                    <a:pt x="34658" y="10629"/>
                  </a:lnTo>
                  <a:lnTo>
                    <a:pt x="1610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2" name="object 6472"/>
            <p:cNvSpPr/>
            <p:nvPr/>
          </p:nvSpPr>
          <p:spPr>
            <a:xfrm>
              <a:off x="5018036" y="6096000"/>
              <a:ext cx="33655" cy="20320"/>
            </a:xfrm>
            <a:custGeom>
              <a:avLst/>
              <a:gdLst/>
              <a:ahLst/>
              <a:cxnLst/>
              <a:rect l="l" t="t" r="r" b="b"/>
              <a:pathLst>
                <a:path w="33654" h="20320">
                  <a:moveTo>
                    <a:pt x="18554" y="19177"/>
                  </a:moveTo>
                  <a:lnTo>
                    <a:pt x="0" y="8547"/>
                  </a:lnTo>
                  <a:lnTo>
                    <a:pt x="0" y="9245"/>
                  </a:lnTo>
                  <a:lnTo>
                    <a:pt x="18554" y="19875"/>
                  </a:lnTo>
                  <a:lnTo>
                    <a:pt x="18554" y="19177"/>
                  </a:lnTo>
                  <a:close/>
                </a:path>
                <a:path w="33654" h="20320">
                  <a:moveTo>
                    <a:pt x="33464" y="9880"/>
                  </a:moveTo>
                  <a:lnTo>
                    <a:pt x="16243" y="0"/>
                  </a:lnTo>
                  <a:lnTo>
                    <a:pt x="1358" y="8623"/>
                  </a:lnTo>
                  <a:lnTo>
                    <a:pt x="18592" y="18503"/>
                  </a:lnTo>
                  <a:lnTo>
                    <a:pt x="33464" y="988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3" name="object 6473"/>
            <p:cNvSpPr/>
            <p:nvPr/>
          </p:nvSpPr>
          <p:spPr>
            <a:xfrm>
              <a:off x="5036593" y="6105963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60">
                  <a:moveTo>
                    <a:pt x="16103" y="0"/>
                  </a:moveTo>
                  <a:lnTo>
                    <a:pt x="0" y="9207"/>
                  </a:lnTo>
                  <a:lnTo>
                    <a:pt x="0" y="9906"/>
                  </a:lnTo>
                  <a:lnTo>
                    <a:pt x="16103" y="698"/>
                  </a:lnTo>
                  <a:lnTo>
                    <a:pt x="1610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4" name="object 6474"/>
            <p:cNvSpPr/>
            <p:nvPr/>
          </p:nvSpPr>
          <p:spPr>
            <a:xfrm>
              <a:off x="5020190" y="6095991"/>
              <a:ext cx="31750" cy="19050"/>
            </a:xfrm>
            <a:custGeom>
              <a:avLst/>
              <a:gdLst/>
              <a:ahLst/>
              <a:cxnLst/>
              <a:rect l="l" t="t" r="r" b="b"/>
              <a:pathLst>
                <a:path w="31750" h="19050">
                  <a:moveTo>
                    <a:pt x="14097" y="0"/>
                  </a:moveTo>
                  <a:lnTo>
                    <a:pt x="14198" y="7073"/>
                  </a:lnTo>
                  <a:lnTo>
                    <a:pt x="0" y="8877"/>
                  </a:lnTo>
                  <a:lnTo>
                    <a:pt x="0" y="9055"/>
                  </a:lnTo>
                  <a:lnTo>
                    <a:pt x="16446" y="18503"/>
                  </a:lnTo>
                  <a:lnTo>
                    <a:pt x="31318" y="9880"/>
                  </a:lnTo>
                  <a:lnTo>
                    <a:pt x="1409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5" name="object 6475"/>
            <p:cNvSpPr/>
            <p:nvPr/>
          </p:nvSpPr>
          <p:spPr>
            <a:xfrm>
              <a:off x="5020198" y="6096717"/>
              <a:ext cx="30480" cy="17780"/>
            </a:xfrm>
            <a:custGeom>
              <a:avLst/>
              <a:gdLst/>
              <a:ahLst/>
              <a:cxnLst/>
              <a:rect l="l" t="t" r="r" b="b"/>
              <a:pathLst>
                <a:path w="30479" h="17779">
                  <a:moveTo>
                    <a:pt x="14097" y="0"/>
                  </a:moveTo>
                  <a:lnTo>
                    <a:pt x="0" y="8153"/>
                  </a:lnTo>
                  <a:lnTo>
                    <a:pt x="16116" y="17399"/>
                  </a:lnTo>
                  <a:lnTo>
                    <a:pt x="30213" y="9245"/>
                  </a:lnTo>
                  <a:lnTo>
                    <a:pt x="14097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6" name="object 6476"/>
            <p:cNvSpPr/>
            <p:nvPr/>
          </p:nvSpPr>
          <p:spPr>
            <a:xfrm>
              <a:off x="5022415" y="6103041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5">
                  <a:moveTo>
                    <a:pt x="3733" y="0"/>
                  </a:moveTo>
                  <a:lnTo>
                    <a:pt x="3467" y="0"/>
                  </a:lnTo>
                  <a:lnTo>
                    <a:pt x="190" y="1905"/>
                  </a:lnTo>
                  <a:lnTo>
                    <a:pt x="12" y="1993"/>
                  </a:lnTo>
                  <a:lnTo>
                    <a:pt x="0" y="2146"/>
                  </a:lnTo>
                  <a:lnTo>
                    <a:pt x="3924" y="4406"/>
                  </a:lnTo>
                  <a:lnTo>
                    <a:pt x="4190" y="4406"/>
                  </a:lnTo>
                  <a:lnTo>
                    <a:pt x="7480" y="2501"/>
                  </a:lnTo>
                  <a:lnTo>
                    <a:pt x="7645" y="2387"/>
                  </a:lnTo>
                  <a:lnTo>
                    <a:pt x="3886" y="63"/>
                  </a:lnTo>
                  <a:lnTo>
                    <a:pt x="373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7" name="object 6477"/>
            <p:cNvSpPr/>
            <p:nvPr/>
          </p:nvSpPr>
          <p:spPr>
            <a:xfrm>
              <a:off x="5022656" y="6103409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20" h="4445">
                  <a:moveTo>
                    <a:pt x="3555" y="0"/>
                  </a:moveTo>
                  <a:lnTo>
                    <a:pt x="3289" y="12"/>
                  </a:lnTo>
                  <a:lnTo>
                    <a:pt x="3111" y="127"/>
                  </a:lnTo>
                  <a:lnTo>
                    <a:pt x="0" y="1917"/>
                  </a:lnTo>
                  <a:lnTo>
                    <a:pt x="3682" y="4038"/>
                  </a:lnTo>
                  <a:lnTo>
                    <a:pt x="3949" y="4038"/>
                  </a:lnTo>
                  <a:lnTo>
                    <a:pt x="7238" y="2133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8" name="object 6478"/>
            <p:cNvSpPr/>
            <p:nvPr/>
          </p:nvSpPr>
          <p:spPr>
            <a:xfrm>
              <a:off x="5027082" y="6100248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4" h="4445">
                  <a:moveTo>
                    <a:pt x="3746" y="0"/>
                  </a:moveTo>
                  <a:lnTo>
                    <a:pt x="3479" y="0"/>
                  </a:lnTo>
                  <a:lnTo>
                    <a:pt x="25" y="1993"/>
                  </a:lnTo>
                  <a:lnTo>
                    <a:pt x="0" y="2146"/>
                  </a:lnTo>
                  <a:lnTo>
                    <a:pt x="3936" y="4406"/>
                  </a:lnTo>
                  <a:lnTo>
                    <a:pt x="4203" y="4406"/>
                  </a:lnTo>
                  <a:lnTo>
                    <a:pt x="7492" y="2501"/>
                  </a:lnTo>
                  <a:lnTo>
                    <a:pt x="7658" y="2400"/>
                  </a:lnTo>
                  <a:lnTo>
                    <a:pt x="7670" y="2260"/>
                  </a:lnTo>
                  <a:lnTo>
                    <a:pt x="3898" y="63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9" name="object 6479"/>
            <p:cNvSpPr/>
            <p:nvPr/>
          </p:nvSpPr>
          <p:spPr>
            <a:xfrm>
              <a:off x="5027336" y="6100616"/>
              <a:ext cx="7620" cy="4445"/>
            </a:xfrm>
            <a:custGeom>
              <a:avLst/>
              <a:gdLst/>
              <a:ahLst/>
              <a:cxnLst/>
              <a:rect l="l" t="t" r="r" b="b"/>
              <a:pathLst>
                <a:path w="7620" h="4445">
                  <a:moveTo>
                    <a:pt x="3555" y="0"/>
                  </a:moveTo>
                  <a:lnTo>
                    <a:pt x="3289" y="12"/>
                  </a:lnTo>
                  <a:lnTo>
                    <a:pt x="0" y="1917"/>
                  </a:lnTo>
                  <a:lnTo>
                    <a:pt x="3682" y="4038"/>
                  </a:lnTo>
                  <a:lnTo>
                    <a:pt x="3949" y="4038"/>
                  </a:lnTo>
                  <a:lnTo>
                    <a:pt x="7238" y="2133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0" name="object 6480"/>
            <p:cNvSpPr/>
            <p:nvPr/>
          </p:nvSpPr>
          <p:spPr>
            <a:xfrm>
              <a:off x="5036568" y="6110428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173" y="0"/>
                  </a:moveTo>
                  <a:lnTo>
                    <a:pt x="0" y="8191"/>
                  </a:lnTo>
                  <a:lnTo>
                    <a:pt x="0" y="13360"/>
                  </a:lnTo>
                  <a:lnTo>
                    <a:pt x="14173" y="5168"/>
                  </a:lnTo>
                  <a:lnTo>
                    <a:pt x="1417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1" name="object 6481"/>
            <p:cNvSpPr/>
            <p:nvPr/>
          </p:nvSpPr>
          <p:spPr>
            <a:xfrm>
              <a:off x="5020259" y="6109195"/>
              <a:ext cx="30480" cy="14604"/>
            </a:xfrm>
            <a:custGeom>
              <a:avLst/>
              <a:gdLst/>
              <a:ahLst/>
              <a:cxnLst/>
              <a:rect l="l" t="t" r="r" b="b"/>
              <a:pathLst>
                <a:path w="30479" h="14604">
                  <a:moveTo>
                    <a:pt x="30480" y="660"/>
                  </a:moveTo>
                  <a:lnTo>
                    <a:pt x="16306" y="8864"/>
                  </a:lnTo>
                  <a:lnTo>
                    <a:pt x="16306" y="9436"/>
                  </a:lnTo>
                  <a:lnTo>
                    <a:pt x="0" y="0"/>
                  </a:lnTo>
                  <a:lnTo>
                    <a:pt x="0" y="5168"/>
                  </a:lnTo>
                  <a:lnTo>
                    <a:pt x="16306" y="14592"/>
                  </a:lnTo>
                  <a:lnTo>
                    <a:pt x="16306" y="14020"/>
                  </a:lnTo>
                  <a:lnTo>
                    <a:pt x="30480" y="5829"/>
                  </a:lnTo>
                  <a:lnTo>
                    <a:pt x="30480" y="6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2" name="object 6482"/>
            <p:cNvSpPr/>
            <p:nvPr/>
          </p:nvSpPr>
          <p:spPr>
            <a:xfrm>
              <a:off x="5020262" y="6108611"/>
              <a:ext cx="16510" cy="14604"/>
            </a:xfrm>
            <a:custGeom>
              <a:avLst/>
              <a:gdLst/>
              <a:ahLst/>
              <a:cxnLst/>
              <a:rect l="l" t="t" r="r" b="b"/>
              <a:pathLst>
                <a:path w="16510" h="14604">
                  <a:moveTo>
                    <a:pt x="0" y="0"/>
                  </a:moveTo>
                  <a:lnTo>
                    <a:pt x="0" y="5168"/>
                  </a:lnTo>
                  <a:lnTo>
                    <a:pt x="16306" y="14592"/>
                  </a:lnTo>
                  <a:lnTo>
                    <a:pt x="16306" y="9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3" name="object 6483"/>
            <p:cNvSpPr/>
            <p:nvPr/>
          </p:nvSpPr>
          <p:spPr>
            <a:xfrm>
              <a:off x="5036568" y="6119449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173" y="0"/>
                  </a:moveTo>
                  <a:lnTo>
                    <a:pt x="0" y="8204"/>
                  </a:lnTo>
                  <a:lnTo>
                    <a:pt x="0" y="13360"/>
                  </a:lnTo>
                  <a:lnTo>
                    <a:pt x="14173" y="5168"/>
                  </a:lnTo>
                  <a:lnTo>
                    <a:pt x="1417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4" name="object 6484"/>
            <p:cNvSpPr/>
            <p:nvPr/>
          </p:nvSpPr>
          <p:spPr>
            <a:xfrm>
              <a:off x="5020259" y="6118212"/>
              <a:ext cx="30480" cy="14604"/>
            </a:xfrm>
            <a:custGeom>
              <a:avLst/>
              <a:gdLst/>
              <a:ahLst/>
              <a:cxnLst/>
              <a:rect l="l" t="t" r="r" b="b"/>
              <a:pathLst>
                <a:path w="30479" h="14604">
                  <a:moveTo>
                    <a:pt x="30480" y="673"/>
                  </a:moveTo>
                  <a:lnTo>
                    <a:pt x="16306" y="8864"/>
                  </a:lnTo>
                  <a:lnTo>
                    <a:pt x="16306" y="9436"/>
                  </a:lnTo>
                  <a:lnTo>
                    <a:pt x="0" y="0"/>
                  </a:lnTo>
                  <a:lnTo>
                    <a:pt x="0" y="5168"/>
                  </a:lnTo>
                  <a:lnTo>
                    <a:pt x="16306" y="14592"/>
                  </a:lnTo>
                  <a:lnTo>
                    <a:pt x="16306" y="14033"/>
                  </a:lnTo>
                  <a:lnTo>
                    <a:pt x="30480" y="5842"/>
                  </a:lnTo>
                  <a:lnTo>
                    <a:pt x="30480" y="6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5" name="object 6485"/>
            <p:cNvSpPr/>
            <p:nvPr/>
          </p:nvSpPr>
          <p:spPr>
            <a:xfrm>
              <a:off x="5020262" y="6117632"/>
              <a:ext cx="16510" cy="14604"/>
            </a:xfrm>
            <a:custGeom>
              <a:avLst/>
              <a:gdLst/>
              <a:ahLst/>
              <a:cxnLst/>
              <a:rect l="l" t="t" r="r" b="b"/>
              <a:pathLst>
                <a:path w="16510" h="14604">
                  <a:moveTo>
                    <a:pt x="0" y="0"/>
                  </a:moveTo>
                  <a:lnTo>
                    <a:pt x="0" y="5168"/>
                  </a:lnTo>
                  <a:lnTo>
                    <a:pt x="16306" y="14592"/>
                  </a:lnTo>
                  <a:lnTo>
                    <a:pt x="16306" y="9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6" name="object 6486"/>
            <p:cNvSpPr/>
            <p:nvPr/>
          </p:nvSpPr>
          <p:spPr>
            <a:xfrm>
              <a:off x="5036568" y="6128470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173" y="0"/>
                  </a:moveTo>
                  <a:lnTo>
                    <a:pt x="0" y="8191"/>
                  </a:lnTo>
                  <a:lnTo>
                    <a:pt x="0" y="13360"/>
                  </a:lnTo>
                  <a:lnTo>
                    <a:pt x="14173" y="5168"/>
                  </a:lnTo>
                  <a:lnTo>
                    <a:pt x="1417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7" name="object 6487"/>
            <p:cNvSpPr/>
            <p:nvPr/>
          </p:nvSpPr>
          <p:spPr>
            <a:xfrm>
              <a:off x="5020259" y="6127229"/>
              <a:ext cx="30480" cy="14604"/>
            </a:xfrm>
            <a:custGeom>
              <a:avLst/>
              <a:gdLst/>
              <a:ahLst/>
              <a:cxnLst/>
              <a:rect l="l" t="t" r="r" b="b"/>
              <a:pathLst>
                <a:path w="30479" h="14604">
                  <a:moveTo>
                    <a:pt x="30480" y="673"/>
                  </a:moveTo>
                  <a:lnTo>
                    <a:pt x="16306" y="8864"/>
                  </a:lnTo>
                  <a:lnTo>
                    <a:pt x="16306" y="9436"/>
                  </a:lnTo>
                  <a:lnTo>
                    <a:pt x="0" y="0"/>
                  </a:lnTo>
                  <a:lnTo>
                    <a:pt x="0" y="5168"/>
                  </a:lnTo>
                  <a:lnTo>
                    <a:pt x="16306" y="14592"/>
                  </a:lnTo>
                  <a:lnTo>
                    <a:pt x="16306" y="14033"/>
                  </a:lnTo>
                  <a:lnTo>
                    <a:pt x="30480" y="5842"/>
                  </a:lnTo>
                  <a:lnTo>
                    <a:pt x="30480" y="67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8" name="object 6488"/>
            <p:cNvSpPr/>
            <p:nvPr/>
          </p:nvSpPr>
          <p:spPr>
            <a:xfrm>
              <a:off x="5020262" y="6126652"/>
              <a:ext cx="16510" cy="14604"/>
            </a:xfrm>
            <a:custGeom>
              <a:avLst/>
              <a:gdLst/>
              <a:ahLst/>
              <a:cxnLst/>
              <a:rect l="l" t="t" r="r" b="b"/>
              <a:pathLst>
                <a:path w="16510" h="14604">
                  <a:moveTo>
                    <a:pt x="0" y="0"/>
                  </a:moveTo>
                  <a:lnTo>
                    <a:pt x="0" y="5168"/>
                  </a:lnTo>
                  <a:lnTo>
                    <a:pt x="16306" y="14592"/>
                  </a:lnTo>
                  <a:lnTo>
                    <a:pt x="16306" y="9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9" name="object 6489"/>
            <p:cNvSpPr/>
            <p:nvPr/>
          </p:nvSpPr>
          <p:spPr>
            <a:xfrm>
              <a:off x="5036568" y="6137491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173" y="0"/>
                  </a:moveTo>
                  <a:lnTo>
                    <a:pt x="0" y="8191"/>
                  </a:lnTo>
                  <a:lnTo>
                    <a:pt x="0" y="13360"/>
                  </a:lnTo>
                  <a:lnTo>
                    <a:pt x="14173" y="5168"/>
                  </a:lnTo>
                  <a:lnTo>
                    <a:pt x="1417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0" name="object 6490"/>
            <p:cNvSpPr/>
            <p:nvPr/>
          </p:nvSpPr>
          <p:spPr>
            <a:xfrm>
              <a:off x="5020259" y="6136258"/>
              <a:ext cx="30480" cy="14604"/>
            </a:xfrm>
            <a:custGeom>
              <a:avLst/>
              <a:gdLst/>
              <a:ahLst/>
              <a:cxnLst/>
              <a:rect l="l" t="t" r="r" b="b"/>
              <a:pathLst>
                <a:path w="30479" h="14604">
                  <a:moveTo>
                    <a:pt x="30480" y="660"/>
                  </a:moveTo>
                  <a:lnTo>
                    <a:pt x="16306" y="8864"/>
                  </a:lnTo>
                  <a:lnTo>
                    <a:pt x="16306" y="9436"/>
                  </a:lnTo>
                  <a:lnTo>
                    <a:pt x="0" y="0"/>
                  </a:lnTo>
                  <a:lnTo>
                    <a:pt x="0" y="5168"/>
                  </a:lnTo>
                  <a:lnTo>
                    <a:pt x="16306" y="14592"/>
                  </a:lnTo>
                  <a:lnTo>
                    <a:pt x="16306" y="14020"/>
                  </a:lnTo>
                  <a:lnTo>
                    <a:pt x="30480" y="5829"/>
                  </a:lnTo>
                  <a:lnTo>
                    <a:pt x="30480" y="6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1" name="object 6491"/>
            <p:cNvSpPr/>
            <p:nvPr/>
          </p:nvSpPr>
          <p:spPr>
            <a:xfrm>
              <a:off x="5020262" y="6135672"/>
              <a:ext cx="16510" cy="14604"/>
            </a:xfrm>
            <a:custGeom>
              <a:avLst/>
              <a:gdLst/>
              <a:ahLst/>
              <a:cxnLst/>
              <a:rect l="l" t="t" r="r" b="b"/>
              <a:pathLst>
                <a:path w="16510" h="14604">
                  <a:moveTo>
                    <a:pt x="0" y="0"/>
                  </a:moveTo>
                  <a:lnTo>
                    <a:pt x="0" y="5168"/>
                  </a:lnTo>
                  <a:lnTo>
                    <a:pt x="16306" y="14592"/>
                  </a:lnTo>
                  <a:lnTo>
                    <a:pt x="16306" y="9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2" name="object 6492"/>
            <p:cNvSpPr/>
            <p:nvPr/>
          </p:nvSpPr>
          <p:spPr>
            <a:xfrm>
              <a:off x="5036568" y="6146519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173" y="0"/>
                  </a:moveTo>
                  <a:lnTo>
                    <a:pt x="0" y="8178"/>
                  </a:lnTo>
                  <a:lnTo>
                    <a:pt x="0" y="13347"/>
                  </a:lnTo>
                  <a:lnTo>
                    <a:pt x="14173" y="5168"/>
                  </a:lnTo>
                  <a:lnTo>
                    <a:pt x="1417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3" name="object 6493"/>
            <p:cNvSpPr/>
            <p:nvPr/>
          </p:nvSpPr>
          <p:spPr>
            <a:xfrm>
              <a:off x="5020259" y="6145288"/>
              <a:ext cx="30480" cy="14604"/>
            </a:xfrm>
            <a:custGeom>
              <a:avLst/>
              <a:gdLst/>
              <a:ahLst/>
              <a:cxnLst/>
              <a:rect l="l" t="t" r="r" b="b"/>
              <a:pathLst>
                <a:path w="30479" h="14604">
                  <a:moveTo>
                    <a:pt x="30480" y="647"/>
                  </a:moveTo>
                  <a:lnTo>
                    <a:pt x="16306" y="8851"/>
                  </a:lnTo>
                  <a:lnTo>
                    <a:pt x="16306" y="9423"/>
                  </a:lnTo>
                  <a:lnTo>
                    <a:pt x="0" y="0"/>
                  </a:lnTo>
                  <a:lnTo>
                    <a:pt x="0" y="5168"/>
                  </a:lnTo>
                  <a:lnTo>
                    <a:pt x="16306" y="14592"/>
                  </a:lnTo>
                  <a:lnTo>
                    <a:pt x="16306" y="14008"/>
                  </a:lnTo>
                  <a:lnTo>
                    <a:pt x="30480" y="5816"/>
                  </a:lnTo>
                  <a:lnTo>
                    <a:pt x="30480" y="64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4" name="object 6494"/>
            <p:cNvSpPr/>
            <p:nvPr/>
          </p:nvSpPr>
          <p:spPr>
            <a:xfrm>
              <a:off x="5020262" y="6144694"/>
              <a:ext cx="16510" cy="14604"/>
            </a:xfrm>
            <a:custGeom>
              <a:avLst/>
              <a:gdLst/>
              <a:ahLst/>
              <a:cxnLst/>
              <a:rect l="l" t="t" r="r" b="b"/>
              <a:pathLst>
                <a:path w="16510" h="14604">
                  <a:moveTo>
                    <a:pt x="0" y="0"/>
                  </a:moveTo>
                  <a:lnTo>
                    <a:pt x="0" y="5168"/>
                  </a:lnTo>
                  <a:lnTo>
                    <a:pt x="16306" y="14592"/>
                  </a:lnTo>
                  <a:lnTo>
                    <a:pt x="16306" y="94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5" name="object 6495"/>
            <p:cNvSpPr/>
            <p:nvPr/>
          </p:nvSpPr>
          <p:spPr>
            <a:xfrm>
              <a:off x="5036568" y="6155540"/>
              <a:ext cx="14604" cy="13970"/>
            </a:xfrm>
            <a:custGeom>
              <a:avLst/>
              <a:gdLst/>
              <a:ahLst/>
              <a:cxnLst/>
              <a:rect l="l" t="t" r="r" b="b"/>
              <a:pathLst>
                <a:path w="14604" h="13970">
                  <a:moveTo>
                    <a:pt x="14173" y="0"/>
                  </a:moveTo>
                  <a:lnTo>
                    <a:pt x="0" y="8178"/>
                  </a:lnTo>
                  <a:lnTo>
                    <a:pt x="0" y="13347"/>
                  </a:lnTo>
                  <a:lnTo>
                    <a:pt x="14173" y="5168"/>
                  </a:lnTo>
                  <a:lnTo>
                    <a:pt x="1417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6" name="object 6496"/>
            <p:cNvSpPr/>
            <p:nvPr/>
          </p:nvSpPr>
          <p:spPr>
            <a:xfrm>
              <a:off x="5020259" y="6154305"/>
              <a:ext cx="30480" cy="14604"/>
            </a:xfrm>
            <a:custGeom>
              <a:avLst/>
              <a:gdLst/>
              <a:ahLst/>
              <a:cxnLst/>
              <a:rect l="l" t="t" r="r" b="b"/>
              <a:pathLst>
                <a:path w="30479" h="14604">
                  <a:moveTo>
                    <a:pt x="30480" y="660"/>
                  </a:moveTo>
                  <a:lnTo>
                    <a:pt x="16306" y="8851"/>
                  </a:lnTo>
                  <a:lnTo>
                    <a:pt x="16306" y="9423"/>
                  </a:lnTo>
                  <a:lnTo>
                    <a:pt x="0" y="0"/>
                  </a:lnTo>
                  <a:lnTo>
                    <a:pt x="0" y="5168"/>
                  </a:lnTo>
                  <a:lnTo>
                    <a:pt x="16306" y="14592"/>
                  </a:lnTo>
                  <a:lnTo>
                    <a:pt x="16306" y="14020"/>
                  </a:lnTo>
                  <a:lnTo>
                    <a:pt x="30480" y="5829"/>
                  </a:lnTo>
                  <a:lnTo>
                    <a:pt x="30480" y="66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7" name="object 6497"/>
            <p:cNvSpPr/>
            <p:nvPr/>
          </p:nvSpPr>
          <p:spPr>
            <a:xfrm>
              <a:off x="5020259" y="6127864"/>
              <a:ext cx="48260" cy="55244"/>
            </a:xfrm>
            <a:custGeom>
              <a:avLst/>
              <a:gdLst/>
              <a:ahLst/>
              <a:cxnLst/>
              <a:rect l="l" t="t" r="r" b="b"/>
              <a:pathLst>
                <a:path w="48260" h="55245">
                  <a:moveTo>
                    <a:pt x="16306" y="35293"/>
                  </a:moveTo>
                  <a:lnTo>
                    <a:pt x="0" y="25857"/>
                  </a:lnTo>
                  <a:lnTo>
                    <a:pt x="0" y="31026"/>
                  </a:lnTo>
                  <a:lnTo>
                    <a:pt x="16306" y="40449"/>
                  </a:lnTo>
                  <a:lnTo>
                    <a:pt x="16306" y="35293"/>
                  </a:lnTo>
                  <a:close/>
                </a:path>
                <a:path w="48260" h="55245">
                  <a:moveTo>
                    <a:pt x="47917" y="8699"/>
                  </a:moveTo>
                  <a:lnTo>
                    <a:pt x="32753" y="0"/>
                  </a:lnTo>
                  <a:lnTo>
                    <a:pt x="32753" y="46405"/>
                  </a:lnTo>
                  <a:lnTo>
                    <a:pt x="47917" y="55105"/>
                  </a:lnTo>
                  <a:lnTo>
                    <a:pt x="47917" y="869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8" name="object 6498"/>
            <p:cNvSpPr/>
            <p:nvPr/>
          </p:nvSpPr>
          <p:spPr>
            <a:xfrm>
              <a:off x="5068181" y="6131884"/>
              <a:ext cx="8255" cy="51435"/>
            </a:xfrm>
            <a:custGeom>
              <a:avLst/>
              <a:gdLst/>
              <a:ahLst/>
              <a:cxnLst/>
              <a:rect l="l" t="t" r="r" b="b"/>
              <a:pathLst>
                <a:path w="8254" h="51435">
                  <a:moveTo>
                    <a:pt x="8102" y="0"/>
                  </a:moveTo>
                  <a:lnTo>
                    <a:pt x="0" y="4686"/>
                  </a:lnTo>
                  <a:lnTo>
                    <a:pt x="0" y="51079"/>
                  </a:lnTo>
                  <a:lnTo>
                    <a:pt x="8102" y="46405"/>
                  </a:lnTo>
                  <a:lnTo>
                    <a:pt x="810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9" name="object 6499"/>
            <p:cNvSpPr/>
            <p:nvPr/>
          </p:nvSpPr>
          <p:spPr>
            <a:xfrm>
              <a:off x="5053030" y="6123195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5" h="13970">
                  <a:moveTo>
                    <a:pt x="8064" y="0"/>
                  </a:moveTo>
                  <a:lnTo>
                    <a:pt x="0" y="4660"/>
                  </a:lnTo>
                  <a:lnTo>
                    <a:pt x="15176" y="13347"/>
                  </a:lnTo>
                  <a:lnTo>
                    <a:pt x="23253" y="8686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0" name="object 6500"/>
            <p:cNvSpPr/>
            <p:nvPr/>
          </p:nvSpPr>
          <p:spPr>
            <a:xfrm>
              <a:off x="5055387" y="6129388"/>
              <a:ext cx="10795" cy="52705"/>
            </a:xfrm>
            <a:custGeom>
              <a:avLst/>
              <a:gdLst/>
              <a:ahLst/>
              <a:cxnLst/>
              <a:rect l="l" t="t" r="r" b="b"/>
              <a:pathLst>
                <a:path w="10795" h="52704">
                  <a:moveTo>
                    <a:pt x="241" y="0"/>
                  </a:moveTo>
                  <a:lnTo>
                    <a:pt x="0" y="0"/>
                  </a:lnTo>
                  <a:lnTo>
                    <a:pt x="0" y="46278"/>
                  </a:lnTo>
                  <a:lnTo>
                    <a:pt x="241" y="46405"/>
                  </a:lnTo>
                  <a:lnTo>
                    <a:pt x="241" y="0"/>
                  </a:lnTo>
                  <a:close/>
                </a:path>
                <a:path w="10795" h="52704">
                  <a:moveTo>
                    <a:pt x="2743" y="1422"/>
                  </a:moveTo>
                  <a:lnTo>
                    <a:pt x="2476" y="1422"/>
                  </a:lnTo>
                  <a:lnTo>
                    <a:pt x="2476" y="47701"/>
                  </a:lnTo>
                  <a:lnTo>
                    <a:pt x="2743" y="47828"/>
                  </a:lnTo>
                  <a:lnTo>
                    <a:pt x="2743" y="1422"/>
                  </a:lnTo>
                  <a:close/>
                </a:path>
                <a:path w="10795" h="52704">
                  <a:moveTo>
                    <a:pt x="5232" y="2857"/>
                  </a:moveTo>
                  <a:lnTo>
                    <a:pt x="4991" y="2857"/>
                  </a:lnTo>
                  <a:lnTo>
                    <a:pt x="4991" y="49136"/>
                  </a:lnTo>
                  <a:lnTo>
                    <a:pt x="5232" y="49263"/>
                  </a:lnTo>
                  <a:lnTo>
                    <a:pt x="5232" y="2857"/>
                  </a:lnTo>
                  <a:close/>
                </a:path>
                <a:path w="10795" h="52704">
                  <a:moveTo>
                    <a:pt x="7734" y="4292"/>
                  </a:moveTo>
                  <a:lnTo>
                    <a:pt x="7467" y="4292"/>
                  </a:lnTo>
                  <a:lnTo>
                    <a:pt x="7467" y="50571"/>
                  </a:lnTo>
                  <a:lnTo>
                    <a:pt x="7734" y="50698"/>
                  </a:lnTo>
                  <a:lnTo>
                    <a:pt x="7734" y="4292"/>
                  </a:lnTo>
                  <a:close/>
                </a:path>
                <a:path w="10795" h="52704">
                  <a:moveTo>
                    <a:pt x="10223" y="5727"/>
                  </a:moveTo>
                  <a:lnTo>
                    <a:pt x="9982" y="5727"/>
                  </a:lnTo>
                  <a:lnTo>
                    <a:pt x="9982" y="52006"/>
                  </a:lnTo>
                  <a:lnTo>
                    <a:pt x="10223" y="52133"/>
                  </a:lnTo>
                  <a:lnTo>
                    <a:pt x="10223" y="572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1" name="object 6501"/>
            <p:cNvSpPr/>
            <p:nvPr/>
          </p:nvSpPr>
          <p:spPr>
            <a:xfrm>
              <a:off x="5052698" y="6122276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8229" y="0"/>
                  </a:moveTo>
                  <a:lnTo>
                    <a:pt x="0" y="4737"/>
                  </a:lnTo>
                  <a:lnTo>
                    <a:pt x="15570" y="13652"/>
                  </a:lnTo>
                  <a:lnTo>
                    <a:pt x="23787" y="8915"/>
                  </a:lnTo>
                  <a:lnTo>
                    <a:pt x="8229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2" name="object 6502"/>
            <p:cNvSpPr/>
            <p:nvPr/>
          </p:nvSpPr>
          <p:spPr>
            <a:xfrm>
              <a:off x="5052695" y="6122847"/>
              <a:ext cx="22860" cy="13970"/>
            </a:xfrm>
            <a:custGeom>
              <a:avLst/>
              <a:gdLst/>
              <a:ahLst/>
              <a:cxnLst/>
              <a:rect l="l" t="t" r="r" b="b"/>
              <a:pathLst>
                <a:path w="22860" h="13970">
                  <a:moveTo>
                    <a:pt x="15570" y="13093"/>
                  </a:moveTo>
                  <a:lnTo>
                    <a:pt x="0" y="4165"/>
                  </a:lnTo>
                  <a:lnTo>
                    <a:pt x="0" y="4762"/>
                  </a:lnTo>
                  <a:lnTo>
                    <a:pt x="15570" y="13677"/>
                  </a:lnTo>
                  <a:lnTo>
                    <a:pt x="15570" y="13093"/>
                  </a:lnTo>
                  <a:close/>
                </a:path>
                <a:path w="22860" h="13970">
                  <a:moveTo>
                    <a:pt x="22783" y="8280"/>
                  </a:moveTo>
                  <a:lnTo>
                    <a:pt x="8331" y="0"/>
                  </a:lnTo>
                  <a:lnTo>
                    <a:pt x="1155" y="4241"/>
                  </a:lnTo>
                  <a:lnTo>
                    <a:pt x="15595" y="12522"/>
                  </a:lnTo>
                  <a:lnTo>
                    <a:pt x="22783" y="828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3" name="object 6503"/>
            <p:cNvSpPr/>
            <p:nvPr/>
          </p:nvSpPr>
          <p:spPr>
            <a:xfrm>
              <a:off x="5068268" y="6131199"/>
              <a:ext cx="8255" cy="5715"/>
            </a:xfrm>
            <a:custGeom>
              <a:avLst/>
              <a:gdLst/>
              <a:ahLst/>
              <a:cxnLst/>
              <a:rect l="l" t="t" r="r" b="b"/>
              <a:pathLst>
                <a:path w="8254" h="5714">
                  <a:moveTo>
                    <a:pt x="8216" y="0"/>
                  </a:moveTo>
                  <a:lnTo>
                    <a:pt x="0" y="4737"/>
                  </a:lnTo>
                  <a:lnTo>
                    <a:pt x="0" y="5321"/>
                  </a:lnTo>
                  <a:lnTo>
                    <a:pt x="8216" y="584"/>
                  </a:lnTo>
                  <a:lnTo>
                    <a:pt x="821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4" name="object 6504"/>
            <p:cNvSpPr/>
            <p:nvPr/>
          </p:nvSpPr>
          <p:spPr>
            <a:xfrm>
              <a:off x="5054507" y="6122842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89" h="12700">
                  <a:moveTo>
                    <a:pt x="6527" y="0"/>
                  </a:moveTo>
                  <a:lnTo>
                    <a:pt x="6527" y="4635"/>
                  </a:lnTo>
                  <a:lnTo>
                    <a:pt x="0" y="4457"/>
                  </a:lnTo>
                  <a:lnTo>
                    <a:pt x="0" y="4610"/>
                  </a:lnTo>
                  <a:lnTo>
                    <a:pt x="13792" y="12522"/>
                  </a:lnTo>
                  <a:lnTo>
                    <a:pt x="20980" y="8280"/>
                  </a:lnTo>
                  <a:lnTo>
                    <a:pt x="6527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5" name="object 6505"/>
            <p:cNvSpPr/>
            <p:nvPr/>
          </p:nvSpPr>
          <p:spPr>
            <a:xfrm>
              <a:off x="5054500" y="6123453"/>
              <a:ext cx="20320" cy="12065"/>
            </a:xfrm>
            <a:custGeom>
              <a:avLst/>
              <a:gdLst/>
              <a:ahLst/>
              <a:cxnLst/>
              <a:rect l="l" t="t" r="r" b="b"/>
              <a:pathLst>
                <a:path w="20320" h="12064">
                  <a:moveTo>
                    <a:pt x="6553" y="0"/>
                  </a:moveTo>
                  <a:lnTo>
                    <a:pt x="0" y="3848"/>
                  </a:lnTo>
                  <a:lnTo>
                    <a:pt x="13538" y="11595"/>
                  </a:lnTo>
                  <a:lnTo>
                    <a:pt x="20065" y="7747"/>
                  </a:lnTo>
                  <a:lnTo>
                    <a:pt x="655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6" name="object 6506"/>
            <p:cNvSpPr/>
            <p:nvPr/>
          </p:nvSpPr>
          <p:spPr>
            <a:xfrm>
              <a:off x="5065262" y="6129595"/>
              <a:ext cx="6985" cy="3810"/>
            </a:xfrm>
            <a:custGeom>
              <a:avLst/>
              <a:gdLst/>
              <a:ahLst/>
              <a:cxnLst/>
              <a:rect l="l" t="t" r="r" b="b"/>
              <a:pathLst>
                <a:path w="6985" h="3810">
                  <a:moveTo>
                    <a:pt x="3136" y="0"/>
                  </a:moveTo>
                  <a:lnTo>
                    <a:pt x="2908" y="0"/>
                  </a:lnTo>
                  <a:lnTo>
                    <a:pt x="12" y="1676"/>
                  </a:lnTo>
                  <a:lnTo>
                    <a:pt x="0" y="1803"/>
                  </a:lnTo>
                  <a:lnTo>
                    <a:pt x="3289" y="3708"/>
                  </a:lnTo>
                  <a:lnTo>
                    <a:pt x="3505" y="3683"/>
                  </a:lnTo>
                  <a:lnTo>
                    <a:pt x="6413" y="2006"/>
                  </a:lnTo>
                  <a:lnTo>
                    <a:pt x="6413" y="1879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7" name="object 6507"/>
            <p:cNvSpPr/>
            <p:nvPr/>
          </p:nvSpPr>
          <p:spPr>
            <a:xfrm>
              <a:off x="5065466" y="612990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2971" y="0"/>
                  </a:moveTo>
                  <a:lnTo>
                    <a:pt x="2755" y="12"/>
                  </a:lnTo>
                  <a:lnTo>
                    <a:pt x="0" y="1612"/>
                  </a:lnTo>
                  <a:lnTo>
                    <a:pt x="3086" y="3403"/>
                  </a:lnTo>
                  <a:lnTo>
                    <a:pt x="3302" y="3378"/>
                  </a:lnTo>
                  <a:lnTo>
                    <a:pt x="6070" y="1790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8" name="object 6508"/>
            <p:cNvSpPr/>
            <p:nvPr/>
          </p:nvSpPr>
          <p:spPr>
            <a:xfrm>
              <a:off x="5031154" y="6139970"/>
              <a:ext cx="13335" cy="48895"/>
            </a:xfrm>
            <a:custGeom>
              <a:avLst/>
              <a:gdLst/>
              <a:ahLst/>
              <a:cxnLst/>
              <a:rect l="l" t="t" r="r" b="b"/>
              <a:pathLst>
                <a:path w="13335" h="48895">
                  <a:moveTo>
                    <a:pt x="0" y="0"/>
                  </a:moveTo>
                  <a:lnTo>
                    <a:pt x="0" y="40792"/>
                  </a:lnTo>
                  <a:lnTo>
                    <a:pt x="13335" y="48437"/>
                  </a:lnTo>
                  <a:lnTo>
                    <a:pt x="13335" y="7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9" name="object 6509"/>
            <p:cNvSpPr/>
            <p:nvPr/>
          </p:nvSpPr>
          <p:spPr>
            <a:xfrm>
              <a:off x="5044493" y="6140873"/>
              <a:ext cx="12065" cy="47625"/>
            </a:xfrm>
            <a:custGeom>
              <a:avLst/>
              <a:gdLst/>
              <a:ahLst/>
              <a:cxnLst/>
              <a:rect l="l" t="t" r="r" b="b"/>
              <a:pathLst>
                <a:path w="12064" h="47625">
                  <a:moveTo>
                    <a:pt x="11760" y="0"/>
                  </a:moveTo>
                  <a:lnTo>
                    <a:pt x="0" y="6743"/>
                  </a:lnTo>
                  <a:lnTo>
                    <a:pt x="0" y="47523"/>
                  </a:lnTo>
                  <a:lnTo>
                    <a:pt x="11760" y="40792"/>
                  </a:lnTo>
                  <a:lnTo>
                    <a:pt x="1176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0" name="object 6510"/>
            <p:cNvSpPr/>
            <p:nvPr/>
          </p:nvSpPr>
          <p:spPr>
            <a:xfrm>
              <a:off x="5031158" y="6133248"/>
              <a:ext cx="25400" cy="14604"/>
            </a:xfrm>
            <a:custGeom>
              <a:avLst/>
              <a:gdLst/>
              <a:ahLst/>
              <a:cxnLst/>
              <a:rect l="l" t="t" r="r" b="b"/>
              <a:pathLst>
                <a:path w="25400" h="14604">
                  <a:moveTo>
                    <a:pt x="11747" y="0"/>
                  </a:moveTo>
                  <a:lnTo>
                    <a:pt x="0" y="6730"/>
                  </a:lnTo>
                  <a:lnTo>
                    <a:pt x="13360" y="14350"/>
                  </a:lnTo>
                  <a:lnTo>
                    <a:pt x="25095" y="7632"/>
                  </a:lnTo>
                  <a:lnTo>
                    <a:pt x="11747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1" name="object 6511"/>
            <p:cNvSpPr/>
            <p:nvPr/>
          </p:nvSpPr>
          <p:spPr>
            <a:xfrm>
              <a:off x="5030877" y="6132437"/>
              <a:ext cx="26034" cy="15240"/>
            </a:xfrm>
            <a:custGeom>
              <a:avLst/>
              <a:gdLst/>
              <a:ahLst/>
              <a:cxnLst/>
              <a:rect l="l" t="t" r="r" b="b"/>
              <a:pathLst>
                <a:path w="26035" h="15239">
                  <a:moveTo>
                    <a:pt x="11874" y="0"/>
                  </a:moveTo>
                  <a:lnTo>
                    <a:pt x="0" y="6781"/>
                  </a:lnTo>
                  <a:lnTo>
                    <a:pt x="13677" y="14630"/>
                  </a:lnTo>
                  <a:lnTo>
                    <a:pt x="25552" y="7835"/>
                  </a:lnTo>
                  <a:lnTo>
                    <a:pt x="1187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2" name="object 6512"/>
            <p:cNvSpPr/>
            <p:nvPr/>
          </p:nvSpPr>
          <p:spPr>
            <a:xfrm>
              <a:off x="5030863" y="6132944"/>
              <a:ext cx="24765" cy="15240"/>
            </a:xfrm>
            <a:custGeom>
              <a:avLst/>
              <a:gdLst/>
              <a:ahLst/>
              <a:cxnLst/>
              <a:rect l="l" t="t" r="r" b="b"/>
              <a:pathLst>
                <a:path w="24764" h="15239">
                  <a:moveTo>
                    <a:pt x="13690" y="14135"/>
                  </a:moveTo>
                  <a:lnTo>
                    <a:pt x="0" y="6299"/>
                  </a:lnTo>
                  <a:lnTo>
                    <a:pt x="0" y="6819"/>
                  </a:lnTo>
                  <a:lnTo>
                    <a:pt x="13690" y="14655"/>
                  </a:lnTo>
                  <a:lnTo>
                    <a:pt x="13690" y="14135"/>
                  </a:lnTo>
                  <a:close/>
                </a:path>
                <a:path w="24764" h="15239">
                  <a:moveTo>
                    <a:pt x="24676" y="7277"/>
                  </a:moveTo>
                  <a:lnTo>
                    <a:pt x="11976" y="0"/>
                  </a:lnTo>
                  <a:lnTo>
                    <a:pt x="1016" y="6350"/>
                  </a:lnTo>
                  <a:lnTo>
                    <a:pt x="13716" y="13627"/>
                  </a:lnTo>
                  <a:lnTo>
                    <a:pt x="24676" y="727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3" name="object 6513"/>
            <p:cNvSpPr/>
            <p:nvPr/>
          </p:nvSpPr>
          <p:spPr>
            <a:xfrm>
              <a:off x="5044555" y="6140274"/>
              <a:ext cx="12065" cy="7620"/>
            </a:xfrm>
            <a:custGeom>
              <a:avLst/>
              <a:gdLst/>
              <a:ahLst/>
              <a:cxnLst/>
              <a:rect l="l" t="t" r="r" b="b"/>
              <a:pathLst>
                <a:path w="12064" h="7620">
                  <a:moveTo>
                    <a:pt x="11874" y="0"/>
                  </a:moveTo>
                  <a:lnTo>
                    <a:pt x="0" y="6794"/>
                  </a:lnTo>
                  <a:lnTo>
                    <a:pt x="0" y="7315"/>
                  </a:lnTo>
                  <a:lnTo>
                    <a:pt x="11874" y="520"/>
                  </a:lnTo>
                  <a:lnTo>
                    <a:pt x="1187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4" name="object 6514"/>
            <p:cNvSpPr/>
            <p:nvPr/>
          </p:nvSpPr>
          <p:spPr>
            <a:xfrm>
              <a:off x="5032475" y="6132935"/>
              <a:ext cx="23495" cy="13970"/>
            </a:xfrm>
            <a:custGeom>
              <a:avLst/>
              <a:gdLst/>
              <a:ahLst/>
              <a:cxnLst/>
              <a:rect l="l" t="t" r="r" b="b"/>
              <a:pathLst>
                <a:path w="23495" h="13970">
                  <a:moveTo>
                    <a:pt x="10375" y="0"/>
                  </a:moveTo>
                  <a:lnTo>
                    <a:pt x="10452" y="5194"/>
                  </a:lnTo>
                  <a:lnTo>
                    <a:pt x="0" y="6540"/>
                  </a:lnTo>
                  <a:lnTo>
                    <a:pt x="0" y="6680"/>
                  </a:lnTo>
                  <a:lnTo>
                    <a:pt x="12115" y="13627"/>
                  </a:lnTo>
                  <a:lnTo>
                    <a:pt x="23075" y="7277"/>
                  </a:lnTo>
                  <a:lnTo>
                    <a:pt x="1037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5" name="object 6515"/>
            <p:cNvSpPr/>
            <p:nvPr/>
          </p:nvSpPr>
          <p:spPr>
            <a:xfrm>
              <a:off x="5032470" y="6133474"/>
              <a:ext cx="22860" cy="13335"/>
            </a:xfrm>
            <a:custGeom>
              <a:avLst/>
              <a:gdLst/>
              <a:ahLst/>
              <a:cxnLst/>
              <a:rect l="l" t="t" r="r" b="b"/>
              <a:pathLst>
                <a:path w="22860" h="13335">
                  <a:moveTo>
                    <a:pt x="10388" y="0"/>
                  </a:moveTo>
                  <a:lnTo>
                    <a:pt x="0" y="6007"/>
                  </a:lnTo>
                  <a:lnTo>
                    <a:pt x="11887" y="12827"/>
                  </a:lnTo>
                  <a:lnTo>
                    <a:pt x="22275" y="6807"/>
                  </a:lnTo>
                  <a:lnTo>
                    <a:pt x="1038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6" name="object 6516"/>
            <p:cNvSpPr/>
            <p:nvPr/>
          </p:nvSpPr>
          <p:spPr>
            <a:xfrm>
              <a:off x="5034099" y="6138121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2755" y="0"/>
                  </a:moveTo>
                  <a:lnTo>
                    <a:pt x="2565" y="12"/>
                  </a:lnTo>
                  <a:lnTo>
                    <a:pt x="12" y="1473"/>
                  </a:lnTo>
                  <a:lnTo>
                    <a:pt x="114" y="1663"/>
                  </a:lnTo>
                  <a:lnTo>
                    <a:pt x="2781" y="3200"/>
                  </a:lnTo>
                  <a:lnTo>
                    <a:pt x="2908" y="3251"/>
                  </a:lnTo>
                  <a:lnTo>
                    <a:pt x="3086" y="3251"/>
                  </a:lnTo>
                  <a:lnTo>
                    <a:pt x="3225" y="3187"/>
                  </a:lnTo>
                  <a:lnTo>
                    <a:pt x="5499" y="1854"/>
                  </a:lnTo>
                  <a:lnTo>
                    <a:pt x="5651" y="1778"/>
                  </a:lnTo>
                  <a:lnTo>
                    <a:pt x="5537" y="1612"/>
                  </a:lnTo>
                  <a:lnTo>
                    <a:pt x="2882" y="63"/>
                  </a:lnTo>
                  <a:lnTo>
                    <a:pt x="27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7" name="object 6517"/>
            <p:cNvSpPr/>
            <p:nvPr/>
          </p:nvSpPr>
          <p:spPr>
            <a:xfrm>
              <a:off x="5034277" y="6138400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628" y="0"/>
                  </a:moveTo>
                  <a:lnTo>
                    <a:pt x="2425" y="25"/>
                  </a:lnTo>
                  <a:lnTo>
                    <a:pt x="12" y="1409"/>
                  </a:lnTo>
                  <a:lnTo>
                    <a:pt x="2603" y="2921"/>
                  </a:lnTo>
                  <a:lnTo>
                    <a:pt x="2730" y="2971"/>
                  </a:lnTo>
                  <a:lnTo>
                    <a:pt x="2908" y="2971"/>
                  </a:lnTo>
                  <a:lnTo>
                    <a:pt x="3047" y="2908"/>
                  </a:lnTo>
                  <a:lnTo>
                    <a:pt x="5321" y="1574"/>
                  </a:lnTo>
                  <a:lnTo>
                    <a:pt x="2730" y="76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8" name="object 6518"/>
            <p:cNvSpPr/>
            <p:nvPr/>
          </p:nvSpPr>
          <p:spPr>
            <a:xfrm>
              <a:off x="5037547" y="6136071"/>
              <a:ext cx="5715" cy="3810"/>
            </a:xfrm>
            <a:custGeom>
              <a:avLst/>
              <a:gdLst/>
              <a:ahLst/>
              <a:cxnLst/>
              <a:rect l="l" t="t" r="r" b="b"/>
              <a:pathLst>
                <a:path w="5714" h="3810">
                  <a:moveTo>
                    <a:pt x="2768" y="0"/>
                  </a:moveTo>
                  <a:lnTo>
                    <a:pt x="2565" y="0"/>
                  </a:lnTo>
                  <a:lnTo>
                    <a:pt x="12" y="1473"/>
                  </a:lnTo>
                  <a:lnTo>
                    <a:pt x="114" y="1650"/>
                  </a:lnTo>
                  <a:lnTo>
                    <a:pt x="2908" y="3263"/>
                  </a:lnTo>
                  <a:lnTo>
                    <a:pt x="3086" y="3238"/>
                  </a:lnTo>
                  <a:lnTo>
                    <a:pt x="3225" y="3174"/>
                  </a:lnTo>
                  <a:lnTo>
                    <a:pt x="5524" y="1841"/>
                  </a:lnTo>
                  <a:lnTo>
                    <a:pt x="5651" y="1765"/>
                  </a:lnTo>
                  <a:lnTo>
                    <a:pt x="2882" y="5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9" name="object 6519"/>
            <p:cNvSpPr/>
            <p:nvPr/>
          </p:nvSpPr>
          <p:spPr>
            <a:xfrm>
              <a:off x="5037725" y="6136363"/>
              <a:ext cx="5715" cy="3175"/>
            </a:xfrm>
            <a:custGeom>
              <a:avLst/>
              <a:gdLst/>
              <a:ahLst/>
              <a:cxnLst/>
              <a:rect l="l" t="t" r="r" b="b"/>
              <a:pathLst>
                <a:path w="5714" h="3175">
                  <a:moveTo>
                    <a:pt x="2641" y="0"/>
                  </a:moveTo>
                  <a:lnTo>
                    <a:pt x="2438" y="0"/>
                  </a:lnTo>
                  <a:lnTo>
                    <a:pt x="12" y="1384"/>
                  </a:lnTo>
                  <a:lnTo>
                    <a:pt x="2730" y="2971"/>
                  </a:lnTo>
                  <a:lnTo>
                    <a:pt x="2908" y="2946"/>
                  </a:lnTo>
                  <a:lnTo>
                    <a:pt x="3047" y="2882"/>
                  </a:lnTo>
                  <a:lnTo>
                    <a:pt x="5346" y="1549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0" name="object 6520"/>
            <p:cNvSpPr/>
            <p:nvPr/>
          </p:nvSpPr>
          <p:spPr>
            <a:xfrm>
              <a:off x="5044535" y="6143588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10452" y="0"/>
                  </a:moveTo>
                  <a:lnTo>
                    <a:pt x="0" y="6032"/>
                  </a:lnTo>
                  <a:lnTo>
                    <a:pt x="0" y="9842"/>
                  </a:lnTo>
                  <a:lnTo>
                    <a:pt x="10452" y="3797"/>
                  </a:lnTo>
                  <a:lnTo>
                    <a:pt x="104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1" name="object 6521"/>
            <p:cNvSpPr/>
            <p:nvPr/>
          </p:nvSpPr>
          <p:spPr>
            <a:xfrm>
              <a:off x="5032514" y="6142685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60" h="10795">
                  <a:moveTo>
                    <a:pt x="22466" y="482"/>
                  </a:moveTo>
                  <a:lnTo>
                    <a:pt x="12014" y="6502"/>
                  </a:lnTo>
                  <a:lnTo>
                    <a:pt x="12014" y="6946"/>
                  </a:lnTo>
                  <a:lnTo>
                    <a:pt x="0" y="0"/>
                  </a:lnTo>
                  <a:lnTo>
                    <a:pt x="0" y="3797"/>
                  </a:lnTo>
                  <a:lnTo>
                    <a:pt x="12026" y="10756"/>
                  </a:lnTo>
                  <a:lnTo>
                    <a:pt x="12026" y="10312"/>
                  </a:lnTo>
                  <a:lnTo>
                    <a:pt x="22466" y="4279"/>
                  </a:lnTo>
                  <a:lnTo>
                    <a:pt x="22466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2" name="object 6522"/>
            <p:cNvSpPr/>
            <p:nvPr/>
          </p:nvSpPr>
          <p:spPr>
            <a:xfrm>
              <a:off x="5032517" y="6142245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0" y="0"/>
                  </a:moveTo>
                  <a:lnTo>
                    <a:pt x="0" y="3797"/>
                  </a:lnTo>
                  <a:lnTo>
                    <a:pt x="12026" y="10756"/>
                  </a:lnTo>
                  <a:lnTo>
                    <a:pt x="12026" y="6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3" name="object 6523"/>
            <p:cNvSpPr/>
            <p:nvPr/>
          </p:nvSpPr>
          <p:spPr>
            <a:xfrm>
              <a:off x="5044535" y="6150239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10452" y="0"/>
                  </a:moveTo>
                  <a:lnTo>
                    <a:pt x="0" y="6032"/>
                  </a:lnTo>
                  <a:lnTo>
                    <a:pt x="0" y="9842"/>
                  </a:lnTo>
                  <a:lnTo>
                    <a:pt x="10452" y="3797"/>
                  </a:lnTo>
                  <a:lnTo>
                    <a:pt x="104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4" name="object 6524"/>
            <p:cNvSpPr/>
            <p:nvPr/>
          </p:nvSpPr>
          <p:spPr>
            <a:xfrm>
              <a:off x="5032514" y="6149327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60" h="10795">
                  <a:moveTo>
                    <a:pt x="22466" y="495"/>
                  </a:moveTo>
                  <a:lnTo>
                    <a:pt x="12014" y="6515"/>
                  </a:lnTo>
                  <a:lnTo>
                    <a:pt x="12014" y="6934"/>
                  </a:lnTo>
                  <a:lnTo>
                    <a:pt x="0" y="0"/>
                  </a:lnTo>
                  <a:lnTo>
                    <a:pt x="0" y="3797"/>
                  </a:lnTo>
                  <a:lnTo>
                    <a:pt x="12026" y="10756"/>
                  </a:lnTo>
                  <a:lnTo>
                    <a:pt x="12026" y="10325"/>
                  </a:lnTo>
                  <a:lnTo>
                    <a:pt x="22466" y="4292"/>
                  </a:lnTo>
                  <a:lnTo>
                    <a:pt x="22466" y="4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5" name="object 6525"/>
            <p:cNvSpPr/>
            <p:nvPr/>
          </p:nvSpPr>
          <p:spPr>
            <a:xfrm>
              <a:off x="5032517" y="6148890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0" y="0"/>
                  </a:moveTo>
                  <a:lnTo>
                    <a:pt x="0" y="3810"/>
                  </a:lnTo>
                  <a:lnTo>
                    <a:pt x="12026" y="10756"/>
                  </a:lnTo>
                  <a:lnTo>
                    <a:pt x="12026" y="6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6" name="object 6526"/>
            <p:cNvSpPr/>
            <p:nvPr/>
          </p:nvSpPr>
          <p:spPr>
            <a:xfrm>
              <a:off x="5044535" y="6156889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10452" y="0"/>
                  </a:moveTo>
                  <a:lnTo>
                    <a:pt x="0" y="6032"/>
                  </a:lnTo>
                  <a:lnTo>
                    <a:pt x="0" y="9842"/>
                  </a:lnTo>
                  <a:lnTo>
                    <a:pt x="10452" y="3797"/>
                  </a:lnTo>
                  <a:lnTo>
                    <a:pt x="104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7" name="object 6527"/>
            <p:cNvSpPr/>
            <p:nvPr/>
          </p:nvSpPr>
          <p:spPr>
            <a:xfrm>
              <a:off x="5032514" y="6155982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60" h="10795">
                  <a:moveTo>
                    <a:pt x="22466" y="495"/>
                  </a:moveTo>
                  <a:lnTo>
                    <a:pt x="12014" y="6515"/>
                  </a:lnTo>
                  <a:lnTo>
                    <a:pt x="12014" y="6946"/>
                  </a:lnTo>
                  <a:lnTo>
                    <a:pt x="0" y="0"/>
                  </a:lnTo>
                  <a:lnTo>
                    <a:pt x="0" y="3797"/>
                  </a:lnTo>
                  <a:lnTo>
                    <a:pt x="12026" y="10756"/>
                  </a:lnTo>
                  <a:lnTo>
                    <a:pt x="12026" y="10337"/>
                  </a:lnTo>
                  <a:lnTo>
                    <a:pt x="22466" y="4292"/>
                  </a:lnTo>
                  <a:lnTo>
                    <a:pt x="22466" y="4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8" name="object 6528"/>
            <p:cNvSpPr/>
            <p:nvPr/>
          </p:nvSpPr>
          <p:spPr>
            <a:xfrm>
              <a:off x="5032517" y="6155541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0" y="0"/>
                  </a:moveTo>
                  <a:lnTo>
                    <a:pt x="0" y="3810"/>
                  </a:lnTo>
                  <a:lnTo>
                    <a:pt x="12026" y="10769"/>
                  </a:lnTo>
                  <a:lnTo>
                    <a:pt x="12026" y="6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9" name="object 6529"/>
            <p:cNvSpPr/>
            <p:nvPr/>
          </p:nvSpPr>
          <p:spPr>
            <a:xfrm>
              <a:off x="5044535" y="6163534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10452" y="0"/>
                  </a:moveTo>
                  <a:lnTo>
                    <a:pt x="0" y="6032"/>
                  </a:lnTo>
                  <a:lnTo>
                    <a:pt x="0" y="9842"/>
                  </a:lnTo>
                  <a:lnTo>
                    <a:pt x="10452" y="3810"/>
                  </a:lnTo>
                  <a:lnTo>
                    <a:pt x="104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0" name="object 6530"/>
            <p:cNvSpPr/>
            <p:nvPr/>
          </p:nvSpPr>
          <p:spPr>
            <a:xfrm>
              <a:off x="5032514" y="6162636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60" h="10795">
                  <a:moveTo>
                    <a:pt x="22466" y="482"/>
                  </a:moveTo>
                  <a:lnTo>
                    <a:pt x="12014" y="6502"/>
                  </a:lnTo>
                  <a:lnTo>
                    <a:pt x="12014" y="6934"/>
                  </a:lnTo>
                  <a:lnTo>
                    <a:pt x="0" y="0"/>
                  </a:lnTo>
                  <a:lnTo>
                    <a:pt x="0" y="3797"/>
                  </a:lnTo>
                  <a:lnTo>
                    <a:pt x="12026" y="10756"/>
                  </a:lnTo>
                  <a:lnTo>
                    <a:pt x="12026" y="10325"/>
                  </a:lnTo>
                  <a:lnTo>
                    <a:pt x="22466" y="4279"/>
                  </a:lnTo>
                  <a:lnTo>
                    <a:pt x="22466" y="4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1" name="object 6531"/>
            <p:cNvSpPr/>
            <p:nvPr/>
          </p:nvSpPr>
          <p:spPr>
            <a:xfrm>
              <a:off x="5032517" y="6162191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0" y="0"/>
                  </a:moveTo>
                  <a:lnTo>
                    <a:pt x="0" y="3810"/>
                  </a:lnTo>
                  <a:lnTo>
                    <a:pt x="12026" y="10756"/>
                  </a:lnTo>
                  <a:lnTo>
                    <a:pt x="12026" y="6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2" name="object 6532"/>
            <p:cNvSpPr/>
            <p:nvPr/>
          </p:nvSpPr>
          <p:spPr>
            <a:xfrm>
              <a:off x="5044535" y="6170184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10452" y="0"/>
                  </a:moveTo>
                  <a:lnTo>
                    <a:pt x="0" y="6032"/>
                  </a:lnTo>
                  <a:lnTo>
                    <a:pt x="0" y="9842"/>
                  </a:lnTo>
                  <a:lnTo>
                    <a:pt x="10452" y="3810"/>
                  </a:lnTo>
                  <a:lnTo>
                    <a:pt x="104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3" name="object 6533"/>
            <p:cNvSpPr/>
            <p:nvPr/>
          </p:nvSpPr>
          <p:spPr>
            <a:xfrm>
              <a:off x="5032514" y="6169279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60" h="10795">
                  <a:moveTo>
                    <a:pt x="22466" y="495"/>
                  </a:moveTo>
                  <a:lnTo>
                    <a:pt x="12014" y="6515"/>
                  </a:lnTo>
                  <a:lnTo>
                    <a:pt x="12014" y="6946"/>
                  </a:lnTo>
                  <a:lnTo>
                    <a:pt x="0" y="0"/>
                  </a:lnTo>
                  <a:lnTo>
                    <a:pt x="0" y="3797"/>
                  </a:lnTo>
                  <a:lnTo>
                    <a:pt x="12026" y="10756"/>
                  </a:lnTo>
                  <a:lnTo>
                    <a:pt x="12026" y="10337"/>
                  </a:lnTo>
                  <a:lnTo>
                    <a:pt x="22466" y="4292"/>
                  </a:lnTo>
                  <a:lnTo>
                    <a:pt x="22466" y="4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4" name="object 6534"/>
            <p:cNvSpPr/>
            <p:nvPr/>
          </p:nvSpPr>
          <p:spPr>
            <a:xfrm>
              <a:off x="5032517" y="6168842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0" y="0"/>
                  </a:moveTo>
                  <a:lnTo>
                    <a:pt x="0" y="3810"/>
                  </a:lnTo>
                  <a:lnTo>
                    <a:pt x="12026" y="10769"/>
                  </a:lnTo>
                  <a:lnTo>
                    <a:pt x="12026" y="6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5" name="object 6535"/>
            <p:cNvSpPr/>
            <p:nvPr/>
          </p:nvSpPr>
          <p:spPr>
            <a:xfrm>
              <a:off x="5044535" y="6176848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10452" y="0"/>
                  </a:moveTo>
                  <a:lnTo>
                    <a:pt x="0" y="6019"/>
                  </a:lnTo>
                  <a:lnTo>
                    <a:pt x="0" y="9829"/>
                  </a:lnTo>
                  <a:lnTo>
                    <a:pt x="10452" y="3797"/>
                  </a:lnTo>
                  <a:lnTo>
                    <a:pt x="1045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6" name="object 6536"/>
            <p:cNvSpPr/>
            <p:nvPr/>
          </p:nvSpPr>
          <p:spPr>
            <a:xfrm>
              <a:off x="5032514" y="6175933"/>
              <a:ext cx="22860" cy="10795"/>
            </a:xfrm>
            <a:custGeom>
              <a:avLst/>
              <a:gdLst/>
              <a:ahLst/>
              <a:cxnLst/>
              <a:rect l="l" t="t" r="r" b="b"/>
              <a:pathLst>
                <a:path w="22860" h="10795">
                  <a:moveTo>
                    <a:pt x="22466" y="495"/>
                  </a:moveTo>
                  <a:lnTo>
                    <a:pt x="12014" y="6527"/>
                  </a:lnTo>
                  <a:lnTo>
                    <a:pt x="12014" y="6934"/>
                  </a:lnTo>
                  <a:lnTo>
                    <a:pt x="0" y="0"/>
                  </a:lnTo>
                  <a:lnTo>
                    <a:pt x="0" y="3797"/>
                  </a:lnTo>
                  <a:lnTo>
                    <a:pt x="12026" y="10744"/>
                  </a:lnTo>
                  <a:lnTo>
                    <a:pt x="12026" y="10337"/>
                  </a:lnTo>
                  <a:lnTo>
                    <a:pt x="22466" y="4292"/>
                  </a:lnTo>
                  <a:lnTo>
                    <a:pt x="22466" y="49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7" name="object 6537"/>
            <p:cNvSpPr/>
            <p:nvPr/>
          </p:nvSpPr>
          <p:spPr>
            <a:xfrm>
              <a:off x="5032517" y="6175505"/>
              <a:ext cx="12065" cy="10795"/>
            </a:xfrm>
            <a:custGeom>
              <a:avLst/>
              <a:gdLst/>
              <a:ahLst/>
              <a:cxnLst/>
              <a:rect l="l" t="t" r="r" b="b"/>
              <a:pathLst>
                <a:path w="12064" h="10795">
                  <a:moveTo>
                    <a:pt x="0" y="0"/>
                  </a:moveTo>
                  <a:lnTo>
                    <a:pt x="0" y="3797"/>
                  </a:lnTo>
                  <a:lnTo>
                    <a:pt x="12026" y="10756"/>
                  </a:lnTo>
                  <a:lnTo>
                    <a:pt x="12026" y="69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38" name="object 653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891165" y="5729262"/>
              <a:ext cx="650354" cy="650366"/>
            </a:xfrm>
            <a:prstGeom prst="rect">
              <a:avLst/>
            </a:prstGeom>
          </p:spPr>
        </p:pic>
        <p:sp>
          <p:nvSpPr>
            <p:cNvPr id="6539" name="object 6539"/>
            <p:cNvSpPr/>
            <p:nvPr/>
          </p:nvSpPr>
          <p:spPr>
            <a:xfrm>
              <a:off x="4176416" y="6013962"/>
              <a:ext cx="83185" cy="83185"/>
            </a:xfrm>
            <a:custGeom>
              <a:avLst/>
              <a:gdLst/>
              <a:ahLst/>
              <a:cxnLst/>
              <a:rect l="l" t="t" r="r" b="b"/>
              <a:pathLst>
                <a:path w="83185" h="83185">
                  <a:moveTo>
                    <a:pt x="41567" y="0"/>
                  </a:moveTo>
                  <a:lnTo>
                    <a:pt x="25385" y="3265"/>
                  </a:lnTo>
                  <a:lnTo>
                    <a:pt x="12172" y="12172"/>
                  </a:lnTo>
                  <a:lnTo>
                    <a:pt x="3265" y="25385"/>
                  </a:lnTo>
                  <a:lnTo>
                    <a:pt x="0" y="41567"/>
                  </a:lnTo>
                  <a:lnTo>
                    <a:pt x="3265" y="57748"/>
                  </a:lnTo>
                  <a:lnTo>
                    <a:pt x="12172" y="70961"/>
                  </a:lnTo>
                  <a:lnTo>
                    <a:pt x="25385" y="79868"/>
                  </a:lnTo>
                  <a:lnTo>
                    <a:pt x="41567" y="83134"/>
                  </a:lnTo>
                  <a:lnTo>
                    <a:pt x="57748" y="79868"/>
                  </a:lnTo>
                  <a:lnTo>
                    <a:pt x="70961" y="70961"/>
                  </a:lnTo>
                  <a:lnTo>
                    <a:pt x="79868" y="57748"/>
                  </a:lnTo>
                  <a:lnTo>
                    <a:pt x="83134" y="41567"/>
                  </a:lnTo>
                  <a:lnTo>
                    <a:pt x="79868" y="25385"/>
                  </a:lnTo>
                  <a:lnTo>
                    <a:pt x="70961" y="12172"/>
                  </a:lnTo>
                  <a:lnTo>
                    <a:pt x="57748" y="3265"/>
                  </a:lnTo>
                  <a:lnTo>
                    <a:pt x="41567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40" name="object 6540"/>
          <p:cNvSpPr txBox="1"/>
          <p:nvPr/>
        </p:nvSpPr>
        <p:spPr>
          <a:xfrm>
            <a:off x="4265311" y="6008846"/>
            <a:ext cx="23495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Омская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6541" name="object 6541"/>
          <p:cNvGrpSpPr/>
          <p:nvPr/>
        </p:nvGrpSpPr>
        <p:grpSpPr>
          <a:xfrm>
            <a:off x="4075829" y="5822858"/>
            <a:ext cx="173990" cy="200025"/>
            <a:chOff x="4075829" y="5822858"/>
            <a:chExt cx="173990" cy="200025"/>
          </a:xfrm>
        </p:grpSpPr>
        <p:sp>
          <p:nvSpPr>
            <p:cNvPr id="6542" name="object 6542"/>
            <p:cNvSpPr/>
            <p:nvPr/>
          </p:nvSpPr>
          <p:spPr>
            <a:xfrm>
              <a:off x="4075829" y="5977698"/>
              <a:ext cx="74930" cy="44450"/>
            </a:xfrm>
            <a:custGeom>
              <a:avLst/>
              <a:gdLst/>
              <a:ahLst/>
              <a:cxnLst/>
              <a:rect l="l" t="t" r="r" b="b"/>
              <a:pathLst>
                <a:path w="74929" h="44450">
                  <a:moveTo>
                    <a:pt x="36829" y="0"/>
                  </a:moveTo>
                  <a:lnTo>
                    <a:pt x="36233" y="0"/>
                  </a:lnTo>
                  <a:lnTo>
                    <a:pt x="0" y="20929"/>
                  </a:lnTo>
                  <a:lnTo>
                    <a:pt x="0" y="22428"/>
                  </a:lnTo>
                  <a:lnTo>
                    <a:pt x="37388" y="44030"/>
                  </a:lnTo>
                  <a:lnTo>
                    <a:pt x="38963" y="44030"/>
                  </a:lnTo>
                  <a:lnTo>
                    <a:pt x="40246" y="43281"/>
                  </a:lnTo>
                  <a:lnTo>
                    <a:pt x="74714" y="23393"/>
                  </a:lnTo>
                  <a:lnTo>
                    <a:pt x="74714" y="21882"/>
                  </a:lnTo>
                  <a:lnTo>
                    <a:pt x="36829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3" name="object 6543"/>
            <p:cNvSpPr/>
            <p:nvPr/>
          </p:nvSpPr>
          <p:spPr>
            <a:xfrm>
              <a:off x="4080545" y="5979711"/>
              <a:ext cx="33020" cy="34290"/>
            </a:xfrm>
            <a:custGeom>
              <a:avLst/>
              <a:gdLst/>
              <a:ahLst/>
              <a:cxnLst/>
              <a:rect l="l" t="t" r="r" b="b"/>
              <a:pathLst>
                <a:path w="33020" h="34289">
                  <a:moveTo>
                    <a:pt x="0" y="0"/>
                  </a:moveTo>
                  <a:lnTo>
                    <a:pt x="0" y="15112"/>
                  </a:lnTo>
                  <a:lnTo>
                    <a:pt x="33020" y="34188"/>
                  </a:lnTo>
                  <a:lnTo>
                    <a:pt x="33020" y="19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4" name="object 6544"/>
            <p:cNvSpPr/>
            <p:nvPr/>
          </p:nvSpPr>
          <p:spPr>
            <a:xfrm>
              <a:off x="4080545" y="5994819"/>
              <a:ext cx="33020" cy="23495"/>
            </a:xfrm>
            <a:custGeom>
              <a:avLst/>
              <a:gdLst/>
              <a:ahLst/>
              <a:cxnLst/>
              <a:rect l="l" t="t" r="r" b="b"/>
              <a:pathLst>
                <a:path w="33020" h="23495">
                  <a:moveTo>
                    <a:pt x="0" y="0"/>
                  </a:moveTo>
                  <a:lnTo>
                    <a:pt x="0" y="4368"/>
                  </a:lnTo>
                  <a:lnTo>
                    <a:pt x="33020" y="23431"/>
                  </a:lnTo>
                  <a:lnTo>
                    <a:pt x="33020" y="19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5" name="object 6545"/>
            <p:cNvSpPr/>
            <p:nvPr/>
          </p:nvSpPr>
          <p:spPr>
            <a:xfrm>
              <a:off x="4113567" y="5979691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4" h="34289">
                  <a:moveTo>
                    <a:pt x="33032" y="12"/>
                  </a:moveTo>
                  <a:lnTo>
                    <a:pt x="16522" y="0"/>
                  </a:lnTo>
                  <a:lnTo>
                    <a:pt x="0" y="19088"/>
                  </a:lnTo>
                  <a:lnTo>
                    <a:pt x="0" y="34201"/>
                  </a:lnTo>
                  <a:lnTo>
                    <a:pt x="33032" y="15125"/>
                  </a:lnTo>
                  <a:lnTo>
                    <a:pt x="33032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6" name="object 6546"/>
            <p:cNvSpPr/>
            <p:nvPr/>
          </p:nvSpPr>
          <p:spPr>
            <a:xfrm>
              <a:off x="4113567" y="5994818"/>
              <a:ext cx="33655" cy="23495"/>
            </a:xfrm>
            <a:custGeom>
              <a:avLst/>
              <a:gdLst/>
              <a:ahLst/>
              <a:cxnLst/>
              <a:rect l="l" t="t" r="r" b="b"/>
              <a:pathLst>
                <a:path w="33654" h="23495">
                  <a:moveTo>
                    <a:pt x="33032" y="0"/>
                  </a:moveTo>
                  <a:lnTo>
                    <a:pt x="0" y="19062"/>
                  </a:lnTo>
                  <a:lnTo>
                    <a:pt x="0" y="23431"/>
                  </a:lnTo>
                  <a:lnTo>
                    <a:pt x="33032" y="4368"/>
                  </a:lnTo>
                  <a:lnTo>
                    <a:pt x="33032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7" name="object 6547"/>
            <p:cNvSpPr/>
            <p:nvPr/>
          </p:nvSpPr>
          <p:spPr>
            <a:xfrm>
              <a:off x="4078390" y="5959288"/>
              <a:ext cx="70485" cy="43180"/>
            </a:xfrm>
            <a:custGeom>
              <a:avLst/>
              <a:gdLst/>
              <a:ahLst/>
              <a:cxnLst/>
              <a:rect l="l" t="t" r="r" b="b"/>
              <a:pathLst>
                <a:path w="70485" h="43179">
                  <a:moveTo>
                    <a:pt x="17881" y="0"/>
                  </a:moveTo>
                  <a:lnTo>
                    <a:pt x="0" y="22085"/>
                  </a:lnTo>
                  <a:lnTo>
                    <a:pt x="0" y="22885"/>
                  </a:lnTo>
                  <a:lnTo>
                    <a:pt x="34594" y="42849"/>
                  </a:lnTo>
                  <a:lnTo>
                    <a:pt x="52476" y="20421"/>
                  </a:lnTo>
                  <a:lnTo>
                    <a:pt x="70370" y="21399"/>
                  </a:lnTo>
                  <a:lnTo>
                    <a:pt x="35775" y="1435"/>
                  </a:lnTo>
                  <a:lnTo>
                    <a:pt x="1788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8" name="object 6548"/>
            <p:cNvSpPr/>
            <p:nvPr/>
          </p:nvSpPr>
          <p:spPr>
            <a:xfrm>
              <a:off x="4112972" y="5979261"/>
              <a:ext cx="36195" cy="23495"/>
            </a:xfrm>
            <a:custGeom>
              <a:avLst/>
              <a:gdLst/>
              <a:ahLst/>
              <a:cxnLst/>
              <a:rect l="l" t="t" r="r" b="b"/>
              <a:pathLst>
                <a:path w="36195" h="23495">
                  <a:moveTo>
                    <a:pt x="17881" y="0"/>
                  </a:moveTo>
                  <a:lnTo>
                    <a:pt x="0" y="22085"/>
                  </a:lnTo>
                  <a:lnTo>
                    <a:pt x="0" y="22872"/>
                  </a:lnTo>
                  <a:lnTo>
                    <a:pt x="17881" y="787"/>
                  </a:lnTo>
                  <a:lnTo>
                    <a:pt x="35775" y="2222"/>
                  </a:lnTo>
                  <a:lnTo>
                    <a:pt x="35775" y="1435"/>
                  </a:lnTo>
                  <a:lnTo>
                    <a:pt x="178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9" name="object 6549"/>
            <p:cNvSpPr/>
            <p:nvPr/>
          </p:nvSpPr>
          <p:spPr>
            <a:xfrm>
              <a:off x="4078390" y="5959292"/>
              <a:ext cx="52705" cy="42545"/>
            </a:xfrm>
            <a:custGeom>
              <a:avLst/>
              <a:gdLst/>
              <a:ahLst/>
              <a:cxnLst/>
              <a:rect l="l" t="t" r="r" b="b"/>
              <a:pathLst>
                <a:path w="52704" h="42545">
                  <a:moveTo>
                    <a:pt x="17881" y="0"/>
                  </a:moveTo>
                  <a:lnTo>
                    <a:pt x="0" y="22085"/>
                  </a:lnTo>
                  <a:lnTo>
                    <a:pt x="34594" y="42049"/>
                  </a:lnTo>
                  <a:lnTo>
                    <a:pt x="52476" y="19964"/>
                  </a:lnTo>
                  <a:lnTo>
                    <a:pt x="178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0" name="object 6550"/>
            <p:cNvSpPr/>
            <p:nvPr/>
          </p:nvSpPr>
          <p:spPr>
            <a:xfrm>
              <a:off x="4078808" y="5958662"/>
              <a:ext cx="50800" cy="42545"/>
            </a:xfrm>
            <a:custGeom>
              <a:avLst/>
              <a:gdLst/>
              <a:ahLst/>
              <a:cxnLst/>
              <a:rect l="l" t="t" r="r" b="b"/>
              <a:pathLst>
                <a:path w="50800" h="42545">
                  <a:moveTo>
                    <a:pt x="50520" y="19240"/>
                  </a:moveTo>
                  <a:lnTo>
                    <a:pt x="50406" y="18059"/>
                  </a:lnTo>
                  <a:lnTo>
                    <a:pt x="48780" y="16738"/>
                  </a:lnTo>
                  <a:lnTo>
                    <a:pt x="47599" y="16878"/>
                  </a:lnTo>
                  <a:lnTo>
                    <a:pt x="47523" y="16395"/>
                  </a:lnTo>
                  <a:lnTo>
                    <a:pt x="45897" y="15074"/>
                  </a:lnTo>
                  <a:lnTo>
                    <a:pt x="44716" y="15214"/>
                  </a:lnTo>
                  <a:lnTo>
                    <a:pt x="44653" y="14706"/>
                  </a:lnTo>
                  <a:lnTo>
                    <a:pt x="43027" y="13398"/>
                  </a:lnTo>
                  <a:lnTo>
                    <a:pt x="41846" y="13525"/>
                  </a:lnTo>
                  <a:lnTo>
                    <a:pt x="41770" y="13042"/>
                  </a:lnTo>
                  <a:lnTo>
                    <a:pt x="40144" y="11734"/>
                  </a:lnTo>
                  <a:lnTo>
                    <a:pt x="38963" y="11861"/>
                  </a:lnTo>
                  <a:lnTo>
                    <a:pt x="38887" y="11366"/>
                  </a:lnTo>
                  <a:lnTo>
                    <a:pt x="37261" y="10058"/>
                  </a:lnTo>
                  <a:lnTo>
                    <a:pt x="36080" y="10185"/>
                  </a:lnTo>
                  <a:lnTo>
                    <a:pt x="36017" y="9690"/>
                  </a:lnTo>
                  <a:lnTo>
                    <a:pt x="34391" y="8369"/>
                  </a:lnTo>
                  <a:lnTo>
                    <a:pt x="33210" y="8509"/>
                  </a:lnTo>
                  <a:lnTo>
                    <a:pt x="33134" y="8026"/>
                  </a:lnTo>
                  <a:lnTo>
                    <a:pt x="31508" y="6705"/>
                  </a:lnTo>
                  <a:lnTo>
                    <a:pt x="30327" y="6845"/>
                  </a:lnTo>
                  <a:lnTo>
                    <a:pt x="30264" y="6350"/>
                  </a:lnTo>
                  <a:lnTo>
                    <a:pt x="28638" y="5041"/>
                  </a:lnTo>
                  <a:lnTo>
                    <a:pt x="27457" y="5168"/>
                  </a:lnTo>
                  <a:lnTo>
                    <a:pt x="27381" y="4673"/>
                  </a:lnTo>
                  <a:lnTo>
                    <a:pt x="25755" y="3365"/>
                  </a:lnTo>
                  <a:lnTo>
                    <a:pt x="24574" y="3492"/>
                  </a:lnTo>
                  <a:lnTo>
                    <a:pt x="24511" y="2997"/>
                  </a:lnTo>
                  <a:lnTo>
                    <a:pt x="22885" y="1689"/>
                  </a:lnTo>
                  <a:lnTo>
                    <a:pt x="21704" y="1816"/>
                  </a:lnTo>
                  <a:lnTo>
                    <a:pt x="21628" y="1320"/>
                  </a:lnTo>
                  <a:lnTo>
                    <a:pt x="20002" y="0"/>
                  </a:lnTo>
                  <a:lnTo>
                    <a:pt x="18821" y="139"/>
                  </a:lnTo>
                  <a:lnTo>
                    <a:pt x="0" y="23291"/>
                  </a:lnTo>
                  <a:lnTo>
                    <a:pt x="127" y="24460"/>
                  </a:lnTo>
                  <a:lnTo>
                    <a:pt x="1282" y="25412"/>
                  </a:lnTo>
                  <a:lnTo>
                    <a:pt x="1701" y="25552"/>
                  </a:lnTo>
                  <a:lnTo>
                    <a:pt x="2120" y="25552"/>
                  </a:lnTo>
                  <a:lnTo>
                    <a:pt x="2667" y="25552"/>
                  </a:lnTo>
                  <a:lnTo>
                    <a:pt x="2933" y="25450"/>
                  </a:lnTo>
                  <a:lnTo>
                    <a:pt x="3009" y="26136"/>
                  </a:lnTo>
                  <a:lnTo>
                    <a:pt x="4165" y="27089"/>
                  </a:lnTo>
                  <a:lnTo>
                    <a:pt x="4584" y="27228"/>
                  </a:lnTo>
                  <a:lnTo>
                    <a:pt x="5003" y="27228"/>
                  </a:lnTo>
                  <a:lnTo>
                    <a:pt x="5549" y="27228"/>
                  </a:lnTo>
                  <a:lnTo>
                    <a:pt x="5803" y="27127"/>
                  </a:lnTo>
                  <a:lnTo>
                    <a:pt x="5880" y="27825"/>
                  </a:lnTo>
                  <a:lnTo>
                    <a:pt x="7035" y="28765"/>
                  </a:lnTo>
                  <a:lnTo>
                    <a:pt x="7454" y="28905"/>
                  </a:lnTo>
                  <a:lnTo>
                    <a:pt x="7874" y="28905"/>
                  </a:lnTo>
                  <a:lnTo>
                    <a:pt x="8420" y="28905"/>
                  </a:lnTo>
                  <a:lnTo>
                    <a:pt x="8686" y="28803"/>
                  </a:lnTo>
                  <a:lnTo>
                    <a:pt x="8763" y="29502"/>
                  </a:lnTo>
                  <a:lnTo>
                    <a:pt x="9918" y="30441"/>
                  </a:lnTo>
                  <a:lnTo>
                    <a:pt x="10337" y="30581"/>
                  </a:lnTo>
                  <a:lnTo>
                    <a:pt x="10756" y="30581"/>
                  </a:lnTo>
                  <a:lnTo>
                    <a:pt x="11303" y="30581"/>
                  </a:lnTo>
                  <a:lnTo>
                    <a:pt x="11557" y="30480"/>
                  </a:lnTo>
                  <a:lnTo>
                    <a:pt x="11633" y="31165"/>
                  </a:lnTo>
                  <a:lnTo>
                    <a:pt x="12788" y="32118"/>
                  </a:lnTo>
                  <a:lnTo>
                    <a:pt x="13208" y="32258"/>
                  </a:lnTo>
                  <a:lnTo>
                    <a:pt x="13627" y="32258"/>
                  </a:lnTo>
                  <a:lnTo>
                    <a:pt x="14173" y="32258"/>
                  </a:lnTo>
                  <a:lnTo>
                    <a:pt x="14439" y="32156"/>
                  </a:lnTo>
                  <a:lnTo>
                    <a:pt x="14516" y="32829"/>
                  </a:lnTo>
                  <a:lnTo>
                    <a:pt x="15671" y="33782"/>
                  </a:lnTo>
                  <a:lnTo>
                    <a:pt x="16090" y="33921"/>
                  </a:lnTo>
                  <a:lnTo>
                    <a:pt x="16510" y="33921"/>
                  </a:lnTo>
                  <a:lnTo>
                    <a:pt x="17056" y="33921"/>
                  </a:lnTo>
                  <a:lnTo>
                    <a:pt x="17310" y="33820"/>
                  </a:lnTo>
                  <a:lnTo>
                    <a:pt x="17386" y="34505"/>
                  </a:lnTo>
                  <a:lnTo>
                    <a:pt x="18542" y="35458"/>
                  </a:lnTo>
                  <a:lnTo>
                    <a:pt x="18961" y="35598"/>
                  </a:lnTo>
                  <a:lnTo>
                    <a:pt x="19380" y="35598"/>
                  </a:lnTo>
                  <a:lnTo>
                    <a:pt x="19926" y="35598"/>
                  </a:lnTo>
                  <a:lnTo>
                    <a:pt x="20193" y="35496"/>
                  </a:lnTo>
                  <a:lnTo>
                    <a:pt x="20269" y="36182"/>
                  </a:lnTo>
                  <a:lnTo>
                    <a:pt x="21424" y="37134"/>
                  </a:lnTo>
                  <a:lnTo>
                    <a:pt x="21844" y="37274"/>
                  </a:lnTo>
                  <a:lnTo>
                    <a:pt x="22263" y="37274"/>
                  </a:lnTo>
                  <a:lnTo>
                    <a:pt x="22809" y="37274"/>
                  </a:lnTo>
                  <a:lnTo>
                    <a:pt x="23075" y="37172"/>
                  </a:lnTo>
                  <a:lnTo>
                    <a:pt x="23152" y="37858"/>
                  </a:lnTo>
                  <a:lnTo>
                    <a:pt x="24307" y="38798"/>
                  </a:lnTo>
                  <a:lnTo>
                    <a:pt x="24726" y="38938"/>
                  </a:lnTo>
                  <a:lnTo>
                    <a:pt x="25146" y="38938"/>
                  </a:lnTo>
                  <a:lnTo>
                    <a:pt x="25692" y="38938"/>
                  </a:lnTo>
                  <a:lnTo>
                    <a:pt x="25933" y="38836"/>
                  </a:lnTo>
                  <a:lnTo>
                    <a:pt x="26022" y="39535"/>
                  </a:lnTo>
                  <a:lnTo>
                    <a:pt x="27178" y="40487"/>
                  </a:lnTo>
                  <a:lnTo>
                    <a:pt x="27597" y="40627"/>
                  </a:lnTo>
                  <a:lnTo>
                    <a:pt x="28016" y="40627"/>
                  </a:lnTo>
                  <a:lnTo>
                    <a:pt x="28562" y="40627"/>
                  </a:lnTo>
                  <a:lnTo>
                    <a:pt x="28829" y="40513"/>
                  </a:lnTo>
                  <a:lnTo>
                    <a:pt x="28905" y="41198"/>
                  </a:lnTo>
                  <a:lnTo>
                    <a:pt x="30060" y="42151"/>
                  </a:lnTo>
                  <a:lnTo>
                    <a:pt x="30480" y="42291"/>
                  </a:lnTo>
                  <a:lnTo>
                    <a:pt x="30899" y="42291"/>
                  </a:lnTo>
                  <a:lnTo>
                    <a:pt x="31445" y="42291"/>
                  </a:lnTo>
                  <a:lnTo>
                    <a:pt x="31991" y="42062"/>
                  </a:lnTo>
                  <a:lnTo>
                    <a:pt x="50520" y="19240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1" name="object 6551"/>
            <p:cNvSpPr/>
            <p:nvPr/>
          </p:nvSpPr>
          <p:spPr>
            <a:xfrm>
              <a:off x="4096359" y="5958535"/>
              <a:ext cx="51435" cy="22225"/>
            </a:xfrm>
            <a:custGeom>
              <a:avLst/>
              <a:gdLst/>
              <a:ahLst/>
              <a:cxnLst/>
              <a:rect l="l" t="t" r="r" b="b"/>
              <a:pathLst>
                <a:path w="51435" h="22225">
                  <a:moveTo>
                    <a:pt x="51193" y="19265"/>
                  </a:moveTo>
                  <a:lnTo>
                    <a:pt x="50419" y="18389"/>
                  </a:lnTo>
                  <a:lnTo>
                    <a:pt x="48196" y="18211"/>
                  </a:lnTo>
                  <a:lnTo>
                    <a:pt x="48247" y="17602"/>
                  </a:lnTo>
                  <a:lnTo>
                    <a:pt x="47485" y="16700"/>
                  </a:lnTo>
                  <a:lnTo>
                    <a:pt x="45262" y="16522"/>
                  </a:lnTo>
                  <a:lnTo>
                    <a:pt x="45313" y="15913"/>
                  </a:lnTo>
                  <a:lnTo>
                    <a:pt x="44538" y="15024"/>
                  </a:lnTo>
                  <a:lnTo>
                    <a:pt x="42329" y="14859"/>
                  </a:lnTo>
                  <a:lnTo>
                    <a:pt x="42379" y="14262"/>
                  </a:lnTo>
                  <a:lnTo>
                    <a:pt x="41605" y="13360"/>
                  </a:lnTo>
                  <a:lnTo>
                    <a:pt x="39395" y="13182"/>
                  </a:lnTo>
                  <a:lnTo>
                    <a:pt x="39446" y="12573"/>
                  </a:lnTo>
                  <a:lnTo>
                    <a:pt x="38671" y="11671"/>
                  </a:lnTo>
                  <a:lnTo>
                    <a:pt x="36449" y="11493"/>
                  </a:lnTo>
                  <a:lnTo>
                    <a:pt x="36499" y="10909"/>
                  </a:lnTo>
                  <a:lnTo>
                    <a:pt x="35725" y="10007"/>
                  </a:lnTo>
                  <a:lnTo>
                    <a:pt x="33515" y="9829"/>
                  </a:lnTo>
                  <a:lnTo>
                    <a:pt x="33566" y="9220"/>
                  </a:lnTo>
                  <a:lnTo>
                    <a:pt x="32791" y="8318"/>
                  </a:lnTo>
                  <a:lnTo>
                    <a:pt x="30581" y="8140"/>
                  </a:lnTo>
                  <a:lnTo>
                    <a:pt x="30632" y="7531"/>
                  </a:lnTo>
                  <a:lnTo>
                    <a:pt x="29857" y="6654"/>
                  </a:lnTo>
                  <a:lnTo>
                    <a:pt x="27647" y="6477"/>
                  </a:lnTo>
                  <a:lnTo>
                    <a:pt x="27698" y="5867"/>
                  </a:lnTo>
                  <a:lnTo>
                    <a:pt x="26924" y="4965"/>
                  </a:lnTo>
                  <a:lnTo>
                    <a:pt x="24701" y="4787"/>
                  </a:lnTo>
                  <a:lnTo>
                    <a:pt x="24752" y="4203"/>
                  </a:lnTo>
                  <a:lnTo>
                    <a:pt x="23977" y="3302"/>
                  </a:lnTo>
                  <a:lnTo>
                    <a:pt x="21767" y="3124"/>
                  </a:lnTo>
                  <a:lnTo>
                    <a:pt x="21818" y="2514"/>
                  </a:lnTo>
                  <a:lnTo>
                    <a:pt x="21043" y="1612"/>
                  </a:lnTo>
                  <a:lnTo>
                    <a:pt x="1054" y="0"/>
                  </a:lnTo>
                  <a:lnTo>
                    <a:pt x="165" y="787"/>
                  </a:lnTo>
                  <a:lnTo>
                    <a:pt x="0" y="2844"/>
                  </a:lnTo>
                  <a:lnTo>
                    <a:pt x="762" y="3759"/>
                  </a:lnTo>
                  <a:lnTo>
                    <a:pt x="2971" y="3937"/>
                  </a:lnTo>
                  <a:lnTo>
                    <a:pt x="2933" y="4533"/>
                  </a:lnTo>
                  <a:lnTo>
                    <a:pt x="3695" y="5448"/>
                  </a:lnTo>
                  <a:lnTo>
                    <a:pt x="5918" y="5638"/>
                  </a:lnTo>
                  <a:lnTo>
                    <a:pt x="5880" y="6197"/>
                  </a:lnTo>
                  <a:lnTo>
                    <a:pt x="6642" y="7112"/>
                  </a:lnTo>
                  <a:lnTo>
                    <a:pt x="8851" y="7289"/>
                  </a:lnTo>
                  <a:lnTo>
                    <a:pt x="8813" y="7886"/>
                  </a:lnTo>
                  <a:lnTo>
                    <a:pt x="9575" y="8801"/>
                  </a:lnTo>
                  <a:lnTo>
                    <a:pt x="11785" y="8978"/>
                  </a:lnTo>
                  <a:lnTo>
                    <a:pt x="11747" y="9550"/>
                  </a:lnTo>
                  <a:lnTo>
                    <a:pt x="12509" y="10464"/>
                  </a:lnTo>
                  <a:lnTo>
                    <a:pt x="14719" y="10642"/>
                  </a:lnTo>
                  <a:lnTo>
                    <a:pt x="14681" y="11239"/>
                  </a:lnTo>
                  <a:lnTo>
                    <a:pt x="15443" y="12153"/>
                  </a:lnTo>
                  <a:lnTo>
                    <a:pt x="17665" y="12344"/>
                  </a:lnTo>
                  <a:lnTo>
                    <a:pt x="17627" y="12903"/>
                  </a:lnTo>
                  <a:lnTo>
                    <a:pt x="18389" y="13830"/>
                  </a:lnTo>
                  <a:lnTo>
                    <a:pt x="20599" y="14008"/>
                  </a:lnTo>
                  <a:lnTo>
                    <a:pt x="20561" y="14592"/>
                  </a:lnTo>
                  <a:lnTo>
                    <a:pt x="21323" y="15506"/>
                  </a:lnTo>
                  <a:lnTo>
                    <a:pt x="23533" y="15684"/>
                  </a:lnTo>
                  <a:lnTo>
                    <a:pt x="23495" y="16268"/>
                  </a:lnTo>
                  <a:lnTo>
                    <a:pt x="24257" y="17183"/>
                  </a:lnTo>
                  <a:lnTo>
                    <a:pt x="26466" y="17360"/>
                  </a:lnTo>
                  <a:lnTo>
                    <a:pt x="26428" y="17932"/>
                  </a:lnTo>
                  <a:lnTo>
                    <a:pt x="27203" y="18846"/>
                  </a:lnTo>
                  <a:lnTo>
                    <a:pt x="29413" y="19024"/>
                  </a:lnTo>
                  <a:lnTo>
                    <a:pt x="29375" y="19621"/>
                  </a:lnTo>
                  <a:lnTo>
                    <a:pt x="30137" y="20535"/>
                  </a:lnTo>
                  <a:lnTo>
                    <a:pt x="49225" y="22059"/>
                  </a:lnTo>
                  <a:lnTo>
                    <a:pt x="50203" y="22059"/>
                  </a:lnTo>
                  <a:lnTo>
                    <a:pt x="51028" y="21310"/>
                  </a:lnTo>
                  <a:lnTo>
                    <a:pt x="51193" y="19265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2" name="object 6552"/>
            <p:cNvSpPr/>
            <p:nvPr/>
          </p:nvSpPr>
          <p:spPr>
            <a:xfrm>
              <a:off x="4106170" y="600142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270" y="7492"/>
                  </a:lnTo>
                  <a:lnTo>
                    <a:pt x="5270" y="30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3" name="object 6553"/>
            <p:cNvSpPr/>
            <p:nvPr/>
          </p:nvSpPr>
          <p:spPr>
            <a:xfrm>
              <a:off x="4107980" y="6002578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1384" y="5003"/>
                  </a:moveTo>
                  <a:lnTo>
                    <a:pt x="406" y="241"/>
                  </a:lnTo>
                  <a:lnTo>
                    <a:pt x="0" y="0"/>
                  </a:lnTo>
                  <a:lnTo>
                    <a:pt x="952" y="4762"/>
                  </a:lnTo>
                  <a:lnTo>
                    <a:pt x="1384" y="5003"/>
                  </a:lnTo>
                  <a:close/>
                </a:path>
                <a:path w="3175" h="6350">
                  <a:moveTo>
                    <a:pt x="2768" y="5829"/>
                  </a:moveTo>
                  <a:lnTo>
                    <a:pt x="1803" y="1066"/>
                  </a:lnTo>
                  <a:lnTo>
                    <a:pt x="558" y="330"/>
                  </a:lnTo>
                  <a:lnTo>
                    <a:pt x="1511" y="5105"/>
                  </a:lnTo>
                  <a:lnTo>
                    <a:pt x="2768" y="58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4" name="object 6554"/>
            <p:cNvSpPr/>
            <p:nvPr/>
          </p:nvSpPr>
          <p:spPr>
            <a:xfrm>
              <a:off x="4106262" y="600145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308" y="7505"/>
                  </a:lnTo>
                  <a:lnTo>
                    <a:pt x="5308" y="7150"/>
                  </a:lnTo>
                  <a:lnTo>
                    <a:pt x="5079" y="7150"/>
                  </a:lnTo>
                  <a:lnTo>
                    <a:pt x="228" y="4343"/>
                  </a:lnTo>
                  <a:lnTo>
                    <a:pt x="228" y="368"/>
                  </a:lnTo>
                  <a:lnTo>
                    <a:pt x="636" y="368"/>
                  </a:lnTo>
                  <a:lnTo>
                    <a:pt x="0" y="0"/>
                  </a:lnTo>
                  <a:close/>
                </a:path>
                <a:path w="5714" h="7620">
                  <a:moveTo>
                    <a:pt x="636" y="368"/>
                  </a:moveTo>
                  <a:lnTo>
                    <a:pt x="228" y="368"/>
                  </a:lnTo>
                  <a:lnTo>
                    <a:pt x="5079" y="3162"/>
                  </a:lnTo>
                  <a:lnTo>
                    <a:pt x="5079" y="7150"/>
                  </a:lnTo>
                  <a:lnTo>
                    <a:pt x="5308" y="7150"/>
                  </a:lnTo>
                  <a:lnTo>
                    <a:pt x="5308" y="3073"/>
                  </a:lnTo>
                  <a:lnTo>
                    <a:pt x="636" y="3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5" name="object 6555"/>
            <p:cNvSpPr/>
            <p:nvPr/>
          </p:nvSpPr>
          <p:spPr>
            <a:xfrm>
              <a:off x="4106171" y="600151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308" y="7492"/>
                  </a:lnTo>
                  <a:lnTo>
                    <a:pt x="5308" y="7150"/>
                  </a:lnTo>
                  <a:lnTo>
                    <a:pt x="5079" y="7150"/>
                  </a:lnTo>
                  <a:lnTo>
                    <a:pt x="228" y="4343"/>
                  </a:lnTo>
                  <a:lnTo>
                    <a:pt x="228" y="368"/>
                  </a:lnTo>
                  <a:lnTo>
                    <a:pt x="636" y="368"/>
                  </a:lnTo>
                  <a:lnTo>
                    <a:pt x="0" y="0"/>
                  </a:lnTo>
                  <a:close/>
                </a:path>
                <a:path w="5714" h="7620">
                  <a:moveTo>
                    <a:pt x="636" y="368"/>
                  </a:moveTo>
                  <a:lnTo>
                    <a:pt x="228" y="368"/>
                  </a:lnTo>
                  <a:lnTo>
                    <a:pt x="5079" y="3162"/>
                  </a:lnTo>
                  <a:lnTo>
                    <a:pt x="5079" y="7150"/>
                  </a:lnTo>
                  <a:lnTo>
                    <a:pt x="5308" y="7150"/>
                  </a:lnTo>
                  <a:lnTo>
                    <a:pt x="5308" y="3073"/>
                  </a:lnTo>
                  <a:lnTo>
                    <a:pt x="636" y="3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6" name="object 6556"/>
            <p:cNvSpPr/>
            <p:nvPr/>
          </p:nvSpPr>
          <p:spPr>
            <a:xfrm>
              <a:off x="4107784" y="600234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266" y="4584"/>
                  </a:lnTo>
                  <a:lnTo>
                    <a:pt x="266" y="4368"/>
                  </a:lnTo>
                  <a:lnTo>
                    <a:pt x="228" y="368"/>
                  </a:lnTo>
                  <a:lnTo>
                    <a:pt x="393" y="457"/>
                  </a:lnTo>
                  <a:lnTo>
                    <a:pt x="393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7" name="object 6557"/>
            <p:cNvSpPr/>
            <p:nvPr/>
          </p:nvSpPr>
          <p:spPr>
            <a:xfrm>
              <a:off x="4107691" y="6002400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355" y="4622"/>
                  </a:lnTo>
                  <a:lnTo>
                    <a:pt x="355" y="4419"/>
                  </a:lnTo>
                  <a:lnTo>
                    <a:pt x="215" y="4330"/>
                  </a:lnTo>
                  <a:lnTo>
                    <a:pt x="215" y="368"/>
                  </a:lnTo>
                  <a:lnTo>
                    <a:pt x="482" y="508"/>
                  </a:lnTo>
                  <a:lnTo>
                    <a:pt x="495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8" name="object 6558"/>
            <p:cNvSpPr/>
            <p:nvPr/>
          </p:nvSpPr>
          <p:spPr>
            <a:xfrm>
              <a:off x="4109829" y="600351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44"/>
                  </a:lnTo>
                  <a:lnTo>
                    <a:pt x="266" y="4584"/>
                  </a:lnTo>
                  <a:lnTo>
                    <a:pt x="266" y="4381"/>
                  </a:lnTo>
                  <a:lnTo>
                    <a:pt x="228" y="380"/>
                  </a:lnTo>
                  <a:lnTo>
                    <a:pt x="393" y="469"/>
                  </a:lnTo>
                  <a:lnTo>
                    <a:pt x="393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9" name="object 6559"/>
            <p:cNvSpPr/>
            <p:nvPr/>
          </p:nvSpPr>
          <p:spPr>
            <a:xfrm>
              <a:off x="4109737" y="600358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355" y="4622"/>
                  </a:lnTo>
                  <a:lnTo>
                    <a:pt x="355" y="4419"/>
                  </a:lnTo>
                  <a:lnTo>
                    <a:pt x="215" y="4330"/>
                  </a:lnTo>
                  <a:lnTo>
                    <a:pt x="215" y="368"/>
                  </a:lnTo>
                  <a:lnTo>
                    <a:pt x="482" y="508"/>
                  </a:lnTo>
                  <a:lnTo>
                    <a:pt x="482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0" name="object 6560"/>
            <p:cNvSpPr/>
            <p:nvPr/>
          </p:nvSpPr>
          <p:spPr>
            <a:xfrm>
              <a:off x="4105777" y="6001160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165" y="0"/>
                  </a:moveTo>
                  <a:lnTo>
                    <a:pt x="0" y="101"/>
                  </a:lnTo>
                  <a:lnTo>
                    <a:pt x="165" y="4660"/>
                  </a:lnTo>
                  <a:lnTo>
                    <a:pt x="215" y="4876"/>
                  </a:lnTo>
                  <a:lnTo>
                    <a:pt x="393" y="4787"/>
                  </a:lnTo>
                  <a:lnTo>
                    <a:pt x="393" y="355"/>
                  </a:lnTo>
                  <a:lnTo>
                    <a:pt x="5702" y="3429"/>
                  </a:lnTo>
                  <a:lnTo>
                    <a:pt x="5702" y="7848"/>
                  </a:lnTo>
                  <a:lnTo>
                    <a:pt x="5765" y="8077"/>
                  </a:lnTo>
                  <a:lnTo>
                    <a:pt x="5930" y="7975"/>
                  </a:lnTo>
                  <a:lnTo>
                    <a:pt x="5930" y="33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1" name="object 6561"/>
            <p:cNvSpPr/>
            <p:nvPr/>
          </p:nvSpPr>
          <p:spPr>
            <a:xfrm>
              <a:off x="4105770" y="6001258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3340"/>
                  </a:moveTo>
                  <a:lnTo>
                    <a:pt x="3822" y="2209"/>
                  </a:lnTo>
                  <a:lnTo>
                    <a:pt x="0" y="0"/>
                  </a:lnTo>
                  <a:lnTo>
                    <a:pt x="0" y="4673"/>
                  </a:lnTo>
                  <a:lnTo>
                    <a:pt x="228" y="4787"/>
                  </a:lnTo>
                  <a:lnTo>
                    <a:pt x="228" y="368"/>
                  </a:lnTo>
                  <a:lnTo>
                    <a:pt x="3822" y="2451"/>
                  </a:lnTo>
                  <a:lnTo>
                    <a:pt x="5537" y="3429"/>
                  </a:lnTo>
                  <a:lnTo>
                    <a:pt x="5537" y="7861"/>
                  </a:lnTo>
                  <a:lnTo>
                    <a:pt x="5765" y="7988"/>
                  </a:lnTo>
                  <a:lnTo>
                    <a:pt x="5765" y="33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2" name="object 6562"/>
            <p:cNvSpPr/>
            <p:nvPr/>
          </p:nvSpPr>
          <p:spPr>
            <a:xfrm>
              <a:off x="4098137" y="599678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270" y="7480"/>
                  </a:lnTo>
                  <a:lnTo>
                    <a:pt x="5270" y="30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3" name="object 6563"/>
            <p:cNvSpPr/>
            <p:nvPr/>
          </p:nvSpPr>
          <p:spPr>
            <a:xfrm>
              <a:off x="4099941" y="5997943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1384" y="5003"/>
                  </a:moveTo>
                  <a:lnTo>
                    <a:pt x="406" y="241"/>
                  </a:lnTo>
                  <a:lnTo>
                    <a:pt x="0" y="0"/>
                  </a:lnTo>
                  <a:lnTo>
                    <a:pt x="952" y="4762"/>
                  </a:lnTo>
                  <a:lnTo>
                    <a:pt x="1384" y="5003"/>
                  </a:lnTo>
                  <a:close/>
                </a:path>
                <a:path w="3175" h="6350">
                  <a:moveTo>
                    <a:pt x="2781" y="5816"/>
                  </a:moveTo>
                  <a:lnTo>
                    <a:pt x="1816" y="1054"/>
                  </a:lnTo>
                  <a:lnTo>
                    <a:pt x="571" y="317"/>
                  </a:lnTo>
                  <a:lnTo>
                    <a:pt x="1524" y="5105"/>
                  </a:lnTo>
                  <a:lnTo>
                    <a:pt x="2781" y="581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4" name="object 6564"/>
            <p:cNvSpPr/>
            <p:nvPr/>
          </p:nvSpPr>
          <p:spPr>
            <a:xfrm>
              <a:off x="4098231" y="599682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308" y="7505"/>
                  </a:lnTo>
                  <a:lnTo>
                    <a:pt x="5308" y="7150"/>
                  </a:lnTo>
                  <a:lnTo>
                    <a:pt x="5079" y="7150"/>
                  </a:lnTo>
                  <a:lnTo>
                    <a:pt x="228" y="4343"/>
                  </a:lnTo>
                  <a:lnTo>
                    <a:pt x="228" y="368"/>
                  </a:lnTo>
                  <a:lnTo>
                    <a:pt x="636" y="368"/>
                  </a:lnTo>
                  <a:lnTo>
                    <a:pt x="0" y="0"/>
                  </a:lnTo>
                  <a:close/>
                </a:path>
                <a:path w="5714" h="7620">
                  <a:moveTo>
                    <a:pt x="636" y="368"/>
                  </a:moveTo>
                  <a:lnTo>
                    <a:pt x="228" y="368"/>
                  </a:lnTo>
                  <a:lnTo>
                    <a:pt x="5079" y="3162"/>
                  </a:lnTo>
                  <a:lnTo>
                    <a:pt x="5079" y="7150"/>
                  </a:lnTo>
                  <a:lnTo>
                    <a:pt x="5308" y="7150"/>
                  </a:lnTo>
                  <a:lnTo>
                    <a:pt x="5308" y="3073"/>
                  </a:lnTo>
                  <a:lnTo>
                    <a:pt x="636" y="3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5" name="object 6565"/>
            <p:cNvSpPr/>
            <p:nvPr/>
          </p:nvSpPr>
          <p:spPr>
            <a:xfrm>
              <a:off x="4098138" y="599687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308" y="7505"/>
                  </a:lnTo>
                  <a:lnTo>
                    <a:pt x="5308" y="7150"/>
                  </a:lnTo>
                  <a:lnTo>
                    <a:pt x="5079" y="7150"/>
                  </a:lnTo>
                  <a:lnTo>
                    <a:pt x="228" y="4343"/>
                  </a:lnTo>
                  <a:lnTo>
                    <a:pt x="228" y="368"/>
                  </a:lnTo>
                  <a:lnTo>
                    <a:pt x="636" y="368"/>
                  </a:lnTo>
                  <a:lnTo>
                    <a:pt x="0" y="0"/>
                  </a:lnTo>
                  <a:close/>
                </a:path>
                <a:path w="5714" h="7620">
                  <a:moveTo>
                    <a:pt x="636" y="368"/>
                  </a:moveTo>
                  <a:lnTo>
                    <a:pt x="228" y="368"/>
                  </a:lnTo>
                  <a:lnTo>
                    <a:pt x="5079" y="3162"/>
                  </a:lnTo>
                  <a:lnTo>
                    <a:pt x="5079" y="7150"/>
                  </a:lnTo>
                  <a:lnTo>
                    <a:pt x="5308" y="7150"/>
                  </a:lnTo>
                  <a:lnTo>
                    <a:pt x="5308" y="3073"/>
                  </a:lnTo>
                  <a:lnTo>
                    <a:pt x="636" y="3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6" name="object 6566"/>
            <p:cNvSpPr/>
            <p:nvPr/>
          </p:nvSpPr>
          <p:spPr>
            <a:xfrm>
              <a:off x="4099754" y="599769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44"/>
                  </a:lnTo>
                  <a:lnTo>
                    <a:pt x="266" y="4584"/>
                  </a:lnTo>
                  <a:lnTo>
                    <a:pt x="266" y="4381"/>
                  </a:lnTo>
                  <a:lnTo>
                    <a:pt x="228" y="380"/>
                  </a:lnTo>
                  <a:lnTo>
                    <a:pt x="393" y="469"/>
                  </a:lnTo>
                  <a:lnTo>
                    <a:pt x="393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7" name="object 6567"/>
            <p:cNvSpPr/>
            <p:nvPr/>
          </p:nvSpPr>
          <p:spPr>
            <a:xfrm>
              <a:off x="4099648" y="5997767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368" y="4622"/>
                  </a:lnTo>
                  <a:lnTo>
                    <a:pt x="368" y="4419"/>
                  </a:lnTo>
                  <a:lnTo>
                    <a:pt x="228" y="4330"/>
                  </a:lnTo>
                  <a:lnTo>
                    <a:pt x="228" y="368"/>
                  </a:lnTo>
                  <a:lnTo>
                    <a:pt x="495" y="508"/>
                  </a:lnTo>
                  <a:lnTo>
                    <a:pt x="50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8" name="object 6568"/>
            <p:cNvSpPr/>
            <p:nvPr/>
          </p:nvSpPr>
          <p:spPr>
            <a:xfrm>
              <a:off x="4101797" y="5998879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266" y="4584"/>
                  </a:lnTo>
                  <a:lnTo>
                    <a:pt x="266" y="4381"/>
                  </a:lnTo>
                  <a:lnTo>
                    <a:pt x="228" y="368"/>
                  </a:lnTo>
                  <a:lnTo>
                    <a:pt x="393" y="469"/>
                  </a:lnTo>
                  <a:lnTo>
                    <a:pt x="406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9" name="object 6569"/>
            <p:cNvSpPr/>
            <p:nvPr/>
          </p:nvSpPr>
          <p:spPr>
            <a:xfrm>
              <a:off x="4101704" y="599894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355" y="4622"/>
                  </a:lnTo>
                  <a:lnTo>
                    <a:pt x="355" y="4419"/>
                  </a:lnTo>
                  <a:lnTo>
                    <a:pt x="215" y="4330"/>
                  </a:lnTo>
                  <a:lnTo>
                    <a:pt x="215" y="355"/>
                  </a:lnTo>
                  <a:lnTo>
                    <a:pt x="482" y="508"/>
                  </a:lnTo>
                  <a:lnTo>
                    <a:pt x="495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0" name="object 6570"/>
            <p:cNvSpPr/>
            <p:nvPr/>
          </p:nvSpPr>
          <p:spPr>
            <a:xfrm>
              <a:off x="4097745" y="5996528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165" y="0"/>
                  </a:moveTo>
                  <a:lnTo>
                    <a:pt x="0" y="88"/>
                  </a:lnTo>
                  <a:lnTo>
                    <a:pt x="165" y="4660"/>
                  </a:lnTo>
                  <a:lnTo>
                    <a:pt x="215" y="4876"/>
                  </a:lnTo>
                  <a:lnTo>
                    <a:pt x="393" y="4787"/>
                  </a:lnTo>
                  <a:lnTo>
                    <a:pt x="393" y="355"/>
                  </a:lnTo>
                  <a:lnTo>
                    <a:pt x="5702" y="3429"/>
                  </a:lnTo>
                  <a:lnTo>
                    <a:pt x="5702" y="7848"/>
                  </a:lnTo>
                  <a:lnTo>
                    <a:pt x="5765" y="8077"/>
                  </a:lnTo>
                  <a:lnTo>
                    <a:pt x="5930" y="7975"/>
                  </a:lnTo>
                  <a:lnTo>
                    <a:pt x="5930" y="33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1" name="object 6571"/>
            <p:cNvSpPr/>
            <p:nvPr/>
          </p:nvSpPr>
          <p:spPr>
            <a:xfrm>
              <a:off x="4097743" y="5996609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3365"/>
                  </a:moveTo>
                  <a:lnTo>
                    <a:pt x="3822" y="2235"/>
                  </a:lnTo>
                  <a:lnTo>
                    <a:pt x="0" y="0"/>
                  </a:lnTo>
                  <a:lnTo>
                    <a:pt x="0" y="4673"/>
                  </a:lnTo>
                  <a:lnTo>
                    <a:pt x="228" y="4800"/>
                  </a:lnTo>
                  <a:lnTo>
                    <a:pt x="228" y="368"/>
                  </a:lnTo>
                  <a:lnTo>
                    <a:pt x="3810" y="2451"/>
                  </a:lnTo>
                  <a:lnTo>
                    <a:pt x="5549" y="3454"/>
                  </a:lnTo>
                  <a:lnTo>
                    <a:pt x="5549" y="7874"/>
                  </a:lnTo>
                  <a:lnTo>
                    <a:pt x="5765" y="8013"/>
                  </a:lnTo>
                  <a:lnTo>
                    <a:pt x="5765" y="336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2" name="object 6572"/>
            <p:cNvSpPr/>
            <p:nvPr/>
          </p:nvSpPr>
          <p:spPr>
            <a:xfrm>
              <a:off x="4090108" y="599215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283" y="7480"/>
                  </a:lnTo>
                  <a:lnTo>
                    <a:pt x="5283" y="3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3" name="object 6573"/>
            <p:cNvSpPr/>
            <p:nvPr/>
          </p:nvSpPr>
          <p:spPr>
            <a:xfrm>
              <a:off x="4091914" y="5993295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1384" y="5029"/>
                  </a:moveTo>
                  <a:lnTo>
                    <a:pt x="406" y="266"/>
                  </a:lnTo>
                  <a:lnTo>
                    <a:pt x="0" y="0"/>
                  </a:lnTo>
                  <a:lnTo>
                    <a:pt x="952" y="4787"/>
                  </a:lnTo>
                  <a:lnTo>
                    <a:pt x="1384" y="5029"/>
                  </a:lnTo>
                  <a:close/>
                </a:path>
                <a:path w="3175" h="6350">
                  <a:moveTo>
                    <a:pt x="2794" y="5842"/>
                  </a:moveTo>
                  <a:lnTo>
                    <a:pt x="1816" y="1079"/>
                  </a:lnTo>
                  <a:lnTo>
                    <a:pt x="571" y="342"/>
                  </a:lnTo>
                  <a:lnTo>
                    <a:pt x="1524" y="5118"/>
                  </a:lnTo>
                  <a:lnTo>
                    <a:pt x="2794" y="584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4" name="object 6574"/>
            <p:cNvSpPr/>
            <p:nvPr/>
          </p:nvSpPr>
          <p:spPr>
            <a:xfrm>
              <a:off x="4090201" y="599219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308" y="7505"/>
                  </a:lnTo>
                  <a:lnTo>
                    <a:pt x="5308" y="7150"/>
                  </a:lnTo>
                  <a:lnTo>
                    <a:pt x="5079" y="7150"/>
                  </a:lnTo>
                  <a:lnTo>
                    <a:pt x="228" y="4330"/>
                  </a:lnTo>
                  <a:lnTo>
                    <a:pt x="228" y="368"/>
                  </a:lnTo>
                  <a:lnTo>
                    <a:pt x="636" y="368"/>
                  </a:lnTo>
                  <a:lnTo>
                    <a:pt x="0" y="0"/>
                  </a:lnTo>
                  <a:close/>
                </a:path>
                <a:path w="5714" h="7620">
                  <a:moveTo>
                    <a:pt x="636" y="368"/>
                  </a:moveTo>
                  <a:lnTo>
                    <a:pt x="228" y="368"/>
                  </a:lnTo>
                  <a:lnTo>
                    <a:pt x="5079" y="3162"/>
                  </a:lnTo>
                  <a:lnTo>
                    <a:pt x="5079" y="7150"/>
                  </a:lnTo>
                  <a:lnTo>
                    <a:pt x="5308" y="7150"/>
                  </a:lnTo>
                  <a:lnTo>
                    <a:pt x="5308" y="3073"/>
                  </a:lnTo>
                  <a:lnTo>
                    <a:pt x="636" y="3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5" name="object 6575"/>
            <p:cNvSpPr/>
            <p:nvPr/>
          </p:nvSpPr>
          <p:spPr>
            <a:xfrm>
              <a:off x="4090119" y="599224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295" y="7505"/>
                  </a:lnTo>
                  <a:lnTo>
                    <a:pt x="5295" y="7150"/>
                  </a:lnTo>
                  <a:lnTo>
                    <a:pt x="5067" y="7150"/>
                  </a:lnTo>
                  <a:lnTo>
                    <a:pt x="215" y="4330"/>
                  </a:lnTo>
                  <a:lnTo>
                    <a:pt x="215" y="368"/>
                  </a:lnTo>
                  <a:lnTo>
                    <a:pt x="634" y="368"/>
                  </a:lnTo>
                  <a:lnTo>
                    <a:pt x="0" y="0"/>
                  </a:lnTo>
                  <a:close/>
                </a:path>
                <a:path w="5714" h="7620">
                  <a:moveTo>
                    <a:pt x="634" y="368"/>
                  </a:moveTo>
                  <a:lnTo>
                    <a:pt x="215" y="368"/>
                  </a:lnTo>
                  <a:lnTo>
                    <a:pt x="5067" y="3162"/>
                  </a:lnTo>
                  <a:lnTo>
                    <a:pt x="5067" y="7150"/>
                  </a:lnTo>
                  <a:lnTo>
                    <a:pt x="5295" y="7150"/>
                  </a:lnTo>
                  <a:lnTo>
                    <a:pt x="5295" y="3073"/>
                  </a:lnTo>
                  <a:lnTo>
                    <a:pt x="634" y="3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6" name="object 6576"/>
            <p:cNvSpPr/>
            <p:nvPr/>
          </p:nvSpPr>
          <p:spPr>
            <a:xfrm>
              <a:off x="4091722" y="5993064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266" y="4584"/>
                  </a:lnTo>
                  <a:lnTo>
                    <a:pt x="266" y="4381"/>
                  </a:lnTo>
                  <a:lnTo>
                    <a:pt x="228" y="368"/>
                  </a:lnTo>
                  <a:lnTo>
                    <a:pt x="393" y="469"/>
                  </a:lnTo>
                  <a:lnTo>
                    <a:pt x="406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7" name="object 6577"/>
            <p:cNvSpPr/>
            <p:nvPr/>
          </p:nvSpPr>
          <p:spPr>
            <a:xfrm>
              <a:off x="4091631" y="5993134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19"/>
                  </a:lnTo>
                  <a:lnTo>
                    <a:pt x="355" y="4622"/>
                  </a:lnTo>
                  <a:lnTo>
                    <a:pt x="355" y="4419"/>
                  </a:lnTo>
                  <a:lnTo>
                    <a:pt x="215" y="4330"/>
                  </a:lnTo>
                  <a:lnTo>
                    <a:pt x="215" y="355"/>
                  </a:lnTo>
                  <a:lnTo>
                    <a:pt x="482" y="508"/>
                  </a:lnTo>
                  <a:lnTo>
                    <a:pt x="495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8" name="object 6578"/>
            <p:cNvSpPr/>
            <p:nvPr/>
          </p:nvSpPr>
          <p:spPr>
            <a:xfrm>
              <a:off x="4093766" y="5994246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266" y="4584"/>
                  </a:lnTo>
                  <a:lnTo>
                    <a:pt x="266" y="4368"/>
                  </a:lnTo>
                  <a:lnTo>
                    <a:pt x="228" y="368"/>
                  </a:lnTo>
                  <a:lnTo>
                    <a:pt x="393" y="469"/>
                  </a:lnTo>
                  <a:lnTo>
                    <a:pt x="406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9" name="object 6579"/>
            <p:cNvSpPr/>
            <p:nvPr/>
          </p:nvSpPr>
          <p:spPr>
            <a:xfrm>
              <a:off x="4093663" y="5994307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368" y="4635"/>
                  </a:lnTo>
                  <a:lnTo>
                    <a:pt x="368" y="4419"/>
                  </a:lnTo>
                  <a:lnTo>
                    <a:pt x="228" y="4330"/>
                  </a:lnTo>
                  <a:lnTo>
                    <a:pt x="228" y="368"/>
                  </a:lnTo>
                  <a:lnTo>
                    <a:pt x="495" y="508"/>
                  </a:lnTo>
                  <a:lnTo>
                    <a:pt x="507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0" name="object 6580"/>
            <p:cNvSpPr/>
            <p:nvPr/>
          </p:nvSpPr>
          <p:spPr>
            <a:xfrm>
              <a:off x="4089704" y="5991895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165" y="0"/>
                  </a:moveTo>
                  <a:lnTo>
                    <a:pt x="0" y="88"/>
                  </a:lnTo>
                  <a:lnTo>
                    <a:pt x="165" y="4660"/>
                  </a:lnTo>
                  <a:lnTo>
                    <a:pt x="228" y="4876"/>
                  </a:lnTo>
                  <a:lnTo>
                    <a:pt x="393" y="4787"/>
                  </a:lnTo>
                  <a:lnTo>
                    <a:pt x="393" y="355"/>
                  </a:lnTo>
                  <a:lnTo>
                    <a:pt x="5715" y="3429"/>
                  </a:lnTo>
                  <a:lnTo>
                    <a:pt x="5715" y="7848"/>
                  </a:lnTo>
                  <a:lnTo>
                    <a:pt x="5778" y="8064"/>
                  </a:lnTo>
                  <a:lnTo>
                    <a:pt x="5943" y="7975"/>
                  </a:lnTo>
                  <a:lnTo>
                    <a:pt x="5943" y="3327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1" name="object 6581"/>
            <p:cNvSpPr/>
            <p:nvPr/>
          </p:nvSpPr>
          <p:spPr>
            <a:xfrm>
              <a:off x="4089704" y="5991987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78" y="3340"/>
                  </a:moveTo>
                  <a:lnTo>
                    <a:pt x="3822" y="2209"/>
                  </a:lnTo>
                  <a:lnTo>
                    <a:pt x="0" y="0"/>
                  </a:lnTo>
                  <a:lnTo>
                    <a:pt x="0" y="4673"/>
                  </a:lnTo>
                  <a:lnTo>
                    <a:pt x="228" y="4787"/>
                  </a:lnTo>
                  <a:lnTo>
                    <a:pt x="228" y="368"/>
                  </a:lnTo>
                  <a:lnTo>
                    <a:pt x="3822" y="2451"/>
                  </a:lnTo>
                  <a:lnTo>
                    <a:pt x="5549" y="3429"/>
                  </a:lnTo>
                  <a:lnTo>
                    <a:pt x="5549" y="7861"/>
                  </a:lnTo>
                  <a:lnTo>
                    <a:pt x="5778" y="7988"/>
                  </a:lnTo>
                  <a:lnTo>
                    <a:pt x="5778" y="33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2" name="object 6582"/>
            <p:cNvSpPr/>
            <p:nvPr/>
          </p:nvSpPr>
          <p:spPr>
            <a:xfrm>
              <a:off x="4082074" y="598752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283" y="7480"/>
                  </a:lnTo>
                  <a:lnTo>
                    <a:pt x="5283" y="3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3" name="object 6583"/>
            <p:cNvSpPr/>
            <p:nvPr/>
          </p:nvSpPr>
          <p:spPr>
            <a:xfrm>
              <a:off x="4083888" y="5988659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1371" y="5029"/>
                  </a:moveTo>
                  <a:lnTo>
                    <a:pt x="406" y="266"/>
                  </a:lnTo>
                  <a:lnTo>
                    <a:pt x="0" y="0"/>
                  </a:lnTo>
                  <a:lnTo>
                    <a:pt x="952" y="4787"/>
                  </a:lnTo>
                  <a:lnTo>
                    <a:pt x="1371" y="5029"/>
                  </a:lnTo>
                  <a:close/>
                </a:path>
                <a:path w="3175" h="6350">
                  <a:moveTo>
                    <a:pt x="2781" y="5842"/>
                  </a:moveTo>
                  <a:lnTo>
                    <a:pt x="1803" y="1079"/>
                  </a:lnTo>
                  <a:lnTo>
                    <a:pt x="558" y="342"/>
                  </a:lnTo>
                  <a:lnTo>
                    <a:pt x="1511" y="5118"/>
                  </a:lnTo>
                  <a:lnTo>
                    <a:pt x="2781" y="584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4" name="object 6584"/>
            <p:cNvSpPr/>
            <p:nvPr/>
          </p:nvSpPr>
          <p:spPr>
            <a:xfrm>
              <a:off x="4082173" y="598755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308" y="7492"/>
                  </a:lnTo>
                  <a:lnTo>
                    <a:pt x="5308" y="7137"/>
                  </a:lnTo>
                  <a:lnTo>
                    <a:pt x="5079" y="7137"/>
                  </a:lnTo>
                  <a:lnTo>
                    <a:pt x="228" y="4330"/>
                  </a:lnTo>
                  <a:lnTo>
                    <a:pt x="228" y="368"/>
                  </a:lnTo>
                  <a:lnTo>
                    <a:pt x="636" y="368"/>
                  </a:lnTo>
                  <a:lnTo>
                    <a:pt x="0" y="0"/>
                  </a:lnTo>
                  <a:close/>
                </a:path>
                <a:path w="5714" h="7620">
                  <a:moveTo>
                    <a:pt x="636" y="368"/>
                  </a:moveTo>
                  <a:lnTo>
                    <a:pt x="228" y="368"/>
                  </a:lnTo>
                  <a:lnTo>
                    <a:pt x="5079" y="3162"/>
                  </a:lnTo>
                  <a:lnTo>
                    <a:pt x="5079" y="7137"/>
                  </a:lnTo>
                  <a:lnTo>
                    <a:pt x="5308" y="7137"/>
                  </a:lnTo>
                  <a:lnTo>
                    <a:pt x="5308" y="3073"/>
                  </a:lnTo>
                  <a:lnTo>
                    <a:pt x="636" y="3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5" name="object 6585"/>
            <p:cNvSpPr/>
            <p:nvPr/>
          </p:nvSpPr>
          <p:spPr>
            <a:xfrm>
              <a:off x="4082077" y="598761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0" y="0"/>
                  </a:moveTo>
                  <a:lnTo>
                    <a:pt x="0" y="4432"/>
                  </a:lnTo>
                  <a:lnTo>
                    <a:pt x="5308" y="7505"/>
                  </a:lnTo>
                  <a:lnTo>
                    <a:pt x="5308" y="7137"/>
                  </a:lnTo>
                  <a:lnTo>
                    <a:pt x="5079" y="7137"/>
                  </a:lnTo>
                  <a:lnTo>
                    <a:pt x="228" y="4330"/>
                  </a:lnTo>
                  <a:lnTo>
                    <a:pt x="228" y="368"/>
                  </a:lnTo>
                  <a:lnTo>
                    <a:pt x="636" y="368"/>
                  </a:lnTo>
                  <a:lnTo>
                    <a:pt x="0" y="0"/>
                  </a:lnTo>
                  <a:close/>
                </a:path>
                <a:path w="5714" h="7620">
                  <a:moveTo>
                    <a:pt x="636" y="368"/>
                  </a:moveTo>
                  <a:lnTo>
                    <a:pt x="228" y="368"/>
                  </a:lnTo>
                  <a:lnTo>
                    <a:pt x="5079" y="3162"/>
                  </a:lnTo>
                  <a:lnTo>
                    <a:pt x="5079" y="7137"/>
                  </a:lnTo>
                  <a:lnTo>
                    <a:pt x="5308" y="7137"/>
                  </a:lnTo>
                  <a:lnTo>
                    <a:pt x="5308" y="3073"/>
                  </a:lnTo>
                  <a:lnTo>
                    <a:pt x="636" y="3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6" name="object 6586"/>
            <p:cNvSpPr/>
            <p:nvPr/>
          </p:nvSpPr>
          <p:spPr>
            <a:xfrm>
              <a:off x="4083691" y="5988436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266" y="4584"/>
                  </a:lnTo>
                  <a:lnTo>
                    <a:pt x="266" y="4368"/>
                  </a:lnTo>
                  <a:lnTo>
                    <a:pt x="228" y="368"/>
                  </a:lnTo>
                  <a:lnTo>
                    <a:pt x="393" y="457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7" name="object 6587"/>
            <p:cNvSpPr/>
            <p:nvPr/>
          </p:nvSpPr>
          <p:spPr>
            <a:xfrm>
              <a:off x="4083599" y="5988493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355" y="4635"/>
                  </a:lnTo>
                  <a:lnTo>
                    <a:pt x="368" y="4419"/>
                  </a:lnTo>
                  <a:lnTo>
                    <a:pt x="241" y="368"/>
                  </a:lnTo>
                  <a:lnTo>
                    <a:pt x="482" y="508"/>
                  </a:lnTo>
                  <a:lnTo>
                    <a:pt x="495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8" name="object 6588"/>
            <p:cNvSpPr/>
            <p:nvPr/>
          </p:nvSpPr>
          <p:spPr>
            <a:xfrm>
              <a:off x="4085735" y="598961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266" y="4584"/>
                  </a:lnTo>
                  <a:lnTo>
                    <a:pt x="266" y="4368"/>
                  </a:lnTo>
                  <a:lnTo>
                    <a:pt x="228" y="368"/>
                  </a:lnTo>
                  <a:lnTo>
                    <a:pt x="393" y="457"/>
                  </a:lnTo>
                  <a:lnTo>
                    <a:pt x="406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9" name="object 6589"/>
            <p:cNvSpPr/>
            <p:nvPr/>
          </p:nvSpPr>
          <p:spPr>
            <a:xfrm>
              <a:off x="4085643" y="5989674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0" y="0"/>
                  </a:moveTo>
                  <a:lnTo>
                    <a:pt x="0" y="4432"/>
                  </a:lnTo>
                  <a:lnTo>
                    <a:pt x="355" y="4635"/>
                  </a:lnTo>
                  <a:lnTo>
                    <a:pt x="355" y="4419"/>
                  </a:lnTo>
                  <a:lnTo>
                    <a:pt x="215" y="4330"/>
                  </a:lnTo>
                  <a:lnTo>
                    <a:pt x="215" y="368"/>
                  </a:lnTo>
                  <a:lnTo>
                    <a:pt x="482" y="508"/>
                  </a:lnTo>
                  <a:lnTo>
                    <a:pt x="495" y="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0" name="object 6590"/>
            <p:cNvSpPr/>
            <p:nvPr/>
          </p:nvSpPr>
          <p:spPr>
            <a:xfrm>
              <a:off x="4081687" y="5987250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165" y="0"/>
                  </a:moveTo>
                  <a:lnTo>
                    <a:pt x="0" y="101"/>
                  </a:lnTo>
                  <a:lnTo>
                    <a:pt x="165" y="4673"/>
                  </a:lnTo>
                  <a:lnTo>
                    <a:pt x="215" y="4889"/>
                  </a:lnTo>
                  <a:lnTo>
                    <a:pt x="393" y="4800"/>
                  </a:lnTo>
                  <a:lnTo>
                    <a:pt x="393" y="368"/>
                  </a:lnTo>
                  <a:lnTo>
                    <a:pt x="5702" y="3428"/>
                  </a:lnTo>
                  <a:lnTo>
                    <a:pt x="5702" y="7861"/>
                  </a:lnTo>
                  <a:lnTo>
                    <a:pt x="5765" y="8077"/>
                  </a:lnTo>
                  <a:lnTo>
                    <a:pt x="5930" y="7988"/>
                  </a:lnTo>
                  <a:lnTo>
                    <a:pt x="5930" y="334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1" name="object 6591"/>
            <p:cNvSpPr/>
            <p:nvPr/>
          </p:nvSpPr>
          <p:spPr>
            <a:xfrm>
              <a:off x="4081678" y="5987351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3340"/>
                  </a:moveTo>
                  <a:lnTo>
                    <a:pt x="3822" y="2222"/>
                  </a:lnTo>
                  <a:lnTo>
                    <a:pt x="0" y="0"/>
                  </a:lnTo>
                  <a:lnTo>
                    <a:pt x="0" y="4660"/>
                  </a:lnTo>
                  <a:lnTo>
                    <a:pt x="228" y="4787"/>
                  </a:lnTo>
                  <a:lnTo>
                    <a:pt x="228" y="368"/>
                  </a:lnTo>
                  <a:lnTo>
                    <a:pt x="3822" y="2451"/>
                  </a:lnTo>
                  <a:lnTo>
                    <a:pt x="5549" y="3429"/>
                  </a:lnTo>
                  <a:lnTo>
                    <a:pt x="5549" y="7861"/>
                  </a:lnTo>
                  <a:lnTo>
                    <a:pt x="5765" y="7988"/>
                  </a:lnTo>
                  <a:lnTo>
                    <a:pt x="5765" y="334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2" name="object 6592"/>
            <p:cNvSpPr/>
            <p:nvPr/>
          </p:nvSpPr>
          <p:spPr>
            <a:xfrm>
              <a:off x="4115494" y="600150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83" y="0"/>
                  </a:moveTo>
                  <a:lnTo>
                    <a:pt x="0" y="3047"/>
                  </a:lnTo>
                  <a:lnTo>
                    <a:pt x="0" y="7492"/>
                  </a:lnTo>
                  <a:lnTo>
                    <a:pt x="5283" y="4432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3" name="object 6593"/>
            <p:cNvSpPr/>
            <p:nvPr/>
          </p:nvSpPr>
          <p:spPr>
            <a:xfrm>
              <a:off x="4116171" y="6002667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222" y="317"/>
                  </a:moveTo>
                  <a:lnTo>
                    <a:pt x="977" y="1054"/>
                  </a:lnTo>
                  <a:lnTo>
                    <a:pt x="0" y="5816"/>
                  </a:lnTo>
                  <a:lnTo>
                    <a:pt x="1270" y="5092"/>
                  </a:lnTo>
                  <a:lnTo>
                    <a:pt x="2222" y="317"/>
                  </a:lnTo>
                  <a:close/>
                </a:path>
                <a:path w="3175" h="6350">
                  <a:moveTo>
                    <a:pt x="2768" y="0"/>
                  </a:moveTo>
                  <a:lnTo>
                    <a:pt x="2374" y="241"/>
                  </a:lnTo>
                  <a:lnTo>
                    <a:pt x="1409" y="5003"/>
                  </a:lnTo>
                  <a:lnTo>
                    <a:pt x="1828" y="4762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4" name="object 6594"/>
            <p:cNvSpPr/>
            <p:nvPr/>
          </p:nvSpPr>
          <p:spPr>
            <a:xfrm>
              <a:off x="4115372" y="600155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5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55"/>
                  </a:lnTo>
                  <a:lnTo>
                    <a:pt x="5295" y="355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55"/>
                  </a:moveTo>
                  <a:lnTo>
                    <a:pt x="5079" y="355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5" y="7124"/>
                  </a:lnTo>
                  <a:lnTo>
                    <a:pt x="5295" y="4419"/>
                  </a:lnTo>
                  <a:lnTo>
                    <a:pt x="5295" y="35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5" name="object 6595"/>
            <p:cNvSpPr/>
            <p:nvPr/>
          </p:nvSpPr>
          <p:spPr>
            <a:xfrm>
              <a:off x="4115467" y="600160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7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55"/>
                  </a:lnTo>
                  <a:lnTo>
                    <a:pt x="5295" y="355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55"/>
                  </a:moveTo>
                  <a:lnTo>
                    <a:pt x="5079" y="355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7" y="7124"/>
                  </a:lnTo>
                  <a:lnTo>
                    <a:pt x="5295" y="4432"/>
                  </a:lnTo>
                  <a:lnTo>
                    <a:pt x="5295" y="3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6" name="object 6596"/>
            <p:cNvSpPr/>
            <p:nvPr/>
          </p:nvSpPr>
          <p:spPr>
            <a:xfrm>
              <a:off x="4118755" y="600242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6" y="0"/>
                  </a:moveTo>
                  <a:lnTo>
                    <a:pt x="0" y="241"/>
                  </a:lnTo>
                  <a:lnTo>
                    <a:pt x="12" y="457"/>
                  </a:lnTo>
                  <a:lnTo>
                    <a:pt x="177" y="368"/>
                  </a:lnTo>
                  <a:lnTo>
                    <a:pt x="177" y="4330"/>
                  </a:lnTo>
                  <a:lnTo>
                    <a:pt x="139" y="4584"/>
                  </a:lnTo>
                  <a:lnTo>
                    <a:pt x="406" y="443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7" name="object 6597"/>
            <p:cNvSpPr/>
            <p:nvPr/>
          </p:nvSpPr>
          <p:spPr>
            <a:xfrm>
              <a:off x="4118759" y="6002485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95" y="0"/>
                  </a:moveTo>
                  <a:lnTo>
                    <a:pt x="0" y="292"/>
                  </a:lnTo>
                  <a:lnTo>
                    <a:pt x="12" y="508"/>
                  </a:lnTo>
                  <a:lnTo>
                    <a:pt x="253" y="368"/>
                  </a:lnTo>
                  <a:lnTo>
                    <a:pt x="253" y="4330"/>
                  </a:lnTo>
                  <a:lnTo>
                    <a:pt x="139" y="4635"/>
                  </a:lnTo>
                  <a:lnTo>
                    <a:pt x="495" y="44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8" name="object 6598"/>
            <p:cNvSpPr/>
            <p:nvPr/>
          </p:nvSpPr>
          <p:spPr>
            <a:xfrm>
              <a:off x="4116711" y="6003610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6" y="0"/>
                  </a:moveTo>
                  <a:lnTo>
                    <a:pt x="0" y="241"/>
                  </a:lnTo>
                  <a:lnTo>
                    <a:pt x="12" y="457"/>
                  </a:lnTo>
                  <a:lnTo>
                    <a:pt x="177" y="368"/>
                  </a:lnTo>
                  <a:lnTo>
                    <a:pt x="177" y="4330"/>
                  </a:lnTo>
                  <a:lnTo>
                    <a:pt x="139" y="4572"/>
                  </a:lnTo>
                  <a:lnTo>
                    <a:pt x="406" y="443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9" name="object 6599"/>
            <p:cNvSpPr/>
            <p:nvPr/>
          </p:nvSpPr>
          <p:spPr>
            <a:xfrm>
              <a:off x="4116715" y="6003666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95" y="0"/>
                  </a:moveTo>
                  <a:lnTo>
                    <a:pt x="0" y="292"/>
                  </a:lnTo>
                  <a:lnTo>
                    <a:pt x="12" y="508"/>
                  </a:lnTo>
                  <a:lnTo>
                    <a:pt x="279" y="368"/>
                  </a:lnTo>
                  <a:lnTo>
                    <a:pt x="279" y="4330"/>
                  </a:lnTo>
                  <a:lnTo>
                    <a:pt x="126" y="4419"/>
                  </a:lnTo>
                  <a:lnTo>
                    <a:pt x="139" y="4622"/>
                  </a:lnTo>
                  <a:lnTo>
                    <a:pt x="495" y="44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0" name="object 6600"/>
            <p:cNvSpPr/>
            <p:nvPr/>
          </p:nvSpPr>
          <p:spPr>
            <a:xfrm>
              <a:off x="4115236" y="6001245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0"/>
                  </a:moveTo>
                  <a:lnTo>
                    <a:pt x="0" y="3327"/>
                  </a:lnTo>
                  <a:lnTo>
                    <a:pt x="0" y="7988"/>
                  </a:lnTo>
                  <a:lnTo>
                    <a:pt x="165" y="8077"/>
                  </a:lnTo>
                  <a:lnTo>
                    <a:pt x="215" y="7848"/>
                  </a:lnTo>
                  <a:lnTo>
                    <a:pt x="215" y="3429"/>
                  </a:lnTo>
                  <a:lnTo>
                    <a:pt x="5537" y="355"/>
                  </a:lnTo>
                  <a:lnTo>
                    <a:pt x="5537" y="4787"/>
                  </a:lnTo>
                  <a:lnTo>
                    <a:pt x="5715" y="4876"/>
                  </a:lnTo>
                  <a:lnTo>
                    <a:pt x="5765" y="4660"/>
                  </a:lnTo>
                  <a:lnTo>
                    <a:pt x="5930" y="101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1" name="object 6601"/>
            <p:cNvSpPr/>
            <p:nvPr/>
          </p:nvSpPr>
          <p:spPr>
            <a:xfrm>
              <a:off x="4115396" y="6001334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53" y="0"/>
                  </a:moveTo>
                  <a:lnTo>
                    <a:pt x="1943" y="2209"/>
                  </a:lnTo>
                  <a:lnTo>
                    <a:pt x="0" y="3352"/>
                  </a:lnTo>
                  <a:lnTo>
                    <a:pt x="0" y="8001"/>
                  </a:lnTo>
                  <a:lnTo>
                    <a:pt x="215" y="7874"/>
                  </a:lnTo>
                  <a:lnTo>
                    <a:pt x="215" y="3441"/>
                  </a:lnTo>
                  <a:lnTo>
                    <a:pt x="1955" y="2451"/>
                  </a:lnTo>
                  <a:lnTo>
                    <a:pt x="5537" y="368"/>
                  </a:lnTo>
                  <a:lnTo>
                    <a:pt x="5537" y="4787"/>
                  </a:lnTo>
                  <a:lnTo>
                    <a:pt x="5753" y="4660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2" name="object 6602"/>
            <p:cNvSpPr/>
            <p:nvPr/>
          </p:nvSpPr>
          <p:spPr>
            <a:xfrm>
              <a:off x="4123534" y="599687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0"/>
                  </a:moveTo>
                  <a:lnTo>
                    <a:pt x="0" y="3047"/>
                  </a:lnTo>
                  <a:lnTo>
                    <a:pt x="0" y="7480"/>
                  </a:lnTo>
                  <a:lnTo>
                    <a:pt x="5270" y="4432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3" name="object 6603"/>
            <p:cNvSpPr/>
            <p:nvPr/>
          </p:nvSpPr>
          <p:spPr>
            <a:xfrm>
              <a:off x="4124210" y="5998032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209" y="317"/>
                  </a:moveTo>
                  <a:lnTo>
                    <a:pt x="965" y="1054"/>
                  </a:lnTo>
                  <a:lnTo>
                    <a:pt x="0" y="5816"/>
                  </a:lnTo>
                  <a:lnTo>
                    <a:pt x="1257" y="5105"/>
                  </a:lnTo>
                  <a:lnTo>
                    <a:pt x="2209" y="317"/>
                  </a:lnTo>
                  <a:close/>
                </a:path>
                <a:path w="3175" h="6350">
                  <a:moveTo>
                    <a:pt x="2755" y="0"/>
                  </a:moveTo>
                  <a:lnTo>
                    <a:pt x="2362" y="241"/>
                  </a:lnTo>
                  <a:lnTo>
                    <a:pt x="1384" y="5003"/>
                  </a:lnTo>
                  <a:lnTo>
                    <a:pt x="1816" y="4762"/>
                  </a:lnTo>
                  <a:lnTo>
                    <a:pt x="275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4" name="object 6604"/>
            <p:cNvSpPr/>
            <p:nvPr/>
          </p:nvSpPr>
          <p:spPr>
            <a:xfrm>
              <a:off x="4123402" y="599692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5" y="7124"/>
                  </a:lnTo>
                  <a:lnTo>
                    <a:pt x="228" y="7124"/>
                  </a:lnTo>
                  <a:lnTo>
                    <a:pt x="228" y="3162"/>
                  </a:lnTo>
                  <a:lnTo>
                    <a:pt x="5079" y="355"/>
                  </a:lnTo>
                  <a:lnTo>
                    <a:pt x="5295" y="355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55"/>
                  </a:moveTo>
                  <a:lnTo>
                    <a:pt x="5079" y="355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5" y="7124"/>
                  </a:lnTo>
                  <a:lnTo>
                    <a:pt x="5295" y="4419"/>
                  </a:lnTo>
                  <a:lnTo>
                    <a:pt x="5295" y="35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5" name="object 6605"/>
            <p:cNvSpPr/>
            <p:nvPr/>
          </p:nvSpPr>
          <p:spPr>
            <a:xfrm>
              <a:off x="4123499" y="599697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5" y="7124"/>
                  </a:lnTo>
                  <a:lnTo>
                    <a:pt x="228" y="7124"/>
                  </a:lnTo>
                  <a:lnTo>
                    <a:pt x="228" y="3149"/>
                  </a:lnTo>
                  <a:lnTo>
                    <a:pt x="5079" y="355"/>
                  </a:lnTo>
                  <a:lnTo>
                    <a:pt x="5295" y="355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55"/>
                  </a:moveTo>
                  <a:lnTo>
                    <a:pt x="5079" y="355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5" y="7124"/>
                  </a:lnTo>
                  <a:lnTo>
                    <a:pt x="5295" y="4419"/>
                  </a:lnTo>
                  <a:lnTo>
                    <a:pt x="5295" y="3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6" name="object 6606"/>
            <p:cNvSpPr/>
            <p:nvPr/>
          </p:nvSpPr>
          <p:spPr>
            <a:xfrm>
              <a:off x="4126786" y="599778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6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177" y="368"/>
                  </a:lnTo>
                  <a:lnTo>
                    <a:pt x="177" y="4343"/>
                  </a:lnTo>
                  <a:lnTo>
                    <a:pt x="139" y="4597"/>
                  </a:lnTo>
                  <a:lnTo>
                    <a:pt x="406" y="444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7" name="object 6607"/>
            <p:cNvSpPr/>
            <p:nvPr/>
          </p:nvSpPr>
          <p:spPr>
            <a:xfrm>
              <a:off x="4126789" y="599785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95" y="0"/>
                  </a:moveTo>
                  <a:lnTo>
                    <a:pt x="0" y="292"/>
                  </a:lnTo>
                  <a:lnTo>
                    <a:pt x="12" y="508"/>
                  </a:lnTo>
                  <a:lnTo>
                    <a:pt x="253" y="368"/>
                  </a:lnTo>
                  <a:lnTo>
                    <a:pt x="253" y="4330"/>
                  </a:lnTo>
                  <a:lnTo>
                    <a:pt x="139" y="4635"/>
                  </a:lnTo>
                  <a:lnTo>
                    <a:pt x="495" y="44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8" name="object 6608"/>
            <p:cNvSpPr/>
            <p:nvPr/>
          </p:nvSpPr>
          <p:spPr>
            <a:xfrm>
              <a:off x="4124741" y="5998963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6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177" y="368"/>
                  </a:lnTo>
                  <a:lnTo>
                    <a:pt x="177" y="4343"/>
                  </a:lnTo>
                  <a:lnTo>
                    <a:pt x="139" y="4584"/>
                  </a:lnTo>
                  <a:lnTo>
                    <a:pt x="406" y="4444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9" name="object 6609"/>
            <p:cNvSpPr/>
            <p:nvPr/>
          </p:nvSpPr>
          <p:spPr>
            <a:xfrm>
              <a:off x="4124754" y="5999033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82" y="0"/>
                  </a:moveTo>
                  <a:lnTo>
                    <a:pt x="0" y="292"/>
                  </a:lnTo>
                  <a:lnTo>
                    <a:pt x="0" y="508"/>
                  </a:lnTo>
                  <a:lnTo>
                    <a:pt x="266" y="355"/>
                  </a:lnTo>
                  <a:lnTo>
                    <a:pt x="266" y="4330"/>
                  </a:lnTo>
                  <a:lnTo>
                    <a:pt x="127" y="4419"/>
                  </a:lnTo>
                  <a:lnTo>
                    <a:pt x="127" y="4622"/>
                  </a:lnTo>
                  <a:lnTo>
                    <a:pt x="482" y="443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0" name="object 6610"/>
            <p:cNvSpPr/>
            <p:nvPr/>
          </p:nvSpPr>
          <p:spPr>
            <a:xfrm>
              <a:off x="4123265" y="5996611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0"/>
                  </a:moveTo>
                  <a:lnTo>
                    <a:pt x="0" y="3327"/>
                  </a:lnTo>
                  <a:lnTo>
                    <a:pt x="0" y="7975"/>
                  </a:lnTo>
                  <a:lnTo>
                    <a:pt x="165" y="8077"/>
                  </a:lnTo>
                  <a:lnTo>
                    <a:pt x="228" y="7848"/>
                  </a:lnTo>
                  <a:lnTo>
                    <a:pt x="228" y="3429"/>
                  </a:lnTo>
                  <a:lnTo>
                    <a:pt x="5537" y="355"/>
                  </a:lnTo>
                  <a:lnTo>
                    <a:pt x="5537" y="4787"/>
                  </a:lnTo>
                  <a:lnTo>
                    <a:pt x="5715" y="4876"/>
                  </a:lnTo>
                  <a:lnTo>
                    <a:pt x="5765" y="4660"/>
                  </a:lnTo>
                  <a:lnTo>
                    <a:pt x="5930" y="88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1" name="object 6611"/>
            <p:cNvSpPr/>
            <p:nvPr/>
          </p:nvSpPr>
          <p:spPr>
            <a:xfrm>
              <a:off x="4123423" y="5996711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78" y="0"/>
                  </a:moveTo>
                  <a:lnTo>
                    <a:pt x="1955" y="2209"/>
                  </a:lnTo>
                  <a:lnTo>
                    <a:pt x="0" y="3340"/>
                  </a:lnTo>
                  <a:lnTo>
                    <a:pt x="0" y="7988"/>
                  </a:lnTo>
                  <a:lnTo>
                    <a:pt x="215" y="7848"/>
                  </a:lnTo>
                  <a:lnTo>
                    <a:pt x="215" y="3429"/>
                  </a:lnTo>
                  <a:lnTo>
                    <a:pt x="1955" y="2425"/>
                  </a:lnTo>
                  <a:lnTo>
                    <a:pt x="5549" y="368"/>
                  </a:lnTo>
                  <a:lnTo>
                    <a:pt x="5549" y="4787"/>
                  </a:lnTo>
                  <a:lnTo>
                    <a:pt x="5778" y="4660"/>
                  </a:lnTo>
                  <a:lnTo>
                    <a:pt x="57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2" name="object 6612"/>
            <p:cNvSpPr/>
            <p:nvPr/>
          </p:nvSpPr>
          <p:spPr>
            <a:xfrm>
              <a:off x="4131566" y="599224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0"/>
                  </a:moveTo>
                  <a:lnTo>
                    <a:pt x="0" y="3035"/>
                  </a:lnTo>
                  <a:lnTo>
                    <a:pt x="0" y="7480"/>
                  </a:lnTo>
                  <a:lnTo>
                    <a:pt x="5270" y="4432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3" name="object 6613"/>
            <p:cNvSpPr/>
            <p:nvPr/>
          </p:nvSpPr>
          <p:spPr>
            <a:xfrm>
              <a:off x="4132237" y="5993371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209" y="342"/>
                  </a:moveTo>
                  <a:lnTo>
                    <a:pt x="965" y="1079"/>
                  </a:lnTo>
                  <a:lnTo>
                    <a:pt x="0" y="5842"/>
                  </a:lnTo>
                  <a:lnTo>
                    <a:pt x="1257" y="5118"/>
                  </a:lnTo>
                  <a:lnTo>
                    <a:pt x="2209" y="342"/>
                  </a:lnTo>
                  <a:close/>
                </a:path>
                <a:path w="3175" h="6350">
                  <a:moveTo>
                    <a:pt x="2768" y="0"/>
                  </a:moveTo>
                  <a:lnTo>
                    <a:pt x="2374" y="266"/>
                  </a:lnTo>
                  <a:lnTo>
                    <a:pt x="1397" y="5029"/>
                  </a:lnTo>
                  <a:lnTo>
                    <a:pt x="1828" y="4787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4" name="object 6614"/>
            <p:cNvSpPr/>
            <p:nvPr/>
          </p:nvSpPr>
          <p:spPr>
            <a:xfrm>
              <a:off x="4131434" y="5992279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73"/>
                  </a:lnTo>
                  <a:lnTo>
                    <a:pt x="0" y="7493"/>
                  </a:lnTo>
                  <a:lnTo>
                    <a:pt x="637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68"/>
                  </a:lnTo>
                  <a:lnTo>
                    <a:pt x="5295" y="368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68"/>
                  </a:moveTo>
                  <a:lnTo>
                    <a:pt x="5079" y="368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37" y="7124"/>
                  </a:lnTo>
                  <a:lnTo>
                    <a:pt x="5295" y="4432"/>
                  </a:lnTo>
                  <a:lnTo>
                    <a:pt x="5295" y="3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5" name="object 6615"/>
            <p:cNvSpPr/>
            <p:nvPr/>
          </p:nvSpPr>
          <p:spPr>
            <a:xfrm>
              <a:off x="4131530" y="599234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308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38" y="7111"/>
                  </a:lnTo>
                  <a:lnTo>
                    <a:pt x="228" y="7111"/>
                  </a:lnTo>
                  <a:lnTo>
                    <a:pt x="228" y="3162"/>
                  </a:lnTo>
                  <a:lnTo>
                    <a:pt x="5079" y="355"/>
                  </a:lnTo>
                  <a:lnTo>
                    <a:pt x="5308" y="355"/>
                  </a:lnTo>
                  <a:lnTo>
                    <a:pt x="5308" y="0"/>
                  </a:lnTo>
                  <a:close/>
                </a:path>
                <a:path w="5714" h="7620">
                  <a:moveTo>
                    <a:pt x="5308" y="355"/>
                  </a:moveTo>
                  <a:lnTo>
                    <a:pt x="5079" y="355"/>
                  </a:lnTo>
                  <a:lnTo>
                    <a:pt x="5079" y="4317"/>
                  </a:lnTo>
                  <a:lnTo>
                    <a:pt x="228" y="7111"/>
                  </a:lnTo>
                  <a:lnTo>
                    <a:pt x="638" y="7111"/>
                  </a:lnTo>
                  <a:lnTo>
                    <a:pt x="5308" y="4419"/>
                  </a:lnTo>
                  <a:lnTo>
                    <a:pt x="5308" y="3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6" name="object 6616"/>
            <p:cNvSpPr/>
            <p:nvPr/>
          </p:nvSpPr>
          <p:spPr>
            <a:xfrm>
              <a:off x="4134817" y="5993149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6" y="0"/>
                  </a:moveTo>
                  <a:lnTo>
                    <a:pt x="0" y="253"/>
                  </a:lnTo>
                  <a:lnTo>
                    <a:pt x="12" y="469"/>
                  </a:lnTo>
                  <a:lnTo>
                    <a:pt x="177" y="368"/>
                  </a:lnTo>
                  <a:lnTo>
                    <a:pt x="177" y="4343"/>
                  </a:lnTo>
                  <a:lnTo>
                    <a:pt x="139" y="4597"/>
                  </a:lnTo>
                  <a:lnTo>
                    <a:pt x="406" y="443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7" name="object 6617"/>
            <p:cNvSpPr/>
            <p:nvPr/>
          </p:nvSpPr>
          <p:spPr>
            <a:xfrm>
              <a:off x="4134830" y="5993219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82" y="0"/>
                  </a:moveTo>
                  <a:lnTo>
                    <a:pt x="0" y="292"/>
                  </a:lnTo>
                  <a:lnTo>
                    <a:pt x="0" y="508"/>
                  </a:lnTo>
                  <a:lnTo>
                    <a:pt x="266" y="355"/>
                  </a:lnTo>
                  <a:lnTo>
                    <a:pt x="266" y="4330"/>
                  </a:lnTo>
                  <a:lnTo>
                    <a:pt x="127" y="4419"/>
                  </a:lnTo>
                  <a:lnTo>
                    <a:pt x="127" y="4622"/>
                  </a:lnTo>
                  <a:lnTo>
                    <a:pt x="482" y="443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8" name="object 6618"/>
            <p:cNvSpPr/>
            <p:nvPr/>
          </p:nvSpPr>
          <p:spPr>
            <a:xfrm>
              <a:off x="4132783" y="5994329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393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165" y="368"/>
                  </a:lnTo>
                  <a:lnTo>
                    <a:pt x="165" y="4343"/>
                  </a:lnTo>
                  <a:lnTo>
                    <a:pt x="127" y="4584"/>
                  </a:lnTo>
                  <a:lnTo>
                    <a:pt x="393" y="443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9" name="object 6619"/>
            <p:cNvSpPr/>
            <p:nvPr/>
          </p:nvSpPr>
          <p:spPr>
            <a:xfrm>
              <a:off x="4132785" y="5994399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82" y="0"/>
                  </a:moveTo>
                  <a:lnTo>
                    <a:pt x="0" y="292"/>
                  </a:lnTo>
                  <a:lnTo>
                    <a:pt x="0" y="508"/>
                  </a:lnTo>
                  <a:lnTo>
                    <a:pt x="266" y="355"/>
                  </a:lnTo>
                  <a:lnTo>
                    <a:pt x="266" y="4330"/>
                  </a:lnTo>
                  <a:lnTo>
                    <a:pt x="127" y="4406"/>
                  </a:lnTo>
                  <a:lnTo>
                    <a:pt x="127" y="4622"/>
                  </a:lnTo>
                  <a:lnTo>
                    <a:pt x="482" y="4419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0" name="object 6620"/>
            <p:cNvSpPr/>
            <p:nvPr/>
          </p:nvSpPr>
          <p:spPr>
            <a:xfrm>
              <a:off x="4131298" y="5991979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0"/>
                  </a:moveTo>
                  <a:lnTo>
                    <a:pt x="0" y="3327"/>
                  </a:lnTo>
                  <a:lnTo>
                    <a:pt x="0" y="7988"/>
                  </a:lnTo>
                  <a:lnTo>
                    <a:pt x="165" y="8064"/>
                  </a:lnTo>
                  <a:lnTo>
                    <a:pt x="215" y="7848"/>
                  </a:lnTo>
                  <a:lnTo>
                    <a:pt x="215" y="3429"/>
                  </a:lnTo>
                  <a:lnTo>
                    <a:pt x="5537" y="355"/>
                  </a:lnTo>
                  <a:lnTo>
                    <a:pt x="5537" y="4787"/>
                  </a:lnTo>
                  <a:lnTo>
                    <a:pt x="5702" y="4876"/>
                  </a:lnTo>
                  <a:lnTo>
                    <a:pt x="5765" y="4660"/>
                  </a:lnTo>
                  <a:lnTo>
                    <a:pt x="5930" y="88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1" name="object 6621"/>
            <p:cNvSpPr/>
            <p:nvPr/>
          </p:nvSpPr>
          <p:spPr>
            <a:xfrm>
              <a:off x="4131462" y="5992063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53" y="0"/>
                  </a:moveTo>
                  <a:lnTo>
                    <a:pt x="1943" y="2209"/>
                  </a:lnTo>
                  <a:lnTo>
                    <a:pt x="0" y="3352"/>
                  </a:lnTo>
                  <a:lnTo>
                    <a:pt x="0" y="8001"/>
                  </a:lnTo>
                  <a:lnTo>
                    <a:pt x="215" y="7874"/>
                  </a:lnTo>
                  <a:lnTo>
                    <a:pt x="215" y="3441"/>
                  </a:lnTo>
                  <a:lnTo>
                    <a:pt x="1955" y="2451"/>
                  </a:lnTo>
                  <a:lnTo>
                    <a:pt x="5537" y="368"/>
                  </a:lnTo>
                  <a:lnTo>
                    <a:pt x="5537" y="4800"/>
                  </a:lnTo>
                  <a:lnTo>
                    <a:pt x="5753" y="4673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2" name="object 6622"/>
            <p:cNvSpPr/>
            <p:nvPr/>
          </p:nvSpPr>
          <p:spPr>
            <a:xfrm>
              <a:off x="4139596" y="598760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0"/>
                  </a:moveTo>
                  <a:lnTo>
                    <a:pt x="0" y="3035"/>
                  </a:lnTo>
                  <a:lnTo>
                    <a:pt x="0" y="7480"/>
                  </a:lnTo>
                  <a:lnTo>
                    <a:pt x="5270" y="4432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3" name="object 6623"/>
            <p:cNvSpPr/>
            <p:nvPr/>
          </p:nvSpPr>
          <p:spPr>
            <a:xfrm>
              <a:off x="4140276" y="5988761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209" y="317"/>
                  </a:moveTo>
                  <a:lnTo>
                    <a:pt x="965" y="1054"/>
                  </a:lnTo>
                  <a:lnTo>
                    <a:pt x="0" y="5816"/>
                  </a:lnTo>
                  <a:lnTo>
                    <a:pt x="1257" y="5092"/>
                  </a:lnTo>
                  <a:lnTo>
                    <a:pt x="2209" y="317"/>
                  </a:lnTo>
                  <a:close/>
                </a:path>
                <a:path w="3175" h="6350">
                  <a:moveTo>
                    <a:pt x="2755" y="0"/>
                  </a:moveTo>
                  <a:lnTo>
                    <a:pt x="2362" y="241"/>
                  </a:lnTo>
                  <a:lnTo>
                    <a:pt x="1384" y="5003"/>
                  </a:lnTo>
                  <a:lnTo>
                    <a:pt x="1816" y="4762"/>
                  </a:lnTo>
                  <a:lnTo>
                    <a:pt x="275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4" name="object 6624"/>
            <p:cNvSpPr/>
            <p:nvPr/>
          </p:nvSpPr>
          <p:spPr>
            <a:xfrm>
              <a:off x="4139464" y="598764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308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9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68"/>
                  </a:lnTo>
                  <a:lnTo>
                    <a:pt x="5308" y="368"/>
                  </a:lnTo>
                  <a:lnTo>
                    <a:pt x="5308" y="0"/>
                  </a:lnTo>
                  <a:close/>
                </a:path>
                <a:path w="5714" h="7620">
                  <a:moveTo>
                    <a:pt x="5308" y="368"/>
                  </a:moveTo>
                  <a:lnTo>
                    <a:pt x="5079" y="368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9" y="7124"/>
                  </a:lnTo>
                  <a:lnTo>
                    <a:pt x="5308" y="4432"/>
                  </a:lnTo>
                  <a:lnTo>
                    <a:pt x="5308" y="3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5" name="object 6625"/>
            <p:cNvSpPr/>
            <p:nvPr/>
          </p:nvSpPr>
          <p:spPr>
            <a:xfrm>
              <a:off x="4139557" y="598770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60"/>
                  </a:lnTo>
                  <a:lnTo>
                    <a:pt x="0" y="7493"/>
                  </a:lnTo>
                  <a:lnTo>
                    <a:pt x="637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68"/>
                  </a:lnTo>
                  <a:lnTo>
                    <a:pt x="5295" y="368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68"/>
                  </a:moveTo>
                  <a:lnTo>
                    <a:pt x="5079" y="368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37" y="7124"/>
                  </a:lnTo>
                  <a:lnTo>
                    <a:pt x="5295" y="4432"/>
                  </a:lnTo>
                  <a:lnTo>
                    <a:pt x="5295" y="3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6" name="object 6626"/>
            <p:cNvSpPr/>
            <p:nvPr/>
          </p:nvSpPr>
          <p:spPr>
            <a:xfrm>
              <a:off x="4142859" y="5988520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393" y="0"/>
                  </a:moveTo>
                  <a:lnTo>
                    <a:pt x="0" y="241"/>
                  </a:lnTo>
                  <a:lnTo>
                    <a:pt x="0" y="457"/>
                  </a:lnTo>
                  <a:lnTo>
                    <a:pt x="165" y="368"/>
                  </a:lnTo>
                  <a:lnTo>
                    <a:pt x="165" y="4330"/>
                  </a:lnTo>
                  <a:lnTo>
                    <a:pt x="127" y="4584"/>
                  </a:lnTo>
                  <a:lnTo>
                    <a:pt x="393" y="443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7" name="object 6627"/>
            <p:cNvSpPr/>
            <p:nvPr/>
          </p:nvSpPr>
          <p:spPr>
            <a:xfrm>
              <a:off x="4142847" y="598857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95" y="0"/>
                  </a:moveTo>
                  <a:lnTo>
                    <a:pt x="0" y="292"/>
                  </a:lnTo>
                  <a:lnTo>
                    <a:pt x="12" y="508"/>
                  </a:lnTo>
                  <a:lnTo>
                    <a:pt x="279" y="368"/>
                  </a:lnTo>
                  <a:lnTo>
                    <a:pt x="279" y="4330"/>
                  </a:lnTo>
                  <a:lnTo>
                    <a:pt x="139" y="4419"/>
                  </a:lnTo>
                  <a:lnTo>
                    <a:pt x="139" y="4635"/>
                  </a:lnTo>
                  <a:lnTo>
                    <a:pt x="495" y="44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8" name="object 6628"/>
            <p:cNvSpPr/>
            <p:nvPr/>
          </p:nvSpPr>
          <p:spPr>
            <a:xfrm>
              <a:off x="4140813" y="5989702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393" y="0"/>
                  </a:moveTo>
                  <a:lnTo>
                    <a:pt x="0" y="241"/>
                  </a:lnTo>
                  <a:lnTo>
                    <a:pt x="0" y="457"/>
                  </a:lnTo>
                  <a:lnTo>
                    <a:pt x="165" y="368"/>
                  </a:lnTo>
                  <a:lnTo>
                    <a:pt x="165" y="4330"/>
                  </a:lnTo>
                  <a:lnTo>
                    <a:pt x="127" y="4584"/>
                  </a:lnTo>
                  <a:lnTo>
                    <a:pt x="393" y="4432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9" name="object 6629"/>
            <p:cNvSpPr/>
            <p:nvPr/>
          </p:nvSpPr>
          <p:spPr>
            <a:xfrm>
              <a:off x="4140817" y="5989759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82" y="0"/>
                  </a:moveTo>
                  <a:lnTo>
                    <a:pt x="0" y="292"/>
                  </a:lnTo>
                  <a:lnTo>
                    <a:pt x="0" y="508"/>
                  </a:lnTo>
                  <a:lnTo>
                    <a:pt x="266" y="368"/>
                  </a:lnTo>
                  <a:lnTo>
                    <a:pt x="266" y="4330"/>
                  </a:lnTo>
                  <a:lnTo>
                    <a:pt x="127" y="4419"/>
                  </a:lnTo>
                  <a:lnTo>
                    <a:pt x="127" y="4622"/>
                  </a:lnTo>
                  <a:lnTo>
                    <a:pt x="482" y="443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0" name="object 6630"/>
            <p:cNvSpPr/>
            <p:nvPr/>
          </p:nvSpPr>
          <p:spPr>
            <a:xfrm>
              <a:off x="4139329" y="5987345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0"/>
                  </a:moveTo>
                  <a:lnTo>
                    <a:pt x="0" y="3327"/>
                  </a:lnTo>
                  <a:lnTo>
                    <a:pt x="0" y="7975"/>
                  </a:lnTo>
                  <a:lnTo>
                    <a:pt x="165" y="8064"/>
                  </a:lnTo>
                  <a:lnTo>
                    <a:pt x="215" y="7848"/>
                  </a:lnTo>
                  <a:lnTo>
                    <a:pt x="215" y="3416"/>
                  </a:lnTo>
                  <a:lnTo>
                    <a:pt x="5537" y="355"/>
                  </a:lnTo>
                  <a:lnTo>
                    <a:pt x="5537" y="4787"/>
                  </a:lnTo>
                  <a:lnTo>
                    <a:pt x="5702" y="4876"/>
                  </a:lnTo>
                  <a:lnTo>
                    <a:pt x="5765" y="4660"/>
                  </a:lnTo>
                  <a:lnTo>
                    <a:pt x="5930" y="88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1" name="object 6631"/>
            <p:cNvSpPr/>
            <p:nvPr/>
          </p:nvSpPr>
          <p:spPr>
            <a:xfrm>
              <a:off x="4139488" y="5987427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53" y="0"/>
                  </a:moveTo>
                  <a:lnTo>
                    <a:pt x="1943" y="2209"/>
                  </a:lnTo>
                  <a:lnTo>
                    <a:pt x="0" y="3352"/>
                  </a:lnTo>
                  <a:lnTo>
                    <a:pt x="0" y="8001"/>
                  </a:lnTo>
                  <a:lnTo>
                    <a:pt x="215" y="7874"/>
                  </a:lnTo>
                  <a:lnTo>
                    <a:pt x="215" y="3441"/>
                  </a:lnTo>
                  <a:lnTo>
                    <a:pt x="1955" y="2451"/>
                  </a:lnTo>
                  <a:lnTo>
                    <a:pt x="5537" y="368"/>
                  </a:lnTo>
                  <a:lnTo>
                    <a:pt x="5537" y="4787"/>
                  </a:lnTo>
                  <a:lnTo>
                    <a:pt x="5753" y="4673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2" name="object 6632"/>
            <p:cNvSpPr/>
            <p:nvPr/>
          </p:nvSpPr>
          <p:spPr>
            <a:xfrm>
              <a:off x="4123534" y="598902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0"/>
                  </a:moveTo>
                  <a:lnTo>
                    <a:pt x="0" y="3047"/>
                  </a:lnTo>
                  <a:lnTo>
                    <a:pt x="0" y="7492"/>
                  </a:lnTo>
                  <a:lnTo>
                    <a:pt x="5270" y="4432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3" name="object 6633"/>
            <p:cNvSpPr/>
            <p:nvPr/>
          </p:nvSpPr>
          <p:spPr>
            <a:xfrm>
              <a:off x="4124210" y="5990183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209" y="330"/>
                  </a:moveTo>
                  <a:lnTo>
                    <a:pt x="965" y="1066"/>
                  </a:lnTo>
                  <a:lnTo>
                    <a:pt x="0" y="5829"/>
                  </a:lnTo>
                  <a:lnTo>
                    <a:pt x="1257" y="5105"/>
                  </a:lnTo>
                  <a:lnTo>
                    <a:pt x="2209" y="330"/>
                  </a:lnTo>
                  <a:close/>
                </a:path>
                <a:path w="3175" h="6350">
                  <a:moveTo>
                    <a:pt x="2755" y="0"/>
                  </a:moveTo>
                  <a:lnTo>
                    <a:pt x="2362" y="241"/>
                  </a:lnTo>
                  <a:lnTo>
                    <a:pt x="1384" y="5003"/>
                  </a:lnTo>
                  <a:lnTo>
                    <a:pt x="1816" y="4762"/>
                  </a:lnTo>
                  <a:lnTo>
                    <a:pt x="275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4" name="object 6634"/>
            <p:cNvSpPr/>
            <p:nvPr/>
          </p:nvSpPr>
          <p:spPr>
            <a:xfrm>
              <a:off x="4123402" y="598907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7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68"/>
                  </a:lnTo>
                  <a:lnTo>
                    <a:pt x="5295" y="368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68"/>
                  </a:moveTo>
                  <a:lnTo>
                    <a:pt x="5079" y="368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7" y="7124"/>
                  </a:lnTo>
                  <a:lnTo>
                    <a:pt x="5295" y="4432"/>
                  </a:lnTo>
                  <a:lnTo>
                    <a:pt x="5295" y="368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5" name="object 6635"/>
            <p:cNvSpPr/>
            <p:nvPr/>
          </p:nvSpPr>
          <p:spPr>
            <a:xfrm>
              <a:off x="4123499" y="5989127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7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68"/>
                  </a:lnTo>
                  <a:lnTo>
                    <a:pt x="5295" y="368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68"/>
                  </a:moveTo>
                  <a:lnTo>
                    <a:pt x="5079" y="368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7" y="7124"/>
                  </a:lnTo>
                  <a:lnTo>
                    <a:pt x="5295" y="4432"/>
                  </a:lnTo>
                  <a:lnTo>
                    <a:pt x="5295" y="368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6" name="object 6636"/>
            <p:cNvSpPr/>
            <p:nvPr/>
          </p:nvSpPr>
          <p:spPr>
            <a:xfrm>
              <a:off x="4126786" y="5989947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6" y="0"/>
                  </a:moveTo>
                  <a:lnTo>
                    <a:pt x="0" y="241"/>
                  </a:lnTo>
                  <a:lnTo>
                    <a:pt x="12" y="457"/>
                  </a:lnTo>
                  <a:lnTo>
                    <a:pt x="177" y="368"/>
                  </a:lnTo>
                  <a:lnTo>
                    <a:pt x="177" y="4330"/>
                  </a:lnTo>
                  <a:lnTo>
                    <a:pt x="139" y="4584"/>
                  </a:lnTo>
                  <a:lnTo>
                    <a:pt x="406" y="443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7" name="object 6637"/>
            <p:cNvSpPr/>
            <p:nvPr/>
          </p:nvSpPr>
          <p:spPr>
            <a:xfrm>
              <a:off x="4126789" y="5990003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95" y="0"/>
                  </a:moveTo>
                  <a:lnTo>
                    <a:pt x="0" y="292"/>
                  </a:lnTo>
                  <a:lnTo>
                    <a:pt x="12" y="508"/>
                  </a:lnTo>
                  <a:lnTo>
                    <a:pt x="253" y="368"/>
                  </a:lnTo>
                  <a:lnTo>
                    <a:pt x="253" y="4330"/>
                  </a:lnTo>
                  <a:lnTo>
                    <a:pt x="139" y="4635"/>
                  </a:lnTo>
                  <a:lnTo>
                    <a:pt x="495" y="44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8" name="object 6638"/>
            <p:cNvSpPr/>
            <p:nvPr/>
          </p:nvSpPr>
          <p:spPr>
            <a:xfrm>
              <a:off x="4124741" y="5991128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6" y="0"/>
                  </a:moveTo>
                  <a:lnTo>
                    <a:pt x="0" y="241"/>
                  </a:lnTo>
                  <a:lnTo>
                    <a:pt x="12" y="457"/>
                  </a:lnTo>
                  <a:lnTo>
                    <a:pt x="177" y="368"/>
                  </a:lnTo>
                  <a:lnTo>
                    <a:pt x="177" y="4330"/>
                  </a:lnTo>
                  <a:lnTo>
                    <a:pt x="139" y="4584"/>
                  </a:lnTo>
                  <a:lnTo>
                    <a:pt x="406" y="443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9" name="object 6639"/>
            <p:cNvSpPr/>
            <p:nvPr/>
          </p:nvSpPr>
          <p:spPr>
            <a:xfrm>
              <a:off x="4124754" y="5991184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82" y="0"/>
                  </a:moveTo>
                  <a:lnTo>
                    <a:pt x="0" y="292"/>
                  </a:lnTo>
                  <a:lnTo>
                    <a:pt x="0" y="508"/>
                  </a:lnTo>
                  <a:lnTo>
                    <a:pt x="266" y="368"/>
                  </a:lnTo>
                  <a:lnTo>
                    <a:pt x="266" y="4330"/>
                  </a:lnTo>
                  <a:lnTo>
                    <a:pt x="127" y="4419"/>
                  </a:lnTo>
                  <a:lnTo>
                    <a:pt x="127" y="4622"/>
                  </a:lnTo>
                  <a:lnTo>
                    <a:pt x="482" y="443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0" name="object 6640"/>
            <p:cNvSpPr/>
            <p:nvPr/>
          </p:nvSpPr>
          <p:spPr>
            <a:xfrm>
              <a:off x="4123265" y="5988760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0"/>
                  </a:moveTo>
                  <a:lnTo>
                    <a:pt x="0" y="3340"/>
                  </a:lnTo>
                  <a:lnTo>
                    <a:pt x="0" y="7988"/>
                  </a:lnTo>
                  <a:lnTo>
                    <a:pt x="165" y="8077"/>
                  </a:lnTo>
                  <a:lnTo>
                    <a:pt x="228" y="7861"/>
                  </a:lnTo>
                  <a:lnTo>
                    <a:pt x="228" y="3428"/>
                  </a:lnTo>
                  <a:lnTo>
                    <a:pt x="5537" y="368"/>
                  </a:lnTo>
                  <a:lnTo>
                    <a:pt x="5537" y="4800"/>
                  </a:lnTo>
                  <a:lnTo>
                    <a:pt x="5715" y="4889"/>
                  </a:lnTo>
                  <a:lnTo>
                    <a:pt x="5765" y="4673"/>
                  </a:lnTo>
                  <a:lnTo>
                    <a:pt x="5930" y="101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1" name="object 6641"/>
            <p:cNvSpPr/>
            <p:nvPr/>
          </p:nvSpPr>
          <p:spPr>
            <a:xfrm>
              <a:off x="4123423" y="5988862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78" y="0"/>
                  </a:moveTo>
                  <a:lnTo>
                    <a:pt x="1955" y="2209"/>
                  </a:lnTo>
                  <a:lnTo>
                    <a:pt x="0" y="3340"/>
                  </a:lnTo>
                  <a:lnTo>
                    <a:pt x="0" y="7988"/>
                  </a:lnTo>
                  <a:lnTo>
                    <a:pt x="215" y="7861"/>
                  </a:lnTo>
                  <a:lnTo>
                    <a:pt x="215" y="3429"/>
                  </a:lnTo>
                  <a:lnTo>
                    <a:pt x="1955" y="2438"/>
                  </a:lnTo>
                  <a:lnTo>
                    <a:pt x="5549" y="368"/>
                  </a:lnTo>
                  <a:lnTo>
                    <a:pt x="5549" y="4787"/>
                  </a:lnTo>
                  <a:lnTo>
                    <a:pt x="5778" y="4673"/>
                  </a:lnTo>
                  <a:lnTo>
                    <a:pt x="57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2" name="object 6642"/>
            <p:cNvSpPr/>
            <p:nvPr/>
          </p:nvSpPr>
          <p:spPr>
            <a:xfrm>
              <a:off x="4131566" y="598439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70" y="0"/>
                  </a:moveTo>
                  <a:lnTo>
                    <a:pt x="0" y="3047"/>
                  </a:lnTo>
                  <a:lnTo>
                    <a:pt x="0" y="7492"/>
                  </a:lnTo>
                  <a:lnTo>
                    <a:pt x="5270" y="4432"/>
                  </a:lnTo>
                  <a:lnTo>
                    <a:pt x="527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3" name="object 6643"/>
            <p:cNvSpPr/>
            <p:nvPr/>
          </p:nvSpPr>
          <p:spPr>
            <a:xfrm>
              <a:off x="4132237" y="5985548"/>
              <a:ext cx="3175" cy="6350"/>
            </a:xfrm>
            <a:custGeom>
              <a:avLst/>
              <a:gdLst/>
              <a:ahLst/>
              <a:cxnLst/>
              <a:rect l="l" t="t" r="r" b="b"/>
              <a:pathLst>
                <a:path w="3175" h="6350">
                  <a:moveTo>
                    <a:pt x="2209" y="330"/>
                  </a:moveTo>
                  <a:lnTo>
                    <a:pt x="965" y="1066"/>
                  </a:lnTo>
                  <a:lnTo>
                    <a:pt x="0" y="5829"/>
                  </a:lnTo>
                  <a:lnTo>
                    <a:pt x="1257" y="5105"/>
                  </a:lnTo>
                  <a:lnTo>
                    <a:pt x="2209" y="330"/>
                  </a:lnTo>
                  <a:close/>
                </a:path>
                <a:path w="3175" h="6350">
                  <a:moveTo>
                    <a:pt x="2768" y="0"/>
                  </a:moveTo>
                  <a:lnTo>
                    <a:pt x="2374" y="241"/>
                  </a:lnTo>
                  <a:lnTo>
                    <a:pt x="1397" y="5003"/>
                  </a:lnTo>
                  <a:lnTo>
                    <a:pt x="1828" y="4762"/>
                  </a:lnTo>
                  <a:lnTo>
                    <a:pt x="276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4" name="object 6644"/>
            <p:cNvSpPr/>
            <p:nvPr/>
          </p:nvSpPr>
          <p:spPr>
            <a:xfrm>
              <a:off x="4131434" y="598444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295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5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55"/>
                  </a:lnTo>
                  <a:lnTo>
                    <a:pt x="5295" y="355"/>
                  </a:lnTo>
                  <a:lnTo>
                    <a:pt x="5295" y="0"/>
                  </a:lnTo>
                  <a:close/>
                </a:path>
                <a:path w="5714" h="7620">
                  <a:moveTo>
                    <a:pt x="5295" y="355"/>
                  </a:moveTo>
                  <a:lnTo>
                    <a:pt x="5079" y="355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5" y="7124"/>
                  </a:lnTo>
                  <a:lnTo>
                    <a:pt x="5295" y="4419"/>
                  </a:lnTo>
                  <a:lnTo>
                    <a:pt x="5295" y="355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5" name="object 6645"/>
            <p:cNvSpPr/>
            <p:nvPr/>
          </p:nvSpPr>
          <p:spPr>
            <a:xfrm>
              <a:off x="4131530" y="598449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4" h="7620">
                  <a:moveTo>
                    <a:pt x="5308" y="0"/>
                  </a:moveTo>
                  <a:lnTo>
                    <a:pt x="0" y="3060"/>
                  </a:lnTo>
                  <a:lnTo>
                    <a:pt x="0" y="7480"/>
                  </a:lnTo>
                  <a:lnTo>
                    <a:pt x="616" y="7124"/>
                  </a:lnTo>
                  <a:lnTo>
                    <a:pt x="228" y="7124"/>
                  </a:lnTo>
                  <a:lnTo>
                    <a:pt x="228" y="3175"/>
                  </a:lnTo>
                  <a:lnTo>
                    <a:pt x="5079" y="355"/>
                  </a:lnTo>
                  <a:lnTo>
                    <a:pt x="5308" y="355"/>
                  </a:lnTo>
                  <a:lnTo>
                    <a:pt x="5308" y="0"/>
                  </a:lnTo>
                  <a:close/>
                </a:path>
                <a:path w="5714" h="7620">
                  <a:moveTo>
                    <a:pt x="5308" y="355"/>
                  </a:moveTo>
                  <a:lnTo>
                    <a:pt x="5079" y="355"/>
                  </a:lnTo>
                  <a:lnTo>
                    <a:pt x="5079" y="4330"/>
                  </a:lnTo>
                  <a:lnTo>
                    <a:pt x="228" y="7124"/>
                  </a:lnTo>
                  <a:lnTo>
                    <a:pt x="616" y="7124"/>
                  </a:lnTo>
                  <a:lnTo>
                    <a:pt x="5308" y="4419"/>
                  </a:lnTo>
                  <a:lnTo>
                    <a:pt x="5308" y="35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6" name="object 6646"/>
            <p:cNvSpPr/>
            <p:nvPr/>
          </p:nvSpPr>
          <p:spPr>
            <a:xfrm>
              <a:off x="4134817" y="5985313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06" y="0"/>
                  </a:moveTo>
                  <a:lnTo>
                    <a:pt x="0" y="241"/>
                  </a:lnTo>
                  <a:lnTo>
                    <a:pt x="12" y="457"/>
                  </a:lnTo>
                  <a:lnTo>
                    <a:pt x="177" y="368"/>
                  </a:lnTo>
                  <a:lnTo>
                    <a:pt x="177" y="4330"/>
                  </a:lnTo>
                  <a:lnTo>
                    <a:pt x="139" y="4584"/>
                  </a:lnTo>
                  <a:lnTo>
                    <a:pt x="406" y="4432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7" name="object 6647"/>
            <p:cNvSpPr/>
            <p:nvPr/>
          </p:nvSpPr>
          <p:spPr>
            <a:xfrm>
              <a:off x="4134830" y="5985370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82" y="0"/>
                  </a:moveTo>
                  <a:lnTo>
                    <a:pt x="0" y="292"/>
                  </a:lnTo>
                  <a:lnTo>
                    <a:pt x="0" y="508"/>
                  </a:lnTo>
                  <a:lnTo>
                    <a:pt x="266" y="368"/>
                  </a:lnTo>
                  <a:lnTo>
                    <a:pt x="266" y="4330"/>
                  </a:lnTo>
                  <a:lnTo>
                    <a:pt x="127" y="4419"/>
                  </a:lnTo>
                  <a:lnTo>
                    <a:pt x="127" y="4622"/>
                  </a:lnTo>
                  <a:lnTo>
                    <a:pt x="482" y="443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8" name="object 6648"/>
            <p:cNvSpPr/>
            <p:nvPr/>
          </p:nvSpPr>
          <p:spPr>
            <a:xfrm>
              <a:off x="4132783" y="5986483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393" y="0"/>
                  </a:moveTo>
                  <a:lnTo>
                    <a:pt x="0" y="253"/>
                  </a:lnTo>
                  <a:lnTo>
                    <a:pt x="0" y="469"/>
                  </a:lnTo>
                  <a:lnTo>
                    <a:pt x="165" y="380"/>
                  </a:lnTo>
                  <a:lnTo>
                    <a:pt x="165" y="4343"/>
                  </a:lnTo>
                  <a:lnTo>
                    <a:pt x="127" y="4584"/>
                  </a:lnTo>
                  <a:lnTo>
                    <a:pt x="393" y="4444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9" name="object 6649"/>
            <p:cNvSpPr/>
            <p:nvPr/>
          </p:nvSpPr>
          <p:spPr>
            <a:xfrm>
              <a:off x="4132785" y="5986553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5" h="5079">
                  <a:moveTo>
                    <a:pt x="482" y="0"/>
                  </a:moveTo>
                  <a:lnTo>
                    <a:pt x="0" y="292"/>
                  </a:lnTo>
                  <a:lnTo>
                    <a:pt x="0" y="508"/>
                  </a:lnTo>
                  <a:lnTo>
                    <a:pt x="266" y="368"/>
                  </a:lnTo>
                  <a:lnTo>
                    <a:pt x="266" y="4330"/>
                  </a:lnTo>
                  <a:lnTo>
                    <a:pt x="127" y="4419"/>
                  </a:lnTo>
                  <a:lnTo>
                    <a:pt x="127" y="4622"/>
                  </a:lnTo>
                  <a:lnTo>
                    <a:pt x="482" y="443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0" name="object 6650"/>
            <p:cNvSpPr/>
            <p:nvPr/>
          </p:nvSpPr>
          <p:spPr>
            <a:xfrm>
              <a:off x="4131298" y="5984132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65" y="0"/>
                  </a:moveTo>
                  <a:lnTo>
                    <a:pt x="0" y="3327"/>
                  </a:lnTo>
                  <a:lnTo>
                    <a:pt x="0" y="7988"/>
                  </a:lnTo>
                  <a:lnTo>
                    <a:pt x="165" y="8077"/>
                  </a:lnTo>
                  <a:lnTo>
                    <a:pt x="215" y="7848"/>
                  </a:lnTo>
                  <a:lnTo>
                    <a:pt x="215" y="3429"/>
                  </a:lnTo>
                  <a:lnTo>
                    <a:pt x="5537" y="355"/>
                  </a:lnTo>
                  <a:lnTo>
                    <a:pt x="5537" y="4787"/>
                  </a:lnTo>
                  <a:lnTo>
                    <a:pt x="5702" y="4876"/>
                  </a:lnTo>
                  <a:lnTo>
                    <a:pt x="5765" y="4660"/>
                  </a:lnTo>
                  <a:lnTo>
                    <a:pt x="5930" y="101"/>
                  </a:lnTo>
                  <a:lnTo>
                    <a:pt x="5765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1" name="object 6651"/>
            <p:cNvSpPr/>
            <p:nvPr/>
          </p:nvSpPr>
          <p:spPr>
            <a:xfrm>
              <a:off x="4131462" y="5984227"/>
              <a:ext cx="6350" cy="8255"/>
            </a:xfrm>
            <a:custGeom>
              <a:avLst/>
              <a:gdLst/>
              <a:ahLst/>
              <a:cxnLst/>
              <a:rect l="l" t="t" r="r" b="b"/>
              <a:pathLst>
                <a:path w="6350" h="8254">
                  <a:moveTo>
                    <a:pt x="5753" y="0"/>
                  </a:moveTo>
                  <a:lnTo>
                    <a:pt x="1955" y="2209"/>
                  </a:lnTo>
                  <a:lnTo>
                    <a:pt x="0" y="3340"/>
                  </a:lnTo>
                  <a:lnTo>
                    <a:pt x="0" y="7988"/>
                  </a:lnTo>
                  <a:lnTo>
                    <a:pt x="215" y="7861"/>
                  </a:lnTo>
                  <a:lnTo>
                    <a:pt x="215" y="3429"/>
                  </a:lnTo>
                  <a:lnTo>
                    <a:pt x="1943" y="2451"/>
                  </a:lnTo>
                  <a:lnTo>
                    <a:pt x="5537" y="368"/>
                  </a:lnTo>
                  <a:lnTo>
                    <a:pt x="5537" y="4787"/>
                  </a:lnTo>
                  <a:lnTo>
                    <a:pt x="5753" y="4673"/>
                  </a:lnTo>
                  <a:lnTo>
                    <a:pt x="575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2" name="object 6652"/>
            <p:cNvSpPr/>
            <p:nvPr/>
          </p:nvSpPr>
          <p:spPr>
            <a:xfrm>
              <a:off x="4124549" y="5844829"/>
              <a:ext cx="39370" cy="141605"/>
            </a:xfrm>
            <a:custGeom>
              <a:avLst/>
              <a:gdLst/>
              <a:ahLst/>
              <a:cxnLst/>
              <a:rect l="l" t="t" r="r" b="b"/>
              <a:pathLst>
                <a:path w="39370" h="141604">
                  <a:moveTo>
                    <a:pt x="0" y="0"/>
                  </a:moveTo>
                  <a:lnTo>
                    <a:pt x="0" y="118859"/>
                  </a:lnTo>
                  <a:lnTo>
                    <a:pt x="38823" y="141109"/>
                  </a:lnTo>
                  <a:lnTo>
                    <a:pt x="38823" y="22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3" name="object 6653"/>
            <p:cNvSpPr/>
            <p:nvPr/>
          </p:nvSpPr>
          <p:spPr>
            <a:xfrm>
              <a:off x="4163370" y="5847480"/>
              <a:ext cx="34290" cy="139065"/>
            </a:xfrm>
            <a:custGeom>
              <a:avLst/>
              <a:gdLst/>
              <a:ahLst/>
              <a:cxnLst/>
              <a:rect l="l" t="t" r="r" b="b"/>
              <a:pathLst>
                <a:path w="34289" h="139064">
                  <a:moveTo>
                    <a:pt x="34289" y="0"/>
                  </a:moveTo>
                  <a:lnTo>
                    <a:pt x="0" y="19608"/>
                  </a:lnTo>
                  <a:lnTo>
                    <a:pt x="0" y="138468"/>
                  </a:lnTo>
                  <a:lnTo>
                    <a:pt x="34289" y="118846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4" name="object 6654"/>
            <p:cNvSpPr/>
            <p:nvPr/>
          </p:nvSpPr>
          <p:spPr>
            <a:xfrm>
              <a:off x="4124534" y="5825252"/>
              <a:ext cx="73660" cy="41910"/>
            </a:xfrm>
            <a:custGeom>
              <a:avLst/>
              <a:gdLst/>
              <a:ahLst/>
              <a:cxnLst/>
              <a:rect l="l" t="t" r="r" b="b"/>
              <a:pathLst>
                <a:path w="73660" h="41910">
                  <a:moveTo>
                    <a:pt x="34213" y="0"/>
                  </a:moveTo>
                  <a:lnTo>
                    <a:pt x="0" y="19583"/>
                  </a:lnTo>
                  <a:lnTo>
                    <a:pt x="38900" y="41808"/>
                  </a:lnTo>
                  <a:lnTo>
                    <a:pt x="73126" y="22225"/>
                  </a:lnTo>
                  <a:lnTo>
                    <a:pt x="34213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5" name="object 6655"/>
            <p:cNvSpPr/>
            <p:nvPr/>
          </p:nvSpPr>
          <p:spPr>
            <a:xfrm>
              <a:off x="4123715" y="5822858"/>
              <a:ext cx="74930" cy="43180"/>
            </a:xfrm>
            <a:custGeom>
              <a:avLst/>
              <a:gdLst/>
              <a:ahLst/>
              <a:cxnLst/>
              <a:rect l="l" t="t" r="r" b="b"/>
              <a:pathLst>
                <a:path w="74929" h="43179">
                  <a:moveTo>
                    <a:pt x="34594" y="0"/>
                  </a:moveTo>
                  <a:lnTo>
                    <a:pt x="0" y="19799"/>
                  </a:lnTo>
                  <a:lnTo>
                    <a:pt x="39865" y="42646"/>
                  </a:lnTo>
                  <a:lnTo>
                    <a:pt x="74460" y="22847"/>
                  </a:lnTo>
                  <a:lnTo>
                    <a:pt x="3459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6" name="object 6656"/>
            <p:cNvSpPr/>
            <p:nvPr/>
          </p:nvSpPr>
          <p:spPr>
            <a:xfrm>
              <a:off x="4123702" y="5824334"/>
              <a:ext cx="72390" cy="43180"/>
            </a:xfrm>
            <a:custGeom>
              <a:avLst/>
              <a:gdLst/>
              <a:ahLst/>
              <a:cxnLst/>
              <a:rect l="l" t="t" r="r" b="b"/>
              <a:pathLst>
                <a:path w="72389" h="43179">
                  <a:moveTo>
                    <a:pt x="39865" y="41173"/>
                  </a:moveTo>
                  <a:lnTo>
                    <a:pt x="0" y="18326"/>
                  </a:lnTo>
                  <a:lnTo>
                    <a:pt x="0" y="19850"/>
                  </a:lnTo>
                  <a:lnTo>
                    <a:pt x="39865" y="42697"/>
                  </a:lnTo>
                  <a:lnTo>
                    <a:pt x="39865" y="41173"/>
                  </a:lnTo>
                  <a:close/>
                </a:path>
                <a:path w="72389" h="43179">
                  <a:moveTo>
                    <a:pt x="71907" y="21209"/>
                  </a:moveTo>
                  <a:lnTo>
                    <a:pt x="34912" y="0"/>
                  </a:lnTo>
                  <a:lnTo>
                    <a:pt x="2959" y="18503"/>
                  </a:lnTo>
                  <a:lnTo>
                    <a:pt x="39954" y="39700"/>
                  </a:lnTo>
                  <a:lnTo>
                    <a:pt x="71907" y="21209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7" name="object 6657"/>
            <p:cNvSpPr/>
            <p:nvPr/>
          </p:nvSpPr>
          <p:spPr>
            <a:xfrm>
              <a:off x="4163580" y="5845707"/>
              <a:ext cx="34925" cy="21590"/>
            </a:xfrm>
            <a:custGeom>
              <a:avLst/>
              <a:gdLst/>
              <a:ahLst/>
              <a:cxnLst/>
              <a:rect l="l" t="t" r="r" b="b"/>
              <a:pathLst>
                <a:path w="34925" h="21589">
                  <a:moveTo>
                    <a:pt x="34594" y="0"/>
                  </a:moveTo>
                  <a:lnTo>
                    <a:pt x="0" y="19799"/>
                  </a:lnTo>
                  <a:lnTo>
                    <a:pt x="0" y="21323"/>
                  </a:lnTo>
                  <a:lnTo>
                    <a:pt x="34594" y="1524"/>
                  </a:lnTo>
                  <a:lnTo>
                    <a:pt x="3459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8" name="object 6658"/>
            <p:cNvSpPr/>
            <p:nvPr/>
          </p:nvSpPr>
          <p:spPr>
            <a:xfrm>
              <a:off x="4128345" y="5824328"/>
              <a:ext cx="67310" cy="40005"/>
            </a:xfrm>
            <a:custGeom>
              <a:avLst/>
              <a:gdLst/>
              <a:ahLst/>
              <a:cxnLst/>
              <a:rect l="l" t="t" r="r" b="b"/>
              <a:pathLst>
                <a:path w="67310" h="40004">
                  <a:moveTo>
                    <a:pt x="30276" y="0"/>
                  </a:moveTo>
                  <a:lnTo>
                    <a:pt x="30505" y="15163"/>
                  </a:lnTo>
                  <a:lnTo>
                    <a:pt x="0" y="19075"/>
                  </a:lnTo>
                  <a:lnTo>
                    <a:pt x="0" y="19456"/>
                  </a:lnTo>
                  <a:lnTo>
                    <a:pt x="35318" y="39700"/>
                  </a:lnTo>
                  <a:lnTo>
                    <a:pt x="67271" y="21209"/>
                  </a:lnTo>
                  <a:lnTo>
                    <a:pt x="3027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9" name="object 6659"/>
            <p:cNvSpPr/>
            <p:nvPr/>
          </p:nvSpPr>
          <p:spPr>
            <a:xfrm>
              <a:off x="4128343" y="5825878"/>
              <a:ext cx="65405" cy="37465"/>
            </a:xfrm>
            <a:custGeom>
              <a:avLst/>
              <a:gdLst/>
              <a:ahLst/>
              <a:cxnLst/>
              <a:rect l="l" t="t" r="r" b="b"/>
              <a:pathLst>
                <a:path w="65404" h="37464">
                  <a:moveTo>
                    <a:pt x="30289" y="0"/>
                  </a:moveTo>
                  <a:lnTo>
                    <a:pt x="0" y="17513"/>
                  </a:lnTo>
                  <a:lnTo>
                    <a:pt x="34632" y="37363"/>
                  </a:lnTo>
                  <a:lnTo>
                    <a:pt x="64922" y="19850"/>
                  </a:lnTo>
                  <a:lnTo>
                    <a:pt x="3028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0" name="object 6660"/>
            <p:cNvSpPr/>
            <p:nvPr/>
          </p:nvSpPr>
          <p:spPr>
            <a:xfrm>
              <a:off x="4133111" y="5839426"/>
              <a:ext cx="16510" cy="9525"/>
            </a:xfrm>
            <a:custGeom>
              <a:avLst/>
              <a:gdLst/>
              <a:ahLst/>
              <a:cxnLst/>
              <a:rect l="l" t="t" r="r" b="b"/>
              <a:pathLst>
                <a:path w="16510" h="9525">
                  <a:moveTo>
                    <a:pt x="8039" y="0"/>
                  </a:moveTo>
                  <a:lnTo>
                    <a:pt x="7454" y="25"/>
                  </a:lnTo>
                  <a:lnTo>
                    <a:pt x="431" y="4102"/>
                  </a:lnTo>
                  <a:lnTo>
                    <a:pt x="38" y="4305"/>
                  </a:lnTo>
                  <a:lnTo>
                    <a:pt x="0" y="4648"/>
                  </a:lnTo>
                  <a:lnTo>
                    <a:pt x="8420" y="9512"/>
                  </a:lnTo>
                  <a:lnTo>
                    <a:pt x="9004" y="9499"/>
                  </a:lnTo>
                  <a:lnTo>
                    <a:pt x="9385" y="9258"/>
                  </a:lnTo>
                  <a:lnTo>
                    <a:pt x="16078" y="5397"/>
                  </a:lnTo>
                  <a:lnTo>
                    <a:pt x="16421" y="5181"/>
                  </a:lnTo>
                  <a:lnTo>
                    <a:pt x="16459" y="4864"/>
                  </a:lnTo>
                  <a:lnTo>
                    <a:pt x="803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1" name="object 6661"/>
            <p:cNvSpPr/>
            <p:nvPr/>
          </p:nvSpPr>
          <p:spPr>
            <a:xfrm>
              <a:off x="4133619" y="5840264"/>
              <a:ext cx="15875" cy="8890"/>
            </a:xfrm>
            <a:custGeom>
              <a:avLst/>
              <a:gdLst/>
              <a:ahLst/>
              <a:cxnLst/>
              <a:rect l="l" t="t" r="r" b="b"/>
              <a:pathLst>
                <a:path w="15875" h="8889">
                  <a:moveTo>
                    <a:pt x="7645" y="0"/>
                  </a:moveTo>
                  <a:lnTo>
                    <a:pt x="7073" y="25"/>
                  </a:lnTo>
                  <a:lnTo>
                    <a:pt x="0" y="4089"/>
                  </a:lnTo>
                  <a:lnTo>
                    <a:pt x="7912" y="8674"/>
                  </a:lnTo>
                  <a:lnTo>
                    <a:pt x="8496" y="8661"/>
                  </a:lnTo>
                  <a:lnTo>
                    <a:pt x="8877" y="8420"/>
                  </a:lnTo>
                  <a:lnTo>
                    <a:pt x="15570" y="4559"/>
                  </a:lnTo>
                  <a:lnTo>
                    <a:pt x="7988" y="177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2" name="object 6662"/>
            <p:cNvSpPr/>
            <p:nvPr/>
          </p:nvSpPr>
          <p:spPr>
            <a:xfrm>
              <a:off x="4143164" y="5833427"/>
              <a:ext cx="16510" cy="9525"/>
            </a:xfrm>
            <a:custGeom>
              <a:avLst/>
              <a:gdLst/>
              <a:ahLst/>
              <a:cxnLst/>
              <a:rect l="l" t="t" r="r" b="b"/>
              <a:pathLst>
                <a:path w="16510" h="9525">
                  <a:moveTo>
                    <a:pt x="8039" y="0"/>
                  </a:moveTo>
                  <a:lnTo>
                    <a:pt x="7454" y="25"/>
                  </a:lnTo>
                  <a:lnTo>
                    <a:pt x="431" y="4102"/>
                  </a:lnTo>
                  <a:lnTo>
                    <a:pt x="38" y="4305"/>
                  </a:lnTo>
                  <a:lnTo>
                    <a:pt x="0" y="4648"/>
                  </a:lnTo>
                  <a:lnTo>
                    <a:pt x="8420" y="9512"/>
                  </a:lnTo>
                  <a:lnTo>
                    <a:pt x="9004" y="9499"/>
                  </a:lnTo>
                  <a:lnTo>
                    <a:pt x="9385" y="9258"/>
                  </a:lnTo>
                  <a:lnTo>
                    <a:pt x="16078" y="5397"/>
                  </a:lnTo>
                  <a:lnTo>
                    <a:pt x="16421" y="5181"/>
                  </a:lnTo>
                  <a:lnTo>
                    <a:pt x="16446" y="4864"/>
                  </a:lnTo>
                  <a:lnTo>
                    <a:pt x="8039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3" name="object 6663"/>
            <p:cNvSpPr/>
            <p:nvPr/>
          </p:nvSpPr>
          <p:spPr>
            <a:xfrm>
              <a:off x="4143672" y="5834266"/>
              <a:ext cx="15875" cy="8890"/>
            </a:xfrm>
            <a:custGeom>
              <a:avLst/>
              <a:gdLst/>
              <a:ahLst/>
              <a:cxnLst/>
              <a:rect l="l" t="t" r="r" b="b"/>
              <a:pathLst>
                <a:path w="15875" h="8889">
                  <a:moveTo>
                    <a:pt x="7645" y="0"/>
                  </a:moveTo>
                  <a:lnTo>
                    <a:pt x="7073" y="25"/>
                  </a:lnTo>
                  <a:lnTo>
                    <a:pt x="0" y="4089"/>
                  </a:lnTo>
                  <a:lnTo>
                    <a:pt x="7912" y="8674"/>
                  </a:lnTo>
                  <a:lnTo>
                    <a:pt x="8496" y="8661"/>
                  </a:lnTo>
                  <a:lnTo>
                    <a:pt x="8877" y="8420"/>
                  </a:lnTo>
                  <a:lnTo>
                    <a:pt x="15570" y="4559"/>
                  </a:lnTo>
                  <a:lnTo>
                    <a:pt x="7988" y="177"/>
                  </a:lnTo>
                  <a:lnTo>
                    <a:pt x="764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4" name="object 6664"/>
            <p:cNvSpPr/>
            <p:nvPr/>
          </p:nvSpPr>
          <p:spPr>
            <a:xfrm>
              <a:off x="4163525" y="5855339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10">
                  <a:moveTo>
                    <a:pt x="30441" y="0"/>
                  </a:moveTo>
                  <a:lnTo>
                    <a:pt x="0" y="17576"/>
                  </a:lnTo>
                  <a:lnTo>
                    <a:pt x="0" y="28676"/>
                  </a:lnTo>
                  <a:lnTo>
                    <a:pt x="30441" y="11099"/>
                  </a:lnTo>
                  <a:lnTo>
                    <a:pt x="3044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5" name="object 6665"/>
            <p:cNvSpPr/>
            <p:nvPr/>
          </p:nvSpPr>
          <p:spPr>
            <a:xfrm>
              <a:off x="4128490" y="5852680"/>
              <a:ext cx="66040" cy="31750"/>
            </a:xfrm>
            <a:custGeom>
              <a:avLst/>
              <a:gdLst/>
              <a:ahLst/>
              <a:cxnLst/>
              <a:rect l="l" t="t" r="r" b="b"/>
              <a:pathLst>
                <a:path w="66039" h="31750">
                  <a:moveTo>
                    <a:pt x="65468" y="1435"/>
                  </a:moveTo>
                  <a:lnTo>
                    <a:pt x="35026" y="19011"/>
                  </a:lnTo>
                  <a:lnTo>
                    <a:pt x="35026" y="20256"/>
                  </a:lnTo>
                  <a:lnTo>
                    <a:pt x="0" y="0"/>
                  </a:lnTo>
                  <a:lnTo>
                    <a:pt x="0" y="11099"/>
                  </a:lnTo>
                  <a:lnTo>
                    <a:pt x="35026" y="31343"/>
                  </a:lnTo>
                  <a:lnTo>
                    <a:pt x="35026" y="30111"/>
                  </a:lnTo>
                  <a:lnTo>
                    <a:pt x="65468" y="12522"/>
                  </a:lnTo>
                  <a:lnTo>
                    <a:pt x="65468" y="14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6" name="object 6666"/>
            <p:cNvSpPr/>
            <p:nvPr/>
          </p:nvSpPr>
          <p:spPr>
            <a:xfrm>
              <a:off x="4128490" y="5851440"/>
              <a:ext cx="35560" cy="31750"/>
            </a:xfrm>
            <a:custGeom>
              <a:avLst/>
              <a:gdLst/>
              <a:ahLst/>
              <a:cxnLst/>
              <a:rect l="l" t="t" r="r" b="b"/>
              <a:pathLst>
                <a:path w="35560" h="31750">
                  <a:moveTo>
                    <a:pt x="0" y="0"/>
                  </a:moveTo>
                  <a:lnTo>
                    <a:pt x="0" y="11087"/>
                  </a:lnTo>
                  <a:lnTo>
                    <a:pt x="35026" y="31330"/>
                  </a:lnTo>
                  <a:lnTo>
                    <a:pt x="35026" y="20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7" name="object 6667"/>
            <p:cNvSpPr/>
            <p:nvPr/>
          </p:nvSpPr>
          <p:spPr>
            <a:xfrm>
              <a:off x="4163525" y="5874728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10">
                  <a:moveTo>
                    <a:pt x="30441" y="0"/>
                  </a:moveTo>
                  <a:lnTo>
                    <a:pt x="0" y="17576"/>
                  </a:lnTo>
                  <a:lnTo>
                    <a:pt x="0" y="28676"/>
                  </a:lnTo>
                  <a:lnTo>
                    <a:pt x="30441" y="11087"/>
                  </a:lnTo>
                  <a:lnTo>
                    <a:pt x="3044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8" name="object 6668"/>
            <p:cNvSpPr/>
            <p:nvPr/>
          </p:nvSpPr>
          <p:spPr>
            <a:xfrm>
              <a:off x="4128490" y="5872061"/>
              <a:ext cx="66040" cy="31750"/>
            </a:xfrm>
            <a:custGeom>
              <a:avLst/>
              <a:gdLst/>
              <a:ahLst/>
              <a:cxnLst/>
              <a:rect l="l" t="t" r="r" b="b"/>
              <a:pathLst>
                <a:path w="66039" h="31750">
                  <a:moveTo>
                    <a:pt x="65468" y="1435"/>
                  </a:moveTo>
                  <a:lnTo>
                    <a:pt x="35026" y="18999"/>
                  </a:lnTo>
                  <a:lnTo>
                    <a:pt x="35026" y="20256"/>
                  </a:lnTo>
                  <a:lnTo>
                    <a:pt x="0" y="0"/>
                  </a:lnTo>
                  <a:lnTo>
                    <a:pt x="0" y="11087"/>
                  </a:lnTo>
                  <a:lnTo>
                    <a:pt x="35026" y="31330"/>
                  </a:lnTo>
                  <a:lnTo>
                    <a:pt x="35026" y="30099"/>
                  </a:lnTo>
                  <a:lnTo>
                    <a:pt x="65468" y="12522"/>
                  </a:lnTo>
                  <a:lnTo>
                    <a:pt x="65468" y="14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9" name="object 6669"/>
            <p:cNvSpPr/>
            <p:nvPr/>
          </p:nvSpPr>
          <p:spPr>
            <a:xfrm>
              <a:off x="4128490" y="5870825"/>
              <a:ext cx="35560" cy="31750"/>
            </a:xfrm>
            <a:custGeom>
              <a:avLst/>
              <a:gdLst/>
              <a:ahLst/>
              <a:cxnLst/>
              <a:rect l="l" t="t" r="r" b="b"/>
              <a:pathLst>
                <a:path w="35560" h="31750">
                  <a:moveTo>
                    <a:pt x="0" y="0"/>
                  </a:moveTo>
                  <a:lnTo>
                    <a:pt x="0" y="11087"/>
                  </a:lnTo>
                  <a:lnTo>
                    <a:pt x="35026" y="31330"/>
                  </a:lnTo>
                  <a:lnTo>
                    <a:pt x="35026" y="20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0" name="object 6670"/>
            <p:cNvSpPr/>
            <p:nvPr/>
          </p:nvSpPr>
          <p:spPr>
            <a:xfrm>
              <a:off x="4163525" y="5894112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10">
                  <a:moveTo>
                    <a:pt x="30441" y="0"/>
                  </a:moveTo>
                  <a:lnTo>
                    <a:pt x="0" y="17576"/>
                  </a:lnTo>
                  <a:lnTo>
                    <a:pt x="0" y="28676"/>
                  </a:lnTo>
                  <a:lnTo>
                    <a:pt x="30441" y="11087"/>
                  </a:lnTo>
                  <a:lnTo>
                    <a:pt x="3044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1" name="object 6671"/>
            <p:cNvSpPr/>
            <p:nvPr/>
          </p:nvSpPr>
          <p:spPr>
            <a:xfrm>
              <a:off x="4128490" y="5891453"/>
              <a:ext cx="66040" cy="31750"/>
            </a:xfrm>
            <a:custGeom>
              <a:avLst/>
              <a:gdLst/>
              <a:ahLst/>
              <a:cxnLst/>
              <a:rect l="l" t="t" r="r" b="b"/>
              <a:pathLst>
                <a:path w="66039" h="31750">
                  <a:moveTo>
                    <a:pt x="65468" y="1422"/>
                  </a:moveTo>
                  <a:lnTo>
                    <a:pt x="35026" y="18999"/>
                  </a:lnTo>
                  <a:lnTo>
                    <a:pt x="35026" y="20256"/>
                  </a:lnTo>
                  <a:lnTo>
                    <a:pt x="0" y="0"/>
                  </a:lnTo>
                  <a:lnTo>
                    <a:pt x="0" y="11087"/>
                  </a:lnTo>
                  <a:lnTo>
                    <a:pt x="35026" y="31330"/>
                  </a:lnTo>
                  <a:lnTo>
                    <a:pt x="35026" y="30099"/>
                  </a:lnTo>
                  <a:lnTo>
                    <a:pt x="65468" y="12509"/>
                  </a:lnTo>
                  <a:lnTo>
                    <a:pt x="65468" y="14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2" name="object 6672"/>
            <p:cNvSpPr/>
            <p:nvPr/>
          </p:nvSpPr>
          <p:spPr>
            <a:xfrm>
              <a:off x="4128490" y="5890201"/>
              <a:ext cx="35560" cy="31750"/>
            </a:xfrm>
            <a:custGeom>
              <a:avLst/>
              <a:gdLst/>
              <a:ahLst/>
              <a:cxnLst/>
              <a:rect l="l" t="t" r="r" b="b"/>
              <a:pathLst>
                <a:path w="35560" h="31750">
                  <a:moveTo>
                    <a:pt x="0" y="0"/>
                  </a:moveTo>
                  <a:lnTo>
                    <a:pt x="0" y="11087"/>
                  </a:lnTo>
                  <a:lnTo>
                    <a:pt x="35026" y="31330"/>
                  </a:lnTo>
                  <a:lnTo>
                    <a:pt x="35026" y="20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3" name="object 6673"/>
            <p:cNvSpPr/>
            <p:nvPr/>
          </p:nvSpPr>
          <p:spPr>
            <a:xfrm>
              <a:off x="4163525" y="5913496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10">
                  <a:moveTo>
                    <a:pt x="30441" y="0"/>
                  </a:moveTo>
                  <a:lnTo>
                    <a:pt x="0" y="17576"/>
                  </a:lnTo>
                  <a:lnTo>
                    <a:pt x="0" y="28676"/>
                  </a:lnTo>
                  <a:lnTo>
                    <a:pt x="30441" y="11087"/>
                  </a:lnTo>
                  <a:lnTo>
                    <a:pt x="3044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4" name="object 6674"/>
            <p:cNvSpPr/>
            <p:nvPr/>
          </p:nvSpPr>
          <p:spPr>
            <a:xfrm>
              <a:off x="4128490" y="5910834"/>
              <a:ext cx="66040" cy="31750"/>
            </a:xfrm>
            <a:custGeom>
              <a:avLst/>
              <a:gdLst/>
              <a:ahLst/>
              <a:cxnLst/>
              <a:rect l="l" t="t" r="r" b="b"/>
              <a:pathLst>
                <a:path w="66039" h="31750">
                  <a:moveTo>
                    <a:pt x="65468" y="1422"/>
                  </a:moveTo>
                  <a:lnTo>
                    <a:pt x="35026" y="18999"/>
                  </a:lnTo>
                  <a:lnTo>
                    <a:pt x="35026" y="20256"/>
                  </a:lnTo>
                  <a:lnTo>
                    <a:pt x="0" y="0"/>
                  </a:lnTo>
                  <a:lnTo>
                    <a:pt x="0" y="11087"/>
                  </a:lnTo>
                  <a:lnTo>
                    <a:pt x="35026" y="31330"/>
                  </a:lnTo>
                  <a:lnTo>
                    <a:pt x="35026" y="30099"/>
                  </a:lnTo>
                  <a:lnTo>
                    <a:pt x="65468" y="12509"/>
                  </a:lnTo>
                  <a:lnTo>
                    <a:pt x="65468" y="14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5" name="object 6675"/>
            <p:cNvSpPr/>
            <p:nvPr/>
          </p:nvSpPr>
          <p:spPr>
            <a:xfrm>
              <a:off x="4128490" y="5909584"/>
              <a:ext cx="35560" cy="31750"/>
            </a:xfrm>
            <a:custGeom>
              <a:avLst/>
              <a:gdLst/>
              <a:ahLst/>
              <a:cxnLst/>
              <a:rect l="l" t="t" r="r" b="b"/>
              <a:pathLst>
                <a:path w="35560" h="31750">
                  <a:moveTo>
                    <a:pt x="0" y="0"/>
                  </a:moveTo>
                  <a:lnTo>
                    <a:pt x="0" y="11087"/>
                  </a:lnTo>
                  <a:lnTo>
                    <a:pt x="35026" y="31330"/>
                  </a:lnTo>
                  <a:lnTo>
                    <a:pt x="35026" y="20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6" name="object 6676"/>
            <p:cNvSpPr/>
            <p:nvPr/>
          </p:nvSpPr>
          <p:spPr>
            <a:xfrm>
              <a:off x="4163525" y="5932880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10">
                  <a:moveTo>
                    <a:pt x="30441" y="0"/>
                  </a:moveTo>
                  <a:lnTo>
                    <a:pt x="0" y="17564"/>
                  </a:lnTo>
                  <a:lnTo>
                    <a:pt x="0" y="28663"/>
                  </a:lnTo>
                  <a:lnTo>
                    <a:pt x="30441" y="11087"/>
                  </a:lnTo>
                  <a:lnTo>
                    <a:pt x="3044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7" name="object 6677"/>
            <p:cNvSpPr/>
            <p:nvPr/>
          </p:nvSpPr>
          <p:spPr>
            <a:xfrm>
              <a:off x="4128490" y="5930214"/>
              <a:ext cx="66040" cy="31750"/>
            </a:xfrm>
            <a:custGeom>
              <a:avLst/>
              <a:gdLst/>
              <a:ahLst/>
              <a:cxnLst/>
              <a:rect l="l" t="t" r="r" b="b"/>
              <a:pathLst>
                <a:path w="66039" h="31750">
                  <a:moveTo>
                    <a:pt x="65468" y="1422"/>
                  </a:moveTo>
                  <a:lnTo>
                    <a:pt x="35026" y="18999"/>
                  </a:lnTo>
                  <a:lnTo>
                    <a:pt x="35026" y="20243"/>
                  </a:lnTo>
                  <a:lnTo>
                    <a:pt x="0" y="0"/>
                  </a:lnTo>
                  <a:lnTo>
                    <a:pt x="0" y="11087"/>
                  </a:lnTo>
                  <a:lnTo>
                    <a:pt x="35026" y="31330"/>
                  </a:lnTo>
                  <a:lnTo>
                    <a:pt x="35026" y="30099"/>
                  </a:lnTo>
                  <a:lnTo>
                    <a:pt x="65468" y="12509"/>
                  </a:lnTo>
                  <a:lnTo>
                    <a:pt x="65468" y="142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8" name="object 6678"/>
            <p:cNvSpPr/>
            <p:nvPr/>
          </p:nvSpPr>
          <p:spPr>
            <a:xfrm>
              <a:off x="4128490" y="5928968"/>
              <a:ext cx="35560" cy="31750"/>
            </a:xfrm>
            <a:custGeom>
              <a:avLst/>
              <a:gdLst/>
              <a:ahLst/>
              <a:cxnLst/>
              <a:rect l="l" t="t" r="r" b="b"/>
              <a:pathLst>
                <a:path w="35560" h="31750">
                  <a:moveTo>
                    <a:pt x="0" y="0"/>
                  </a:moveTo>
                  <a:lnTo>
                    <a:pt x="0" y="11087"/>
                  </a:lnTo>
                  <a:lnTo>
                    <a:pt x="35026" y="31330"/>
                  </a:lnTo>
                  <a:lnTo>
                    <a:pt x="35026" y="20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9" name="object 6679"/>
            <p:cNvSpPr/>
            <p:nvPr/>
          </p:nvSpPr>
          <p:spPr>
            <a:xfrm>
              <a:off x="4163525" y="5952256"/>
              <a:ext cx="30480" cy="29209"/>
            </a:xfrm>
            <a:custGeom>
              <a:avLst/>
              <a:gdLst/>
              <a:ahLst/>
              <a:cxnLst/>
              <a:rect l="l" t="t" r="r" b="b"/>
              <a:pathLst>
                <a:path w="30479" h="29210">
                  <a:moveTo>
                    <a:pt x="30441" y="0"/>
                  </a:moveTo>
                  <a:lnTo>
                    <a:pt x="0" y="17576"/>
                  </a:lnTo>
                  <a:lnTo>
                    <a:pt x="0" y="28676"/>
                  </a:lnTo>
                  <a:lnTo>
                    <a:pt x="30441" y="11087"/>
                  </a:lnTo>
                  <a:lnTo>
                    <a:pt x="30441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0" name="object 6680"/>
            <p:cNvSpPr/>
            <p:nvPr/>
          </p:nvSpPr>
          <p:spPr>
            <a:xfrm>
              <a:off x="4128490" y="5949594"/>
              <a:ext cx="66040" cy="31750"/>
            </a:xfrm>
            <a:custGeom>
              <a:avLst/>
              <a:gdLst/>
              <a:ahLst/>
              <a:cxnLst/>
              <a:rect l="l" t="t" r="r" b="b"/>
              <a:pathLst>
                <a:path w="66039" h="31750">
                  <a:moveTo>
                    <a:pt x="65468" y="1435"/>
                  </a:moveTo>
                  <a:lnTo>
                    <a:pt x="35026" y="18999"/>
                  </a:lnTo>
                  <a:lnTo>
                    <a:pt x="35026" y="20256"/>
                  </a:lnTo>
                  <a:lnTo>
                    <a:pt x="0" y="0"/>
                  </a:lnTo>
                  <a:lnTo>
                    <a:pt x="0" y="11087"/>
                  </a:lnTo>
                  <a:lnTo>
                    <a:pt x="35026" y="31330"/>
                  </a:lnTo>
                  <a:lnTo>
                    <a:pt x="35026" y="30111"/>
                  </a:lnTo>
                  <a:lnTo>
                    <a:pt x="65468" y="12522"/>
                  </a:lnTo>
                  <a:lnTo>
                    <a:pt x="65468" y="1435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1" name="object 6681"/>
            <p:cNvSpPr/>
            <p:nvPr/>
          </p:nvSpPr>
          <p:spPr>
            <a:xfrm>
              <a:off x="4128490" y="5892787"/>
              <a:ext cx="103505" cy="118745"/>
            </a:xfrm>
            <a:custGeom>
              <a:avLst/>
              <a:gdLst/>
              <a:ahLst/>
              <a:cxnLst/>
              <a:rect l="l" t="t" r="r" b="b"/>
              <a:pathLst>
                <a:path w="103504" h="118745">
                  <a:moveTo>
                    <a:pt x="35026" y="75819"/>
                  </a:moveTo>
                  <a:lnTo>
                    <a:pt x="0" y="55575"/>
                  </a:lnTo>
                  <a:lnTo>
                    <a:pt x="0" y="66662"/>
                  </a:lnTo>
                  <a:lnTo>
                    <a:pt x="35026" y="86906"/>
                  </a:lnTo>
                  <a:lnTo>
                    <a:pt x="35026" y="75819"/>
                  </a:lnTo>
                  <a:close/>
                </a:path>
                <a:path w="103504" h="118745">
                  <a:moveTo>
                    <a:pt x="102958" y="18681"/>
                  </a:moveTo>
                  <a:lnTo>
                    <a:pt x="70396" y="0"/>
                  </a:lnTo>
                  <a:lnTo>
                    <a:pt x="70396" y="99707"/>
                  </a:lnTo>
                  <a:lnTo>
                    <a:pt x="102958" y="118389"/>
                  </a:lnTo>
                  <a:lnTo>
                    <a:pt x="102958" y="1868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2" name="object 6682"/>
            <p:cNvSpPr/>
            <p:nvPr/>
          </p:nvSpPr>
          <p:spPr>
            <a:xfrm>
              <a:off x="4231451" y="5901421"/>
              <a:ext cx="17780" cy="109855"/>
            </a:xfrm>
            <a:custGeom>
              <a:avLst/>
              <a:gdLst/>
              <a:ahLst/>
              <a:cxnLst/>
              <a:rect l="l" t="t" r="r" b="b"/>
              <a:pathLst>
                <a:path w="17779" h="109854">
                  <a:moveTo>
                    <a:pt x="17399" y="0"/>
                  </a:moveTo>
                  <a:lnTo>
                    <a:pt x="0" y="10045"/>
                  </a:lnTo>
                  <a:lnTo>
                    <a:pt x="0" y="109753"/>
                  </a:lnTo>
                  <a:lnTo>
                    <a:pt x="17399" y="99707"/>
                  </a:lnTo>
                  <a:lnTo>
                    <a:pt x="1739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3" name="object 6683"/>
            <p:cNvSpPr/>
            <p:nvPr/>
          </p:nvSpPr>
          <p:spPr>
            <a:xfrm>
              <a:off x="4198863" y="5882774"/>
              <a:ext cx="50165" cy="29209"/>
            </a:xfrm>
            <a:custGeom>
              <a:avLst/>
              <a:gdLst/>
              <a:ahLst/>
              <a:cxnLst/>
              <a:rect l="l" t="t" r="r" b="b"/>
              <a:pathLst>
                <a:path w="50164" h="29210">
                  <a:moveTo>
                    <a:pt x="17348" y="0"/>
                  </a:moveTo>
                  <a:lnTo>
                    <a:pt x="0" y="10007"/>
                  </a:lnTo>
                  <a:lnTo>
                    <a:pt x="32651" y="28663"/>
                  </a:lnTo>
                  <a:lnTo>
                    <a:pt x="49987" y="18643"/>
                  </a:lnTo>
                  <a:lnTo>
                    <a:pt x="17348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4" name="object 6684"/>
            <p:cNvSpPr/>
            <p:nvPr/>
          </p:nvSpPr>
          <p:spPr>
            <a:xfrm>
              <a:off x="4203941" y="5896051"/>
              <a:ext cx="22225" cy="112395"/>
            </a:xfrm>
            <a:custGeom>
              <a:avLst/>
              <a:gdLst/>
              <a:ahLst/>
              <a:cxnLst/>
              <a:rect l="l" t="t" r="r" b="b"/>
              <a:pathLst>
                <a:path w="22225" h="112395">
                  <a:moveTo>
                    <a:pt x="546" y="0"/>
                  </a:moveTo>
                  <a:lnTo>
                    <a:pt x="0" y="0"/>
                  </a:lnTo>
                  <a:lnTo>
                    <a:pt x="0" y="99402"/>
                  </a:lnTo>
                  <a:lnTo>
                    <a:pt x="546" y="99720"/>
                  </a:lnTo>
                  <a:lnTo>
                    <a:pt x="546" y="0"/>
                  </a:lnTo>
                  <a:close/>
                </a:path>
                <a:path w="22225" h="112395">
                  <a:moveTo>
                    <a:pt x="5905" y="3073"/>
                  </a:moveTo>
                  <a:lnTo>
                    <a:pt x="5359" y="3073"/>
                  </a:lnTo>
                  <a:lnTo>
                    <a:pt x="5359" y="102476"/>
                  </a:lnTo>
                  <a:lnTo>
                    <a:pt x="5905" y="102793"/>
                  </a:lnTo>
                  <a:lnTo>
                    <a:pt x="5905" y="3073"/>
                  </a:lnTo>
                  <a:close/>
                </a:path>
                <a:path w="22225" h="112395">
                  <a:moveTo>
                    <a:pt x="11264" y="6146"/>
                  </a:moveTo>
                  <a:lnTo>
                    <a:pt x="10718" y="6146"/>
                  </a:lnTo>
                  <a:lnTo>
                    <a:pt x="10718" y="105549"/>
                  </a:lnTo>
                  <a:lnTo>
                    <a:pt x="11264" y="105867"/>
                  </a:lnTo>
                  <a:lnTo>
                    <a:pt x="11264" y="6146"/>
                  </a:lnTo>
                  <a:close/>
                </a:path>
                <a:path w="22225" h="112395">
                  <a:moveTo>
                    <a:pt x="16624" y="9220"/>
                  </a:moveTo>
                  <a:lnTo>
                    <a:pt x="16078" y="9220"/>
                  </a:lnTo>
                  <a:lnTo>
                    <a:pt x="16078" y="108623"/>
                  </a:lnTo>
                  <a:lnTo>
                    <a:pt x="16624" y="108940"/>
                  </a:lnTo>
                  <a:lnTo>
                    <a:pt x="16624" y="9220"/>
                  </a:lnTo>
                  <a:close/>
                </a:path>
                <a:path w="22225" h="112395">
                  <a:moveTo>
                    <a:pt x="21983" y="12293"/>
                  </a:moveTo>
                  <a:lnTo>
                    <a:pt x="21437" y="12293"/>
                  </a:lnTo>
                  <a:lnTo>
                    <a:pt x="21437" y="111696"/>
                  </a:lnTo>
                  <a:lnTo>
                    <a:pt x="21983" y="112001"/>
                  </a:lnTo>
                  <a:lnTo>
                    <a:pt x="21983" y="12293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5" name="object 6685"/>
            <p:cNvSpPr/>
            <p:nvPr/>
          </p:nvSpPr>
          <p:spPr>
            <a:xfrm>
              <a:off x="4198175" y="5880773"/>
              <a:ext cx="51435" cy="29845"/>
            </a:xfrm>
            <a:custGeom>
              <a:avLst/>
              <a:gdLst/>
              <a:ahLst/>
              <a:cxnLst/>
              <a:rect l="l" t="t" r="r" b="b"/>
              <a:pathLst>
                <a:path w="51435" h="29845">
                  <a:moveTo>
                    <a:pt x="17665" y="0"/>
                  </a:moveTo>
                  <a:lnTo>
                    <a:pt x="0" y="10185"/>
                  </a:lnTo>
                  <a:lnTo>
                    <a:pt x="33426" y="29362"/>
                  </a:lnTo>
                  <a:lnTo>
                    <a:pt x="51104" y="19164"/>
                  </a:lnTo>
                  <a:lnTo>
                    <a:pt x="176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6" name="object 6686"/>
            <p:cNvSpPr/>
            <p:nvPr/>
          </p:nvSpPr>
          <p:spPr>
            <a:xfrm>
              <a:off x="4198162" y="5882005"/>
              <a:ext cx="49530" cy="29845"/>
            </a:xfrm>
            <a:custGeom>
              <a:avLst/>
              <a:gdLst/>
              <a:ahLst/>
              <a:cxnLst/>
              <a:rect l="l" t="t" r="r" b="b"/>
              <a:pathLst>
                <a:path w="49529" h="29845">
                  <a:moveTo>
                    <a:pt x="33451" y="28130"/>
                  </a:moveTo>
                  <a:lnTo>
                    <a:pt x="0" y="8966"/>
                  </a:lnTo>
                  <a:lnTo>
                    <a:pt x="0" y="10248"/>
                  </a:lnTo>
                  <a:lnTo>
                    <a:pt x="33451" y="29413"/>
                  </a:lnTo>
                  <a:lnTo>
                    <a:pt x="33451" y="28130"/>
                  </a:lnTo>
                  <a:close/>
                </a:path>
                <a:path w="49529" h="29845">
                  <a:moveTo>
                    <a:pt x="48971" y="17792"/>
                  </a:moveTo>
                  <a:lnTo>
                    <a:pt x="17932" y="0"/>
                  </a:lnTo>
                  <a:lnTo>
                    <a:pt x="2501" y="9105"/>
                  </a:lnTo>
                  <a:lnTo>
                    <a:pt x="33540" y="26898"/>
                  </a:lnTo>
                  <a:lnTo>
                    <a:pt x="48971" y="17792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7" name="object 6687"/>
            <p:cNvSpPr/>
            <p:nvPr/>
          </p:nvSpPr>
          <p:spPr>
            <a:xfrm>
              <a:off x="4231601" y="5899927"/>
              <a:ext cx="17780" cy="12065"/>
            </a:xfrm>
            <a:custGeom>
              <a:avLst/>
              <a:gdLst/>
              <a:ahLst/>
              <a:cxnLst/>
              <a:rect l="l" t="t" r="r" b="b"/>
              <a:pathLst>
                <a:path w="17779" h="12064">
                  <a:moveTo>
                    <a:pt x="17678" y="0"/>
                  </a:moveTo>
                  <a:lnTo>
                    <a:pt x="0" y="10198"/>
                  </a:lnTo>
                  <a:lnTo>
                    <a:pt x="0" y="11493"/>
                  </a:lnTo>
                  <a:lnTo>
                    <a:pt x="17678" y="1282"/>
                  </a:lnTo>
                  <a:lnTo>
                    <a:pt x="176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8" name="object 6688"/>
            <p:cNvSpPr/>
            <p:nvPr/>
          </p:nvSpPr>
          <p:spPr>
            <a:xfrm>
              <a:off x="4202061" y="5881999"/>
              <a:ext cx="45085" cy="27305"/>
            </a:xfrm>
            <a:custGeom>
              <a:avLst/>
              <a:gdLst/>
              <a:ahLst/>
              <a:cxnLst/>
              <a:rect l="l" t="t" r="r" b="b"/>
              <a:pathLst>
                <a:path w="45085" h="27304">
                  <a:moveTo>
                    <a:pt x="14033" y="0"/>
                  </a:moveTo>
                  <a:lnTo>
                    <a:pt x="14033" y="9982"/>
                  </a:lnTo>
                  <a:lnTo>
                    <a:pt x="0" y="9588"/>
                  </a:lnTo>
                  <a:lnTo>
                    <a:pt x="0" y="9918"/>
                  </a:lnTo>
                  <a:lnTo>
                    <a:pt x="29641" y="26898"/>
                  </a:lnTo>
                  <a:lnTo>
                    <a:pt x="45072" y="17792"/>
                  </a:lnTo>
                  <a:lnTo>
                    <a:pt x="1403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9" name="object 6689"/>
            <p:cNvSpPr/>
            <p:nvPr/>
          </p:nvSpPr>
          <p:spPr>
            <a:xfrm>
              <a:off x="4202057" y="5883302"/>
              <a:ext cx="43180" cy="25400"/>
            </a:xfrm>
            <a:custGeom>
              <a:avLst/>
              <a:gdLst/>
              <a:ahLst/>
              <a:cxnLst/>
              <a:rect l="l" t="t" r="r" b="b"/>
              <a:pathLst>
                <a:path w="43179" h="25400">
                  <a:moveTo>
                    <a:pt x="14046" y="0"/>
                  </a:moveTo>
                  <a:lnTo>
                    <a:pt x="0" y="8280"/>
                  </a:lnTo>
                  <a:lnTo>
                    <a:pt x="29057" y="24942"/>
                  </a:lnTo>
                  <a:lnTo>
                    <a:pt x="43103" y="16649"/>
                  </a:lnTo>
                  <a:lnTo>
                    <a:pt x="140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0" name="object 6690"/>
            <p:cNvSpPr/>
            <p:nvPr/>
          </p:nvSpPr>
          <p:spPr>
            <a:xfrm>
              <a:off x="4225165" y="5896490"/>
              <a:ext cx="13970" cy="8255"/>
            </a:xfrm>
            <a:custGeom>
              <a:avLst/>
              <a:gdLst/>
              <a:ahLst/>
              <a:cxnLst/>
              <a:rect l="l" t="t" r="r" b="b"/>
              <a:pathLst>
                <a:path w="13970" h="8254">
                  <a:moveTo>
                    <a:pt x="6743" y="0"/>
                  </a:moveTo>
                  <a:lnTo>
                    <a:pt x="6261" y="25"/>
                  </a:lnTo>
                  <a:lnTo>
                    <a:pt x="38" y="3606"/>
                  </a:lnTo>
                  <a:lnTo>
                    <a:pt x="0" y="3886"/>
                  </a:lnTo>
                  <a:lnTo>
                    <a:pt x="7061" y="7975"/>
                  </a:lnTo>
                  <a:lnTo>
                    <a:pt x="7556" y="7950"/>
                  </a:lnTo>
                  <a:lnTo>
                    <a:pt x="13474" y="4546"/>
                  </a:lnTo>
                  <a:lnTo>
                    <a:pt x="13779" y="4343"/>
                  </a:lnTo>
                  <a:lnTo>
                    <a:pt x="13792" y="4063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1" name="object 6691"/>
            <p:cNvSpPr/>
            <p:nvPr/>
          </p:nvSpPr>
          <p:spPr>
            <a:xfrm>
              <a:off x="4225584" y="5897176"/>
              <a:ext cx="13335" cy="7620"/>
            </a:xfrm>
            <a:custGeom>
              <a:avLst/>
              <a:gdLst/>
              <a:ahLst/>
              <a:cxnLst/>
              <a:rect l="l" t="t" r="r" b="b"/>
              <a:pathLst>
                <a:path w="13335" h="7620">
                  <a:moveTo>
                    <a:pt x="6426" y="0"/>
                  </a:moveTo>
                  <a:lnTo>
                    <a:pt x="5930" y="25"/>
                  </a:lnTo>
                  <a:lnTo>
                    <a:pt x="0" y="3441"/>
                  </a:lnTo>
                  <a:lnTo>
                    <a:pt x="6642" y="7289"/>
                  </a:lnTo>
                  <a:lnTo>
                    <a:pt x="7137" y="7264"/>
                  </a:lnTo>
                  <a:lnTo>
                    <a:pt x="7442" y="7073"/>
                  </a:lnTo>
                  <a:lnTo>
                    <a:pt x="13055" y="3860"/>
                  </a:lnTo>
                  <a:lnTo>
                    <a:pt x="642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2" name="object 6692"/>
            <p:cNvSpPr/>
            <p:nvPr/>
          </p:nvSpPr>
          <p:spPr>
            <a:xfrm>
              <a:off x="4151897" y="5918806"/>
              <a:ext cx="29209" cy="104139"/>
            </a:xfrm>
            <a:custGeom>
              <a:avLst/>
              <a:gdLst/>
              <a:ahLst/>
              <a:cxnLst/>
              <a:rect l="l" t="t" r="r" b="b"/>
              <a:pathLst>
                <a:path w="29210" h="104139">
                  <a:moveTo>
                    <a:pt x="0" y="0"/>
                  </a:moveTo>
                  <a:lnTo>
                    <a:pt x="0" y="87617"/>
                  </a:lnTo>
                  <a:lnTo>
                    <a:pt x="28638" y="104025"/>
                  </a:lnTo>
                  <a:lnTo>
                    <a:pt x="28638" y="164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3" name="object 6693"/>
            <p:cNvSpPr/>
            <p:nvPr/>
          </p:nvSpPr>
          <p:spPr>
            <a:xfrm>
              <a:off x="4180542" y="5920760"/>
              <a:ext cx="25400" cy="102235"/>
            </a:xfrm>
            <a:custGeom>
              <a:avLst/>
              <a:gdLst/>
              <a:ahLst/>
              <a:cxnLst/>
              <a:rect l="l" t="t" r="r" b="b"/>
              <a:pathLst>
                <a:path w="25400" h="102235">
                  <a:moveTo>
                    <a:pt x="25273" y="0"/>
                  </a:moveTo>
                  <a:lnTo>
                    <a:pt x="0" y="14465"/>
                  </a:lnTo>
                  <a:lnTo>
                    <a:pt x="0" y="102082"/>
                  </a:lnTo>
                  <a:lnTo>
                    <a:pt x="25273" y="87617"/>
                  </a:lnTo>
                  <a:lnTo>
                    <a:pt x="25273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4" name="object 6694"/>
            <p:cNvSpPr/>
            <p:nvPr/>
          </p:nvSpPr>
          <p:spPr>
            <a:xfrm>
              <a:off x="4151904" y="5904359"/>
              <a:ext cx="53975" cy="31115"/>
            </a:xfrm>
            <a:custGeom>
              <a:avLst/>
              <a:gdLst/>
              <a:ahLst/>
              <a:cxnLst/>
              <a:rect l="l" t="t" r="r" b="b"/>
              <a:pathLst>
                <a:path w="53975" h="31114">
                  <a:moveTo>
                    <a:pt x="25234" y="0"/>
                  </a:moveTo>
                  <a:lnTo>
                    <a:pt x="0" y="14452"/>
                  </a:lnTo>
                  <a:lnTo>
                    <a:pt x="28689" y="30835"/>
                  </a:lnTo>
                  <a:lnTo>
                    <a:pt x="53911" y="16395"/>
                  </a:lnTo>
                  <a:lnTo>
                    <a:pt x="25234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5" name="object 6695"/>
            <p:cNvSpPr/>
            <p:nvPr/>
          </p:nvSpPr>
          <p:spPr>
            <a:xfrm>
              <a:off x="4151292" y="5902598"/>
              <a:ext cx="55244" cy="31750"/>
            </a:xfrm>
            <a:custGeom>
              <a:avLst/>
              <a:gdLst/>
              <a:ahLst/>
              <a:cxnLst/>
              <a:rect l="l" t="t" r="r" b="b"/>
              <a:pathLst>
                <a:path w="55245" h="31750">
                  <a:moveTo>
                    <a:pt x="25514" y="0"/>
                  </a:moveTo>
                  <a:lnTo>
                    <a:pt x="0" y="14592"/>
                  </a:lnTo>
                  <a:lnTo>
                    <a:pt x="29387" y="31445"/>
                  </a:lnTo>
                  <a:lnTo>
                    <a:pt x="54902" y="16852"/>
                  </a:lnTo>
                  <a:lnTo>
                    <a:pt x="25514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6" name="object 6696"/>
            <p:cNvSpPr/>
            <p:nvPr/>
          </p:nvSpPr>
          <p:spPr>
            <a:xfrm>
              <a:off x="4151287" y="5903696"/>
              <a:ext cx="53340" cy="31750"/>
            </a:xfrm>
            <a:custGeom>
              <a:avLst/>
              <a:gdLst/>
              <a:ahLst/>
              <a:cxnLst/>
              <a:rect l="l" t="t" r="r" b="b"/>
              <a:pathLst>
                <a:path w="53339" h="31750">
                  <a:moveTo>
                    <a:pt x="29387" y="30353"/>
                  </a:moveTo>
                  <a:lnTo>
                    <a:pt x="0" y="13487"/>
                  </a:lnTo>
                  <a:lnTo>
                    <a:pt x="0" y="14630"/>
                  </a:lnTo>
                  <a:lnTo>
                    <a:pt x="29387" y="31470"/>
                  </a:lnTo>
                  <a:lnTo>
                    <a:pt x="29387" y="30353"/>
                  </a:lnTo>
                  <a:close/>
                </a:path>
                <a:path w="53339" h="31750">
                  <a:moveTo>
                    <a:pt x="53009" y="15633"/>
                  </a:moveTo>
                  <a:lnTo>
                    <a:pt x="25730" y="0"/>
                  </a:lnTo>
                  <a:lnTo>
                    <a:pt x="2171" y="13639"/>
                  </a:lnTo>
                  <a:lnTo>
                    <a:pt x="29451" y="29273"/>
                  </a:lnTo>
                  <a:lnTo>
                    <a:pt x="53009" y="15633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7" name="object 6697"/>
            <p:cNvSpPr/>
            <p:nvPr/>
          </p:nvSpPr>
          <p:spPr>
            <a:xfrm>
              <a:off x="4180679" y="5919453"/>
              <a:ext cx="26034" cy="15875"/>
            </a:xfrm>
            <a:custGeom>
              <a:avLst/>
              <a:gdLst/>
              <a:ahLst/>
              <a:cxnLst/>
              <a:rect l="l" t="t" r="r" b="b"/>
              <a:pathLst>
                <a:path w="26035" h="15875">
                  <a:moveTo>
                    <a:pt x="25514" y="0"/>
                  </a:moveTo>
                  <a:lnTo>
                    <a:pt x="0" y="14605"/>
                  </a:lnTo>
                  <a:lnTo>
                    <a:pt x="0" y="15709"/>
                  </a:lnTo>
                  <a:lnTo>
                    <a:pt x="25514" y="1117"/>
                  </a:lnTo>
                  <a:lnTo>
                    <a:pt x="25514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8" name="object 6698"/>
            <p:cNvSpPr/>
            <p:nvPr/>
          </p:nvSpPr>
          <p:spPr>
            <a:xfrm>
              <a:off x="4154714" y="5903688"/>
              <a:ext cx="50165" cy="29845"/>
            </a:xfrm>
            <a:custGeom>
              <a:avLst/>
              <a:gdLst/>
              <a:ahLst/>
              <a:cxnLst/>
              <a:rect l="l" t="t" r="r" b="b"/>
              <a:pathLst>
                <a:path w="50164" h="29845">
                  <a:moveTo>
                    <a:pt x="22313" y="0"/>
                  </a:moveTo>
                  <a:lnTo>
                    <a:pt x="22478" y="11175"/>
                  </a:lnTo>
                  <a:lnTo>
                    <a:pt x="0" y="14058"/>
                  </a:lnTo>
                  <a:lnTo>
                    <a:pt x="0" y="14350"/>
                  </a:lnTo>
                  <a:lnTo>
                    <a:pt x="26034" y="29273"/>
                  </a:lnTo>
                  <a:lnTo>
                    <a:pt x="49593" y="15633"/>
                  </a:lnTo>
                  <a:lnTo>
                    <a:pt x="2231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9" name="object 6699"/>
            <p:cNvSpPr/>
            <p:nvPr/>
          </p:nvSpPr>
          <p:spPr>
            <a:xfrm>
              <a:off x="4154707" y="5904836"/>
              <a:ext cx="48260" cy="27940"/>
            </a:xfrm>
            <a:custGeom>
              <a:avLst/>
              <a:gdLst/>
              <a:ahLst/>
              <a:cxnLst/>
              <a:rect l="l" t="t" r="r" b="b"/>
              <a:pathLst>
                <a:path w="48260" h="27939">
                  <a:moveTo>
                    <a:pt x="22339" y="0"/>
                  </a:moveTo>
                  <a:lnTo>
                    <a:pt x="0" y="12903"/>
                  </a:lnTo>
                  <a:lnTo>
                    <a:pt x="25539" y="27546"/>
                  </a:lnTo>
                  <a:lnTo>
                    <a:pt x="47866" y="14630"/>
                  </a:lnTo>
                  <a:lnTo>
                    <a:pt x="2233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0" name="object 6700"/>
            <p:cNvSpPr/>
            <p:nvPr/>
          </p:nvSpPr>
          <p:spPr>
            <a:xfrm>
              <a:off x="4158231" y="5914824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5918" y="0"/>
                  </a:moveTo>
                  <a:lnTo>
                    <a:pt x="5499" y="25"/>
                  </a:lnTo>
                  <a:lnTo>
                    <a:pt x="25" y="3162"/>
                  </a:lnTo>
                  <a:lnTo>
                    <a:pt x="0" y="3416"/>
                  </a:lnTo>
                  <a:lnTo>
                    <a:pt x="368" y="3644"/>
                  </a:lnTo>
                  <a:lnTo>
                    <a:pt x="6210" y="7010"/>
                  </a:lnTo>
                  <a:lnTo>
                    <a:pt x="6629" y="6984"/>
                  </a:lnTo>
                  <a:lnTo>
                    <a:pt x="6921" y="6832"/>
                  </a:lnTo>
                  <a:lnTo>
                    <a:pt x="11849" y="3975"/>
                  </a:lnTo>
                  <a:lnTo>
                    <a:pt x="12115" y="3809"/>
                  </a:lnTo>
                  <a:lnTo>
                    <a:pt x="12128" y="3581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1" name="object 6701"/>
            <p:cNvSpPr/>
            <p:nvPr/>
          </p:nvSpPr>
          <p:spPr>
            <a:xfrm>
              <a:off x="4158599" y="5915434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5651" y="0"/>
                  </a:moveTo>
                  <a:lnTo>
                    <a:pt x="5219" y="12"/>
                  </a:lnTo>
                  <a:lnTo>
                    <a:pt x="0" y="3022"/>
                  </a:lnTo>
                  <a:lnTo>
                    <a:pt x="5841" y="6400"/>
                  </a:lnTo>
                  <a:lnTo>
                    <a:pt x="6261" y="6375"/>
                  </a:lnTo>
                  <a:lnTo>
                    <a:pt x="6553" y="6222"/>
                  </a:lnTo>
                  <a:lnTo>
                    <a:pt x="11480" y="3365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2" name="object 6702"/>
            <p:cNvSpPr/>
            <p:nvPr/>
          </p:nvSpPr>
          <p:spPr>
            <a:xfrm>
              <a:off x="4165643" y="5910398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5930" y="0"/>
                  </a:moveTo>
                  <a:lnTo>
                    <a:pt x="5499" y="25"/>
                  </a:lnTo>
                  <a:lnTo>
                    <a:pt x="25" y="3174"/>
                  </a:lnTo>
                  <a:lnTo>
                    <a:pt x="0" y="3428"/>
                  </a:lnTo>
                  <a:lnTo>
                    <a:pt x="6210" y="7023"/>
                  </a:lnTo>
                  <a:lnTo>
                    <a:pt x="6629" y="6984"/>
                  </a:lnTo>
                  <a:lnTo>
                    <a:pt x="6921" y="6832"/>
                  </a:lnTo>
                  <a:lnTo>
                    <a:pt x="12115" y="3809"/>
                  </a:lnTo>
                  <a:lnTo>
                    <a:pt x="12128" y="3581"/>
                  </a:lnTo>
                  <a:lnTo>
                    <a:pt x="593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3" name="object 6703"/>
            <p:cNvSpPr/>
            <p:nvPr/>
          </p:nvSpPr>
          <p:spPr>
            <a:xfrm>
              <a:off x="4166011" y="5911008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4" h="6985">
                  <a:moveTo>
                    <a:pt x="5651" y="0"/>
                  </a:moveTo>
                  <a:lnTo>
                    <a:pt x="5219" y="12"/>
                  </a:lnTo>
                  <a:lnTo>
                    <a:pt x="0" y="3035"/>
                  </a:lnTo>
                  <a:lnTo>
                    <a:pt x="5841" y="6413"/>
                  </a:lnTo>
                  <a:lnTo>
                    <a:pt x="6261" y="6375"/>
                  </a:lnTo>
                  <a:lnTo>
                    <a:pt x="6553" y="6222"/>
                  </a:lnTo>
                  <a:lnTo>
                    <a:pt x="11480" y="3365"/>
                  </a:lnTo>
                  <a:lnTo>
                    <a:pt x="5651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4" name="object 6704"/>
            <p:cNvSpPr/>
            <p:nvPr/>
          </p:nvSpPr>
          <p:spPr>
            <a:xfrm>
              <a:off x="4180641" y="5926553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60" h="21589">
                  <a:moveTo>
                    <a:pt x="22453" y="0"/>
                  </a:moveTo>
                  <a:lnTo>
                    <a:pt x="0" y="12954"/>
                  </a:lnTo>
                  <a:lnTo>
                    <a:pt x="0" y="21145"/>
                  </a:lnTo>
                  <a:lnTo>
                    <a:pt x="22453" y="8178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5" name="object 6705"/>
            <p:cNvSpPr/>
            <p:nvPr/>
          </p:nvSpPr>
          <p:spPr>
            <a:xfrm>
              <a:off x="4154817" y="5924588"/>
              <a:ext cx="48895" cy="23495"/>
            </a:xfrm>
            <a:custGeom>
              <a:avLst/>
              <a:gdLst/>
              <a:ahLst/>
              <a:cxnLst/>
              <a:rect l="l" t="t" r="r" b="b"/>
              <a:pathLst>
                <a:path w="48895" h="23495">
                  <a:moveTo>
                    <a:pt x="48272" y="1054"/>
                  </a:moveTo>
                  <a:lnTo>
                    <a:pt x="25819" y="14008"/>
                  </a:lnTo>
                  <a:lnTo>
                    <a:pt x="25819" y="14922"/>
                  </a:lnTo>
                  <a:lnTo>
                    <a:pt x="0" y="0"/>
                  </a:lnTo>
                  <a:lnTo>
                    <a:pt x="0" y="8178"/>
                  </a:lnTo>
                  <a:lnTo>
                    <a:pt x="25819" y="23101"/>
                  </a:lnTo>
                  <a:lnTo>
                    <a:pt x="25819" y="22186"/>
                  </a:lnTo>
                  <a:lnTo>
                    <a:pt x="48272" y="9232"/>
                  </a:lnTo>
                  <a:lnTo>
                    <a:pt x="48272" y="105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6" name="object 6706"/>
            <p:cNvSpPr/>
            <p:nvPr/>
          </p:nvSpPr>
          <p:spPr>
            <a:xfrm>
              <a:off x="4154820" y="5923668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5" h="23495">
                  <a:moveTo>
                    <a:pt x="0" y="0"/>
                  </a:moveTo>
                  <a:lnTo>
                    <a:pt x="0" y="8178"/>
                  </a:lnTo>
                  <a:lnTo>
                    <a:pt x="25819" y="23101"/>
                  </a:lnTo>
                  <a:lnTo>
                    <a:pt x="25819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7" name="object 6707"/>
            <p:cNvSpPr/>
            <p:nvPr/>
          </p:nvSpPr>
          <p:spPr>
            <a:xfrm>
              <a:off x="4180641" y="5940843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60" h="21589">
                  <a:moveTo>
                    <a:pt x="22453" y="0"/>
                  </a:moveTo>
                  <a:lnTo>
                    <a:pt x="0" y="12954"/>
                  </a:lnTo>
                  <a:lnTo>
                    <a:pt x="0" y="21145"/>
                  </a:lnTo>
                  <a:lnTo>
                    <a:pt x="22453" y="8178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8" name="object 6708"/>
            <p:cNvSpPr/>
            <p:nvPr/>
          </p:nvSpPr>
          <p:spPr>
            <a:xfrm>
              <a:off x="4154817" y="5938875"/>
              <a:ext cx="48895" cy="23495"/>
            </a:xfrm>
            <a:custGeom>
              <a:avLst/>
              <a:gdLst/>
              <a:ahLst/>
              <a:cxnLst/>
              <a:rect l="l" t="t" r="r" b="b"/>
              <a:pathLst>
                <a:path w="48895" h="23495">
                  <a:moveTo>
                    <a:pt x="48272" y="1066"/>
                  </a:moveTo>
                  <a:lnTo>
                    <a:pt x="25819" y="14020"/>
                  </a:lnTo>
                  <a:lnTo>
                    <a:pt x="25819" y="14922"/>
                  </a:lnTo>
                  <a:lnTo>
                    <a:pt x="0" y="0"/>
                  </a:lnTo>
                  <a:lnTo>
                    <a:pt x="0" y="8178"/>
                  </a:lnTo>
                  <a:lnTo>
                    <a:pt x="25819" y="23114"/>
                  </a:lnTo>
                  <a:lnTo>
                    <a:pt x="25819" y="22199"/>
                  </a:lnTo>
                  <a:lnTo>
                    <a:pt x="48272" y="9245"/>
                  </a:lnTo>
                  <a:lnTo>
                    <a:pt x="48272" y="10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9" name="object 6709"/>
            <p:cNvSpPr/>
            <p:nvPr/>
          </p:nvSpPr>
          <p:spPr>
            <a:xfrm>
              <a:off x="4154820" y="5937957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5" h="23495">
                  <a:moveTo>
                    <a:pt x="0" y="0"/>
                  </a:moveTo>
                  <a:lnTo>
                    <a:pt x="0" y="8178"/>
                  </a:lnTo>
                  <a:lnTo>
                    <a:pt x="25819" y="23101"/>
                  </a:lnTo>
                  <a:lnTo>
                    <a:pt x="25819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0" name="object 6710"/>
            <p:cNvSpPr/>
            <p:nvPr/>
          </p:nvSpPr>
          <p:spPr>
            <a:xfrm>
              <a:off x="4180641" y="595513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60" h="21589">
                  <a:moveTo>
                    <a:pt x="22453" y="0"/>
                  </a:moveTo>
                  <a:lnTo>
                    <a:pt x="0" y="12954"/>
                  </a:lnTo>
                  <a:lnTo>
                    <a:pt x="0" y="21145"/>
                  </a:lnTo>
                  <a:lnTo>
                    <a:pt x="22453" y="8178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1" name="object 6711"/>
            <p:cNvSpPr/>
            <p:nvPr/>
          </p:nvSpPr>
          <p:spPr>
            <a:xfrm>
              <a:off x="4154817" y="5953163"/>
              <a:ext cx="48895" cy="23495"/>
            </a:xfrm>
            <a:custGeom>
              <a:avLst/>
              <a:gdLst/>
              <a:ahLst/>
              <a:cxnLst/>
              <a:rect l="l" t="t" r="r" b="b"/>
              <a:pathLst>
                <a:path w="48895" h="23495">
                  <a:moveTo>
                    <a:pt x="48272" y="1066"/>
                  </a:moveTo>
                  <a:lnTo>
                    <a:pt x="25819" y="14020"/>
                  </a:lnTo>
                  <a:lnTo>
                    <a:pt x="25819" y="14922"/>
                  </a:lnTo>
                  <a:lnTo>
                    <a:pt x="0" y="0"/>
                  </a:lnTo>
                  <a:lnTo>
                    <a:pt x="0" y="8178"/>
                  </a:lnTo>
                  <a:lnTo>
                    <a:pt x="25819" y="23114"/>
                  </a:lnTo>
                  <a:lnTo>
                    <a:pt x="25819" y="22199"/>
                  </a:lnTo>
                  <a:lnTo>
                    <a:pt x="48272" y="9245"/>
                  </a:lnTo>
                  <a:lnTo>
                    <a:pt x="48272" y="1066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2" name="object 6712"/>
            <p:cNvSpPr/>
            <p:nvPr/>
          </p:nvSpPr>
          <p:spPr>
            <a:xfrm>
              <a:off x="4154820" y="5952250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5" h="23495">
                  <a:moveTo>
                    <a:pt x="0" y="0"/>
                  </a:moveTo>
                  <a:lnTo>
                    <a:pt x="0" y="8178"/>
                  </a:lnTo>
                  <a:lnTo>
                    <a:pt x="25819" y="23101"/>
                  </a:lnTo>
                  <a:lnTo>
                    <a:pt x="25819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3" name="object 6713"/>
            <p:cNvSpPr/>
            <p:nvPr/>
          </p:nvSpPr>
          <p:spPr>
            <a:xfrm>
              <a:off x="4180641" y="5969424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60" h="21589">
                  <a:moveTo>
                    <a:pt x="22453" y="0"/>
                  </a:moveTo>
                  <a:lnTo>
                    <a:pt x="0" y="12954"/>
                  </a:lnTo>
                  <a:lnTo>
                    <a:pt x="0" y="21132"/>
                  </a:lnTo>
                  <a:lnTo>
                    <a:pt x="22453" y="8178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4" name="object 6714"/>
            <p:cNvSpPr/>
            <p:nvPr/>
          </p:nvSpPr>
          <p:spPr>
            <a:xfrm>
              <a:off x="4154817" y="5967463"/>
              <a:ext cx="48895" cy="23495"/>
            </a:xfrm>
            <a:custGeom>
              <a:avLst/>
              <a:gdLst/>
              <a:ahLst/>
              <a:cxnLst/>
              <a:rect l="l" t="t" r="r" b="b"/>
              <a:pathLst>
                <a:path w="48895" h="23495">
                  <a:moveTo>
                    <a:pt x="48272" y="1041"/>
                  </a:moveTo>
                  <a:lnTo>
                    <a:pt x="25819" y="14008"/>
                  </a:lnTo>
                  <a:lnTo>
                    <a:pt x="25819" y="14922"/>
                  </a:lnTo>
                  <a:lnTo>
                    <a:pt x="0" y="0"/>
                  </a:lnTo>
                  <a:lnTo>
                    <a:pt x="0" y="8178"/>
                  </a:lnTo>
                  <a:lnTo>
                    <a:pt x="25819" y="23101"/>
                  </a:lnTo>
                  <a:lnTo>
                    <a:pt x="25819" y="22186"/>
                  </a:lnTo>
                  <a:lnTo>
                    <a:pt x="48272" y="9232"/>
                  </a:lnTo>
                  <a:lnTo>
                    <a:pt x="48272" y="1041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5" name="object 6715"/>
            <p:cNvSpPr/>
            <p:nvPr/>
          </p:nvSpPr>
          <p:spPr>
            <a:xfrm>
              <a:off x="4154820" y="5966539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5" h="23495">
                  <a:moveTo>
                    <a:pt x="0" y="0"/>
                  </a:moveTo>
                  <a:lnTo>
                    <a:pt x="0" y="8178"/>
                  </a:lnTo>
                  <a:lnTo>
                    <a:pt x="25819" y="23101"/>
                  </a:lnTo>
                  <a:lnTo>
                    <a:pt x="25819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6" name="object 6716"/>
            <p:cNvSpPr/>
            <p:nvPr/>
          </p:nvSpPr>
          <p:spPr>
            <a:xfrm>
              <a:off x="4180641" y="5983701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60" h="21589">
                  <a:moveTo>
                    <a:pt x="22453" y="0"/>
                  </a:moveTo>
                  <a:lnTo>
                    <a:pt x="0" y="12966"/>
                  </a:lnTo>
                  <a:lnTo>
                    <a:pt x="0" y="21145"/>
                  </a:lnTo>
                  <a:lnTo>
                    <a:pt x="22453" y="8191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7" name="object 6717"/>
            <p:cNvSpPr/>
            <p:nvPr/>
          </p:nvSpPr>
          <p:spPr>
            <a:xfrm>
              <a:off x="4154817" y="5981750"/>
              <a:ext cx="48895" cy="23495"/>
            </a:xfrm>
            <a:custGeom>
              <a:avLst/>
              <a:gdLst/>
              <a:ahLst/>
              <a:cxnLst/>
              <a:rect l="l" t="t" r="r" b="b"/>
              <a:pathLst>
                <a:path w="48895" h="23495">
                  <a:moveTo>
                    <a:pt x="48272" y="1054"/>
                  </a:moveTo>
                  <a:lnTo>
                    <a:pt x="25819" y="14020"/>
                  </a:lnTo>
                  <a:lnTo>
                    <a:pt x="25819" y="14922"/>
                  </a:lnTo>
                  <a:lnTo>
                    <a:pt x="0" y="0"/>
                  </a:lnTo>
                  <a:lnTo>
                    <a:pt x="0" y="8178"/>
                  </a:lnTo>
                  <a:lnTo>
                    <a:pt x="25819" y="23101"/>
                  </a:lnTo>
                  <a:lnTo>
                    <a:pt x="25819" y="22199"/>
                  </a:lnTo>
                  <a:lnTo>
                    <a:pt x="48272" y="9232"/>
                  </a:lnTo>
                  <a:lnTo>
                    <a:pt x="48272" y="105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8" name="object 6718"/>
            <p:cNvSpPr/>
            <p:nvPr/>
          </p:nvSpPr>
          <p:spPr>
            <a:xfrm>
              <a:off x="4154820" y="5980829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5" h="23495">
                  <a:moveTo>
                    <a:pt x="0" y="0"/>
                  </a:moveTo>
                  <a:lnTo>
                    <a:pt x="0" y="8178"/>
                  </a:lnTo>
                  <a:lnTo>
                    <a:pt x="25819" y="23101"/>
                  </a:lnTo>
                  <a:lnTo>
                    <a:pt x="25819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9" name="object 6719"/>
            <p:cNvSpPr/>
            <p:nvPr/>
          </p:nvSpPr>
          <p:spPr>
            <a:xfrm>
              <a:off x="4180641" y="5997991"/>
              <a:ext cx="22860" cy="21590"/>
            </a:xfrm>
            <a:custGeom>
              <a:avLst/>
              <a:gdLst/>
              <a:ahLst/>
              <a:cxnLst/>
              <a:rect l="l" t="t" r="r" b="b"/>
              <a:pathLst>
                <a:path w="22860" h="21589">
                  <a:moveTo>
                    <a:pt x="22453" y="0"/>
                  </a:moveTo>
                  <a:lnTo>
                    <a:pt x="0" y="12966"/>
                  </a:lnTo>
                  <a:lnTo>
                    <a:pt x="0" y="21145"/>
                  </a:lnTo>
                  <a:lnTo>
                    <a:pt x="22453" y="8191"/>
                  </a:lnTo>
                  <a:lnTo>
                    <a:pt x="2245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0" name="object 6720"/>
            <p:cNvSpPr/>
            <p:nvPr/>
          </p:nvSpPr>
          <p:spPr>
            <a:xfrm>
              <a:off x="4154817" y="5996038"/>
              <a:ext cx="48895" cy="23495"/>
            </a:xfrm>
            <a:custGeom>
              <a:avLst/>
              <a:gdLst/>
              <a:ahLst/>
              <a:cxnLst/>
              <a:rect l="l" t="t" r="r" b="b"/>
              <a:pathLst>
                <a:path w="48895" h="23495">
                  <a:moveTo>
                    <a:pt x="48272" y="1054"/>
                  </a:moveTo>
                  <a:lnTo>
                    <a:pt x="25819" y="14020"/>
                  </a:lnTo>
                  <a:lnTo>
                    <a:pt x="25819" y="14922"/>
                  </a:lnTo>
                  <a:lnTo>
                    <a:pt x="0" y="0"/>
                  </a:lnTo>
                  <a:lnTo>
                    <a:pt x="0" y="8178"/>
                  </a:lnTo>
                  <a:lnTo>
                    <a:pt x="25819" y="23101"/>
                  </a:lnTo>
                  <a:lnTo>
                    <a:pt x="25819" y="22199"/>
                  </a:lnTo>
                  <a:lnTo>
                    <a:pt x="48272" y="9232"/>
                  </a:lnTo>
                  <a:lnTo>
                    <a:pt x="48272" y="105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1" name="object 6721"/>
            <p:cNvSpPr/>
            <p:nvPr/>
          </p:nvSpPr>
          <p:spPr>
            <a:xfrm>
              <a:off x="4154820" y="5995121"/>
              <a:ext cx="26034" cy="23495"/>
            </a:xfrm>
            <a:custGeom>
              <a:avLst/>
              <a:gdLst/>
              <a:ahLst/>
              <a:cxnLst/>
              <a:rect l="l" t="t" r="r" b="b"/>
              <a:pathLst>
                <a:path w="26035" h="23495">
                  <a:moveTo>
                    <a:pt x="0" y="0"/>
                  </a:moveTo>
                  <a:lnTo>
                    <a:pt x="0" y="8178"/>
                  </a:lnTo>
                  <a:lnTo>
                    <a:pt x="25819" y="23101"/>
                  </a:lnTo>
                  <a:lnTo>
                    <a:pt x="25819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22" name="object 6722"/>
          <p:cNvSpPr txBox="1"/>
          <p:nvPr/>
        </p:nvSpPr>
        <p:spPr>
          <a:xfrm>
            <a:off x="6042925" y="6497200"/>
            <a:ext cx="321310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Иркутская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6723" name="object 6723"/>
          <p:cNvGrpSpPr/>
          <p:nvPr/>
        </p:nvGrpSpPr>
        <p:grpSpPr>
          <a:xfrm>
            <a:off x="6083118" y="6202166"/>
            <a:ext cx="974090" cy="678815"/>
            <a:chOff x="6083118" y="6202166"/>
            <a:chExt cx="974090" cy="678815"/>
          </a:xfrm>
        </p:grpSpPr>
        <p:pic>
          <p:nvPicPr>
            <p:cNvPr id="6724" name="object 672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083118" y="6219681"/>
              <a:ext cx="659794" cy="659794"/>
            </a:xfrm>
            <a:prstGeom prst="rect">
              <a:avLst/>
            </a:prstGeom>
          </p:spPr>
        </p:pic>
        <p:pic>
          <p:nvPicPr>
            <p:cNvPr id="6725" name="object 672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228825" y="6288340"/>
              <a:ext cx="228232" cy="309543"/>
            </a:xfrm>
            <a:prstGeom prst="rect">
              <a:avLst/>
            </a:prstGeom>
          </p:spPr>
        </p:pic>
        <p:pic>
          <p:nvPicPr>
            <p:cNvPr id="6726" name="object 672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378181" y="6202166"/>
              <a:ext cx="678637" cy="678651"/>
            </a:xfrm>
            <a:prstGeom prst="rect">
              <a:avLst/>
            </a:prstGeom>
          </p:spPr>
        </p:pic>
        <p:sp>
          <p:nvSpPr>
            <p:cNvPr id="6727" name="object 6727"/>
            <p:cNvSpPr/>
            <p:nvPr/>
          </p:nvSpPr>
          <p:spPr>
            <a:xfrm>
              <a:off x="6663626" y="6488473"/>
              <a:ext cx="111125" cy="111125"/>
            </a:xfrm>
            <a:custGeom>
              <a:avLst/>
              <a:gdLst/>
              <a:ahLst/>
              <a:cxnLst/>
              <a:rect l="l" t="t" r="r" b="b"/>
              <a:pathLst>
                <a:path w="111125" h="111125">
                  <a:moveTo>
                    <a:pt x="55384" y="0"/>
                  </a:moveTo>
                  <a:lnTo>
                    <a:pt x="33829" y="4351"/>
                  </a:lnTo>
                  <a:lnTo>
                    <a:pt x="16224" y="16219"/>
                  </a:lnTo>
                  <a:lnTo>
                    <a:pt x="4353" y="33823"/>
                  </a:lnTo>
                  <a:lnTo>
                    <a:pt x="0" y="55384"/>
                  </a:lnTo>
                  <a:lnTo>
                    <a:pt x="4353" y="76947"/>
                  </a:lnTo>
                  <a:lnTo>
                    <a:pt x="16224" y="94556"/>
                  </a:lnTo>
                  <a:lnTo>
                    <a:pt x="33829" y="106428"/>
                  </a:lnTo>
                  <a:lnTo>
                    <a:pt x="55384" y="110782"/>
                  </a:lnTo>
                  <a:lnTo>
                    <a:pt x="76947" y="106428"/>
                  </a:lnTo>
                  <a:lnTo>
                    <a:pt x="94556" y="94556"/>
                  </a:lnTo>
                  <a:lnTo>
                    <a:pt x="106428" y="76947"/>
                  </a:lnTo>
                  <a:lnTo>
                    <a:pt x="110782" y="55384"/>
                  </a:lnTo>
                  <a:lnTo>
                    <a:pt x="106428" y="33823"/>
                  </a:lnTo>
                  <a:lnTo>
                    <a:pt x="94556" y="16219"/>
                  </a:lnTo>
                  <a:lnTo>
                    <a:pt x="76947" y="4351"/>
                  </a:lnTo>
                  <a:lnTo>
                    <a:pt x="55384" y="0"/>
                  </a:lnTo>
                  <a:close/>
                </a:path>
              </a:pathLst>
            </a:custGeom>
            <a:solidFill>
              <a:srgbClr val="F082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28" name="object 6728"/>
          <p:cNvSpPr txBox="1"/>
          <p:nvPr/>
        </p:nvSpPr>
        <p:spPr>
          <a:xfrm>
            <a:off x="6781014" y="6492927"/>
            <a:ext cx="447675" cy="7822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" dirty="0">
                <a:solidFill>
                  <a:srgbClr val="131718"/>
                </a:solidFill>
                <a:latin typeface="Verdana"/>
                <a:cs typeface="Verdana"/>
              </a:rPr>
              <a:t>Улан-Удэнская</a:t>
            </a:r>
            <a:endParaRPr sz="400">
              <a:latin typeface="Verdana"/>
              <a:cs typeface="Verdana"/>
            </a:endParaRPr>
          </a:p>
        </p:txBody>
      </p:sp>
      <p:grpSp>
        <p:nvGrpSpPr>
          <p:cNvPr id="6729" name="object 6729"/>
          <p:cNvGrpSpPr/>
          <p:nvPr/>
        </p:nvGrpSpPr>
        <p:grpSpPr>
          <a:xfrm>
            <a:off x="1095278" y="6336329"/>
            <a:ext cx="5726430" cy="799465"/>
            <a:chOff x="1095278" y="6336329"/>
            <a:chExt cx="5726430" cy="799465"/>
          </a:xfrm>
        </p:grpSpPr>
        <p:sp>
          <p:nvSpPr>
            <p:cNvPr id="6730" name="object 6730"/>
            <p:cNvSpPr/>
            <p:nvPr/>
          </p:nvSpPr>
          <p:spPr>
            <a:xfrm>
              <a:off x="6671288" y="6470349"/>
              <a:ext cx="64769" cy="38100"/>
            </a:xfrm>
            <a:custGeom>
              <a:avLst/>
              <a:gdLst/>
              <a:ahLst/>
              <a:cxnLst/>
              <a:rect l="l" t="t" r="r" b="b"/>
              <a:pathLst>
                <a:path w="64770" h="38100">
                  <a:moveTo>
                    <a:pt x="31877" y="0"/>
                  </a:moveTo>
                  <a:lnTo>
                    <a:pt x="31369" y="0"/>
                  </a:lnTo>
                  <a:lnTo>
                    <a:pt x="0" y="18110"/>
                  </a:lnTo>
                  <a:lnTo>
                    <a:pt x="0" y="19418"/>
                  </a:lnTo>
                  <a:lnTo>
                    <a:pt x="32372" y="38099"/>
                  </a:lnTo>
                  <a:lnTo>
                    <a:pt x="33731" y="38099"/>
                  </a:lnTo>
                  <a:lnTo>
                    <a:pt x="34836" y="37464"/>
                  </a:lnTo>
                  <a:lnTo>
                    <a:pt x="64668" y="20231"/>
                  </a:lnTo>
                  <a:lnTo>
                    <a:pt x="64668" y="18935"/>
                  </a:lnTo>
                  <a:lnTo>
                    <a:pt x="31877" y="0"/>
                  </a:lnTo>
                  <a:close/>
                </a:path>
              </a:pathLst>
            </a:custGeom>
            <a:solidFill>
              <a:srgbClr val="1E2655">
                <a:alpha val="5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1" name="object 6731"/>
            <p:cNvSpPr/>
            <p:nvPr/>
          </p:nvSpPr>
          <p:spPr>
            <a:xfrm>
              <a:off x="6675372" y="6472090"/>
              <a:ext cx="29209" cy="29845"/>
            </a:xfrm>
            <a:custGeom>
              <a:avLst/>
              <a:gdLst/>
              <a:ahLst/>
              <a:cxnLst/>
              <a:rect l="l" t="t" r="r" b="b"/>
              <a:pathLst>
                <a:path w="29209" h="29845">
                  <a:moveTo>
                    <a:pt x="0" y="0"/>
                  </a:moveTo>
                  <a:lnTo>
                    <a:pt x="0" y="13080"/>
                  </a:lnTo>
                  <a:lnTo>
                    <a:pt x="28587" y="29603"/>
                  </a:lnTo>
                  <a:lnTo>
                    <a:pt x="28587" y="16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2" name="object 6732"/>
            <p:cNvSpPr/>
            <p:nvPr/>
          </p:nvSpPr>
          <p:spPr>
            <a:xfrm>
              <a:off x="6675372" y="6485173"/>
              <a:ext cx="29209" cy="20320"/>
            </a:xfrm>
            <a:custGeom>
              <a:avLst/>
              <a:gdLst/>
              <a:ahLst/>
              <a:cxnLst/>
              <a:rect l="l" t="t" r="r" b="b"/>
              <a:pathLst>
                <a:path w="29209" h="20320">
                  <a:moveTo>
                    <a:pt x="0" y="0"/>
                  </a:moveTo>
                  <a:lnTo>
                    <a:pt x="0" y="3771"/>
                  </a:lnTo>
                  <a:lnTo>
                    <a:pt x="28587" y="20294"/>
                  </a:lnTo>
                  <a:lnTo>
                    <a:pt x="28587" y="164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3" name="object 6733"/>
            <p:cNvSpPr/>
            <p:nvPr/>
          </p:nvSpPr>
          <p:spPr>
            <a:xfrm>
              <a:off x="6703962" y="6472073"/>
              <a:ext cx="28575" cy="29845"/>
            </a:xfrm>
            <a:custGeom>
              <a:avLst/>
              <a:gdLst/>
              <a:ahLst/>
              <a:cxnLst/>
              <a:rect l="l" t="t" r="r" b="b"/>
              <a:pathLst>
                <a:path w="28575" h="29845">
                  <a:moveTo>
                    <a:pt x="28575" y="12"/>
                  </a:moveTo>
                  <a:lnTo>
                    <a:pt x="14287" y="0"/>
                  </a:lnTo>
                  <a:lnTo>
                    <a:pt x="0" y="16522"/>
                  </a:lnTo>
                  <a:lnTo>
                    <a:pt x="0" y="29603"/>
                  </a:lnTo>
                  <a:lnTo>
                    <a:pt x="28575" y="13081"/>
                  </a:lnTo>
                  <a:lnTo>
                    <a:pt x="28575" y="12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4" name="object 6734"/>
            <p:cNvSpPr/>
            <p:nvPr/>
          </p:nvSpPr>
          <p:spPr>
            <a:xfrm>
              <a:off x="6703962" y="6485170"/>
              <a:ext cx="28575" cy="20320"/>
            </a:xfrm>
            <a:custGeom>
              <a:avLst/>
              <a:gdLst/>
              <a:ahLst/>
              <a:cxnLst/>
              <a:rect l="l" t="t" r="r" b="b"/>
              <a:pathLst>
                <a:path w="28575" h="20320">
                  <a:moveTo>
                    <a:pt x="28575" y="0"/>
                  </a:moveTo>
                  <a:lnTo>
                    <a:pt x="0" y="16509"/>
                  </a:lnTo>
                  <a:lnTo>
                    <a:pt x="0" y="20281"/>
                  </a:lnTo>
                  <a:lnTo>
                    <a:pt x="28575" y="3759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5" name="object 6735"/>
            <p:cNvSpPr/>
            <p:nvPr/>
          </p:nvSpPr>
          <p:spPr>
            <a:xfrm>
              <a:off x="6673509" y="6454417"/>
              <a:ext cx="60960" cy="37465"/>
            </a:xfrm>
            <a:custGeom>
              <a:avLst/>
              <a:gdLst/>
              <a:ahLst/>
              <a:cxnLst/>
              <a:rect l="l" t="t" r="r" b="b"/>
              <a:pathLst>
                <a:path w="60959" h="37464">
                  <a:moveTo>
                    <a:pt x="15481" y="0"/>
                  </a:moveTo>
                  <a:lnTo>
                    <a:pt x="0" y="19126"/>
                  </a:lnTo>
                  <a:lnTo>
                    <a:pt x="0" y="19799"/>
                  </a:lnTo>
                  <a:lnTo>
                    <a:pt x="29933" y="37084"/>
                  </a:lnTo>
                  <a:lnTo>
                    <a:pt x="45402" y="17665"/>
                  </a:lnTo>
                  <a:lnTo>
                    <a:pt x="60896" y="18516"/>
                  </a:lnTo>
                  <a:lnTo>
                    <a:pt x="30962" y="1244"/>
                  </a:lnTo>
                  <a:lnTo>
                    <a:pt x="15481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6" name="object 6736"/>
            <p:cNvSpPr/>
            <p:nvPr/>
          </p:nvSpPr>
          <p:spPr>
            <a:xfrm>
              <a:off x="6703440" y="6471699"/>
              <a:ext cx="31115" cy="20320"/>
            </a:xfrm>
            <a:custGeom>
              <a:avLst/>
              <a:gdLst/>
              <a:ahLst/>
              <a:cxnLst/>
              <a:rect l="l" t="t" r="r" b="b"/>
              <a:pathLst>
                <a:path w="31115" h="20320">
                  <a:moveTo>
                    <a:pt x="15481" y="0"/>
                  </a:moveTo>
                  <a:lnTo>
                    <a:pt x="0" y="19126"/>
                  </a:lnTo>
                  <a:lnTo>
                    <a:pt x="0" y="19799"/>
                  </a:lnTo>
                  <a:lnTo>
                    <a:pt x="15481" y="685"/>
                  </a:lnTo>
                  <a:lnTo>
                    <a:pt x="30962" y="1930"/>
                  </a:lnTo>
                  <a:lnTo>
                    <a:pt x="30962" y="1231"/>
                  </a:lnTo>
                  <a:lnTo>
                    <a:pt x="1548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7" name="object 6737"/>
            <p:cNvSpPr/>
            <p:nvPr/>
          </p:nvSpPr>
          <p:spPr>
            <a:xfrm>
              <a:off x="6673509" y="6454420"/>
              <a:ext cx="45720" cy="36830"/>
            </a:xfrm>
            <a:custGeom>
              <a:avLst/>
              <a:gdLst/>
              <a:ahLst/>
              <a:cxnLst/>
              <a:rect l="l" t="t" r="r" b="b"/>
              <a:pathLst>
                <a:path w="45720" h="36829">
                  <a:moveTo>
                    <a:pt x="15481" y="0"/>
                  </a:moveTo>
                  <a:lnTo>
                    <a:pt x="0" y="19113"/>
                  </a:lnTo>
                  <a:lnTo>
                    <a:pt x="29933" y="36398"/>
                  </a:lnTo>
                  <a:lnTo>
                    <a:pt x="45402" y="17284"/>
                  </a:lnTo>
                  <a:lnTo>
                    <a:pt x="1548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8" name="object 6738"/>
            <p:cNvSpPr/>
            <p:nvPr/>
          </p:nvSpPr>
          <p:spPr>
            <a:xfrm>
              <a:off x="6673888" y="6453885"/>
              <a:ext cx="43815" cy="36830"/>
            </a:xfrm>
            <a:custGeom>
              <a:avLst/>
              <a:gdLst/>
              <a:ahLst/>
              <a:cxnLst/>
              <a:rect l="l" t="t" r="r" b="b"/>
              <a:pathLst>
                <a:path w="43815" h="36829">
                  <a:moveTo>
                    <a:pt x="43700" y="16662"/>
                  </a:moveTo>
                  <a:lnTo>
                    <a:pt x="43599" y="15633"/>
                  </a:lnTo>
                  <a:lnTo>
                    <a:pt x="42202" y="14490"/>
                  </a:lnTo>
                  <a:lnTo>
                    <a:pt x="41186" y="14592"/>
                  </a:lnTo>
                  <a:lnTo>
                    <a:pt x="41109" y="14185"/>
                  </a:lnTo>
                  <a:lnTo>
                    <a:pt x="39725" y="13042"/>
                  </a:lnTo>
                  <a:lnTo>
                    <a:pt x="38696" y="13144"/>
                  </a:lnTo>
                  <a:lnTo>
                    <a:pt x="38620" y="12725"/>
                  </a:lnTo>
                  <a:lnTo>
                    <a:pt x="37223" y="11582"/>
                  </a:lnTo>
                  <a:lnTo>
                    <a:pt x="36195" y="11696"/>
                  </a:lnTo>
                  <a:lnTo>
                    <a:pt x="36131" y="11277"/>
                  </a:lnTo>
                  <a:lnTo>
                    <a:pt x="34734" y="10134"/>
                  </a:lnTo>
                  <a:lnTo>
                    <a:pt x="33718" y="10248"/>
                  </a:lnTo>
                  <a:lnTo>
                    <a:pt x="33642" y="9829"/>
                  </a:lnTo>
                  <a:lnTo>
                    <a:pt x="32245" y="8699"/>
                  </a:lnTo>
                  <a:lnTo>
                    <a:pt x="31216" y="8801"/>
                  </a:lnTo>
                  <a:lnTo>
                    <a:pt x="31153" y="8394"/>
                  </a:lnTo>
                  <a:lnTo>
                    <a:pt x="29756" y="7239"/>
                  </a:lnTo>
                  <a:lnTo>
                    <a:pt x="28727" y="7353"/>
                  </a:lnTo>
                  <a:lnTo>
                    <a:pt x="28663" y="6946"/>
                  </a:lnTo>
                  <a:lnTo>
                    <a:pt x="27266" y="5803"/>
                  </a:lnTo>
                  <a:lnTo>
                    <a:pt x="26250" y="5905"/>
                  </a:lnTo>
                  <a:lnTo>
                    <a:pt x="26162" y="5499"/>
                  </a:lnTo>
                  <a:lnTo>
                    <a:pt x="24777" y="4356"/>
                  </a:lnTo>
                  <a:lnTo>
                    <a:pt x="23749" y="4457"/>
                  </a:lnTo>
                  <a:lnTo>
                    <a:pt x="23685" y="4051"/>
                  </a:lnTo>
                  <a:lnTo>
                    <a:pt x="22288" y="2908"/>
                  </a:lnTo>
                  <a:lnTo>
                    <a:pt x="21272" y="3009"/>
                  </a:lnTo>
                  <a:lnTo>
                    <a:pt x="21183" y="2590"/>
                  </a:lnTo>
                  <a:lnTo>
                    <a:pt x="19786" y="1460"/>
                  </a:lnTo>
                  <a:lnTo>
                    <a:pt x="18770" y="1562"/>
                  </a:lnTo>
                  <a:lnTo>
                    <a:pt x="18694" y="1143"/>
                  </a:lnTo>
                  <a:lnTo>
                    <a:pt x="17310" y="0"/>
                  </a:lnTo>
                  <a:lnTo>
                    <a:pt x="16281" y="114"/>
                  </a:lnTo>
                  <a:lnTo>
                    <a:pt x="0" y="20142"/>
                  </a:lnTo>
                  <a:lnTo>
                    <a:pt x="101" y="21183"/>
                  </a:lnTo>
                  <a:lnTo>
                    <a:pt x="1092" y="21983"/>
                  </a:lnTo>
                  <a:lnTo>
                    <a:pt x="1460" y="22110"/>
                  </a:lnTo>
                  <a:lnTo>
                    <a:pt x="1828" y="22110"/>
                  </a:lnTo>
                  <a:lnTo>
                    <a:pt x="2311" y="22110"/>
                  </a:lnTo>
                  <a:lnTo>
                    <a:pt x="2514" y="22021"/>
                  </a:lnTo>
                  <a:lnTo>
                    <a:pt x="2578" y="22631"/>
                  </a:lnTo>
                  <a:lnTo>
                    <a:pt x="3581" y="23431"/>
                  </a:lnTo>
                  <a:lnTo>
                    <a:pt x="3937" y="23558"/>
                  </a:lnTo>
                  <a:lnTo>
                    <a:pt x="4305" y="23558"/>
                  </a:lnTo>
                  <a:lnTo>
                    <a:pt x="4787" y="23558"/>
                  </a:lnTo>
                  <a:lnTo>
                    <a:pt x="5016" y="23456"/>
                  </a:lnTo>
                  <a:lnTo>
                    <a:pt x="5080" y="24079"/>
                  </a:lnTo>
                  <a:lnTo>
                    <a:pt x="6070" y="24879"/>
                  </a:lnTo>
                  <a:lnTo>
                    <a:pt x="6438" y="25006"/>
                  </a:lnTo>
                  <a:lnTo>
                    <a:pt x="6807" y="25006"/>
                  </a:lnTo>
                  <a:lnTo>
                    <a:pt x="7289" y="25006"/>
                  </a:lnTo>
                  <a:lnTo>
                    <a:pt x="7505" y="24917"/>
                  </a:lnTo>
                  <a:lnTo>
                    <a:pt x="7569" y="25527"/>
                  </a:lnTo>
                  <a:lnTo>
                    <a:pt x="8559" y="26327"/>
                  </a:lnTo>
                  <a:lnTo>
                    <a:pt x="8928" y="26454"/>
                  </a:lnTo>
                  <a:lnTo>
                    <a:pt x="9296" y="26454"/>
                  </a:lnTo>
                  <a:lnTo>
                    <a:pt x="9779" y="26454"/>
                  </a:lnTo>
                  <a:lnTo>
                    <a:pt x="9994" y="26365"/>
                  </a:lnTo>
                  <a:lnTo>
                    <a:pt x="10058" y="26974"/>
                  </a:lnTo>
                  <a:lnTo>
                    <a:pt x="11061" y="27774"/>
                  </a:lnTo>
                  <a:lnTo>
                    <a:pt x="11417" y="27901"/>
                  </a:lnTo>
                  <a:lnTo>
                    <a:pt x="11785" y="27901"/>
                  </a:lnTo>
                  <a:lnTo>
                    <a:pt x="12268" y="27901"/>
                  </a:lnTo>
                  <a:lnTo>
                    <a:pt x="12484" y="27800"/>
                  </a:lnTo>
                  <a:lnTo>
                    <a:pt x="12547" y="28422"/>
                  </a:lnTo>
                  <a:lnTo>
                    <a:pt x="13538" y="29222"/>
                  </a:lnTo>
                  <a:lnTo>
                    <a:pt x="13906" y="29349"/>
                  </a:lnTo>
                  <a:lnTo>
                    <a:pt x="14274" y="29349"/>
                  </a:lnTo>
                  <a:lnTo>
                    <a:pt x="14757" y="29349"/>
                  </a:lnTo>
                  <a:lnTo>
                    <a:pt x="14973" y="29248"/>
                  </a:lnTo>
                  <a:lnTo>
                    <a:pt x="15036" y="29870"/>
                  </a:lnTo>
                  <a:lnTo>
                    <a:pt x="16027" y="30670"/>
                  </a:lnTo>
                  <a:lnTo>
                    <a:pt x="16395" y="30797"/>
                  </a:lnTo>
                  <a:lnTo>
                    <a:pt x="16764" y="30797"/>
                  </a:lnTo>
                  <a:lnTo>
                    <a:pt x="17233" y="30797"/>
                  </a:lnTo>
                  <a:lnTo>
                    <a:pt x="17462" y="30695"/>
                  </a:lnTo>
                  <a:lnTo>
                    <a:pt x="17526" y="31318"/>
                  </a:lnTo>
                  <a:lnTo>
                    <a:pt x="18529" y="32118"/>
                  </a:lnTo>
                  <a:lnTo>
                    <a:pt x="18884" y="32245"/>
                  </a:lnTo>
                  <a:lnTo>
                    <a:pt x="19253" y="32245"/>
                  </a:lnTo>
                  <a:lnTo>
                    <a:pt x="19735" y="32245"/>
                  </a:lnTo>
                  <a:lnTo>
                    <a:pt x="19951" y="32143"/>
                  </a:lnTo>
                  <a:lnTo>
                    <a:pt x="20015" y="32766"/>
                  </a:lnTo>
                  <a:lnTo>
                    <a:pt x="21005" y="33566"/>
                  </a:lnTo>
                  <a:lnTo>
                    <a:pt x="21374" y="33693"/>
                  </a:lnTo>
                  <a:lnTo>
                    <a:pt x="21742" y="33693"/>
                  </a:lnTo>
                  <a:lnTo>
                    <a:pt x="22225" y="33693"/>
                  </a:lnTo>
                  <a:lnTo>
                    <a:pt x="22453" y="33591"/>
                  </a:lnTo>
                  <a:lnTo>
                    <a:pt x="22517" y="34213"/>
                  </a:lnTo>
                  <a:lnTo>
                    <a:pt x="23507" y="35013"/>
                  </a:lnTo>
                  <a:lnTo>
                    <a:pt x="23876" y="35140"/>
                  </a:lnTo>
                  <a:lnTo>
                    <a:pt x="24244" y="35140"/>
                  </a:lnTo>
                  <a:lnTo>
                    <a:pt x="24726" y="35140"/>
                  </a:lnTo>
                  <a:lnTo>
                    <a:pt x="24930" y="35064"/>
                  </a:lnTo>
                  <a:lnTo>
                    <a:pt x="24993" y="35661"/>
                  </a:lnTo>
                  <a:lnTo>
                    <a:pt x="25996" y="36461"/>
                  </a:lnTo>
                  <a:lnTo>
                    <a:pt x="26352" y="36588"/>
                  </a:lnTo>
                  <a:lnTo>
                    <a:pt x="26720" y="36588"/>
                  </a:lnTo>
                  <a:lnTo>
                    <a:pt x="27203" y="36588"/>
                  </a:lnTo>
                  <a:lnTo>
                    <a:pt x="27660" y="36372"/>
                  </a:lnTo>
                  <a:lnTo>
                    <a:pt x="43700" y="16662"/>
                  </a:lnTo>
                  <a:close/>
                </a:path>
              </a:pathLst>
            </a:custGeom>
            <a:solidFill>
              <a:srgbClr val="7FC2EB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9" name="object 6739"/>
            <p:cNvSpPr/>
            <p:nvPr/>
          </p:nvSpPr>
          <p:spPr>
            <a:xfrm>
              <a:off x="6689064" y="6453784"/>
              <a:ext cx="44450" cy="19685"/>
            </a:xfrm>
            <a:custGeom>
              <a:avLst/>
              <a:gdLst/>
              <a:ahLst/>
              <a:cxnLst/>
              <a:rect l="l" t="t" r="r" b="b"/>
              <a:pathLst>
                <a:path w="44450" h="19685">
                  <a:moveTo>
                    <a:pt x="44297" y="16662"/>
                  </a:moveTo>
                  <a:lnTo>
                    <a:pt x="43624" y="15875"/>
                  </a:lnTo>
                  <a:lnTo>
                    <a:pt x="41706" y="15722"/>
                  </a:lnTo>
                  <a:lnTo>
                    <a:pt x="41757" y="15214"/>
                  </a:lnTo>
                  <a:lnTo>
                    <a:pt x="41084" y="14427"/>
                  </a:lnTo>
                  <a:lnTo>
                    <a:pt x="39166" y="14274"/>
                  </a:lnTo>
                  <a:lnTo>
                    <a:pt x="39217" y="13766"/>
                  </a:lnTo>
                  <a:lnTo>
                    <a:pt x="38544" y="12979"/>
                  </a:lnTo>
                  <a:lnTo>
                    <a:pt x="36626" y="12827"/>
                  </a:lnTo>
                  <a:lnTo>
                    <a:pt x="36677" y="12319"/>
                  </a:lnTo>
                  <a:lnTo>
                    <a:pt x="36004" y="11531"/>
                  </a:lnTo>
                  <a:lnTo>
                    <a:pt x="34086" y="11379"/>
                  </a:lnTo>
                  <a:lnTo>
                    <a:pt x="34137" y="10871"/>
                  </a:lnTo>
                  <a:lnTo>
                    <a:pt x="33451" y="10083"/>
                  </a:lnTo>
                  <a:lnTo>
                    <a:pt x="31534" y="9931"/>
                  </a:lnTo>
                  <a:lnTo>
                    <a:pt x="31584" y="9410"/>
                  </a:lnTo>
                  <a:lnTo>
                    <a:pt x="30911" y="8623"/>
                  </a:lnTo>
                  <a:lnTo>
                    <a:pt x="28994" y="8470"/>
                  </a:lnTo>
                  <a:lnTo>
                    <a:pt x="29044" y="7962"/>
                  </a:lnTo>
                  <a:lnTo>
                    <a:pt x="28371" y="7175"/>
                  </a:lnTo>
                  <a:lnTo>
                    <a:pt x="26454" y="7035"/>
                  </a:lnTo>
                  <a:lnTo>
                    <a:pt x="26504" y="6502"/>
                  </a:lnTo>
                  <a:lnTo>
                    <a:pt x="25831" y="5715"/>
                  </a:lnTo>
                  <a:lnTo>
                    <a:pt x="23914" y="5575"/>
                  </a:lnTo>
                  <a:lnTo>
                    <a:pt x="23964" y="5054"/>
                  </a:lnTo>
                  <a:lnTo>
                    <a:pt x="23291" y="4267"/>
                  </a:lnTo>
                  <a:lnTo>
                    <a:pt x="21374" y="4114"/>
                  </a:lnTo>
                  <a:lnTo>
                    <a:pt x="21424" y="3606"/>
                  </a:lnTo>
                  <a:lnTo>
                    <a:pt x="20751" y="2819"/>
                  </a:lnTo>
                  <a:lnTo>
                    <a:pt x="18834" y="2679"/>
                  </a:lnTo>
                  <a:lnTo>
                    <a:pt x="18884" y="2159"/>
                  </a:lnTo>
                  <a:lnTo>
                    <a:pt x="18211" y="1371"/>
                  </a:lnTo>
                  <a:lnTo>
                    <a:pt x="914" y="0"/>
                  </a:lnTo>
                  <a:lnTo>
                    <a:pt x="139" y="660"/>
                  </a:lnTo>
                  <a:lnTo>
                    <a:pt x="0" y="2463"/>
                  </a:lnTo>
                  <a:lnTo>
                    <a:pt x="660" y="3238"/>
                  </a:lnTo>
                  <a:lnTo>
                    <a:pt x="2578" y="3403"/>
                  </a:lnTo>
                  <a:lnTo>
                    <a:pt x="2540" y="3911"/>
                  </a:lnTo>
                  <a:lnTo>
                    <a:pt x="3200" y="4699"/>
                  </a:lnTo>
                  <a:lnTo>
                    <a:pt x="5118" y="4851"/>
                  </a:lnTo>
                  <a:lnTo>
                    <a:pt x="5080" y="5359"/>
                  </a:lnTo>
                  <a:lnTo>
                    <a:pt x="5740" y="6146"/>
                  </a:lnTo>
                  <a:lnTo>
                    <a:pt x="7658" y="6299"/>
                  </a:lnTo>
                  <a:lnTo>
                    <a:pt x="7620" y="6807"/>
                  </a:lnTo>
                  <a:lnTo>
                    <a:pt x="8280" y="7594"/>
                  </a:lnTo>
                  <a:lnTo>
                    <a:pt x="10198" y="7747"/>
                  </a:lnTo>
                  <a:lnTo>
                    <a:pt x="10160" y="8267"/>
                  </a:lnTo>
                  <a:lnTo>
                    <a:pt x="10820" y="9055"/>
                  </a:lnTo>
                  <a:lnTo>
                    <a:pt x="12738" y="9207"/>
                  </a:lnTo>
                  <a:lnTo>
                    <a:pt x="12700" y="9715"/>
                  </a:lnTo>
                  <a:lnTo>
                    <a:pt x="13360" y="10502"/>
                  </a:lnTo>
                  <a:lnTo>
                    <a:pt x="15290" y="10668"/>
                  </a:lnTo>
                  <a:lnTo>
                    <a:pt x="15252" y="11176"/>
                  </a:lnTo>
                  <a:lnTo>
                    <a:pt x="15913" y="11950"/>
                  </a:lnTo>
                  <a:lnTo>
                    <a:pt x="17830" y="12115"/>
                  </a:lnTo>
                  <a:lnTo>
                    <a:pt x="17792" y="12623"/>
                  </a:lnTo>
                  <a:lnTo>
                    <a:pt x="18453" y="13411"/>
                  </a:lnTo>
                  <a:lnTo>
                    <a:pt x="20370" y="13563"/>
                  </a:lnTo>
                  <a:lnTo>
                    <a:pt x="20332" y="14071"/>
                  </a:lnTo>
                  <a:lnTo>
                    <a:pt x="20993" y="14859"/>
                  </a:lnTo>
                  <a:lnTo>
                    <a:pt x="22910" y="15011"/>
                  </a:lnTo>
                  <a:lnTo>
                    <a:pt x="22872" y="15519"/>
                  </a:lnTo>
                  <a:lnTo>
                    <a:pt x="23533" y="16306"/>
                  </a:lnTo>
                  <a:lnTo>
                    <a:pt x="25450" y="16459"/>
                  </a:lnTo>
                  <a:lnTo>
                    <a:pt x="25412" y="16967"/>
                  </a:lnTo>
                  <a:lnTo>
                    <a:pt x="26073" y="17754"/>
                  </a:lnTo>
                  <a:lnTo>
                    <a:pt x="42595" y="19062"/>
                  </a:lnTo>
                  <a:lnTo>
                    <a:pt x="43434" y="19062"/>
                  </a:lnTo>
                  <a:lnTo>
                    <a:pt x="44145" y="18415"/>
                  </a:lnTo>
                  <a:lnTo>
                    <a:pt x="44297" y="16662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0" name="object 6740"/>
            <p:cNvSpPr/>
            <p:nvPr/>
          </p:nvSpPr>
          <p:spPr>
            <a:xfrm>
              <a:off x="6697557" y="649087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48"/>
                  </a:lnTo>
                  <a:lnTo>
                    <a:pt x="4559" y="6489"/>
                  </a:lnTo>
                  <a:lnTo>
                    <a:pt x="4559" y="2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1" name="object 6741"/>
            <p:cNvSpPr/>
            <p:nvPr/>
          </p:nvSpPr>
          <p:spPr>
            <a:xfrm>
              <a:off x="6699110" y="649188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93" y="4330"/>
                  </a:moveTo>
                  <a:lnTo>
                    <a:pt x="355" y="215"/>
                  </a:lnTo>
                  <a:lnTo>
                    <a:pt x="0" y="0"/>
                  </a:lnTo>
                  <a:lnTo>
                    <a:pt x="838" y="4127"/>
                  </a:lnTo>
                  <a:lnTo>
                    <a:pt x="1193" y="4330"/>
                  </a:lnTo>
                  <a:close/>
                </a:path>
                <a:path w="2540" h="5079">
                  <a:moveTo>
                    <a:pt x="2413" y="5041"/>
                  </a:moveTo>
                  <a:lnTo>
                    <a:pt x="1574" y="914"/>
                  </a:lnTo>
                  <a:lnTo>
                    <a:pt x="482" y="279"/>
                  </a:lnTo>
                  <a:lnTo>
                    <a:pt x="1320" y="4419"/>
                  </a:lnTo>
                  <a:lnTo>
                    <a:pt x="2413" y="504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2" name="object 6742"/>
            <p:cNvSpPr/>
            <p:nvPr/>
          </p:nvSpPr>
          <p:spPr>
            <a:xfrm>
              <a:off x="6697642" y="649093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10"/>
                  </a:lnTo>
                  <a:lnTo>
                    <a:pt x="4597" y="6464"/>
                  </a:lnTo>
                  <a:lnTo>
                    <a:pt x="4597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985">
                  <a:moveTo>
                    <a:pt x="527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97" y="6172"/>
                  </a:lnTo>
                  <a:lnTo>
                    <a:pt x="4597" y="2654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3" name="object 6743"/>
            <p:cNvSpPr/>
            <p:nvPr/>
          </p:nvSpPr>
          <p:spPr>
            <a:xfrm>
              <a:off x="6697557" y="649096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35"/>
                  </a:lnTo>
                  <a:lnTo>
                    <a:pt x="4597" y="6476"/>
                  </a:lnTo>
                  <a:lnTo>
                    <a:pt x="4597" y="6184"/>
                  </a:lnTo>
                  <a:lnTo>
                    <a:pt x="4394" y="6184"/>
                  </a:lnTo>
                  <a:lnTo>
                    <a:pt x="190" y="3746"/>
                  </a:lnTo>
                  <a:lnTo>
                    <a:pt x="190" y="317"/>
                  </a:lnTo>
                  <a:lnTo>
                    <a:pt x="547" y="317"/>
                  </a:lnTo>
                  <a:lnTo>
                    <a:pt x="0" y="0"/>
                  </a:lnTo>
                  <a:close/>
                </a:path>
                <a:path w="5079" h="6985">
                  <a:moveTo>
                    <a:pt x="547" y="317"/>
                  </a:moveTo>
                  <a:lnTo>
                    <a:pt x="190" y="317"/>
                  </a:lnTo>
                  <a:lnTo>
                    <a:pt x="4394" y="2755"/>
                  </a:lnTo>
                  <a:lnTo>
                    <a:pt x="4394" y="6184"/>
                  </a:lnTo>
                  <a:lnTo>
                    <a:pt x="4597" y="6184"/>
                  </a:lnTo>
                  <a:lnTo>
                    <a:pt x="4597" y="2666"/>
                  </a:lnTo>
                  <a:lnTo>
                    <a:pt x="547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4" name="object 6744"/>
            <p:cNvSpPr/>
            <p:nvPr/>
          </p:nvSpPr>
          <p:spPr>
            <a:xfrm>
              <a:off x="6698959" y="649168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28" y="3784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5" name="object 6745"/>
            <p:cNvSpPr/>
            <p:nvPr/>
          </p:nvSpPr>
          <p:spPr>
            <a:xfrm>
              <a:off x="6698870" y="649173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35"/>
                  </a:lnTo>
                  <a:lnTo>
                    <a:pt x="304" y="4013"/>
                  </a:lnTo>
                  <a:lnTo>
                    <a:pt x="317" y="3822"/>
                  </a:lnTo>
                  <a:lnTo>
                    <a:pt x="203" y="304"/>
                  </a:lnTo>
                  <a:lnTo>
                    <a:pt x="419" y="431"/>
                  </a:lnTo>
                  <a:lnTo>
                    <a:pt x="431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6" name="object 6746"/>
            <p:cNvSpPr/>
            <p:nvPr/>
          </p:nvSpPr>
          <p:spPr>
            <a:xfrm>
              <a:off x="6700732" y="649270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22"/>
                  </a:lnTo>
                  <a:lnTo>
                    <a:pt x="215" y="3962"/>
                  </a:lnTo>
                  <a:lnTo>
                    <a:pt x="228" y="3771"/>
                  </a:lnTo>
                  <a:lnTo>
                    <a:pt x="177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7" name="object 6747"/>
            <p:cNvSpPr/>
            <p:nvPr/>
          </p:nvSpPr>
          <p:spPr>
            <a:xfrm>
              <a:off x="6700643" y="649274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48"/>
                  </a:lnTo>
                  <a:lnTo>
                    <a:pt x="304" y="4013"/>
                  </a:lnTo>
                  <a:lnTo>
                    <a:pt x="317" y="3822"/>
                  </a:lnTo>
                  <a:lnTo>
                    <a:pt x="190" y="317"/>
                  </a:lnTo>
                  <a:lnTo>
                    <a:pt x="419" y="444"/>
                  </a:lnTo>
                  <a:lnTo>
                    <a:pt x="419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8" name="object 6748"/>
            <p:cNvSpPr/>
            <p:nvPr/>
          </p:nvSpPr>
          <p:spPr>
            <a:xfrm>
              <a:off x="6697219" y="6490656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126" y="0"/>
                  </a:moveTo>
                  <a:lnTo>
                    <a:pt x="0" y="88"/>
                  </a:lnTo>
                  <a:lnTo>
                    <a:pt x="126" y="4025"/>
                  </a:lnTo>
                  <a:lnTo>
                    <a:pt x="190" y="4229"/>
                  </a:lnTo>
                  <a:lnTo>
                    <a:pt x="330" y="4152"/>
                  </a:lnTo>
                  <a:lnTo>
                    <a:pt x="330" y="317"/>
                  </a:lnTo>
                  <a:lnTo>
                    <a:pt x="4940" y="2971"/>
                  </a:lnTo>
                  <a:lnTo>
                    <a:pt x="4940" y="6794"/>
                  </a:lnTo>
                  <a:lnTo>
                    <a:pt x="4991" y="6997"/>
                  </a:lnTo>
                  <a:lnTo>
                    <a:pt x="5130" y="6921"/>
                  </a:lnTo>
                  <a:lnTo>
                    <a:pt x="5130" y="288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9" name="object 6749"/>
            <p:cNvSpPr/>
            <p:nvPr/>
          </p:nvSpPr>
          <p:spPr>
            <a:xfrm>
              <a:off x="6697218" y="649074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978" y="2882"/>
                  </a:moveTo>
                  <a:lnTo>
                    <a:pt x="3302" y="1917"/>
                  </a:lnTo>
                  <a:lnTo>
                    <a:pt x="0" y="0"/>
                  </a:lnTo>
                  <a:lnTo>
                    <a:pt x="0" y="4025"/>
                  </a:lnTo>
                  <a:lnTo>
                    <a:pt x="190" y="4140"/>
                  </a:lnTo>
                  <a:lnTo>
                    <a:pt x="190" y="317"/>
                  </a:lnTo>
                  <a:lnTo>
                    <a:pt x="3302" y="2108"/>
                  </a:lnTo>
                  <a:lnTo>
                    <a:pt x="4787" y="2971"/>
                  </a:lnTo>
                  <a:lnTo>
                    <a:pt x="4787" y="6781"/>
                  </a:lnTo>
                  <a:lnTo>
                    <a:pt x="4978" y="6908"/>
                  </a:lnTo>
                  <a:lnTo>
                    <a:pt x="4978" y="28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0" name="object 6750"/>
            <p:cNvSpPr/>
            <p:nvPr/>
          </p:nvSpPr>
          <p:spPr>
            <a:xfrm>
              <a:off x="6690607" y="648686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48"/>
                  </a:lnTo>
                  <a:lnTo>
                    <a:pt x="4559" y="6489"/>
                  </a:lnTo>
                  <a:lnTo>
                    <a:pt x="4559" y="2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1" name="object 6751"/>
            <p:cNvSpPr/>
            <p:nvPr/>
          </p:nvSpPr>
          <p:spPr>
            <a:xfrm>
              <a:off x="6692163" y="6487871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93" y="4330"/>
                  </a:moveTo>
                  <a:lnTo>
                    <a:pt x="355" y="215"/>
                  </a:lnTo>
                  <a:lnTo>
                    <a:pt x="0" y="0"/>
                  </a:lnTo>
                  <a:lnTo>
                    <a:pt x="838" y="4127"/>
                  </a:lnTo>
                  <a:lnTo>
                    <a:pt x="1193" y="4330"/>
                  </a:lnTo>
                  <a:close/>
                </a:path>
                <a:path w="2540" h="5079">
                  <a:moveTo>
                    <a:pt x="2413" y="5041"/>
                  </a:moveTo>
                  <a:lnTo>
                    <a:pt x="1574" y="914"/>
                  </a:lnTo>
                  <a:lnTo>
                    <a:pt x="495" y="279"/>
                  </a:lnTo>
                  <a:lnTo>
                    <a:pt x="1333" y="4419"/>
                  </a:lnTo>
                  <a:lnTo>
                    <a:pt x="2413" y="504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2" name="object 6752"/>
            <p:cNvSpPr/>
            <p:nvPr/>
          </p:nvSpPr>
          <p:spPr>
            <a:xfrm>
              <a:off x="6690692" y="648692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10"/>
                  </a:lnTo>
                  <a:lnTo>
                    <a:pt x="4584" y="6464"/>
                  </a:lnTo>
                  <a:lnTo>
                    <a:pt x="4584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5079" h="6985">
                  <a:moveTo>
                    <a:pt x="526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84" y="6172"/>
                  </a:lnTo>
                  <a:lnTo>
                    <a:pt x="4584" y="2654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3" name="object 6753"/>
            <p:cNvSpPr/>
            <p:nvPr/>
          </p:nvSpPr>
          <p:spPr>
            <a:xfrm>
              <a:off x="6690609" y="648696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10"/>
                  </a:lnTo>
                  <a:lnTo>
                    <a:pt x="4597" y="6464"/>
                  </a:lnTo>
                  <a:lnTo>
                    <a:pt x="4597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985">
                  <a:moveTo>
                    <a:pt x="527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97" y="6172"/>
                  </a:lnTo>
                  <a:lnTo>
                    <a:pt x="4597" y="2654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4" name="object 6754"/>
            <p:cNvSpPr/>
            <p:nvPr/>
          </p:nvSpPr>
          <p:spPr>
            <a:xfrm>
              <a:off x="6692012" y="648766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28" y="3784"/>
                  </a:lnTo>
                  <a:lnTo>
                    <a:pt x="190" y="317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5" name="object 6755"/>
            <p:cNvSpPr/>
            <p:nvPr/>
          </p:nvSpPr>
          <p:spPr>
            <a:xfrm>
              <a:off x="6691923" y="648772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35"/>
                  </a:lnTo>
                  <a:lnTo>
                    <a:pt x="304" y="4013"/>
                  </a:lnTo>
                  <a:lnTo>
                    <a:pt x="317" y="3822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31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6" name="object 6756"/>
            <p:cNvSpPr/>
            <p:nvPr/>
          </p:nvSpPr>
          <p:spPr>
            <a:xfrm>
              <a:off x="6693771" y="648868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35"/>
                  </a:lnTo>
                  <a:lnTo>
                    <a:pt x="228" y="3975"/>
                  </a:lnTo>
                  <a:lnTo>
                    <a:pt x="241" y="3784"/>
                  </a:lnTo>
                  <a:lnTo>
                    <a:pt x="190" y="317"/>
                  </a:lnTo>
                  <a:lnTo>
                    <a:pt x="342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7" name="object 6757"/>
            <p:cNvSpPr/>
            <p:nvPr/>
          </p:nvSpPr>
          <p:spPr>
            <a:xfrm>
              <a:off x="6693684" y="648873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48"/>
                  </a:lnTo>
                  <a:lnTo>
                    <a:pt x="317" y="4013"/>
                  </a:lnTo>
                  <a:lnTo>
                    <a:pt x="330" y="3822"/>
                  </a:lnTo>
                  <a:lnTo>
                    <a:pt x="203" y="3759"/>
                  </a:lnTo>
                  <a:lnTo>
                    <a:pt x="203" y="317"/>
                  </a:lnTo>
                  <a:lnTo>
                    <a:pt x="419" y="444"/>
                  </a:lnTo>
                  <a:lnTo>
                    <a:pt x="431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8" name="object 6758"/>
            <p:cNvSpPr/>
            <p:nvPr/>
          </p:nvSpPr>
          <p:spPr>
            <a:xfrm>
              <a:off x="6690269" y="648664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126" y="0"/>
                  </a:moveTo>
                  <a:lnTo>
                    <a:pt x="0" y="88"/>
                  </a:lnTo>
                  <a:lnTo>
                    <a:pt x="126" y="4025"/>
                  </a:lnTo>
                  <a:lnTo>
                    <a:pt x="190" y="4229"/>
                  </a:lnTo>
                  <a:lnTo>
                    <a:pt x="330" y="4140"/>
                  </a:lnTo>
                  <a:lnTo>
                    <a:pt x="330" y="317"/>
                  </a:lnTo>
                  <a:lnTo>
                    <a:pt x="4940" y="2971"/>
                  </a:lnTo>
                  <a:lnTo>
                    <a:pt x="4940" y="6794"/>
                  </a:lnTo>
                  <a:lnTo>
                    <a:pt x="4978" y="6997"/>
                  </a:lnTo>
                  <a:lnTo>
                    <a:pt x="5130" y="6921"/>
                  </a:lnTo>
                  <a:lnTo>
                    <a:pt x="5130" y="288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9" name="object 6759"/>
            <p:cNvSpPr/>
            <p:nvPr/>
          </p:nvSpPr>
          <p:spPr>
            <a:xfrm>
              <a:off x="6690258" y="648674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3302" y="1892"/>
                  </a:moveTo>
                  <a:lnTo>
                    <a:pt x="0" y="0"/>
                  </a:lnTo>
                  <a:lnTo>
                    <a:pt x="0" y="4013"/>
                  </a:lnTo>
                  <a:lnTo>
                    <a:pt x="190" y="4127"/>
                  </a:lnTo>
                  <a:lnTo>
                    <a:pt x="190" y="304"/>
                  </a:lnTo>
                  <a:lnTo>
                    <a:pt x="3289" y="2095"/>
                  </a:lnTo>
                  <a:lnTo>
                    <a:pt x="3302" y="1892"/>
                  </a:lnTo>
                  <a:close/>
                </a:path>
                <a:path w="5079" h="6985">
                  <a:moveTo>
                    <a:pt x="4991" y="2882"/>
                  </a:moveTo>
                  <a:lnTo>
                    <a:pt x="3302" y="1905"/>
                  </a:lnTo>
                  <a:lnTo>
                    <a:pt x="3289" y="2095"/>
                  </a:lnTo>
                  <a:lnTo>
                    <a:pt x="4800" y="2971"/>
                  </a:lnTo>
                  <a:lnTo>
                    <a:pt x="4800" y="6781"/>
                  </a:lnTo>
                  <a:lnTo>
                    <a:pt x="4991" y="6908"/>
                  </a:lnTo>
                  <a:lnTo>
                    <a:pt x="4991" y="28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0" name="object 6760"/>
            <p:cNvSpPr/>
            <p:nvPr/>
          </p:nvSpPr>
          <p:spPr>
            <a:xfrm>
              <a:off x="6683649" y="648284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48"/>
                  </a:lnTo>
                  <a:lnTo>
                    <a:pt x="4572" y="6489"/>
                  </a:lnTo>
                  <a:lnTo>
                    <a:pt x="4572" y="2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1" name="object 6761"/>
            <p:cNvSpPr/>
            <p:nvPr/>
          </p:nvSpPr>
          <p:spPr>
            <a:xfrm>
              <a:off x="6685216" y="648385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93" y="4330"/>
                  </a:moveTo>
                  <a:lnTo>
                    <a:pt x="355" y="215"/>
                  </a:lnTo>
                  <a:lnTo>
                    <a:pt x="0" y="0"/>
                  </a:lnTo>
                  <a:lnTo>
                    <a:pt x="838" y="4127"/>
                  </a:lnTo>
                  <a:lnTo>
                    <a:pt x="1193" y="4330"/>
                  </a:lnTo>
                  <a:close/>
                </a:path>
                <a:path w="2540" h="5079">
                  <a:moveTo>
                    <a:pt x="2400" y="5029"/>
                  </a:moveTo>
                  <a:lnTo>
                    <a:pt x="1562" y="914"/>
                  </a:lnTo>
                  <a:lnTo>
                    <a:pt x="482" y="279"/>
                  </a:lnTo>
                  <a:lnTo>
                    <a:pt x="1320" y="4419"/>
                  </a:lnTo>
                  <a:lnTo>
                    <a:pt x="2400" y="5029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2" name="object 6762"/>
            <p:cNvSpPr/>
            <p:nvPr/>
          </p:nvSpPr>
          <p:spPr>
            <a:xfrm>
              <a:off x="6683743" y="648289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22"/>
                  </a:lnTo>
                  <a:lnTo>
                    <a:pt x="4584" y="6476"/>
                  </a:lnTo>
                  <a:lnTo>
                    <a:pt x="4584" y="6184"/>
                  </a:lnTo>
                  <a:lnTo>
                    <a:pt x="4394" y="6184"/>
                  </a:lnTo>
                  <a:lnTo>
                    <a:pt x="190" y="3746"/>
                  </a:lnTo>
                  <a:lnTo>
                    <a:pt x="190" y="317"/>
                  </a:lnTo>
                  <a:lnTo>
                    <a:pt x="545" y="317"/>
                  </a:lnTo>
                  <a:lnTo>
                    <a:pt x="0" y="0"/>
                  </a:lnTo>
                  <a:close/>
                </a:path>
                <a:path w="5079" h="6985">
                  <a:moveTo>
                    <a:pt x="545" y="317"/>
                  </a:moveTo>
                  <a:lnTo>
                    <a:pt x="190" y="317"/>
                  </a:lnTo>
                  <a:lnTo>
                    <a:pt x="4394" y="2755"/>
                  </a:lnTo>
                  <a:lnTo>
                    <a:pt x="4394" y="6184"/>
                  </a:lnTo>
                  <a:lnTo>
                    <a:pt x="4584" y="6184"/>
                  </a:lnTo>
                  <a:lnTo>
                    <a:pt x="4584" y="2666"/>
                  </a:lnTo>
                  <a:lnTo>
                    <a:pt x="545" y="317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3" name="object 6763"/>
            <p:cNvSpPr/>
            <p:nvPr/>
          </p:nvSpPr>
          <p:spPr>
            <a:xfrm>
              <a:off x="6683658" y="648295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22"/>
                  </a:lnTo>
                  <a:lnTo>
                    <a:pt x="4597" y="6477"/>
                  </a:lnTo>
                  <a:lnTo>
                    <a:pt x="4597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7" y="304"/>
                  </a:lnTo>
                  <a:lnTo>
                    <a:pt x="0" y="0"/>
                  </a:lnTo>
                  <a:close/>
                </a:path>
                <a:path w="5079" h="6985">
                  <a:moveTo>
                    <a:pt x="527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97" y="6172"/>
                  </a:lnTo>
                  <a:lnTo>
                    <a:pt x="4597" y="2654"/>
                  </a:lnTo>
                  <a:lnTo>
                    <a:pt x="527" y="30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4" name="object 6764"/>
            <p:cNvSpPr/>
            <p:nvPr/>
          </p:nvSpPr>
          <p:spPr>
            <a:xfrm>
              <a:off x="6685060" y="648365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22"/>
                  </a:lnTo>
                  <a:lnTo>
                    <a:pt x="215" y="3975"/>
                  </a:lnTo>
                  <a:lnTo>
                    <a:pt x="228" y="3784"/>
                  </a:lnTo>
                  <a:lnTo>
                    <a:pt x="177" y="317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5" name="object 6765"/>
            <p:cNvSpPr/>
            <p:nvPr/>
          </p:nvSpPr>
          <p:spPr>
            <a:xfrm>
              <a:off x="6684971" y="648371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35"/>
                  </a:lnTo>
                  <a:lnTo>
                    <a:pt x="304" y="4013"/>
                  </a:lnTo>
                  <a:lnTo>
                    <a:pt x="317" y="3822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6" name="object 6766"/>
            <p:cNvSpPr/>
            <p:nvPr/>
          </p:nvSpPr>
          <p:spPr>
            <a:xfrm>
              <a:off x="6686819" y="648468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22"/>
                  </a:lnTo>
                  <a:lnTo>
                    <a:pt x="228" y="3962"/>
                  </a:lnTo>
                  <a:lnTo>
                    <a:pt x="241" y="3771"/>
                  </a:lnTo>
                  <a:lnTo>
                    <a:pt x="203" y="304"/>
                  </a:lnTo>
                  <a:lnTo>
                    <a:pt x="342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7" name="object 6767"/>
            <p:cNvSpPr/>
            <p:nvPr/>
          </p:nvSpPr>
          <p:spPr>
            <a:xfrm>
              <a:off x="6686736" y="648472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48"/>
                  </a:lnTo>
                  <a:lnTo>
                    <a:pt x="317" y="4025"/>
                  </a:lnTo>
                  <a:lnTo>
                    <a:pt x="330" y="3822"/>
                  </a:lnTo>
                  <a:lnTo>
                    <a:pt x="190" y="3759"/>
                  </a:lnTo>
                  <a:lnTo>
                    <a:pt x="190" y="317"/>
                  </a:lnTo>
                  <a:lnTo>
                    <a:pt x="419" y="444"/>
                  </a:lnTo>
                  <a:lnTo>
                    <a:pt x="431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8" name="object 6768"/>
            <p:cNvSpPr/>
            <p:nvPr/>
          </p:nvSpPr>
          <p:spPr>
            <a:xfrm>
              <a:off x="6683312" y="648263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126" y="0"/>
                  </a:moveTo>
                  <a:lnTo>
                    <a:pt x="0" y="88"/>
                  </a:lnTo>
                  <a:lnTo>
                    <a:pt x="126" y="4025"/>
                  </a:lnTo>
                  <a:lnTo>
                    <a:pt x="203" y="4229"/>
                  </a:lnTo>
                  <a:lnTo>
                    <a:pt x="330" y="4152"/>
                  </a:lnTo>
                  <a:lnTo>
                    <a:pt x="330" y="317"/>
                  </a:lnTo>
                  <a:lnTo>
                    <a:pt x="4940" y="2971"/>
                  </a:lnTo>
                  <a:lnTo>
                    <a:pt x="4940" y="6807"/>
                  </a:lnTo>
                  <a:lnTo>
                    <a:pt x="4991" y="6997"/>
                  </a:lnTo>
                  <a:lnTo>
                    <a:pt x="5130" y="6908"/>
                  </a:lnTo>
                  <a:lnTo>
                    <a:pt x="5130" y="288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9" name="object 6769"/>
            <p:cNvSpPr/>
            <p:nvPr/>
          </p:nvSpPr>
          <p:spPr>
            <a:xfrm>
              <a:off x="6683311" y="648272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3302" y="1892"/>
                  </a:moveTo>
                  <a:lnTo>
                    <a:pt x="0" y="0"/>
                  </a:lnTo>
                  <a:lnTo>
                    <a:pt x="0" y="4013"/>
                  </a:lnTo>
                  <a:lnTo>
                    <a:pt x="190" y="4127"/>
                  </a:lnTo>
                  <a:lnTo>
                    <a:pt x="190" y="304"/>
                  </a:lnTo>
                  <a:lnTo>
                    <a:pt x="3289" y="2095"/>
                  </a:lnTo>
                  <a:lnTo>
                    <a:pt x="3302" y="1892"/>
                  </a:lnTo>
                  <a:close/>
                </a:path>
                <a:path w="5079" h="6985">
                  <a:moveTo>
                    <a:pt x="4991" y="2882"/>
                  </a:moveTo>
                  <a:lnTo>
                    <a:pt x="3302" y="1905"/>
                  </a:lnTo>
                  <a:lnTo>
                    <a:pt x="3289" y="2095"/>
                  </a:lnTo>
                  <a:lnTo>
                    <a:pt x="4800" y="2971"/>
                  </a:lnTo>
                  <a:lnTo>
                    <a:pt x="4800" y="6781"/>
                  </a:lnTo>
                  <a:lnTo>
                    <a:pt x="4991" y="6908"/>
                  </a:lnTo>
                  <a:lnTo>
                    <a:pt x="4991" y="28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0" name="object 6770"/>
            <p:cNvSpPr/>
            <p:nvPr/>
          </p:nvSpPr>
          <p:spPr>
            <a:xfrm>
              <a:off x="6676700" y="647883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48"/>
                  </a:lnTo>
                  <a:lnTo>
                    <a:pt x="4572" y="6489"/>
                  </a:lnTo>
                  <a:lnTo>
                    <a:pt x="4572" y="2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1" name="object 6771"/>
            <p:cNvSpPr/>
            <p:nvPr/>
          </p:nvSpPr>
          <p:spPr>
            <a:xfrm>
              <a:off x="6678269" y="647983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193" y="4343"/>
                  </a:moveTo>
                  <a:lnTo>
                    <a:pt x="355" y="228"/>
                  </a:lnTo>
                  <a:lnTo>
                    <a:pt x="0" y="0"/>
                  </a:lnTo>
                  <a:lnTo>
                    <a:pt x="825" y="4140"/>
                  </a:lnTo>
                  <a:lnTo>
                    <a:pt x="1193" y="4343"/>
                  </a:lnTo>
                  <a:close/>
                </a:path>
                <a:path w="2540" h="5079">
                  <a:moveTo>
                    <a:pt x="2400" y="5054"/>
                  </a:moveTo>
                  <a:lnTo>
                    <a:pt x="1562" y="927"/>
                  </a:lnTo>
                  <a:lnTo>
                    <a:pt x="482" y="292"/>
                  </a:lnTo>
                  <a:lnTo>
                    <a:pt x="1320" y="4432"/>
                  </a:lnTo>
                  <a:lnTo>
                    <a:pt x="2400" y="505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2" name="object 6772"/>
            <p:cNvSpPr/>
            <p:nvPr/>
          </p:nvSpPr>
          <p:spPr>
            <a:xfrm>
              <a:off x="6676794" y="647889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10"/>
                  </a:lnTo>
                  <a:lnTo>
                    <a:pt x="4584" y="6464"/>
                  </a:lnTo>
                  <a:lnTo>
                    <a:pt x="4584" y="6172"/>
                  </a:lnTo>
                  <a:lnTo>
                    <a:pt x="4394" y="6172"/>
                  </a:lnTo>
                  <a:lnTo>
                    <a:pt x="190" y="3733"/>
                  </a:lnTo>
                  <a:lnTo>
                    <a:pt x="190" y="304"/>
                  </a:lnTo>
                  <a:lnTo>
                    <a:pt x="526" y="304"/>
                  </a:lnTo>
                  <a:lnTo>
                    <a:pt x="0" y="0"/>
                  </a:lnTo>
                  <a:close/>
                </a:path>
                <a:path w="5079" h="6985">
                  <a:moveTo>
                    <a:pt x="526" y="304"/>
                  </a:moveTo>
                  <a:lnTo>
                    <a:pt x="190" y="304"/>
                  </a:lnTo>
                  <a:lnTo>
                    <a:pt x="4394" y="2743"/>
                  </a:lnTo>
                  <a:lnTo>
                    <a:pt x="4394" y="6172"/>
                  </a:lnTo>
                  <a:lnTo>
                    <a:pt x="4584" y="6172"/>
                  </a:lnTo>
                  <a:lnTo>
                    <a:pt x="4584" y="2654"/>
                  </a:lnTo>
                  <a:lnTo>
                    <a:pt x="526" y="304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3" name="object 6773"/>
            <p:cNvSpPr/>
            <p:nvPr/>
          </p:nvSpPr>
          <p:spPr>
            <a:xfrm>
              <a:off x="6676708" y="647893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0" y="0"/>
                  </a:moveTo>
                  <a:lnTo>
                    <a:pt x="0" y="3835"/>
                  </a:lnTo>
                  <a:lnTo>
                    <a:pt x="4597" y="6476"/>
                  </a:lnTo>
                  <a:lnTo>
                    <a:pt x="4597" y="6184"/>
                  </a:lnTo>
                  <a:lnTo>
                    <a:pt x="4394" y="6184"/>
                  </a:lnTo>
                  <a:lnTo>
                    <a:pt x="190" y="3746"/>
                  </a:lnTo>
                  <a:lnTo>
                    <a:pt x="190" y="317"/>
                  </a:lnTo>
                  <a:lnTo>
                    <a:pt x="547" y="317"/>
                  </a:lnTo>
                  <a:lnTo>
                    <a:pt x="0" y="0"/>
                  </a:lnTo>
                  <a:close/>
                </a:path>
                <a:path w="5079" h="6985">
                  <a:moveTo>
                    <a:pt x="547" y="317"/>
                  </a:moveTo>
                  <a:lnTo>
                    <a:pt x="190" y="317"/>
                  </a:lnTo>
                  <a:lnTo>
                    <a:pt x="4394" y="2755"/>
                  </a:lnTo>
                  <a:lnTo>
                    <a:pt x="4394" y="6184"/>
                  </a:lnTo>
                  <a:lnTo>
                    <a:pt x="4597" y="6184"/>
                  </a:lnTo>
                  <a:lnTo>
                    <a:pt x="4597" y="2666"/>
                  </a:lnTo>
                  <a:lnTo>
                    <a:pt x="547" y="317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4" name="object 6774"/>
            <p:cNvSpPr/>
            <p:nvPr/>
          </p:nvSpPr>
          <p:spPr>
            <a:xfrm>
              <a:off x="6678098" y="647964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22"/>
                  </a:lnTo>
                  <a:lnTo>
                    <a:pt x="228" y="3975"/>
                  </a:lnTo>
                  <a:lnTo>
                    <a:pt x="241" y="3784"/>
                  </a:lnTo>
                  <a:lnTo>
                    <a:pt x="203" y="317"/>
                  </a:lnTo>
                  <a:lnTo>
                    <a:pt x="342" y="393"/>
                  </a:lnTo>
                  <a:lnTo>
                    <a:pt x="355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5" name="object 6775"/>
            <p:cNvSpPr/>
            <p:nvPr/>
          </p:nvSpPr>
          <p:spPr>
            <a:xfrm>
              <a:off x="6678021" y="647969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35"/>
                  </a:lnTo>
                  <a:lnTo>
                    <a:pt x="304" y="4013"/>
                  </a:lnTo>
                  <a:lnTo>
                    <a:pt x="317" y="3822"/>
                  </a:lnTo>
                  <a:lnTo>
                    <a:pt x="190" y="304"/>
                  </a:lnTo>
                  <a:lnTo>
                    <a:pt x="419" y="431"/>
                  </a:lnTo>
                  <a:lnTo>
                    <a:pt x="41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6" name="object 6776"/>
            <p:cNvSpPr/>
            <p:nvPr/>
          </p:nvSpPr>
          <p:spPr>
            <a:xfrm>
              <a:off x="6679874" y="648067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22"/>
                  </a:lnTo>
                  <a:lnTo>
                    <a:pt x="228" y="3962"/>
                  </a:lnTo>
                  <a:lnTo>
                    <a:pt x="241" y="3771"/>
                  </a:lnTo>
                  <a:lnTo>
                    <a:pt x="190" y="304"/>
                  </a:lnTo>
                  <a:lnTo>
                    <a:pt x="330" y="393"/>
                  </a:lnTo>
                  <a:lnTo>
                    <a:pt x="342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7" name="object 6777"/>
            <p:cNvSpPr/>
            <p:nvPr/>
          </p:nvSpPr>
          <p:spPr>
            <a:xfrm>
              <a:off x="6679786" y="648071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0"/>
                  </a:moveTo>
                  <a:lnTo>
                    <a:pt x="0" y="3848"/>
                  </a:lnTo>
                  <a:lnTo>
                    <a:pt x="317" y="4013"/>
                  </a:lnTo>
                  <a:lnTo>
                    <a:pt x="317" y="3822"/>
                  </a:lnTo>
                  <a:lnTo>
                    <a:pt x="190" y="317"/>
                  </a:lnTo>
                  <a:lnTo>
                    <a:pt x="419" y="444"/>
                  </a:lnTo>
                  <a:lnTo>
                    <a:pt x="431" y="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8" name="object 6778"/>
            <p:cNvSpPr/>
            <p:nvPr/>
          </p:nvSpPr>
          <p:spPr>
            <a:xfrm>
              <a:off x="6676363" y="6478621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126" y="0"/>
                  </a:moveTo>
                  <a:lnTo>
                    <a:pt x="0" y="88"/>
                  </a:lnTo>
                  <a:lnTo>
                    <a:pt x="126" y="4025"/>
                  </a:lnTo>
                  <a:lnTo>
                    <a:pt x="203" y="4229"/>
                  </a:lnTo>
                  <a:lnTo>
                    <a:pt x="330" y="4152"/>
                  </a:lnTo>
                  <a:lnTo>
                    <a:pt x="330" y="317"/>
                  </a:lnTo>
                  <a:lnTo>
                    <a:pt x="4940" y="2971"/>
                  </a:lnTo>
                  <a:lnTo>
                    <a:pt x="4940" y="6794"/>
                  </a:lnTo>
                  <a:lnTo>
                    <a:pt x="4991" y="6997"/>
                  </a:lnTo>
                  <a:lnTo>
                    <a:pt x="5130" y="6908"/>
                  </a:lnTo>
                  <a:lnTo>
                    <a:pt x="5130" y="288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9" name="object 6779"/>
            <p:cNvSpPr/>
            <p:nvPr/>
          </p:nvSpPr>
          <p:spPr>
            <a:xfrm>
              <a:off x="6676364" y="647871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3302" y="1892"/>
                  </a:moveTo>
                  <a:lnTo>
                    <a:pt x="0" y="0"/>
                  </a:lnTo>
                  <a:lnTo>
                    <a:pt x="0" y="4013"/>
                  </a:lnTo>
                  <a:lnTo>
                    <a:pt x="190" y="4127"/>
                  </a:lnTo>
                  <a:lnTo>
                    <a:pt x="190" y="304"/>
                  </a:lnTo>
                  <a:lnTo>
                    <a:pt x="3289" y="2095"/>
                  </a:lnTo>
                  <a:lnTo>
                    <a:pt x="3302" y="1892"/>
                  </a:lnTo>
                  <a:close/>
                </a:path>
                <a:path w="5079" h="6985">
                  <a:moveTo>
                    <a:pt x="4991" y="2882"/>
                  </a:moveTo>
                  <a:lnTo>
                    <a:pt x="3302" y="1905"/>
                  </a:lnTo>
                  <a:lnTo>
                    <a:pt x="3289" y="2095"/>
                  </a:lnTo>
                  <a:lnTo>
                    <a:pt x="4800" y="2971"/>
                  </a:lnTo>
                  <a:lnTo>
                    <a:pt x="4800" y="6781"/>
                  </a:lnTo>
                  <a:lnTo>
                    <a:pt x="4991" y="6908"/>
                  </a:lnTo>
                  <a:lnTo>
                    <a:pt x="4991" y="288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0" name="object 6780"/>
            <p:cNvSpPr/>
            <p:nvPr/>
          </p:nvSpPr>
          <p:spPr>
            <a:xfrm>
              <a:off x="6705626" y="649095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72" y="0"/>
                  </a:moveTo>
                  <a:lnTo>
                    <a:pt x="0" y="2641"/>
                  </a:lnTo>
                  <a:lnTo>
                    <a:pt x="0" y="6477"/>
                  </a:lnTo>
                  <a:lnTo>
                    <a:pt x="4572" y="383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1" name="object 6781"/>
            <p:cNvSpPr/>
            <p:nvPr/>
          </p:nvSpPr>
          <p:spPr>
            <a:xfrm>
              <a:off x="6706222" y="649196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917" y="279"/>
                  </a:moveTo>
                  <a:lnTo>
                    <a:pt x="838" y="914"/>
                  </a:lnTo>
                  <a:lnTo>
                    <a:pt x="0" y="5029"/>
                  </a:lnTo>
                  <a:lnTo>
                    <a:pt x="1079" y="4419"/>
                  </a:lnTo>
                  <a:lnTo>
                    <a:pt x="1917" y="279"/>
                  </a:lnTo>
                  <a:close/>
                </a:path>
                <a:path w="2540" h="5079">
                  <a:moveTo>
                    <a:pt x="2400" y="0"/>
                  </a:moveTo>
                  <a:lnTo>
                    <a:pt x="2044" y="215"/>
                  </a:lnTo>
                  <a:lnTo>
                    <a:pt x="1206" y="4330"/>
                  </a:lnTo>
                  <a:lnTo>
                    <a:pt x="1562" y="412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2" name="object 6782"/>
            <p:cNvSpPr/>
            <p:nvPr/>
          </p:nvSpPr>
          <p:spPr>
            <a:xfrm>
              <a:off x="6705520" y="649098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5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3" name="object 6783"/>
            <p:cNvSpPr/>
            <p:nvPr/>
          </p:nvSpPr>
          <p:spPr>
            <a:xfrm>
              <a:off x="6705603" y="649102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5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4" name="object 6784"/>
            <p:cNvSpPr/>
            <p:nvPr/>
          </p:nvSpPr>
          <p:spPr>
            <a:xfrm>
              <a:off x="6708443" y="649175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55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26" y="3975"/>
                  </a:lnTo>
                  <a:lnTo>
                    <a:pt x="355" y="3822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5" name="object 6785"/>
            <p:cNvSpPr/>
            <p:nvPr/>
          </p:nvSpPr>
          <p:spPr>
            <a:xfrm>
              <a:off x="6708452" y="64917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54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6" name="object 6786"/>
            <p:cNvSpPr/>
            <p:nvPr/>
          </p:nvSpPr>
          <p:spPr>
            <a:xfrm>
              <a:off x="6706680" y="649277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7" name="object 6787"/>
            <p:cNvSpPr/>
            <p:nvPr/>
          </p:nvSpPr>
          <p:spPr>
            <a:xfrm>
              <a:off x="6706680" y="64928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746"/>
                  </a:lnTo>
                  <a:lnTo>
                    <a:pt x="126" y="4013"/>
                  </a:lnTo>
                  <a:lnTo>
                    <a:pt x="431" y="383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8" name="object 6788"/>
            <p:cNvSpPr/>
            <p:nvPr/>
          </p:nvSpPr>
          <p:spPr>
            <a:xfrm>
              <a:off x="6705404" y="6490725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40" y="4229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9" name="object 6789"/>
            <p:cNvSpPr/>
            <p:nvPr/>
          </p:nvSpPr>
          <p:spPr>
            <a:xfrm>
              <a:off x="6705536" y="649081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991" y="0"/>
                  </a:moveTo>
                  <a:lnTo>
                    <a:pt x="1689" y="1892"/>
                  </a:lnTo>
                  <a:lnTo>
                    <a:pt x="0" y="2882"/>
                  </a:lnTo>
                  <a:lnTo>
                    <a:pt x="0" y="6921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701" y="2108"/>
                  </a:lnTo>
                  <a:lnTo>
                    <a:pt x="4800" y="304"/>
                  </a:lnTo>
                  <a:lnTo>
                    <a:pt x="4800" y="4140"/>
                  </a:lnTo>
                  <a:lnTo>
                    <a:pt x="4991" y="4025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0" name="object 6790"/>
            <p:cNvSpPr/>
            <p:nvPr/>
          </p:nvSpPr>
          <p:spPr>
            <a:xfrm>
              <a:off x="6712575" y="648694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72" y="0"/>
                  </a:moveTo>
                  <a:lnTo>
                    <a:pt x="0" y="2641"/>
                  </a:lnTo>
                  <a:lnTo>
                    <a:pt x="0" y="6477"/>
                  </a:lnTo>
                  <a:lnTo>
                    <a:pt x="4572" y="383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1" name="object 6791"/>
            <p:cNvSpPr/>
            <p:nvPr/>
          </p:nvSpPr>
          <p:spPr>
            <a:xfrm>
              <a:off x="6713169" y="6487947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930" y="279"/>
                  </a:moveTo>
                  <a:lnTo>
                    <a:pt x="838" y="914"/>
                  </a:lnTo>
                  <a:lnTo>
                    <a:pt x="0" y="5029"/>
                  </a:lnTo>
                  <a:lnTo>
                    <a:pt x="1079" y="4406"/>
                  </a:lnTo>
                  <a:lnTo>
                    <a:pt x="1930" y="279"/>
                  </a:lnTo>
                  <a:close/>
                </a:path>
                <a:path w="2540" h="5079">
                  <a:moveTo>
                    <a:pt x="2400" y="0"/>
                  </a:moveTo>
                  <a:lnTo>
                    <a:pt x="2044" y="215"/>
                  </a:lnTo>
                  <a:lnTo>
                    <a:pt x="1206" y="4330"/>
                  </a:lnTo>
                  <a:lnTo>
                    <a:pt x="1562" y="412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2" name="object 6792"/>
            <p:cNvSpPr/>
            <p:nvPr/>
          </p:nvSpPr>
          <p:spPr>
            <a:xfrm>
              <a:off x="6712465" y="648697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97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7" y="6197"/>
                  </a:lnTo>
                  <a:lnTo>
                    <a:pt x="203" y="6197"/>
                  </a:lnTo>
                  <a:lnTo>
                    <a:pt x="203" y="2743"/>
                  </a:lnTo>
                  <a:lnTo>
                    <a:pt x="4406" y="330"/>
                  </a:lnTo>
                  <a:lnTo>
                    <a:pt x="4597" y="330"/>
                  </a:lnTo>
                  <a:lnTo>
                    <a:pt x="4597" y="0"/>
                  </a:lnTo>
                  <a:close/>
                </a:path>
                <a:path w="5079" h="6985">
                  <a:moveTo>
                    <a:pt x="4597" y="330"/>
                  </a:moveTo>
                  <a:lnTo>
                    <a:pt x="4406" y="330"/>
                  </a:lnTo>
                  <a:lnTo>
                    <a:pt x="4406" y="3759"/>
                  </a:lnTo>
                  <a:lnTo>
                    <a:pt x="203" y="6197"/>
                  </a:lnTo>
                  <a:lnTo>
                    <a:pt x="527" y="6197"/>
                  </a:lnTo>
                  <a:lnTo>
                    <a:pt x="4597" y="3848"/>
                  </a:lnTo>
                  <a:lnTo>
                    <a:pt x="4597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3" name="object 6793"/>
            <p:cNvSpPr/>
            <p:nvPr/>
          </p:nvSpPr>
          <p:spPr>
            <a:xfrm>
              <a:off x="6712554" y="648701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5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4" name="object 6794"/>
            <p:cNvSpPr/>
            <p:nvPr/>
          </p:nvSpPr>
          <p:spPr>
            <a:xfrm>
              <a:off x="6715405" y="648774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5" name="object 6795"/>
            <p:cNvSpPr/>
            <p:nvPr/>
          </p:nvSpPr>
          <p:spPr>
            <a:xfrm>
              <a:off x="6715403" y="64877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746"/>
                  </a:lnTo>
                  <a:lnTo>
                    <a:pt x="114" y="4013"/>
                  </a:lnTo>
                  <a:lnTo>
                    <a:pt x="431" y="383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6" name="object 6796"/>
            <p:cNvSpPr/>
            <p:nvPr/>
          </p:nvSpPr>
          <p:spPr>
            <a:xfrm>
              <a:off x="6713628" y="648876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7" name="object 6797"/>
            <p:cNvSpPr/>
            <p:nvPr/>
          </p:nvSpPr>
          <p:spPr>
            <a:xfrm>
              <a:off x="6713628" y="648882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746"/>
                  </a:lnTo>
                  <a:lnTo>
                    <a:pt x="126" y="4013"/>
                  </a:lnTo>
                  <a:lnTo>
                    <a:pt x="431" y="383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8" name="object 6798"/>
            <p:cNvSpPr/>
            <p:nvPr/>
          </p:nvSpPr>
          <p:spPr>
            <a:xfrm>
              <a:off x="6712352" y="6486720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794"/>
                  </a:lnTo>
                  <a:lnTo>
                    <a:pt x="190" y="2959"/>
                  </a:lnTo>
                  <a:lnTo>
                    <a:pt x="4787" y="304"/>
                  </a:lnTo>
                  <a:lnTo>
                    <a:pt x="4787" y="4140"/>
                  </a:lnTo>
                  <a:lnTo>
                    <a:pt x="4940" y="4229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9" name="object 6799"/>
            <p:cNvSpPr/>
            <p:nvPr/>
          </p:nvSpPr>
          <p:spPr>
            <a:xfrm>
              <a:off x="6712496" y="648680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978" y="0"/>
                  </a:moveTo>
                  <a:lnTo>
                    <a:pt x="1689" y="1917"/>
                  </a:lnTo>
                  <a:lnTo>
                    <a:pt x="0" y="2882"/>
                  </a:lnTo>
                  <a:lnTo>
                    <a:pt x="0" y="6921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676" y="2120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78" y="4038"/>
                  </a:lnTo>
                  <a:lnTo>
                    <a:pt x="49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0" name="object 6800"/>
            <p:cNvSpPr/>
            <p:nvPr/>
          </p:nvSpPr>
          <p:spPr>
            <a:xfrm>
              <a:off x="6719524" y="648293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72" y="0"/>
                  </a:moveTo>
                  <a:lnTo>
                    <a:pt x="0" y="2641"/>
                  </a:lnTo>
                  <a:lnTo>
                    <a:pt x="0" y="6477"/>
                  </a:lnTo>
                  <a:lnTo>
                    <a:pt x="4572" y="383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1" name="object 6801"/>
            <p:cNvSpPr/>
            <p:nvPr/>
          </p:nvSpPr>
          <p:spPr>
            <a:xfrm>
              <a:off x="6720116" y="6483934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930" y="279"/>
                  </a:moveTo>
                  <a:lnTo>
                    <a:pt x="838" y="914"/>
                  </a:lnTo>
                  <a:lnTo>
                    <a:pt x="0" y="5029"/>
                  </a:lnTo>
                  <a:lnTo>
                    <a:pt x="1079" y="4419"/>
                  </a:lnTo>
                  <a:lnTo>
                    <a:pt x="1930" y="279"/>
                  </a:lnTo>
                  <a:close/>
                </a:path>
                <a:path w="2540" h="5079">
                  <a:moveTo>
                    <a:pt x="2400" y="0"/>
                  </a:moveTo>
                  <a:lnTo>
                    <a:pt x="2057" y="215"/>
                  </a:lnTo>
                  <a:lnTo>
                    <a:pt x="1206" y="4330"/>
                  </a:lnTo>
                  <a:lnTo>
                    <a:pt x="1574" y="412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2" name="object 6802"/>
            <p:cNvSpPr/>
            <p:nvPr/>
          </p:nvSpPr>
          <p:spPr>
            <a:xfrm>
              <a:off x="6719415" y="648296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97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7" y="6197"/>
                  </a:lnTo>
                  <a:lnTo>
                    <a:pt x="203" y="6197"/>
                  </a:lnTo>
                  <a:lnTo>
                    <a:pt x="203" y="2743"/>
                  </a:lnTo>
                  <a:lnTo>
                    <a:pt x="4406" y="330"/>
                  </a:lnTo>
                  <a:lnTo>
                    <a:pt x="4597" y="330"/>
                  </a:lnTo>
                  <a:lnTo>
                    <a:pt x="4597" y="0"/>
                  </a:lnTo>
                  <a:close/>
                </a:path>
                <a:path w="5079" h="6985">
                  <a:moveTo>
                    <a:pt x="4597" y="330"/>
                  </a:moveTo>
                  <a:lnTo>
                    <a:pt x="4406" y="330"/>
                  </a:lnTo>
                  <a:lnTo>
                    <a:pt x="4406" y="3759"/>
                  </a:lnTo>
                  <a:lnTo>
                    <a:pt x="203" y="6197"/>
                  </a:lnTo>
                  <a:lnTo>
                    <a:pt x="527" y="6197"/>
                  </a:lnTo>
                  <a:lnTo>
                    <a:pt x="4597" y="3848"/>
                  </a:lnTo>
                  <a:lnTo>
                    <a:pt x="4597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3" name="object 6803"/>
            <p:cNvSpPr/>
            <p:nvPr/>
          </p:nvSpPr>
          <p:spPr>
            <a:xfrm>
              <a:off x="6719503" y="6483007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5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4" name="object 6804"/>
            <p:cNvSpPr/>
            <p:nvPr/>
          </p:nvSpPr>
          <p:spPr>
            <a:xfrm>
              <a:off x="6722348" y="648373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5" name="object 6805"/>
            <p:cNvSpPr/>
            <p:nvPr/>
          </p:nvSpPr>
          <p:spPr>
            <a:xfrm>
              <a:off x="6722348" y="648378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746"/>
                  </a:lnTo>
                  <a:lnTo>
                    <a:pt x="114" y="4013"/>
                  </a:lnTo>
                  <a:lnTo>
                    <a:pt x="431" y="383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6" name="object 6806"/>
            <p:cNvSpPr/>
            <p:nvPr/>
          </p:nvSpPr>
          <p:spPr>
            <a:xfrm>
              <a:off x="6720578" y="648475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26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7" name="object 6807"/>
            <p:cNvSpPr/>
            <p:nvPr/>
          </p:nvSpPr>
          <p:spPr>
            <a:xfrm>
              <a:off x="6720590" y="648480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19" y="0"/>
                  </a:moveTo>
                  <a:lnTo>
                    <a:pt x="0" y="241"/>
                  </a:lnTo>
                  <a:lnTo>
                    <a:pt x="0" y="431"/>
                  </a:lnTo>
                  <a:lnTo>
                    <a:pt x="215" y="304"/>
                  </a:lnTo>
                  <a:lnTo>
                    <a:pt x="215" y="3746"/>
                  </a:lnTo>
                  <a:lnTo>
                    <a:pt x="114" y="4013"/>
                  </a:lnTo>
                  <a:lnTo>
                    <a:pt x="419" y="383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8" name="object 6808"/>
            <p:cNvSpPr/>
            <p:nvPr/>
          </p:nvSpPr>
          <p:spPr>
            <a:xfrm>
              <a:off x="6719303" y="6482702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40" y="4241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9" name="object 6809"/>
            <p:cNvSpPr/>
            <p:nvPr/>
          </p:nvSpPr>
          <p:spPr>
            <a:xfrm>
              <a:off x="6719443" y="6482791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991" y="0"/>
                  </a:moveTo>
                  <a:lnTo>
                    <a:pt x="1689" y="1917"/>
                  </a:lnTo>
                  <a:lnTo>
                    <a:pt x="0" y="2895"/>
                  </a:lnTo>
                  <a:lnTo>
                    <a:pt x="0" y="6921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689" y="2108"/>
                  </a:lnTo>
                  <a:lnTo>
                    <a:pt x="4800" y="317"/>
                  </a:lnTo>
                  <a:lnTo>
                    <a:pt x="4800" y="4152"/>
                  </a:lnTo>
                  <a:lnTo>
                    <a:pt x="4991" y="403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0" name="object 6810"/>
            <p:cNvSpPr/>
            <p:nvPr/>
          </p:nvSpPr>
          <p:spPr>
            <a:xfrm>
              <a:off x="6726476" y="647891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72" y="0"/>
                  </a:moveTo>
                  <a:lnTo>
                    <a:pt x="0" y="2641"/>
                  </a:lnTo>
                  <a:lnTo>
                    <a:pt x="0" y="6477"/>
                  </a:lnTo>
                  <a:lnTo>
                    <a:pt x="4572" y="383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1" name="object 6811"/>
            <p:cNvSpPr/>
            <p:nvPr/>
          </p:nvSpPr>
          <p:spPr>
            <a:xfrm>
              <a:off x="6727063" y="64799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930" y="292"/>
                  </a:moveTo>
                  <a:lnTo>
                    <a:pt x="838" y="927"/>
                  </a:lnTo>
                  <a:lnTo>
                    <a:pt x="0" y="5041"/>
                  </a:lnTo>
                  <a:lnTo>
                    <a:pt x="1079" y="4432"/>
                  </a:lnTo>
                  <a:lnTo>
                    <a:pt x="1930" y="292"/>
                  </a:lnTo>
                  <a:close/>
                </a:path>
                <a:path w="2540" h="5079">
                  <a:moveTo>
                    <a:pt x="2413" y="0"/>
                  </a:moveTo>
                  <a:lnTo>
                    <a:pt x="2057" y="215"/>
                  </a:lnTo>
                  <a:lnTo>
                    <a:pt x="1206" y="4330"/>
                  </a:lnTo>
                  <a:lnTo>
                    <a:pt x="1574" y="4127"/>
                  </a:lnTo>
                  <a:lnTo>
                    <a:pt x="241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2" name="object 6812"/>
            <p:cNvSpPr/>
            <p:nvPr/>
          </p:nvSpPr>
          <p:spPr>
            <a:xfrm>
              <a:off x="6726375" y="6478948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5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3" name="object 6813"/>
            <p:cNvSpPr/>
            <p:nvPr/>
          </p:nvSpPr>
          <p:spPr>
            <a:xfrm>
              <a:off x="6726448" y="6478995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97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7" y="6197"/>
                  </a:lnTo>
                  <a:lnTo>
                    <a:pt x="203" y="6197"/>
                  </a:lnTo>
                  <a:lnTo>
                    <a:pt x="203" y="2743"/>
                  </a:lnTo>
                  <a:lnTo>
                    <a:pt x="4406" y="330"/>
                  </a:lnTo>
                  <a:lnTo>
                    <a:pt x="4597" y="330"/>
                  </a:lnTo>
                  <a:lnTo>
                    <a:pt x="4597" y="0"/>
                  </a:lnTo>
                  <a:close/>
                </a:path>
                <a:path w="5079" h="6985">
                  <a:moveTo>
                    <a:pt x="4597" y="330"/>
                  </a:moveTo>
                  <a:lnTo>
                    <a:pt x="4406" y="330"/>
                  </a:lnTo>
                  <a:lnTo>
                    <a:pt x="4406" y="3759"/>
                  </a:lnTo>
                  <a:lnTo>
                    <a:pt x="203" y="6197"/>
                  </a:lnTo>
                  <a:lnTo>
                    <a:pt x="527" y="6197"/>
                  </a:lnTo>
                  <a:lnTo>
                    <a:pt x="4597" y="3848"/>
                  </a:lnTo>
                  <a:lnTo>
                    <a:pt x="4597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4" name="object 6814"/>
            <p:cNvSpPr/>
            <p:nvPr/>
          </p:nvSpPr>
          <p:spPr>
            <a:xfrm>
              <a:off x="6729300" y="6479721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5" name="object 6815"/>
            <p:cNvSpPr/>
            <p:nvPr/>
          </p:nvSpPr>
          <p:spPr>
            <a:xfrm>
              <a:off x="6729300" y="6479763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54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26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6" name="object 6816"/>
            <p:cNvSpPr/>
            <p:nvPr/>
          </p:nvSpPr>
          <p:spPr>
            <a:xfrm>
              <a:off x="6727529" y="6480742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55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26" y="3975"/>
                  </a:lnTo>
                  <a:lnTo>
                    <a:pt x="355" y="3822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7" name="object 6817"/>
            <p:cNvSpPr/>
            <p:nvPr/>
          </p:nvSpPr>
          <p:spPr>
            <a:xfrm>
              <a:off x="6727541" y="648079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19" y="0"/>
                  </a:moveTo>
                  <a:lnTo>
                    <a:pt x="0" y="241"/>
                  </a:lnTo>
                  <a:lnTo>
                    <a:pt x="0" y="431"/>
                  </a:lnTo>
                  <a:lnTo>
                    <a:pt x="215" y="304"/>
                  </a:lnTo>
                  <a:lnTo>
                    <a:pt x="215" y="3746"/>
                  </a:lnTo>
                  <a:lnTo>
                    <a:pt x="114" y="4013"/>
                  </a:lnTo>
                  <a:lnTo>
                    <a:pt x="419" y="383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8" name="object 6818"/>
            <p:cNvSpPr/>
            <p:nvPr/>
          </p:nvSpPr>
          <p:spPr>
            <a:xfrm>
              <a:off x="6726252" y="6478698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794"/>
                  </a:lnTo>
                  <a:lnTo>
                    <a:pt x="190" y="2959"/>
                  </a:lnTo>
                  <a:lnTo>
                    <a:pt x="4787" y="304"/>
                  </a:lnTo>
                  <a:lnTo>
                    <a:pt x="4787" y="4140"/>
                  </a:lnTo>
                  <a:lnTo>
                    <a:pt x="4940" y="4229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9" name="object 6819"/>
            <p:cNvSpPr/>
            <p:nvPr/>
          </p:nvSpPr>
          <p:spPr>
            <a:xfrm>
              <a:off x="6726390" y="647879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991" y="0"/>
                  </a:moveTo>
                  <a:lnTo>
                    <a:pt x="1689" y="1892"/>
                  </a:lnTo>
                  <a:lnTo>
                    <a:pt x="0" y="2882"/>
                  </a:lnTo>
                  <a:lnTo>
                    <a:pt x="0" y="6908"/>
                  </a:lnTo>
                  <a:lnTo>
                    <a:pt x="190" y="6781"/>
                  </a:lnTo>
                  <a:lnTo>
                    <a:pt x="190" y="2959"/>
                  </a:lnTo>
                  <a:lnTo>
                    <a:pt x="1689" y="2095"/>
                  </a:lnTo>
                  <a:lnTo>
                    <a:pt x="4800" y="304"/>
                  </a:lnTo>
                  <a:lnTo>
                    <a:pt x="4800" y="4140"/>
                  </a:lnTo>
                  <a:lnTo>
                    <a:pt x="4991" y="4025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0" name="object 6820"/>
            <p:cNvSpPr/>
            <p:nvPr/>
          </p:nvSpPr>
          <p:spPr>
            <a:xfrm>
              <a:off x="6712575" y="6480153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72" y="0"/>
                  </a:moveTo>
                  <a:lnTo>
                    <a:pt x="0" y="2641"/>
                  </a:lnTo>
                  <a:lnTo>
                    <a:pt x="0" y="6477"/>
                  </a:lnTo>
                  <a:lnTo>
                    <a:pt x="4572" y="3835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1" name="object 6821"/>
            <p:cNvSpPr/>
            <p:nvPr/>
          </p:nvSpPr>
          <p:spPr>
            <a:xfrm>
              <a:off x="6713169" y="6481152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930" y="292"/>
                  </a:moveTo>
                  <a:lnTo>
                    <a:pt x="838" y="927"/>
                  </a:lnTo>
                  <a:lnTo>
                    <a:pt x="0" y="5041"/>
                  </a:lnTo>
                  <a:lnTo>
                    <a:pt x="1079" y="4432"/>
                  </a:lnTo>
                  <a:lnTo>
                    <a:pt x="1930" y="292"/>
                  </a:lnTo>
                  <a:close/>
                </a:path>
                <a:path w="2540" h="5079">
                  <a:moveTo>
                    <a:pt x="2400" y="0"/>
                  </a:moveTo>
                  <a:lnTo>
                    <a:pt x="2044" y="215"/>
                  </a:lnTo>
                  <a:lnTo>
                    <a:pt x="1206" y="4330"/>
                  </a:lnTo>
                  <a:lnTo>
                    <a:pt x="1562" y="412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2" name="object 6822"/>
            <p:cNvSpPr/>
            <p:nvPr/>
          </p:nvSpPr>
          <p:spPr>
            <a:xfrm>
              <a:off x="6712465" y="6480184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97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7" y="6197"/>
                  </a:lnTo>
                  <a:lnTo>
                    <a:pt x="203" y="6197"/>
                  </a:lnTo>
                  <a:lnTo>
                    <a:pt x="203" y="2743"/>
                  </a:lnTo>
                  <a:lnTo>
                    <a:pt x="4406" y="330"/>
                  </a:lnTo>
                  <a:lnTo>
                    <a:pt x="4597" y="330"/>
                  </a:lnTo>
                  <a:lnTo>
                    <a:pt x="4597" y="0"/>
                  </a:lnTo>
                  <a:close/>
                </a:path>
                <a:path w="5079" h="6985">
                  <a:moveTo>
                    <a:pt x="4597" y="330"/>
                  </a:moveTo>
                  <a:lnTo>
                    <a:pt x="4406" y="330"/>
                  </a:lnTo>
                  <a:lnTo>
                    <a:pt x="4406" y="3759"/>
                  </a:lnTo>
                  <a:lnTo>
                    <a:pt x="203" y="6197"/>
                  </a:lnTo>
                  <a:lnTo>
                    <a:pt x="527" y="6197"/>
                  </a:lnTo>
                  <a:lnTo>
                    <a:pt x="4597" y="3848"/>
                  </a:lnTo>
                  <a:lnTo>
                    <a:pt x="4597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3" name="object 6823"/>
            <p:cNvSpPr/>
            <p:nvPr/>
          </p:nvSpPr>
          <p:spPr>
            <a:xfrm>
              <a:off x="6712554" y="648022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5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4" name="object 6824"/>
            <p:cNvSpPr/>
            <p:nvPr/>
          </p:nvSpPr>
          <p:spPr>
            <a:xfrm>
              <a:off x="6715405" y="648095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0" y="393"/>
                  </a:lnTo>
                  <a:lnTo>
                    <a:pt x="139" y="304"/>
                  </a:lnTo>
                  <a:lnTo>
                    <a:pt x="139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5" name="object 6825"/>
            <p:cNvSpPr/>
            <p:nvPr/>
          </p:nvSpPr>
          <p:spPr>
            <a:xfrm>
              <a:off x="6715403" y="648099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54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6" name="object 6826"/>
            <p:cNvSpPr/>
            <p:nvPr/>
          </p:nvSpPr>
          <p:spPr>
            <a:xfrm>
              <a:off x="6713628" y="648197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7" name="object 6827"/>
            <p:cNvSpPr/>
            <p:nvPr/>
          </p:nvSpPr>
          <p:spPr>
            <a:xfrm>
              <a:off x="6713628" y="6482030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41"/>
                  </a:lnTo>
                  <a:lnTo>
                    <a:pt x="12" y="431"/>
                  </a:lnTo>
                  <a:lnTo>
                    <a:pt x="228" y="304"/>
                  </a:lnTo>
                  <a:lnTo>
                    <a:pt x="228" y="3746"/>
                  </a:lnTo>
                  <a:lnTo>
                    <a:pt x="126" y="4013"/>
                  </a:lnTo>
                  <a:lnTo>
                    <a:pt x="431" y="3835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8" name="object 6828"/>
            <p:cNvSpPr/>
            <p:nvPr/>
          </p:nvSpPr>
          <p:spPr>
            <a:xfrm>
              <a:off x="6712352" y="6479924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40" y="4229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9" name="object 6829"/>
            <p:cNvSpPr/>
            <p:nvPr/>
          </p:nvSpPr>
          <p:spPr>
            <a:xfrm>
              <a:off x="6712496" y="648002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978" y="0"/>
                  </a:moveTo>
                  <a:lnTo>
                    <a:pt x="1689" y="1905"/>
                  </a:lnTo>
                  <a:lnTo>
                    <a:pt x="0" y="2870"/>
                  </a:lnTo>
                  <a:lnTo>
                    <a:pt x="0" y="6908"/>
                  </a:lnTo>
                  <a:lnTo>
                    <a:pt x="190" y="6781"/>
                  </a:lnTo>
                  <a:lnTo>
                    <a:pt x="190" y="2959"/>
                  </a:lnTo>
                  <a:lnTo>
                    <a:pt x="1676" y="2108"/>
                  </a:lnTo>
                  <a:lnTo>
                    <a:pt x="4787" y="304"/>
                  </a:lnTo>
                  <a:lnTo>
                    <a:pt x="4787" y="4140"/>
                  </a:lnTo>
                  <a:lnTo>
                    <a:pt x="4978" y="4025"/>
                  </a:lnTo>
                  <a:lnTo>
                    <a:pt x="4978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0" name="object 6830"/>
            <p:cNvSpPr/>
            <p:nvPr/>
          </p:nvSpPr>
          <p:spPr>
            <a:xfrm>
              <a:off x="6719524" y="6476130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72" y="0"/>
                  </a:moveTo>
                  <a:lnTo>
                    <a:pt x="0" y="2654"/>
                  </a:lnTo>
                  <a:lnTo>
                    <a:pt x="0" y="6489"/>
                  </a:lnTo>
                  <a:lnTo>
                    <a:pt x="4572" y="3848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ABE1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1" name="object 6831"/>
            <p:cNvSpPr/>
            <p:nvPr/>
          </p:nvSpPr>
          <p:spPr>
            <a:xfrm>
              <a:off x="6720116" y="64771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1930" y="292"/>
                  </a:moveTo>
                  <a:lnTo>
                    <a:pt x="838" y="927"/>
                  </a:lnTo>
                  <a:lnTo>
                    <a:pt x="0" y="5041"/>
                  </a:lnTo>
                  <a:lnTo>
                    <a:pt x="1079" y="4432"/>
                  </a:lnTo>
                  <a:lnTo>
                    <a:pt x="1930" y="292"/>
                  </a:lnTo>
                  <a:close/>
                </a:path>
                <a:path w="2540" h="5079">
                  <a:moveTo>
                    <a:pt x="2400" y="0"/>
                  </a:moveTo>
                  <a:lnTo>
                    <a:pt x="2057" y="215"/>
                  </a:lnTo>
                  <a:lnTo>
                    <a:pt x="1206" y="4330"/>
                  </a:lnTo>
                  <a:lnTo>
                    <a:pt x="1574" y="4127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2" name="object 6832"/>
            <p:cNvSpPr/>
            <p:nvPr/>
          </p:nvSpPr>
          <p:spPr>
            <a:xfrm>
              <a:off x="6719415" y="6476172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97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7" y="6197"/>
                  </a:lnTo>
                  <a:lnTo>
                    <a:pt x="203" y="6197"/>
                  </a:lnTo>
                  <a:lnTo>
                    <a:pt x="203" y="2743"/>
                  </a:lnTo>
                  <a:lnTo>
                    <a:pt x="4406" y="330"/>
                  </a:lnTo>
                  <a:lnTo>
                    <a:pt x="4597" y="330"/>
                  </a:lnTo>
                  <a:lnTo>
                    <a:pt x="4597" y="0"/>
                  </a:lnTo>
                  <a:close/>
                </a:path>
                <a:path w="5079" h="6985">
                  <a:moveTo>
                    <a:pt x="4597" y="330"/>
                  </a:moveTo>
                  <a:lnTo>
                    <a:pt x="4406" y="330"/>
                  </a:lnTo>
                  <a:lnTo>
                    <a:pt x="4406" y="3759"/>
                  </a:lnTo>
                  <a:lnTo>
                    <a:pt x="203" y="6197"/>
                  </a:lnTo>
                  <a:lnTo>
                    <a:pt x="527" y="6197"/>
                  </a:lnTo>
                  <a:lnTo>
                    <a:pt x="4597" y="3848"/>
                  </a:lnTo>
                  <a:lnTo>
                    <a:pt x="4597" y="33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3" name="object 6833"/>
            <p:cNvSpPr/>
            <p:nvPr/>
          </p:nvSpPr>
          <p:spPr>
            <a:xfrm>
              <a:off x="6719503" y="6476219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584" y="0"/>
                  </a:moveTo>
                  <a:lnTo>
                    <a:pt x="0" y="2654"/>
                  </a:lnTo>
                  <a:lnTo>
                    <a:pt x="0" y="6502"/>
                  </a:lnTo>
                  <a:lnTo>
                    <a:pt x="526" y="6197"/>
                  </a:lnTo>
                  <a:lnTo>
                    <a:pt x="190" y="6197"/>
                  </a:lnTo>
                  <a:lnTo>
                    <a:pt x="190" y="2743"/>
                  </a:lnTo>
                  <a:lnTo>
                    <a:pt x="4394" y="330"/>
                  </a:lnTo>
                  <a:lnTo>
                    <a:pt x="4584" y="330"/>
                  </a:lnTo>
                  <a:lnTo>
                    <a:pt x="4584" y="0"/>
                  </a:lnTo>
                  <a:close/>
                </a:path>
                <a:path w="5079" h="6985">
                  <a:moveTo>
                    <a:pt x="4584" y="330"/>
                  </a:moveTo>
                  <a:lnTo>
                    <a:pt x="4394" y="330"/>
                  </a:lnTo>
                  <a:lnTo>
                    <a:pt x="4394" y="3759"/>
                  </a:lnTo>
                  <a:lnTo>
                    <a:pt x="190" y="6197"/>
                  </a:lnTo>
                  <a:lnTo>
                    <a:pt x="526" y="6197"/>
                  </a:lnTo>
                  <a:lnTo>
                    <a:pt x="4584" y="3848"/>
                  </a:lnTo>
                  <a:lnTo>
                    <a:pt x="4584" y="33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4" name="object 6834"/>
            <p:cNvSpPr/>
            <p:nvPr/>
          </p:nvSpPr>
          <p:spPr>
            <a:xfrm>
              <a:off x="6722348" y="6476945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14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5" name="object 6835"/>
            <p:cNvSpPr/>
            <p:nvPr/>
          </p:nvSpPr>
          <p:spPr>
            <a:xfrm>
              <a:off x="6722348" y="6476986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31" y="0"/>
                  </a:moveTo>
                  <a:lnTo>
                    <a:pt x="0" y="254"/>
                  </a:lnTo>
                  <a:lnTo>
                    <a:pt x="12" y="444"/>
                  </a:lnTo>
                  <a:lnTo>
                    <a:pt x="228" y="317"/>
                  </a:lnTo>
                  <a:lnTo>
                    <a:pt x="228" y="3759"/>
                  </a:lnTo>
                  <a:lnTo>
                    <a:pt x="114" y="4025"/>
                  </a:lnTo>
                  <a:lnTo>
                    <a:pt x="431" y="384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6" name="object 6836"/>
            <p:cNvSpPr/>
            <p:nvPr/>
          </p:nvSpPr>
          <p:spPr>
            <a:xfrm>
              <a:off x="6720578" y="6477964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342" y="0"/>
                  </a:moveTo>
                  <a:lnTo>
                    <a:pt x="0" y="203"/>
                  </a:lnTo>
                  <a:lnTo>
                    <a:pt x="12" y="393"/>
                  </a:lnTo>
                  <a:lnTo>
                    <a:pt x="152" y="304"/>
                  </a:lnTo>
                  <a:lnTo>
                    <a:pt x="152" y="3746"/>
                  </a:lnTo>
                  <a:lnTo>
                    <a:pt x="126" y="3975"/>
                  </a:lnTo>
                  <a:lnTo>
                    <a:pt x="342" y="3822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7" name="object 6837"/>
            <p:cNvSpPr/>
            <p:nvPr/>
          </p:nvSpPr>
          <p:spPr>
            <a:xfrm>
              <a:off x="6720590" y="6478019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419" y="0"/>
                  </a:moveTo>
                  <a:lnTo>
                    <a:pt x="0" y="241"/>
                  </a:lnTo>
                  <a:lnTo>
                    <a:pt x="0" y="431"/>
                  </a:lnTo>
                  <a:lnTo>
                    <a:pt x="215" y="304"/>
                  </a:lnTo>
                  <a:lnTo>
                    <a:pt x="215" y="3746"/>
                  </a:lnTo>
                  <a:lnTo>
                    <a:pt x="114" y="4013"/>
                  </a:lnTo>
                  <a:lnTo>
                    <a:pt x="419" y="383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8" name="object 6838"/>
            <p:cNvSpPr/>
            <p:nvPr/>
          </p:nvSpPr>
          <p:spPr>
            <a:xfrm>
              <a:off x="6719303" y="6475913"/>
              <a:ext cx="5715" cy="7620"/>
            </a:xfrm>
            <a:custGeom>
              <a:avLst/>
              <a:gdLst/>
              <a:ahLst/>
              <a:cxnLst/>
              <a:rect l="l" t="t" r="r" b="b"/>
              <a:pathLst>
                <a:path w="5715" h="7620">
                  <a:moveTo>
                    <a:pt x="4991" y="0"/>
                  </a:moveTo>
                  <a:lnTo>
                    <a:pt x="0" y="2882"/>
                  </a:lnTo>
                  <a:lnTo>
                    <a:pt x="0" y="6921"/>
                  </a:lnTo>
                  <a:lnTo>
                    <a:pt x="139" y="6997"/>
                  </a:lnTo>
                  <a:lnTo>
                    <a:pt x="190" y="6807"/>
                  </a:lnTo>
                  <a:lnTo>
                    <a:pt x="190" y="2971"/>
                  </a:lnTo>
                  <a:lnTo>
                    <a:pt x="4787" y="317"/>
                  </a:lnTo>
                  <a:lnTo>
                    <a:pt x="4787" y="4152"/>
                  </a:lnTo>
                  <a:lnTo>
                    <a:pt x="4940" y="4229"/>
                  </a:lnTo>
                  <a:lnTo>
                    <a:pt x="4991" y="4025"/>
                  </a:lnTo>
                  <a:lnTo>
                    <a:pt x="5130" y="8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DBE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9" name="object 6839"/>
            <p:cNvSpPr/>
            <p:nvPr/>
          </p:nvSpPr>
          <p:spPr>
            <a:xfrm>
              <a:off x="6719443" y="6475996"/>
              <a:ext cx="5080" cy="6985"/>
            </a:xfrm>
            <a:custGeom>
              <a:avLst/>
              <a:gdLst/>
              <a:ahLst/>
              <a:cxnLst/>
              <a:rect l="l" t="t" r="r" b="b"/>
              <a:pathLst>
                <a:path w="5079" h="6985">
                  <a:moveTo>
                    <a:pt x="4991" y="0"/>
                  </a:moveTo>
                  <a:lnTo>
                    <a:pt x="1689" y="1905"/>
                  </a:lnTo>
                  <a:lnTo>
                    <a:pt x="0" y="2895"/>
                  </a:lnTo>
                  <a:lnTo>
                    <a:pt x="0" y="6921"/>
                  </a:lnTo>
                  <a:lnTo>
                    <a:pt x="190" y="6794"/>
                  </a:lnTo>
                  <a:lnTo>
                    <a:pt x="190" y="2971"/>
                  </a:lnTo>
                  <a:lnTo>
                    <a:pt x="1689" y="2108"/>
                  </a:lnTo>
                  <a:lnTo>
                    <a:pt x="4800" y="317"/>
                  </a:lnTo>
                  <a:lnTo>
                    <a:pt x="4800" y="4152"/>
                  </a:lnTo>
                  <a:lnTo>
                    <a:pt x="4991" y="4038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0" name="object 6840"/>
            <p:cNvSpPr/>
            <p:nvPr/>
          </p:nvSpPr>
          <p:spPr>
            <a:xfrm>
              <a:off x="6713459" y="6355346"/>
              <a:ext cx="33655" cy="122555"/>
            </a:xfrm>
            <a:custGeom>
              <a:avLst/>
              <a:gdLst/>
              <a:ahLst/>
              <a:cxnLst/>
              <a:rect l="l" t="t" r="r" b="b"/>
              <a:pathLst>
                <a:path w="33654" h="122554">
                  <a:moveTo>
                    <a:pt x="0" y="0"/>
                  </a:moveTo>
                  <a:lnTo>
                    <a:pt x="0" y="102869"/>
                  </a:lnTo>
                  <a:lnTo>
                    <a:pt x="33604" y="122135"/>
                  </a:lnTo>
                  <a:lnTo>
                    <a:pt x="33604" y="19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1" name="object 6841"/>
            <p:cNvSpPr/>
            <p:nvPr/>
          </p:nvSpPr>
          <p:spPr>
            <a:xfrm>
              <a:off x="6747060" y="6357631"/>
              <a:ext cx="29845" cy="120014"/>
            </a:xfrm>
            <a:custGeom>
              <a:avLst/>
              <a:gdLst/>
              <a:ahLst/>
              <a:cxnLst/>
              <a:rect l="l" t="t" r="r" b="b"/>
              <a:pathLst>
                <a:path w="29845" h="120014">
                  <a:moveTo>
                    <a:pt x="29679" y="0"/>
                  </a:moveTo>
                  <a:lnTo>
                    <a:pt x="0" y="16979"/>
                  </a:lnTo>
                  <a:lnTo>
                    <a:pt x="0" y="119849"/>
                  </a:lnTo>
                  <a:lnTo>
                    <a:pt x="29679" y="102870"/>
                  </a:lnTo>
                  <a:lnTo>
                    <a:pt x="2967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2" name="object 6842"/>
            <p:cNvSpPr/>
            <p:nvPr/>
          </p:nvSpPr>
          <p:spPr>
            <a:xfrm>
              <a:off x="6713443" y="6338397"/>
              <a:ext cx="63500" cy="36195"/>
            </a:xfrm>
            <a:custGeom>
              <a:avLst/>
              <a:gdLst/>
              <a:ahLst/>
              <a:cxnLst/>
              <a:rect l="l" t="t" r="r" b="b"/>
              <a:pathLst>
                <a:path w="63500" h="36195">
                  <a:moveTo>
                    <a:pt x="29629" y="0"/>
                  </a:moveTo>
                  <a:lnTo>
                    <a:pt x="0" y="16954"/>
                  </a:lnTo>
                  <a:lnTo>
                    <a:pt x="33680" y="36194"/>
                  </a:lnTo>
                  <a:lnTo>
                    <a:pt x="63296" y="19240"/>
                  </a:lnTo>
                  <a:lnTo>
                    <a:pt x="29629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3" name="object 6843"/>
            <p:cNvSpPr/>
            <p:nvPr/>
          </p:nvSpPr>
          <p:spPr>
            <a:xfrm>
              <a:off x="6712733" y="6336329"/>
              <a:ext cx="64769" cy="37465"/>
            </a:xfrm>
            <a:custGeom>
              <a:avLst/>
              <a:gdLst/>
              <a:ahLst/>
              <a:cxnLst/>
              <a:rect l="l" t="t" r="r" b="b"/>
              <a:pathLst>
                <a:path w="64770" h="37464">
                  <a:moveTo>
                    <a:pt x="29946" y="0"/>
                  </a:moveTo>
                  <a:lnTo>
                    <a:pt x="0" y="17132"/>
                  </a:lnTo>
                  <a:lnTo>
                    <a:pt x="34505" y="36918"/>
                  </a:lnTo>
                  <a:lnTo>
                    <a:pt x="64452" y="19773"/>
                  </a:lnTo>
                  <a:lnTo>
                    <a:pt x="29946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4" name="object 6844"/>
            <p:cNvSpPr/>
            <p:nvPr/>
          </p:nvSpPr>
          <p:spPr>
            <a:xfrm>
              <a:off x="6712725" y="6337617"/>
              <a:ext cx="62865" cy="37465"/>
            </a:xfrm>
            <a:custGeom>
              <a:avLst/>
              <a:gdLst/>
              <a:ahLst/>
              <a:cxnLst/>
              <a:rect l="l" t="t" r="r" b="b"/>
              <a:pathLst>
                <a:path w="62865" h="37464">
                  <a:moveTo>
                    <a:pt x="34505" y="35623"/>
                  </a:moveTo>
                  <a:lnTo>
                    <a:pt x="0" y="15849"/>
                  </a:lnTo>
                  <a:lnTo>
                    <a:pt x="0" y="17157"/>
                  </a:lnTo>
                  <a:lnTo>
                    <a:pt x="34505" y="36944"/>
                  </a:lnTo>
                  <a:lnTo>
                    <a:pt x="34505" y="35623"/>
                  </a:lnTo>
                  <a:close/>
                </a:path>
                <a:path w="62865" h="37464">
                  <a:moveTo>
                    <a:pt x="62242" y="18351"/>
                  </a:moveTo>
                  <a:lnTo>
                    <a:pt x="30213" y="0"/>
                  </a:lnTo>
                  <a:lnTo>
                    <a:pt x="2565" y="16002"/>
                  </a:lnTo>
                  <a:lnTo>
                    <a:pt x="34582" y="34353"/>
                  </a:lnTo>
                  <a:lnTo>
                    <a:pt x="62242" y="18351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5" name="object 6845"/>
            <p:cNvSpPr/>
            <p:nvPr/>
          </p:nvSpPr>
          <p:spPr>
            <a:xfrm>
              <a:off x="6747239" y="6356103"/>
              <a:ext cx="30480" cy="19050"/>
            </a:xfrm>
            <a:custGeom>
              <a:avLst/>
              <a:gdLst/>
              <a:ahLst/>
              <a:cxnLst/>
              <a:rect l="l" t="t" r="r" b="b"/>
              <a:pathLst>
                <a:path w="30479" h="19050">
                  <a:moveTo>
                    <a:pt x="29946" y="0"/>
                  </a:moveTo>
                  <a:lnTo>
                    <a:pt x="0" y="17132"/>
                  </a:lnTo>
                  <a:lnTo>
                    <a:pt x="0" y="18465"/>
                  </a:lnTo>
                  <a:lnTo>
                    <a:pt x="29946" y="1320"/>
                  </a:lnTo>
                  <a:lnTo>
                    <a:pt x="29946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6" name="object 6846"/>
            <p:cNvSpPr/>
            <p:nvPr/>
          </p:nvSpPr>
          <p:spPr>
            <a:xfrm>
              <a:off x="6716745" y="6337606"/>
              <a:ext cx="58419" cy="34925"/>
            </a:xfrm>
            <a:custGeom>
              <a:avLst/>
              <a:gdLst/>
              <a:ahLst/>
              <a:cxnLst/>
              <a:rect l="l" t="t" r="r" b="b"/>
              <a:pathLst>
                <a:path w="58420" h="34925">
                  <a:moveTo>
                    <a:pt x="26200" y="0"/>
                  </a:moveTo>
                  <a:lnTo>
                    <a:pt x="26403" y="13119"/>
                  </a:lnTo>
                  <a:lnTo>
                    <a:pt x="0" y="16509"/>
                  </a:lnTo>
                  <a:lnTo>
                    <a:pt x="0" y="16840"/>
                  </a:lnTo>
                  <a:lnTo>
                    <a:pt x="30568" y="34353"/>
                  </a:lnTo>
                  <a:lnTo>
                    <a:pt x="58229" y="18351"/>
                  </a:lnTo>
                  <a:lnTo>
                    <a:pt x="2620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7" name="object 6847"/>
            <p:cNvSpPr/>
            <p:nvPr/>
          </p:nvSpPr>
          <p:spPr>
            <a:xfrm>
              <a:off x="6716752" y="6338943"/>
              <a:ext cx="56515" cy="32384"/>
            </a:xfrm>
            <a:custGeom>
              <a:avLst/>
              <a:gdLst/>
              <a:ahLst/>
              <a:cxnLst/>
              <a:rect l="l" t="t" r="r" b="b"/>
              <a:pathLst>
                <a:path w="56515" h="32385">
                  <a:moveTo>
                    <a:pt x="26212" y="0"/>
                  </a:moveTo>
                  <a:lnTo>
                    <a:pt x="0" y="15176"/>
                  </a:lnTo>
                  <a:lnTo>
                    <a:pt x="29971" y="32346"/>
                  </a:lnTo>
                  <a:lnTo>
                    <a:pt x="56184" y="17183"/>
                  </a:lnTo>
                  <a:lnTo>
                    <a:pt x="2621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8" name="object 6848"/>
            <p:cNvSpPr/>
            <p:nvPr/>
          </p:nvSpPr>
          <p:spPr>
            <a:xfrm>
              <a:off x="6720884" y="6350670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6946" y="0"/>
                  </a:moveTo>
                  <a:lnTo>
                    <a:pt x="6451" y="25"/>
                  </a:lnTo>
                  <a:lnTo>
                    <a:pt x="25" y="3733"/>
                  </a:lnTo>
                  <a:lnTo>
                    <a:pt x="0" y="4013"/>
                  </a:lnTo>
                  <a:lnTo>
                    <a:pt x="7289" y="8229"/>
                  </a:lnTo>
                  <a:lnTo>
                    <a:pt x="7785" y="8204"/>
                  </a:lnTo>
                  <a:lnTo>
                    <a:pt x="13906" y="4673"/>
                  </a:lnTo>
                  <a:lnTo>
                    <a:pt x="14211" y="4483"/>
                  </a:lnTo>
                  <a:lnTo>
                    <a:pt x="14224" y="4190"/>
                  </a:lnTo>
                  <a:lnTo>
                    <a:pt x="694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9" name="object 6849"/>
            <p:cNvSpPr/>
            <p:nvPr/>
          </p:nvSpPr>
          <p:spPr>
            <a:xfrm>
              <a:off x="6721316" y="6351394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6616" y="0"/>
                  </a:moveTo>
                  <a:lnTo>
                    <a:pt x="6121" y="12"/>
                  </a:lnTo>
                  <a:lnTo>
                    <a:pt x="0" y="3555"/>
                  </a:lnTo>
                  <a:lnTo>
                    <a:pt x="6858" y="7505"/>
                  </a:lnTo>
                  <a:lnTo>
                    <a:pt x="7353" y="7480"/>
                  </a:lnTo>
                  <a:lnTo>
                    <a:pt x="13474" y="3949"/>
                  </a:lnTo>
                  <a:lnTo>
                    <a:pt x="66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0" name="object 6850"/>
            <p:cNvSpPr/>
            <p:nvPr/>
          </p:nvSpPr>
          <p:spPr>
            <a:xfrm>
              <a:off x="6729582" y="6345477"/>
              <a:ext cx="14604" cy="8255"/>
            </a:xfrm>
            <a:custGeom>
              <a:avLst/>
              <a:gdLst/>
              <a:ahLst/>
              <a:cxnLst/>
              <a:rect l="l" t="t" r="r" b="b"/>
              <a:pathLst>
                <a:path w="14604" h="8254">
                  <a:moveTo>
                    <a:pt x="6946" y="0"/>
                  </a:moveTo>
                  <a:lnTo>
                    <a:pt x="6451" y="25"/>
                  </a:lnTo>
                  <a:lnTo>
                    <a:pt x="25" y="3733"/>
                  </a:lnTo>
                  <a:lnTo>
                    <a:pt x="0" y="4013"/>
                  </a:lnTo>
                  <a:lnTo>
                    <a:pt x="7289" y="8229"/>
                  </a:lnTo>
                  <a:lnTo>
                    <a:pt x="7785" y="8204"/>
                  </a:lnTo>
                  <a:lnTo>
                    <a:pt x="13906" y="4673"/>
                  </a:lnTo>
                  <a:lnTo>
                    <a:pt x="14211" y="4483"/>
                  </a:lnTo>
                  <a:lnTo>
                    <a:pt x="14236" y="4190"/>
                  </a:lnTo>
                  <a:lnTo>
                    <a:pt x="13957" y="4051"/>
                  </a:lnTo>
                  <a:lnTo>
                    <a:pt x="694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1" name="object 6851"/>
            <p:cNvSpPr/>
            <p:nvPr/>
          </p:nvSpPr>
          <p:spPr>
            <a:xfrm>
              <a:off x="6730014" y="6346201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6616" y="0"/>
                  </a:moveTo>
                  <a:lnTo>
                    <a:pt x="6121" y="12"/>
                  </a:lnTo>
                  <a:lnTo>
                    <a:pt x="0" y="3555"/>
                  </a:lnTo>
                  <a:lnTo>
                    <a:pt x="6858" y="7505"/>
                  </a:lnTo>
                  <a:lnTo>
                    <a:pt x="7353" y="7480"/>
                  </a:lnTo>
                  <a:lnTo>
                    <a:pt x="13474" y="3949"/>
                  </a:lnTo>
                  <a:lnTo>
                    <a:pt x="661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2" name="object 6852"/>
            <p:cNvSpPr/>
            <p:nvPr/>
          </p:nvSpPr>
          <p:spPr>
            <a:xfrm>
              <a:off x="6747186" y="6364432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3" name="object 6853"/>
            <p:cNvSpPr/>
            <p:nvPr/>
          </p:nvSpPr>
          <p:spPr>
            <a:xfrm>
              <a:off x="6716865" y="6362128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80" y="1244"/>
                  </a:moveTo>
                  <a:lnTo>
                    <a:pt x="30314" y="16471"/>
                  </a:lnTo>
                  <a:lnTo>
                    <a:pt x="30314" y="17538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80" y="10845"/>
                  </a:lnTo>
                  <a:lnTo>
                    <a:pt x="56680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4" name="object 6854"/>
            <p:cNvSpPr/>
            <p:nvPr/>
          </p:nvSpPr>
          <p:spPr>
            <a:xfrm>
              <a:off x="6716872" y="6361049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5" name="object 6855"/>
            <p:cNvSpPr/>
            <p:nvPr/>
          </p:nvSpPr>
          <p:spPr>
            <a:xfrm>
              <a:off x="6747186" y="6381206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6" name="object 6856"/>
            <p:cNvSpPr/>
            <p:nvPr/>
          </p:nvSpPr>
          <p:spPr>
            <a:xfrm>
              <a:off x="6716865" y="6378905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80" y="1244"/>
                  </a:moveTo>
                  <a:lnTo>
                    <a:pt x="30314" y="16471"/>
                  </a:lnTo>
                  <a:lnTo>
                    <a:pt x="30314" y="17551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80" y="10845"/>
                  </a:lnTo>
                  <a:lnTo>
                    <a:pt x="56680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7" name="object 6857"/>
            <p:cNvSpPr/>
            <p:nvPr/>
          </p:nvSpPr>
          <p:spPr>
            <a:xfrm>
              <a:off x="6716872" y="6377824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8" name="object 6858"/>
            <p:cNvSpPr/>
            <p:nvPr/>
          </p:nvSpPr>
          <p:spPr>
            <a:xfrm>
              <a:off x="6747186" y="6397984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9" name="object 6859"/>
            <p:cNvSpPr/>
            <p:nvPr/>
          </p:nvSpPr>
          <p:spPr>
            <a:xfrm>
              <a:off x="6716865" y="6395681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80" y="1244"/>
                  </a:moveTo>
                  <a:lnTo>
                    <a:pt x="30314" y="16471"/>
                  </a:lnTo>
                  <a:lnTo>
                    <a:pt x="30314" y="17538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80" y="10845"/>
                  </a:lnTo>
                  <a:lnTo>
                    <a:pt x="56680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0" name="object 6860"/>
            <p:cNvSpPr/>
            <p:nvPr/>
          </p:nvSpPr>
          <p:spPr>
            <a:xfrm>
              <a:off x="6716872" y="6394600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1" name="object 6861"/>
            <p:cNvSpPr/>
            <p:nvPr/>
          </p:nvSpPr>
          <p:spPr>
            <a:xfrm>
              <a:off x="6747186" y="6414758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40"/>
                  </a:lnTo>
                  <a:lnTo>
                    <a:pt x="0" y="24828"/>
                  </a:lnTo>
                  <a:lnTo>
                    <a:pt x="26365" y="9613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2" name="object 6862"/>
            <p:cNvSpPr/>
            <p:nvPr/>
          </p:nvSpPr>
          <p:spPr>
            <a:xfrm>
              <a:off x="6716865" y="6412458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80" y="1244"/>
                  </a:moveTo>
                  <a:lnTo>
                    <a:pt x="30314" y="16471"/>
                  </a:lnTo>
                  <a:lnTo>
                    <a:pt x="30314" y="17538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80" y="10845"/>
                  </a:lnTo>
                  <a:lnTo>
                    <a:pt x="56680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3" name="object 6863"/>
            <p:cNvSpPr/>
            <p:nvPr/>
          </p:nvSpPr>
          <p:spPr>
            <a:xfrm>
              <a:off x="6716872" y="6411376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4" name="object 6864"/>
            <p:cNvSpPr/>
            <p:nvPr/>
          </p:nvSpPr>
          <p:spPr>
            <a:xfrm>
              <a:off x="6747186" y="6431546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27"/>
                  </a:lnTo>
                  <a:lnTo>
                    <a:pt x="0" y="24815"/>
                  </a:lnTo>
                  <a:lnTo>
                    <a:pt x="26365" y="9601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5" name="object 6865"/>
            <p:cNvSpPr/>
            <p:nvPr/>
          </p:nvSpPr>
          <p:spPr>
            <a:xfrm>
              <a:off x="6716865" y="6429235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80" y="1244"/>
                  </a:moveTo>
                  <a:lnTo>
                    <a:pt x="30314" y="16471"/>
                  </a:lnTo>
                  <a:lnTo>
                    <a:pt x="30314" y="17538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80" y="10845"/>
                  </a:lnTo>
                  <a:lnTo>
                    <a:pt x="56680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6" name="object 6866"/>
            <p:cNvSpPr/>
            <p:nvPr/>
          </p:nvSpPr>
          <p:spPr>
            <a:xfrm>
              <a:off x="6716872" y="6428152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0" y="0"/>
                  </a:moveTo>
                  <a:lnTo>
                    <a:pt x="0" y="9613"/>
                  </a:lnTo>
                  <a:lnTo>
                    <a:pt x="30314" y="27139"/>
                  </a:lnTo>
                  <a:lnTo>
                    <a:pt x="30314" y="175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7" name="object 6867"/>
            <p:cNvSpPr/>
            <p:nvPr/>
          </p:nvSpPr>
          <p:spPr>
            <a:xfrm>
              <a:off x="6747186" y="6448323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365" y="0"/>
                  </a:moveTo>
                  <a:lnTo>
                    <a:pt x="0" y="15227"/>
                  </a:lnTo>
                  <a:lnTo>
                    <a:pt x="0" y="24815"/>
                  </a:lnTo>
                  <a:lnTo>
                    <a:pt x="26365" y="9601"/>
                  </a:lnTo>
                  <a:lnTo>
                    <a:pt x="26365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8" name="object 6868"/>
            <p:cNvSpPr/>
            <p:nvPr/>
          </p:nvSpPr>
          <p:spPr>
            <a:xfrm>
              <a:off x="6716865" y="6446011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56680" y="1244"/>
                  </a:moveTo>
                  <a:lnTo>
                    <a:pt x="30314" y="16471"/>
                  </a:lnTo>
                  <a:lnTo>
                    <a:pt x="30314" y="17551"/>
                  </a:lnTo>
                  <a:lnTo>
                    <a:pt x="0" y="0"/>
                  </a:lnTo>
                  <a:lnTo>
                    <a:pt x="0" y="9613"/>
                  </a:lnTo>
                  <a:lnTo>
                    <a:pt x="30314" y="27139"/>
                  </a:lnTo>
                  <a:lnTo>
                    <a:pt x="30314" y="26060"/>
                  </a:lnTo>
                  <a:lnTo>
                    <a:pt x="56680" y="10845"/>
                  </a:lnTo>
                  <a:lnTo>
                    <a:pt x="56680" y="124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9" name="object 6869"/>
            <p:cNvSpPr/>
            <p:nvPr/>
          </p:nvSpPr>
          <p:spPr>
            <a:xfrm>
              <a:off x="6716865" y="6396862"/>
              <a:ext cx="89535" cy="102870"/>
            </a:xfrm>
            <a:custGeom>
              <a:avLst/>
              <a:gdLst/>
              <a:ahLst/>
              <a:cxnLst/>
              <a:rect l="l" t="t" r="r" b="b"/>
              <a:pathLst>
                <a:path w="89534" h="102870">
                  <a:moveTo>
                    <a:pt x="30314" y="65608"/>
                  </a:moveTo>
                  <a:lnTo>
                    <a:pt x="0" y="48069"/>
                  </a:lnTo>
                  <a:lnTo>
                    <a:pt x="0" y="57683"/>
                  </a:lnTo>
                  <a:lnTo>
                    <a:pt x="30314" y="75209"/>
                  </a:lnTo>
                  <a:lnTo>
                    <a:pt x="30314" y="65608"/>
                  </a:lnTo>
                  <a:close/>
                </a:path>
                <a:path w="89534" h="102870">
                  <a:moveTo>
                    <a:pt x="89115" y="16167"/>
                  </a:moveTo>
                  <a:lnTo>
                    <a:pt x="60909" y="0"/>
                  </a:lnTo>
                  <a:lnTo>
                    <a:pt x="60909" y="86296"/>
                  </a:lnTo>
                  <a:lnTo>
                    <a:pt x="89115" y="102476"/>
                  </a:lnTo>
                  <a:lnTo>
                    <a:pt x="89115" y="16167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0" name="object 6870"/>
            <p:cNvSpPr/>
            <p:nvPr/>
          </p:nvSpPr>
          <p:spPr>
            <a:xfrm>
              <a:off x="6805984" y="6404328"/>
              <a:ext cx="15240" cy="95250"/>
            </a:xfrm>
            <a:custGeom>
              <a:avLst/>
              <a:gdLst/>
              <a:ahLst/>
              <a:cxnLst/>
              <a:rect l="l" t="t" r="r" b="b"/>
              <a:pathLst>
                <a:path w="15240" h="95250">
                  <a:moveTo>
                    <a:pt x="15062" y="0"/>
                  </a:moveTo>
                  <a:lnTo>
                    <a:pt x="0" y="8699"/>
                  </a:lnTo>
                  <a:lnTo>
                    <a:pt x="0" y="94996"/>
                  </a:lnTo>
                  <a:lnTo>
                    <a:pt x="15062" y="86296"/>
                  </a:lnTo>
                  <a:lnTo>
                    <a:pt x="15062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1" name="object 6871"/>
            <p:cNvSpPr/>
            <p:nvPr/>
          </p:nvSpPr>
          <p:spPr>
            <a:xfrm>
              <a:off x="6777790" y="6388173"/>
              <a:ext cx="43815" cy="25400"/>
            </a:xfrm>
            <a:custGeom>
              <a:avLst/>
              <a:gdLst/>
              <a:ahLst/>
              <a:cxnLst/>
              <a:rect l="l" t="t" r="r" b="b"/>
              <a:pathLst>
                <a:path w="43815" h="25400">
                  <a:moveTo>
                    <a:pt x="15011" y="0"/>
                  </a:moveTo>
                  <a:lnTo>
                    <a:pt x="0" y="8674"/>
                  </a:lnTo>
                  <a:lnTo>
                    <a:pt x="28244" y="24828"/>
                  </a:lnTo>
                  <a:lnTo>
                    <a:pt x="43256" y="16154"/>
                  </a:lnTo>
                  <a:lnTo>
                    <a:pt x="1501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2" name="object 6872"/>
            <p:cNvSpPr/>
            <p:nvPr/>
          </p:nvSpPr>
          <p:spPr>
            <a:xfrm>
              <a:off x="6782168" y="6399682"/>
              <a:ext cx="19050" cy="97155"/>
            </a:xfrm>
            <a:custGeom>
              <a:avLst/>
              <a:gdLst/>
              <a:ahLst/>
              <a:cxnLst/>
              <a:rect l="l" t="t" r="r" b="b"/>
              <a:pathLst>
                <a:path w="19050" h="97154">
                  <a:moveTo>
                    <a:pt x="482" y="0"/>
                  </a:moveTo>
                  <a:lnTo>
                    <a:pt x="0" y="0"/>
                  </a:lnTo>
                  <a:lnTo>
                    <a:pt x="0" y="86042"/>
                  </a:lnTo>
                  <a:lnTo>
                    <a:pt x="482" y="86309"/>
                  </a:lnTo>
                  <a:lnTo>
                    <a:pt x="482" y="0"/>
                  </a:lnTo>
                  <a:close/>
                </a:path>
                <a:path w="19050" h="97154">
                  <a:moveTo>
                    <a:pt x="5118" y="2654"/>
                  </a:moveTo>
                  <a:lnTo>
                    <a:pt x="4635" y="2654"/>
                  </a:lnTo>
                  <a:lnTo>
                    <a:pt x="4635" y="88696"/>
                  </a:lnTo>
                  <a:lnTo>
                    <a:pt x="5118" y="88963"/>
                  </a:lnTo>
                  <a:lnTo>
                    <a:pt x="5118" y="2654"/>
                  </a:lnTo>
                  <a:close/>
                </a:path>
                <a:path w="19050" h="97154">
                  <a:moveTo>
                    <a:pt x="9766" y="5321"/>
                  </a:moveTo>
                  <a:lnTo>
                    <a:pt x="9283" y="5321"/>
                  </a:lnTo>
                  <a:lnTo>
                    <a:pt x="9283" y="91363"/>
                  </a:lnTo>
                  <a:lnTo>
                    <a:pt x="9766" y="91630"/>
                  </a:lnTo>
                  <a:lnTo>
                    <a:pt x="9766" y="5321"/>
                  </a:lnTo>
                  <a:close/>
                </a:path>
                <a:path w="19050" h="97154">
                  <a:moveTo>
                    <a:pt x="14401" y="7988"/>
                  </a:moveTo>
                  <a:lnTo>
                    <a:pt x="13919" y="7988"/>
                  </a:lnTo>
                  <a:lnTo>
                    <a:pt x="13919" y="94018"/>
                  </a:lnTo>
                  <a:lnTo>
                    <a:pt x="14401" y="94297"/>
                  </a:lnTo>
                  <a:lnTo>
                    <a:pt x="14401" y="7988"/>
                  </a:lnTo>
                  <a:close/>
                </a:path>
                <a:path w="19050" h="97154">
                  <a:moveTo>
                    <a:pt x="19050" y="10642"/>
                  </a:moveTo>
                  <a:lnTo>
                    <a:pt x="18567" y="10642"/>
                  </a:lnTo>
                  <a:lnTo>
                    <a:pt x="18567" y="96672"/>
                  </a:lnTo>
                  <a:lnTo>
                    <a:pt x="19050" y="96951"/>
                  </a:lnTo>
                  <a:lnTo>
                    <a:pt x="19050" y="10642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3" name="object 6873"/>
            <p:cNvSpPr/>
            <p:nvPr/>
          </p:nvSpPr>
          <p:spPr>
            <a:xfrm>
              <a:off x="6777175" y="6386455"/>
              <a:ext cx="44450" cy="26034"/>
            </a:xfrm>
            <a:custGeom>
              <a:avLst/>
              <a:gdLst/>
              <a:ahLst/>
              <a:cxnLst/>
              <a:rect l="l" t="t" r="r" b="b"/>
              <a:pathLst>
                <a:path w="44450" h="26035">
                  <a:moveTo>
                    <a:pt x="15303" y="0"/>
                  </a:moveTo>
                  <a:lnTo>
                    <a:pt x="0" y="8826"/>
                  </a:lnTo>
                  <a:lnTo>
                    <a:pt x="28956" y="25412"/>
                  </a:lnTo>
                  <a:lnTo>
                    <a:pt x="44246" y="16586"/>
                  </a:lnTo>
                  <a:lnTo>
                    <a:pt x="1530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4" name="object 6874"/>
            <p:cNvSpPr/>
            <p:nvPr/>
          </p:nvSpPr>
          <p:spPr>
            <a:xfrm>
              <a:off x="6777190" y="6387515"/>
              <a:ext cx="42545" cy="26034"/>
            </a:xfrm>
            <a:custGeom>
              <a:avLst/>
              <a:gdLst/>
              <a:ahLst/>
              <a:cxnLst/>
              <a:rect l="l" t="t" r="r" b="b"/>
              <a:pathLst>
                <a:path w="42545" h="26035">
                  <a:moveTo>
                    <a:pt x="28943" y="24358"/>
                  </a:moveTo>
                  <a:lnTo>
                    <a:pt x="0" y="7772"/>
                  </a:lnTo>
                  <a:lnTo>
                    <a:pt x="0" y="8877"/>
                  </a:lnTo>
                  <a:lnTo>
                    <a:pt x="28943" y="25463"/>
                  </a:lnTo>
                  <a:lnTo>
                    <a:pt x="28943" y="24358"/>
                  </a:lnTo>
                  <a:close/>
                </a:path>
                <a:path w="42545" h="26035">
                  <a:moveTo>
                    <a:pt x="42367" y="15405"/>
                  </a:moveTo>
                  <a:lnTo>
                    <a:pt x="15494" y="0"/>
                  </a:lnTo>
                  <a:lnTo>
                    <a:pt x="2133" y="7899"/>
                  </a:lnTo>
                  <a:lnTo>
                    <a:pt x="29006" y="23291"/>
                  </a:lnTo>
                  <a:lnTo>
                    <a:pt x="42367" y="15405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5" name="object 6875"/>
            <p:cNvSpPr/>
            <p:nvPr/>
          </p:nvSpPr>
          <p:spPr>
            <a:xfrm>
              <a:off x="6806131" y="6403040"/>
              <a:ext cx="15875" cy="10160"/>
            </a:xfrm>
            <a:custGeom>
              <a:avLst/>
              <a:gdLst/>
              <a:ahLst/>
              <a:cxnLst/>
              <a:rect l="l" t="t" r="r" b="b"/>
              <a:pathLst>
                <a:path w="15875" h="10160">
                  <a:moveTo>
                    <a:pt x="15290" y="0"/>
                  </a:moveTo>
                  <a:lnTo>
                    <a:pt x="0" y="8826"/>
                  </a:lnTo>
                  <a:lnTo>
                    <a:pt x="0" y="9931"/>
                  </a:lnTo>
                  <a:lnTo>
                    <a:pt x="15290" y="1104"/>
                  </a:lnTo>
                  <a:lnTo>
                    <a:pt x="15290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6" name="object 6876"/>
            <p:cNvSpPr/>
            <p:nvPr/>
          </p:nvSpPr>
          <p:spPr>
            <a:xfrm>
              <a:off x="6780539" y="6387512"/>
              <a:ext cx="39370" cy="23495"/>
            </a:xfrm>
            <a:custGeom>
              <a:avLst/>
              <a:gdLst/>
              <a:ahLst/>
              <a:cxnLst/>
              <a:rect l="l" t="t" r="r" b="b"/>
              <a:pathLst>
                <a:path w="39370" h="23495">
                  <a:moveTo>
                    <a:pt x="12153" y="0"/>
                  </a:moveTo>
                  <a:lnTo>
                    <a:pt x="12153" y="8636"/>
                  </a:lnTo>
                  <a:lnTo>
                    <a:pt x="0" y="8305"/>
                  </a:lnTo>
                  <a:lnTo>
                    <a:pt x="0" y="8585"/>
                  </a:lnTo>
                  <a:lnTo>
                    <a:pt x="25666" y="23291"/>
                  </a:lnTo>
                  <a:lnTo>
                    <a:pt x="39027" y="15405"/>
                  </a:lnTo>
                  <a:lnTo>
                    <a:pt x="1215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7" name="object 6877"/>
            <p:cNvSpPr/>
            <p:nvPr/>
          </p:nvSpPr>
          <p:spPr>
            <a:xfrm>
              <a:off x="6780556" y="6388641"/>
              <a:ext cx="37465" cy="21590"/>
            </a:xfrm>
            <a:custGeom>
              <a:avLst/>
              <a:gdLst/>
              <a:ahLst/>
              <a:cxnLst/>
              <a:rect l="l" t="t" r="r" b="b"/>
              <a:pathLst>
                <a:path w="37465" h="21589">
                  <a:moveTo>
                    <a:pt x="12153" y="0"/>
                  </a:moveTo>
                  <a:lnTo>
                    <a:pt x="0" y="7175"/>
                  </a:lnTo>
                  <a:lnTo>
                    <a:pt x="25133" y="21589"/>
                  </a:lnTo>
                  <a:lnTo>
                    <a:pt x="37299" y="14414"/>
                  </a:lnTo>
                  <a:lnTo>
                    <a:pt x="1215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8" name="object 6878"/>
            <p:cNvSpPr/>
            <p:nvPr/>
          </p:nvSpPr>
          <p:spPr>
            <a:xfrm>
              <a:off x="6800554" y="6400052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5" h="6985">
                  <a:moveTo>
                    <a:pt x="5841" y="0"/>
                  </a:moveTo>
                  <a:lnTo>
                    <a:pt x="5410" y="12"/>
                  </a:lnTo>
                  <a:lnTo>
                    <a:pt x="25" y="3136"/>
                  </a:lnTo>
                  <a:lnTo>
                    <a:pt x="0" y="3378"/>
                  </a:lnTo>
                  <a:lnTo>
                    <a:pt x="6108" y="6908"/>
                  </a:lnTo>
                  <a:lnTo>
                    <a:pt x="6540" y="6896"/>
                  </a:lnTo>
                  <a:lnTo>
                    <a:pt x="6807" y="6718"/>
                  </a:lnTo>
                  <a:lnTo>
                    <a:pt x="11671" y="3924"/>
                  </a:lnTo>
                  <a:lnTo>
                    <a:pt x="11912" y="3759"/>
                  </a:lnTo>
                  <a:lnTo>
                    <a:pt x="11937" y="3530"/>
                  </a:lnTo>
                  <a:lnTo>
                    <a:pt x="6070" y="152"/>
                  </a:lnTo>
                  <a:lnTo>
                    <a:pt x="584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9" name="object 6879"/>
            <p:cNvSpPr/>
            <p:nvPr/>
          </p:nvSpPr>
          <p:spPr>
            <a:xfrm>
              <a:off x="6800935" y="640064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5549" y="0"/>
                  </a:moveTo>
                  <a:lnTo>
                    <a:pt x="5118" y="12"/>
                  </a:lnTo>
                  <a:lnTo>
                    <a:pt x="4851" y="190"/>
                  </a:lnTo>
                  <a:lnTo>
                    <a:pt x="0" y="2971"/>
                  </a:lnTo>
                  <a:lnTo>
                    <a:pt x="5727" y="6311"/>
                  </a:lnTo>
                  <a:lnTo>
                    <a:pt x="6159" y="6299"/>
                  </a:lnTo>
                  <a:lnTo>
                    <a:pt x="6426" y="6121"/>
                  </a:lnTo>
                  <a:lnTo>
                    <a:pt x="11290" y="3327"/>
                  </a:lnTo>
                  <a:lnTo>
                    <a:pt x="5765" y="139"/>
                  </a:lnTo>
                  <a:lnTo>
                    <a:pt x="554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0" name="object 6880"/>
            <p:cNvSpPr/>
            <p:nvPr/>
          </p:nvSpPr>
          <p:spPr>
            <a:xfrm>
              <a:off x="6737144" y="6419366"/>
              <a:ext cx="25400" cy="90170"/>
            </a:xfrm>
            <a:custGeom>
              <a:avLst/>
              <a:gdLst/>
              <a:ahLst/>
              <a:cxnLst/>
              <a:rect l="l" t="t" r="r" b="b"/>
              <a:pathLst>
                <a:path w="25400" h="90170">
                  <a:moveTo>
                    <a:pt x="0" y="0"/>
                  </a:moveTo>
                  <a:lnTo>
                    <a:pt x="0" y="75844"/>
                  </a:lnTo>
                  <a:lnTo>
                    <a:pt x="24777" y="90043"/>
                  </a:lnTo>
                  <a:lnTo>
                    <a:pt x="24777" y="14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1" name="object 6881"/>
            <p:cNvSpPr/>
            <p:nvPr/>
          </p:nvSpPr>
          <p:spPr>
            <a:xfrm>
              <a:off x="6761928" y="6421068"/>
              <a:ext cx="22225" cy="88900"/>
            </a:xfrm>
            <a:custGeom>
              <a:avLst/>
              <a:gdLst/>
              <a:ahLst/>
              <a:cxnLst/>
              <a:rect l="l" t="t" r="r" b="b"/>
              <a:pathLst>
                <a:path w="22225" h="88900">
                  <a:moveTo>
                    <a:pt x="21869" y="0"/>
                  </a:moveTo>
                  <a:lnTo>
                    <a:pt x="0" y="12509"/>
                  </a:lnTo>
                  <a:lnTo>
                    <a:pt x="0" y="88353"/>
                  </a:lnTo>
                  <a:lnTo>
                    <a:pt x="21869" y="75831"/>
                  </a:lnTo>
                  <a:lnTo>
                    <a:pt x="21869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2" name="object 6882"/>
            <p:cNvSpPr/>
            <p:nvPr/>
          </p:nvSpPr>
          <p:spPr>
            <a:xfrm>
              <a:off x="6737150" y="6406872"/>
              <a:ext cx="46990" cy="27305"/>
            </a:xfrm>
            <a:custGeom>
              <a:avLst/>
              <a:gdLst/>
              <a:ahLst/>
              <a:cxnLst/>
              <a:rect l="l" t="t" r="r" b="b"/>
              <a:pathLst>
                <a:path w="46990" h="27304">
                  <a:moveTo>
                    <a:pt x="21831" y="0"/>
                  </a:moveTo>
                  <a:lnTo>
                    <a:pt x="0" y="12496"/>
                  </a:lnTo>
                  <a:lnTo>
                    <a:pt x="24815" y="26682"/>
                  </a:lnTo>
                  <a:lnTo>
                    <a:pt x="46647" y="14185"/>
                  </a:lnTo>
                  <a:lnTo>
                    <a:pt x="21831" y="0"/>
                  </a:lnTo>
                  <a:close/>
                </a:path>
              </a:pathLst>
            </a:custGeom>
            <a:solidFill>
              <a:srgbClr val="69A8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3" name="object 6883"/>
            <p:cNvSpPr/>
            <p:nvPr/>
          </p:nvSpPr>
          <p:spPr>
            <a:xfrm>
              <a:off x="6736617" y="6405364"/>
              <a:ext cx="47625" cy="27305"/>
            </a:xfrm>
            <a:custGeom>
              <a:avLst/>
              <a:gdLst/>
              <a:ahLst/>
              <a:cxnLst/>
              <a:rect l="l" t="t" r="r" b="b"/>
              <a:pathLst>
                <a:path w="47625" h="27304">
                  <a:moveTo>
                    <a:pt x="22072" y="0"/>
                  </a:moveTo>
                  <a:lnTo>
                    <a:pt x="0" y="12623"/>
                  </a:lnTo>
                  <a:lnTo>
                    <a:pt x="25425" y="27190"/>
                  </a:lnTo>
                  <a:lnTo>
                    <a:pt x="47510" y="14566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4" name="object 6884"/>
            <p:cNvSpPr/>
            <p:nvPr/>
          </p:nvSpPr>
          <p:spPr>
            <a:xfrm>
              <a:off x="6736613" y="6406286"/>
              <a:ext cx="46355" cy="27305"/>
            </a:xfrm>
            <a:custGeom>
              <a:avLst/>
              <a:gdLst/>
              <a:ahLst/>
              <a:cxnLst/>
              <a:rect l="l" t="t" r="r" b="b"/>
              <a:pathLst>
                <a:path w="46354" h="27304">
                  <a:moveTo>
                    <a:pt x="25438" y="26289"/>
                  </a:moveTo>
                  <a:lnTo>
                    <a:pt x="0" y="11709"/>
                  </a:lnTo>
                  <a:lnTo>
                    <a:pt x="0" y="12687"/>
                  </a:lnTo>
                  <a:lnTo>
                    <a:pt x="25438" y="27266"/>
                  </a:lnTo>
                  <a:lnTo>
                    <a:pt x="25438" y="26289"/>
                  </a:lnTo>
                  <a:close/>
                </a:path>
                <a:path w="46354" h="27304">
                  <a:moveTo>
                    <a:pt x="45872" y="13538"/>
                  </a:moveTo>
                  <a:lnTo>
                    <a:pt x="22263" y="0"/>
                  </a:lnTo>
                  <a:lnTo>
                    <a:pt x="1866" y="11811"/>
                  </a:lnTo>
                  <a:lnTo>
                    <a:pt x="25476" y="25349"/>
                  </a:lnTo>
                  <a:lnTo>
                    <a:pt x="45872" y="13538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5" name="object 6885"/>
            <p:cNvSpPr/>
            <p:nvPr/>
          </p:nvSpPr>
          <p:spPr>
            <a:xfrm>
              <a:off x="6762042" y="6419927"/>
              <a:ext cx="22225" cy="13970"/>
            </a:xfrm>
            <a:custGeom>
              <a:avLst/>
              <a:gdLst/>
              <a:ahLst/>
              <a:cxnLst/>
              <a:rect l="l" t="t" r="r" b="b"/>
              <a:pathLst>
                <a:path w="22225" h="13970">
                  <a:moveTo>
                    <a:pt x="22085" y="0"/>
                  </a:moveTo>
                  <a:lnTo>
                    <a:pt x="0" y="12636"/>
                  </a:lnTo>
                  <a:lnTo>
                    <a:pt x="0" y="13601"/>
                  </a:lnTo>
                  <a:lnTo>
                    <a:pt x="22085" y="977"/>
                  </a:lnTo>
                  <a:lnTo>
                    <a:pt x="22085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6" name="object 6886"/>
            <p:cNvSpPr/>
            <p:nvPr/>
          </p:nvSpPr>
          <p:spPr>
            <a:xfrm>
              <a:off x="6739568" y="6406285"/>
              <a:ext cx="43180" cy="25400"/>
            </a:xfrm>
            <a:custGeom>
              <a:avLst/>
              <a:gdLst/>
              <a:ahLst/>
              <a:cxnLst/>
              <a:rect l="l" t="t" r="r" b="b"/>
              <a:pathLst>
                <a:path w="43179" h="25400">
                  <a:moveTo>
                    <a:pt x="19316" y="0"/>
                  </a:moveTo>
                  <a:lnTo>
                    <a:pt x="19481" y="9690"/>
                  </a:lnTo>
                  <a:lnTo>
                    <a:pt x="0" y="12166"/>
                  </a:lnTo>
                  <a:lnTo>
                    <a:pt x="0" y="12420"/>
                  </a:lnTo>
                  <a:lnTo>
                    <a:pt x="22529" y="25349"/>
                  </a:lnTo>
                  <a:lnTo>
                    <a:pt x="42925" y="13538"/>
                  </a:lnTo>
                  <a:lnTo>
                    <a:pt x="19316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7" name="object 6887"/>
            <p:cNvSpPr/>
            <p:nvPr/>
          </p:nvSpPr>
          <p:spPr>
            <a:xfrm>
              <a:off x="6739582" y="6407284"/>
              <a:ext cx="41910" cy="24130"/>
            </a:xfrm>
            <a:custGeom>
              <a:avLst/>
              <a:gdLst/>
              <a:ahLst/>
              <a:cxnLst/>
              <a:rect l="l" t="t" r="r" b="b"/>
              <a:pathLst>
                <a:path w="41909" h="24129">
                  <a:moveTo>
                    <a:pt x="19303" y="0"/>
                  </a:moveTo>
                  <a:lnTo>
                    <a:pt x="0" y="11176"/>
                  </a:lnTo>
                  <a:lnTo>
                    <a:pt x="22072" y="23837"/>
                  </a:lnTo>
                  <a:lnTo>
                    <a:pt x="41414" y="12661"/>
                  </a:lnTo>
                  <a:lnTo>
                    <a:pt x="19303" y="0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8" name="object 6888"/>
            <p:cNvSpPr/>
            <p:nvPr/>
          </p:nvSpPr>
          <p:spPr>
            <a:xfrm>
              <a:off x="6742629" y="6415930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5121" y="0"/>
                  </a:moveTo>
                  <a:lnTo>
                    <a:pt x="4740" y="12"/>
                  </a:lnTo>
                  <a:lnTo>
                    <a:pt x="3" y="2743"/>
                  </a:lnTo>
                  <a:lnTo>
                    <a:pt x="0" y="2971"/>
                  </a:lnTo>
                  <a:lnTo>
                    <a:pt x="5362" y="6057"/>
                  </a:lnTo>
                  <a:lnTo>
                    <a:pt x="5731" y="6057"/>
                  </a:lnTo>
                  <a:lnTo>
                    <a:pt x="5959" y="5892"/>
                  </a:lnTo>
                  <a:lnTo>
                    <a:pt x="10239" y="3441"/>
                  </a:lnTo>
                  <a:lnTo>
                    <a:pt x="10455" y="3302"/>
                  </a:lnTo>
                  <a:lnTo>
                    <a:pt x="10468" y="3098"/>
                  </a:lnTo>
                  <a:lnTo>
                    <a:pt x="10255" y="2959"/>
                  </a:lnTo>
                  <a:lnTo>
                    <a:pt x="5121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9" name="object 6889"/>
            <p:cNvSpPr/>
            <p:nvPr/>
          </p:nvSpPr>
          <p:spPr>
            <a:xfrm>
              <a:off x="6742938" y="6416451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59" h="5714">
                  <a:moveTo>
                    <a:pt x="4864" y="0"/>
                  </a:moveTo>
                  <a:lnTo>
                    <a:pt x="4508" y="12"/>
                  </a:lnTo>
                  <a:lnTo>
                    <a:pt x="0" y="2616"/>
                  </a:lnTo>
                  <a:lnTo>
                    <a:pt x="5054" y="5537"/>
                  </a:lnTo>
                  <a:lnTo>
                    <a:pt x="5422" y="5537"/>
                  </a:lnTo>
                  <a:lnTo>
                    <a:pt x="5651" y="5372"/>
                  </a:lnTo>
                  <a:lnTo>
                    <a:pt x="9931" y="2921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0" name="object 6890"/>
            <p:cNvSpPr/>
            <p:nvPr/>
          </p:nvSpPr>
          <p:spPr>
            <a:xfrm>
              <a:off x="6749022" y="6412103"/>
              <a:ext cx="10795" cy="6350"/>
            </a:xfrm>
            <a:custGeom>
              <a:avLst/>
              <a:gdLst/>
              <a:ahLst/>
              <a:cxnLst/>
              <a:rect l="l" t="t" r="r" b="b"/>
              <a:pathLst>
                <a:path w="10795" h="6350">
                  <a:moveTo>
                    <a:pt x="5143" y="0"/>
                  </a:moveTo>
                  <a:lnTo>
                    <a:pt x="4762" y="12"/>
                  </a:lnTo>
                  <a:lnTo>
                    <a:pt x="25" y="2743"/>
                  </a:lnTo>
                  <a:lnTo>
                    <a:pt x="0" y="2959"/>
                  </a:lnTo>
                  <a:lnTo>
                    <a:pt x="5384" y="6057"/>
                  </a:lnTo>
                  <a:lnTo>
                    <a:pt x="5753" y="6057"/>
                  </a:lnTo>
                  <a:lnTo>
                    <a:pt x="5981" y="5892"/>
                  </a:lnTo>
                  <a:lnTo>
                    <a:pt x="10261" y="3441"/>
                  </a:lnTo>
                  <a:lnTo>
                    <a:pt x="10477" y="3302"/>
                  </a:lnTo>
                  <a:lnTo>
                    <a:pt x="10502" y="3098"/>
                  </a:lnTo>
                  <a:lnTo>
                    <a:pt x="5143" y="0"/>
                  </a:lnTo>
                  <a:close/>
                </a:path>
              </a:pathLst>
            </a:custGeom>
            <a:solidFill>
              <a:srgbClr val="384D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1" name="object 6891"/>
            <p:cNvSpPr/>
            <p:nvPr/>
          </p:nvSpPr>
          <p:spPr>
            <a:xfrm>
              <a:off x="6749352" y="6412623"/>
              <a:ext cx="10160" cy="5715"/>
            </a:xfrm>
            <a:custGeom>
              <a:avLst/>
              <a:gdLst/>
              <a:ahLst/>
              <a:cxnLst/>
              <a:rect l="l" t="t" r="r" b="b"/>
              <a:pathLst>
                <a:path w="10159" h="5714">
                  <a:moveTo>
                    <a:pt x="4876" y="0"/>
                  </a:moveTo>
                  <a:lnTo>
                    <a:pt x="4521" y="12"/>
                  </a:lnTo>
                  <a:lnTo>
                    <a:pt x="0" y="2616"/>
                  </a:lnTo>
                  <a:lnTo>
                    <a:pt x="5054" y="5537"/>
                  </a:lnTo>
                  <a:lnTo>
                    <a:pt x="5422" y="5537"/>
                  </a:lnTo>
                  <a:lnTo>
                    <a:pt x="5651" y="5372"/>
                  </a:lnTo>
                  <a:lnTo>
                    <a:pt x="9931" y="2921"/>
                  </a:lnTo>
                  <a:lnTo>
                    <a:pt x="4876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2" name="object 6892"/>
            <p:cNvSpPr/>
            <p:nvPr/>
          </p:nvSpPr>
          <p:spPr>
            <a:xfrm>
              <a:off x="6762007" y="6426082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4" h="18414">
                  <a:moveTo>
                    <a:pt x="19443" y="0"/>
                  </a:moveTo>
                  <a:lnTo>
                    <a:pt x="0" y="11214"/>
                  </a:lnTo>
                  <a:lnTo>
                    <a:pt x="0" y="18300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3" name="object 6893"/>
            <p:cNvSpPr/>
            <p:nvPr/>
          </p:nvSpPr>
          <p:spPr>
            <a:xfrm>
              <a:off x="6739661" y="6424383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09" h="20320">
                  <a:moveTo>
                    <a:pt x="41783" y="914"/>
                  </a:moveTo>
                  <a:lnTo>
                    <a:pt x="22339" y="12128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20002"/>
                  </a:lnTo>
                  <a:lnTo>
                    <a:pt x="22352" y="19215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4" name="object 6894"/>
            <p:cNvSpPr/>
            <p:nvPr/>
          </p:nvSpPr>
          <p:spPr>
            <a:xfrm>
              <a:off x="6739661" y="6423589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0"/>
                  </a:moveTo>
                  <a:lnTo>
                    <a:pt x="0" y="7073"/>
                  </a:lnTo>
                  <a:lnTo>
                    <a:pt x="22352" y="20002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5" name="object 6895"/>
            <p:cNvSpPr/>
            <p:nvPr/>
          </p:nvSpPr>
          <p:spPr>
            <a:xfrm>
              <a:off x="6762007" y="6438455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4" h="18414">
                  <a:moveTo>
                    <a:pt x="19443" y="0"/>
                  </a:moveTo>
                  <a:lnTo>
                    <a:pt x="0" y="11214"/>
                  </a:lnTo>
                  <a:lnTo>
                    <a:pt x="0" y="18288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6" name="object 6896"/>
            <p:cNvSpPr/>
            <p:nvPr/>
          </p:nvSpPr>
          <p:spPr>
            <a:xfrm>
              <a:off x="6739661" y="6436753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09" h="20320">
                  <a:moveTo>
                    <a:pt x="41783" y="914"/>
                  </a:moveTo>
                  <a:lnTo>
                    <a:pt x="22339" y="12115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19989"/>
                  </a:lnTo>
                  <a:lnTo>
                    <a:pt x="22352" y="19202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7" name="object 6897"/>
            <p:cNvSpPr/>
            <p:nvPr/>
          </p:nvSpPr>
          <p:spPr>
            <a:xfrm>
              <a:off x="6739661" y="6435962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0"/>
                  </a:moveTo>
                  <a:lnTo>
                    <a:pt x="0" y="7073"/>
                  </a:lnTo>
                  <a:lnTo>
                    <a:pt x="22352" y="19989"/>
                  </a:lnTo>
                  <a:lnTo>
                    <a:pt x="22352" y="129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8" name="object 6898"/>
            <p:cNvSpPr/>
            <p:nvPr/>
          </p:nvSpPr>
          <p:spPr>
            <a:xfrm>
              <a:off x="6762007" y="6450819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4" h="18414">
                  <a:moveTo>
                    <a:pt x="19443" y="0"/>
                  </a:moveTo>
                  <a:lnTo>
                    <a:pt x="0" y="11214"/>
                  </a:lnTo>
                  <a:lnTo>
                    <a:pt x="0" y="18300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9" name="object 6899"/>
            <p:cNvSpPr/>
            <p:nvPr/>
          </p:nvSpPr>
          <p:spPr>
            <a:xfrm>
              <a:off x="6739661" y="6449123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09" h="20320">
                  <a:moveTo>
                    <a:pt x="41783" y="914"/>
                  </a:moveTo>
                  <a:lnTo>
                    <a:pt x="22339" y="12128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20002"/>
                  </a:lnTo>
                  <a:lnTo>
                    <a:pt x="22352" y="19215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0" name="object 6900"/>
            <p:cNvSpPr/>
            <p:nvPr/>
          </p:nvSpPr>
          <p:spPr>
            <a:xfrm>
              <a:off x="6739661" y="6448327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0"/>
                  </a:moveTo>
                  <a:lnTo>
                    <a:pt x="0" y="7073"/>
                  </a:lnTo>
                  <a:lnTo>
                    <a:pt x="22352" y="20002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1" name="object 6901"/>
            <p:cNvSpPr/>
            <p:nvPr/>
          </p:nvSpPr>
          <p:spPr>
            <a:xfrm>
              <a:off x="6762007" y="6463192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4" h="18414">
                  <a:moveTo>
                    <a:pt x="19443" y="0"/>
                  </a:moveTo>
                  <a:lnTo>
                    <a:pt x="0" y="11201"/>
                  </a:lnTo>
                  <a:lnTo>
                    <a:pt x="0" y="18288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2" name="object 6902"/>
            <p:cNvSpPr/>
            <p:nvPr/>
          </p:nvSpPr>
          <p:spPr>
            <a:xfrm>
              <a:off x="6739661" y="6461493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09" h="20320">
                  <a:moveTo>
                    <a:pt x="41783" y="914"/>
                  </a:moveTo>
                  <a:lnTo>
                    <a:pt x="22339" y="12115"/>
                  </a:lnTo>
                  <a:lnTo>
                    <a:pt x="22339" y="12903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19989"/>
                  </a:lnTo>
                  <a:lnTo>
                    <a:pt x="22352" y="19202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3" name="object 6903"/>
            <p:cNvSpPr/>
            <p:nvPr/>
          </p:nvSpPr>
          <p:spPr>
            <a:xfrm>
              <a:off x="6739661" y="6460692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0"/>
                  </a:moveTo>
                  <a:lnTo>
                    <a:pt x="0" y="7073"/>
                  </a:lnTo>
                  <a:lnTo>
                    <a:pt x="22352" y="20002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4" name="object 6904"/>
            <p:cNvSpPr/>
            <p:nvPr/>
          </p:nvSpPr>
          <p:spPr>
            <a:xfrm>
              <a:off x="6762007" y="6475557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4" h="18414">
                  <a:moveTo>
                    <a:pt x="19443" y="0"/>
                  </a:moveTo>
                  <a:lnTo>
                    <a:pt x="0" y="11214"/>
                  </a:lnTo>
                  <a:lnTo>
                    <a:pt x="0" y="18300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5" name="object 6905"/>
            <p:cNvSpPr/>
            <p:nvPr/>
          </p:nvSpPr>
          <p:spPr>
            <a:xfrm>
              <a:off x="6739661" y="6473863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09" h="20320">
                  <a:moveTo>
                    <a:pt x="41783" y="914"/>
                  </a:moveTo>
                  <a:lnTo>
                    <a:pt x="22339" y="12128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20002"/>
                  </a:lnTo>
                  <a:lnTo>
                    <a:pt x="22352" y="19202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6" name="object 6906"/>
            <p:cNvSpPr/>
            <p:nvPr/>
          </p:nvSpPr>
          <p:spPr>
            <a:xfrm>
              <a:off x="6739661" y="6473064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0"/>
                  </a:moveTo>
                  <a:lnTo>
                    <a:pt x="0" y="7073"/>
                  </a:lnTo>
                  <a:lnTo>
                    <a:pt x="22352" y="19989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7" name="object 6907"/>
            <p:cNvSpPr/>
            <p:nvPr/>
          </p:nvSpPr>
          <p:spPr>
            <a:xfrm>
              <a:off x="6762007" y="6487929"/>
              <a:ext cx="19685" cy="18415"/>
            </a:xfrm>
            <a:custGeom>
              <a:avLst/>
              <a:gdLst/>
              <a:ahLst/>
              <a:cxnLst/>
              <a:rect l="l" t="t" r="r" b="b"/>
              <a:pathLst>
                <a:path w="19684" h="18415">
                  <a:moveTo>
                    <a:pt x="19443" y="0"/>
                  </a:moveTo>
                  <a:lnTo>
                    <a:pt x="0" y="11201"/>
                  </a:lnTo>
                  <a:lnTo>
                    <a:pt x="0" y="18288"/>
                  </a:lnTo>
                  <a:lnTo>
                    <a:pt x="19443" y="7073"/>
                  </a:lnTo>
                  <a:lnTo>
                    <a:pt x="19443" y="0"/>
                  </a:lnTo>
                  <a:close/>
                </a:path>
              </a:pathLst>
            </a:custGeom>
            <a:solidFill>
              <a:srgbClr val="7FC2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8" name="object 6908"/>
            <p:cNvSpPr/>
            <p:nvPr/>
          </p:nvSpPr>
          <p:spPr>
            <a:xfrm>
              <a:off x="6739661" y="6486220"/>
              <a:ext cx="41910" cy="20320"/>
            </a:xfrm>
            <a:custGeom>
              <a:avLst/>
              <a:gdLst/>
              <a:ahLst/>
              <a:cxnLst/>
              <a:rect l="l" t="t" r="r" b="b"/>
              <a:pathLst>
                <a:path w="41909" h="20320">
                  <a:moveTo>
                    <a:pt x="41783" y="914"/>
                  </a:moveTo>
                  <a:lnTo>
                    <a:pt x="22339" y="12128"/>
                  </a:lnTo>
                  <a:lnTo>
                    <a:pt x="22339" y="12915"/>
                  </a:lnTo>
                  <a:lnTo>
                    <a:pt x="0" y="0"/>
                  </a:lnTo>
                  <a:lnTo>
                    <a:pt x="0" y="7073"/>
                  </a:lnTo>
                  <a:lnTo>
                    <a:pt x="22352" y="20002"/>
                  </a:lnTo>
                  <a:lnTo>
                    <a:pt x="22352" y="19215"/>
                  </a:lnTo>
                  <a:lnTo>
                    <a:pt x="41783" y="7988"/>
                  </a:lnTo>
                  <a:lnTo>
                    <a:pt x="41783" y="914"/>
                  </a:lnTo>
                  <a:close/>
                </a:path>
              </a:pathLst>
            </a:custGeom>
            <a:solidFill>
              <a:srgbClr val="598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9" name="object 6909"/>
            <p:cNvSpPr/>
            <p:nvPr/>
          </p:nvSpPr>
          <p:spPr>
            <a:xfrm>
              <a:off x="6739661" y="6485430"/>
              <a:ext cx="22860" cy="20320"/>
            </a:xfrm>
            <a:custGeom>
              <a:avLst/>
              <a:gdLst/>
              <a:ahLst/>
              <a:cxnLst/>
              <a:rect l="l" t="t" r="r" b="b"/>
              <a:pathLst>
                <a:path w="22859" h="20320">
                  <a:moveTo>
                    <a:pt x="0" y="0"/>
                  </a:moveTo>
                  <a:lnTo>
                    <a:pt x="0" y="7073"/>
                  </a:lnTo>
                  <a:lnTo>
                    <a:pt x="22352" y="20002"/>
                  </a:lnTo>
                  <a:lnTo>
                    <a:pt x="22352" y="1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10" name="object 691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95278" y="6952636"/>
              <a:ext cx="172796" cy="183019"/>
            </a:xfrm>
            <a:prstGeom prst="rect">
              <a:avLst/>
            </a:prstGeom>
          </p:spPr>
        </p:pic>
        <p:pic>
          <p:nvPicPr>
            <p:cNvPr id="6911" name="object 691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794606" y="6952636"/>
              <a:ext cx="172796" cy="183019"/>
            </a:xfrm>
            <a:prstGeom prst="rect">
              <a:avLst/>
            </a:prstGeom>
          </p:spPr>
        </p:pic>
      </p:grpSp>
      <p:sp>
        <p:nvSpPr>
          <p:cNvPr id="6912" name="object 6912"/>
          <p:cNvSpPr txBox="1"/>
          <p:nvPr/>
        </p:nvSpPr>
        <p:spPr>
          <a:xfrm>
            <a:off x="1168720" y="8657838"/>
            <a:ext cx="934085" cy="826769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sz="3650" b="1" dirty="0">
                <a:solidFill>
                  <a:srgbClr val="303089"/>
                </a:solidFill>
                <a:latin typeface="Arial"/>
                <a:cs typeface="Arial"/>
              </a:rPr>
              <a:t>77,7</a:t>
            </a:r>
            <a:endParaRPr sz="3650">
              <a:latin typeface="Arial"/>
              <a:cs typeface="Arial"/>
            </a:endParaRPr>
          </a:p>
          <a:p>
            <a:pPr marR="20320" algn="ctr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млн чел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30" name="object 69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6931" name="object 6931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96355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  <p:sp>
        <p:nvSpPr>
          <p:cNvPr id="6913" name="object 6913"/>
          <p:cNvSpPr txBox="1"/>
          <p:nvPr/>
        </p:nvSpPr>
        <p:spPr>
          <a:xfrm>
            <a:off x="3384012" y="8657838"/>
            <a:ext cx="934085" cy="826769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sz="3650" b="1" dirty="0">
                <a:solidFill>
                  <a:srgbClr val="303089"/>
                </a:solidFill>
                <a:latin typeface="Arial"/>
                <a:cs typeface="Arial"/>
              </a:rPr>
              <a:t>62,7</a:t>
            </a:r>
            <a:endParaRPr sz="3650">
              <a:latin typeface="Arial"/>
              <a:cs typeface="Arial"/>
            </a:endParaRPr>
          </a:p>
          <a:p>
            <a:pPr marR="20320" algn="ctr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млн чел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14" name="object 6914"/>
          <p:cNvSpPr txBox="1"/>
          <p:nvPr/>
        </p:nvSpPr>
        <p:spPr>
          <a:xfrm>
            <a:off x="7388714" y="8657838"/>
            <a:ext cx="1193800" cy="826769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3650" b="1" dirty="0">
                <a:solidFill>
                  <a:srgbClr val="303089"/>
                </a:solidFill>
                <a:latin typeface="Arial"/>
                <a:cs typeface="Arial"/>
              </a:rPr>
              <a:t>625,6</a:t>
            </a:r>
            <a:endParaRPr sz="3650">
              <a:latin typeface="Arial"/>
              <a:cs typeface="Arial"/>
            </a:endParaRPr>
          </a:p>
          <a:p>
            <a:pPr marL="297815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млн м2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15" name="object 6915"/>
          <p:cNvSpPr txBox="1"/>
          <p:nvPr/>
        </p:nvSpPr>
        <p:spPr>
          <a:xfrm>
            <a:off x="12295403" y="8657838"/>
            <a:ext cx="1580515" cy="100965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65"/>
              </a:spcBef>
            </a:pPr>
            <a:r>
              <a:rPr sz="3650" b="1" dirty="0">
                <a:solidFill>
                  <a:srgbClr val="303089"/>
                </a:solidFill>
                <a:latin typeface="Arial"/>
                <a:cs typeface="Arial"/>
              </a:rPr>
              <a:t>0,98</a:t>
            </a:r>
            <a:endParaRPr sz="365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в ядрах агломераций, м2/чел в год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16" name="object 6916"/>
          <p:cNvSpPr txBox="1"/>
          <p:nvPr/>
        </p:nvSpPr>
        <p:spPr>
          <a:xfrm>
            <a:off x="9709860" y="8657838"/>
            <a:ext cx="1193800" cy="826769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3650" b="1" dirty="0">
                <a:solidFill>
                  <a:srgbClr val="303089"/>
                </a:solidFill>
                <a:latin typeface="Arial"/>
                <a:cs typeface="Arial"/>
              </a:rPr>
              <a:t>156,2</a:t>
            </a:r>
            <a:endParaRPr sz="3650" dirty="0">
              <a:latin typeface="Arial"/>
              <a:cs typeface="Arial"/>
            </a:endParaRPr>
          </a:p>
          <a:p>
            <a:pPr marL="28194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млн м2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917" name="object 6917"/>
          <p:cNvSpPr txBox="1"/>
          <p:nvPr/>
        </p:nvSpPr>
        <p:spPr>
          <a:xfrm>
            <a:off x="5495904" y="8663794"/>
            <a:ext cx="934085" cy="820419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3650" b="1" dirty="0">
                <a:solidFill>
                  <a:srgbClr val="303089"/>
                </a:solidFill>
                <a:latin typeface="Arial"/>
                <a:cs typeface="Arial"/>
              </a:rPr>
              <a:t>61,3</a:t>
            </a:r>
            <a:endParaRPr sz="3650">
              <a:latin typeface="Arial"/>
              <a:cs typeface="Arial"/>
            </a:endParaRPr>
          </a:p>
          <a:p>
            <a:pPr marL="165100">
              <a:lnSpc>
                <a:spcPct val="100000"/>
              </a:lnSpc>
              <a:spcBef>
                <a:spcPts val="10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млн м2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18" name="object 6918"/>
          <p:cNvSpPr txBox="1"/>
          <p:nvPr/>
        </p:nvSpPr>
        <p:spPr>
          <a:xfrm>
            <a:off x="1165595" y="8204253"/>
            <a:ext cx="941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8255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Численность населения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19" name="object 6919"/>
          <p:cNvSpPr txBox="1"/>
          <p:nvPr/>
        </p:nvSpPr>
        <p:spPr>
          <a:xfrm>
            <a:off x="1370782" y="6819106"/>
            <a:ext cx="2169160" cy="54356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ct val="85700"/>
              </a:lnSpc>
              <a:spcBef>
                <a:spcPts val="509"/>
              </a:spcBef>
            </a:pPr>
            <a:r>
              <a:rPr sz="2400" b="1" dirty="0">
                <a:solidFill>
                  <a:srgbClr val="139262"/>
                </a:solidFill>
                <a:latin typeface="Arial"/>
                <a:cs typeface="Arial"/>
              </a:rPr>
              <a:t>27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приоритетных агломерации первого порядка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20" name="object 6920"/>
          <p:cNvSpPr txBox="1"/>
          <p:nvPr/>
        </p:nvSpPr>
        <p:spPr>
          <a:xfrm>
            <a:off x="4070108" y="6819106"/>
            <a:ext cx="2152650" cy="54356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ct val="85700"/>
              </a:lnSpc>
              <a:spcBef>
                <a:spcPts val="509"/>
              </a:spcBef>
            </a:pPr>
            <a:r>
              <a:rPr sz="2400" b="1" dirty="0">
                <a:solidFill>
                  <a:srgbClr val="F1833D"/>
                </a:solidFill>
                <a:latin typeface="Arial"/>
                <a:cs typeface="Arial"/>
              </a:rPr>
              <a:t>14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приоритетных агломерации второго порядка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21" name="object 6921"/>
          <p:cNvSpPr txBox="1"/>
          <p:nvPr/>
        </p:nvSpPr>
        <p:spPr>
          <a:xfrm>
            <a:off x="2940084" y="8195254"/>
            <a:ext cx="1823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1510" marR="5080" indent="-63944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Численность наслеления центры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22" name="object 6922"/>
          <p:cNvSpPr txBox="1"/>
          <p:nvPr/>
        </p:nvSpPr>
        <p:spPr>
          <a:xfrm>
            <a:off x="7266594" y="8186255"/>
            <a:ext cx="1438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Градостроительный потенциал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23" name="object 6923"/>
          <p:cNvSpPr txBox="1"/>
          <p:nvPr/>
        </p:nvSpPr>
        <p:spPr>
          <a:xfrm>
            <a:off x="12640200" y="8186255"/>
            <a:ext cx="8902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Ввод жилья на человека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924" name="object 6924"/>
          <p:cNvSpPr txBox="1"/>
          <p:nvPr/>
        </p:nvSpPr>
        <p:spPr>
          <a:xfrm>
            <a:off x="9435652" y="8186255"/>
            <a:ext cx="23025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0515" marR="5080" indent="-29845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Объем многоквартирного жилья в стадии строительства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925" name="object 6925"/>
          <p:cNvSpPr txBox="1"/>
          <p:nvPr/>
        </p:nvSpPr>
        <p:spPr>
          <a:xfrm>
            <a:off x="5533951" y="8195769"/>
            <a:ext cx="100186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685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Ввод жилья в год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926" name="object 6926"/>
          <p:cNvSpPr txBox="1"/>
          <p:nvPr/>
        </p:nvSpPr>
        <p:spPr>
          <a:xfrm>
            <a:off x="1054315" y="1284933"/>
            <a:ext cx="50607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25E33"/>
                </a:solidFill>
                <a:latin typeface="Arial"/>
                <a:cs typeface="Arial"/>
              </a:rPr>
              <a:t>Агломерация </a:t>
            </a: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урбанизированная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927" name="object 6927"/>
          <p:cNvSpPr txBox="1"/>
          <p:nvPr/>
        </p:nvSpPr>
        <p:spPr>
          <a:xfrm>
            <a:off x="1054315" y="1640533"/>
            <a:ext cx="41567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территория с общим рынком труда и потребления услуг</a:t>
            </a:r>
            <a:endParaRPr sz="2000">
              <a:latin typeface="Arial"/>
              <a:cs typeface="Arial"/>
            </a:endParaRPr>
          </a:p>
        </p:txBody>
      </p:sp>
      <p:sp>
        <p:nvSpPr>
          <p:cNvPr id="6928" name="object 6928"/>
          <p:cNvSpPr txBox="1"/>
          <p:nvPr/>
        </p:nvSpPr>
        <p:spPr>
          <a:xfrm>
            <a:off x="1054315" y="7623669"/>
            <a:ext cx="779285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25E33"/>
                </a:solidFill>
                <a:latin typeface="Arial"/>
                <a:cs typeface="Arial"/>
              </a:rPr>
              <a:t>Данные приоритетных агомераций к 2030 году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929" name="object 69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АГЛОМЕРАЦИИ - ОСНОВНОЙ ДРАЙВЕР ЖИЛИЩНОГО СТРОИТЕЛЬСТВА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2327" y="2264118"/>
            <a:ext cx="3268345" cy="3465195"/>
            <a:chOff x="1092327" y="2264118"/>
            <a:chExt cx="3268345" cy="3465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8809" y="2264778"/>
              <a:ext cx="3001593" cy="34642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92327" y="2264118"/>
              <a:ext cx="1153795" cy="157480"/>
            </a:xfrm>
            <a:custGeom>
              <a:avLst/>
              <a:gdLst/>
              <a:ahLst/>
              <a:cxnLst/>
              <a:rect l="l" t="t" r="r" b="b"/>
              <a:pathLst>
                <a:path w="1153795" h="157480">
                  <a:moveTo>
                    <a:pt x="1153591" y="0"/>
                  </a:moveTo>
                  <a:lnTo>
                    <a:pt x="0" y="0"/>
                  </a:lnTo>
                  <a:lnTo>
                    <a:pt x="0" y="157365"/>
                  </a:lnTo>
                  <a:lnTo>
                    <a:pt x="1153591" y="157365"/>
                  </a:lnTo>
                  <a:lnTo>
                    <a:pt x="1153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092327" y="5945962"/>
            <a:ext cx="3344545" cy="3842385"/>
            <a:chOff x="1092327" y="5945962"/>
            <a:chExt cx="3344545" cy="38423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3637" y="5945962"/>
              <a:ext cx="3232904" cy="33918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92327" y="9316427"/>
              <a:ext cx="2655570" cy="472440"/>
            </a:xfrm>
            <a:custGeom>
              <a:avLst/>
              <a:gdLst/>
              <a:ahLst/>
              <a:cxnLst/>
              <a:rect l="l" t="t" r="r" b="b"/>
              <a:pathLst>
                <a:path w="2655570" h="472440">
                  <a:moveTo>
                    <a:pt x="2655112" y="0"/>
                  </a:moveTo>
                  <a:lnTo>
                    <a:pt x="0" y="0"/>
                  </a:lnTo>
                  <a:lnTo>
                    <a:pt x="0" y="471817"/>
                  </a:lnTo>
                  <a:lnTo>
                    <a:pt x="2655112" y="471817"/>
                  </a:lnTo>
                  <a:lnTo>
                    <a:pt x="2655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4889" y="9395040"/>
              <a:ext cx="186690" cy="186690"/>
            </a:xfrm>
            <a:custGeom>
              <a:avLst/>
              <a:gdLst/>
              <a:ahLst/>
              <a:cxnLst/>
              <a:rect l="l" t="t" r="r" b="b"/>
              <a:pathLst>
                <a:path w="186690" h="186690">
                  <a:moveTo>
                    <a:pt x="186131" y="0"/>
                  </a:moveTo>
                  <a:lnTo>
                    <a:pt x="0" y="0"/>
                  </a:lnTo>
                  <a:lnTo>
                    <a:pt x="0" y="186131"/>
                  </a:lnTo>
                  <a:lnTo>
                    <a:pt x="186131" y="186131"/>
                  </a:lnTo>
                  <a:lnTo>
                    <a:pt x="186131" y="0"/>
                  </a:lnTo>
                  <a:close/>
                </a:path>
              </a:pathLst>
            </a:custGeom>
            <a:solidFill>
              <a:srgbClr val="D6E3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2202" y="5945962"/>
              <a:ext cx="2002155" cy="227329"/>
            </a:xfrm>
            <a:custGeom>
              <a:avLst/>
              <a:gdLst/>
              <a:ahLst/>
              <a:cxnLst/>
              <a:rect l="l" t="t" r="r" b="b"/>
              <a:pathLst>
                <a:path w="2002155" h="227329">
                  <a:moveTo>
                    <a:pt x="2002027" y="0"/>
                  </a:moveTo>
                  <a:lnTo>
                    <a:pt x="0" y="0"/>
                  </a:lnTo>
                  <a:lnTo>
                    <a:pt x="0" y="226936"/>
                  </a:lnTo>
                  <a:lnTo>
                    <a:pt x="2002027" y="226936"/>
                  </a:lnTo>
                  <a:lnTo>
                    <a:pt x="2002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700574" y="2264105"/>
            <a:ext cx="6563995" cy="3466465"/>
            <a:chOff x="4700574" y="2264105"/>
            <a:chExt cx="6563995" cy="346646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5336" y="2264778"/>
              <a:ext cx="3079440" cy="346421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700574" y="2264105"/>
              <a:ext cx="1461135" cy="229235"/>
            </a:xfrm>
            <a:custGeom>
              <a:avLst/>
              <a:gdLst/>
              <a:ahLst/>
              <a:cxnLst/>
              <a:rect l="l" t="t" r="r" b="b"/>
              <a:pathLst>
                <a:path w="1461135" h="229235">
                  <a:moveTo>
                    <a:pt x="1461096" y="0"/>
                  </a:moveTo>
                  <a:lnTo>
                    <a:pt x="0" y="0"/>
                  </a:lnTo>
                  <a:lnTo>
                    <a:pt x="0" y="229196"/>
                  </a:lnTo>
                  <a:lnTo>
                    <a:pt x="1461096" y="229196"/>
                  </a:lnTo>
                  <a:lnTo>
                    <a:pt x="14610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8526" y="2264778"/>
              <a:ext cx="3345484" cy="346553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700574" y="5945949"/>
            <a:ext cx="3211195" cy="3464560"/>
            <a:chOff x="4700574" y="5945949"/>
            <a:chExt cx="3211195" cy="346456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5272" y="5945962"/>
              <a:ext cx="2946341" cy="346421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700574" y="5945949"/>
              <a:ext cx="1428750" cy="293370"/>
            </a:xfrm>
            <a:custGeom>
              <a:avLst/>
              <a:gdLst/>
              <a:ahLst/>
              <a:cxnLst/>
              <a:rect l="l" t="t" r="r" b="b"/>
              <a:pathLst>
                <a:path w="1428750" h="293370">
                  <a:moveTo>
                    <a:pt x="1428267" y="0"/>
                  </a:moveTo>
                  <a:lnTo>
                    <a:pt x="0" y="0"/>
                  </a:lnTo>
                  <a:lnTo>
                    <a:pt x="0" y="293027"/>
                  </a:lnTo>
                  <a:lnTo>
                    <a:pt x="1428267" y="293027"/>
                  </a:lnTo>
                  <a:lnTo>
                    <a:pt x="14282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49497" y="5874474"/>
            <a:ext cx="196215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EF413D"/>
                </a:solidFill>
                <a:latin typeface="Arial"/>
                <a:cs typeface="Arial"/>
              </a:rPr>
              <a:t>Нижний Новгород</a:t>
            </a:r>
            <a:endParaRPr sz="1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87869" y="5874474"/>
            <a:ext cx="145224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EF413D"/>
                </a:solidFill>
                <a:latin typeface="Arial"/>
                <a:cs typeface="Arial"/>
              </a:rPr>
              <a:t>Новосибирск</a:t>
            </a:r>
            <a:endParaRPr sz="170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265169"/>
              </p:ext>
            </p:extLst>
          </p:nvPr>
        </p:nvGraphicFramePr>
        <p:xfrm>
          <a:off x="1659876" y="9338916"/>
          <a:ext cx="4779645" cy="648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4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100" spc="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застроенные территории</a:t>
                      </a:r>
                      <a:endParaRPr sz="1100" spc="0" dirty="0">
                        <a:latin typeface="Arial"/>
                        <a:cs typeface="Arial"/>
                      </a:endParaRPr>
                    </a:p>
                  </a:txBody>
                  <a:tcPr marL="0" marR="0" marT="61594" marB="0"/>
                </a:tc>
                <a:tc>
                  <a:txBody>
                    <a:bodyPr/>
                    <a:lstStyle/>
                    <a:p>
                      <a:pPr marL="532130" marR="24130">
                        <a:lnSpc>
                          <a:spcPts val="1130"/>
                        </a:lnSpc>
                        <a:spcBef>
                          <a:spcPts val="120"/>
                        </a:spcBef>
                      </a:pPr>
                      <a:r>
                        <a:rPr sz="1100" spc="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трансформация застроенных территорий</a:t>
                      </a:r>
                      <a:endParaRPr sz="1100" spc="0" dirty="0">
                        <a:latin typeface="Arial"/>
                        <a:cs typeface="Arial"/>
                      </a:endParaRPr>
                    </a:p>
                  </a:txBody>
                  <a:tcPr marL="0" marR="0" marT="1524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spc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2130" marR="316865">
                        <a:lnSpc>
                          <a:spcPts val="1130"/>
                        </a:lnSpc>
                        <a:spcBef>
                          <a:spcPts val="200"/>
                        </a:spcBef>
                      </a:pPr>
                      <a:r>
                        <a:rPr sz="1100" spc="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освоение незастроенных территорий</a:t>
                      </a:r>
                      <a:endParaRPr sz="1100" spc="0" dirty="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2151595" y="1278026"/>
            <a:ext cx="12266930" cy="698909"/>
          </a:xfrm>
          <a:prstGeom prst="rect">
            <a:avLst/>
          </a:prstGeom>
          <a:ln w="36029">
            <a:solidFill>
              <a:srgbClr val="EF3F3D"/>
            </a:solidFill>
          </a:ln>
        </p:spPr>
        <p:txBody>
          <a:bodyPr vert="horz" wrap="square" lIns="0" tIns="107950" rIns="0" bIns="0" rtlCol="0">
            <a:spAutoFit/>
          </a:bodyPr>
          <a:lstStyle/>
          <a:p>
            <a:pPr marL="187960" marR="852169">
              <a:lnSpc>
                <a:spcPts val="2270"/>
              </a:lnSpc>
              <a:spcBef>
                <a:spcPts val="850"/>
              </a:spcBef>
            </a:pPr>
            <a:r>
              <a:rPr sz="2250" b="1" dirty="0">
                <a:solidFill>
                  <a:srgbClr val="EF3F3D"/>
                </a:solidFill>
                <a:latin typeface="Arial"/>
                <a:cs typeface="Arial"/>
              </a:rPr>
              <a:t>Оценка генпланов городов показывает, что города в основном предпочитают осваивать территории на периферии, чем заниматься реновацией центра</a:t>
            </a:r>
            <a:endParaRPr sz="225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81646" y="1260005"/>
            <a:ext cx="1052195" cy="791845"/>
            <a:chOff x="1081646" y="1260005"/>
            <a:chExt cx="1052195" cy="791845"/>
          </a:xfrm>
        </p:grpSpPr>
        <p:sp>
          <p:nvSpPr>
            <p:cNvPr id="22" name="object 22"/>
            <p:cNvSpPr/>
            <p:nvPr/>
          </p:nvSpPr>
          <p:spPr>
            <a:xfrm>
              <a:off x="1081646" y="1260005"/>
              <a:ext cx="1052195" cy="791845"/>
            </a:xfrm>
            <a:custGeom>
              <a:avLst/>
              <a:gdLst/>
              <a:ahLst/>
              <a:cxnLst/>
              <a:rect l="l" t="t" r="r" b="b"/>
              <a:pathLst>
                <a:path w="1052195" h="791844">
                  <a:moveTo>
                    <a:pt x="1051928" y="0"/>
                  </a:moveTo>
                  <a:lnTo>
                    <a:pt x="0" y="0"/>
                  </a:lnTo>
                  <a:lnTo>
                    <a:pt x="0" y="791464"/>
                  </a:lnTo>
                  <a:lnTo>
                    <a:pt x="1051928" y="791464"/>
                  </a:lnTo>
                  <a:lnTo>
                    <a:pt x="1051928" y="0"/>
                  </a:lnTo>
                  <a:close/>
                </a:path>
              </a:pathLst>
            </a:custGeom>
            <a:solidFill>
              <a:srgbClr val="EF3F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08407" y="1560209"/>
              <a:ext cx="10795" cy="207645"/>
            </a:xfrm>
            <a:custGeom>
              <a:avLst/>
              <a:gdLst/>
              <a:ahLst/>
              <a:cxnLst/>
              <a:rect l="l" t="t" r="r" b="b"/>
              <a:pathLst>
                <a:path w="10794" h="207644">
                  <a:moveTo>
                    <a:pt x="8381" y="0"/>
                  </a:moveTo>
                  <a:lnTo>
                    <a:pt x="2412" y="0"/>
                  </a:lnTo>
                  <a:lnTo>
                    <a:pt x="0" y="2413"/>
                  </a:lnTo>
                  <a:lnTo>
                    <a:pt x="0" y="204812"/>
                  </a:lnTo>
                  <a:lnTo>
                    <a:pt x="2412" y="207225"/>
                  </a:lnTo>
                  <a:lnTo>
                    <a:pt x="5397" y="207225"/>
                  </a:lnTo>
                  <a:lnTo>
                    <a:pt x="8381" y="207225"/>
                  </a:lnTo>
                  <a:lnTo>
                    <a:pt x="10794" y="204812"/>
                  </a:lnTo>
                  <a:lnTo>
                    <a:pt x="10794" y="2413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08407" y="1560209"/>
              <a:ext cx="10795" cy="207645"/>
            </a:xfrm>
            <a:custGeom>
              <a:avLst/>
              <a:gdLst/>
              <a:ahLst/>
              <a:cxnLst/>
              <a:rect l="l" t="t" r="r" b="b"/>
              <a:pathLst>
                <a:path w="10794" h="207644">
                  <a:moveTo>
                    <a:pt x="5397" y="207225"/>
                  </a:moveTo>
                  <a:lnTo>
                    <a:pt x="2412" y="207225"/>
                  </a:lnTo>
                  <a:lnTo>
                    <a:pt x="0" y="204812"/>
                  </a:lnTo>
                  <a:lnTo>
                    <a:pt x="0" y="201828"/>
                  </a:lnTo>
                  <a:lnTo>
                    <a:pt x="0" y="5384"/>
                  </a:lnTo>
                  <a:lnTo>
                    <a:pt x="0" y="2413"/>
                  </a:lnTo>
                  <a:lnTo>
                    <a:pt x="2412" y="0"/>
                  </a:lnTo>
                  <a:lnTo>
                    <a:pt x="5397" y="0"/>
                  </a:lnTo>
                  <a:lnTo>
                    <a:pt x="8381" y="0"/>
                  </a:lnTo>
                  <a:lnTo>
                    <a:pt x="10794" y="2413"/>
                  </a:lnTo>
                  <a:lnTo>
                    <a:pt x="10794" y="5384"/>
                  </a:lnTo>
                  <a:lnTo>
                    <a:pt x="10794" y="201828"/>
                  </a:lnTo>
                  <a:lnTo>
                    <a:pt x="10794" y="204812"/>
                  </a:lnTo>
                  <a:lnTo>
                    <a:pt x="8381" y="207225"/>
                  </a:lnTo>
                  <a:lnTo>
                    <a:pt x="5397" y="207225"/>
                  </a:lnTo>
                  <a:close/>
                </a:path>
              </a:pathLst>
            </a:custGeom>
            <a:ln w="291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08407" y="1819339"/>
              <a:ext cx="10795" cy="23495"/>
            </a:xfrm>
            <a:custGeom>
              <a:avLst/>
              <a:gdLst/>
              <a:ahLst/>
              <a:cxnLst/>
              <a:rect l="l" t="t" r="r" b="b"/>
              <a:pathLst>
                <a:path w="10794" h="23494">
                  <a:moveTo>
                    <a:pt x="8381" y="0"/>
                  </a:moveTo>
                  <a:lnTo>
                    <a:pt x="2412" y="0"/>
                  </a:lnTo>
                  <a:lnTo>
                    <a:pt x="0" y="2413"/>
                  </a:lnTo>
                  <a:lnTo>
                    <a:pt x="0" y="20459"/>
                  </a:lnTo>
                  <a:lnTo>
                    <a:pt x="2412" y="22872"/>
                  </a:lnTo>
                  <a:lnTo>
                    <a:pt x="5397" y="22872"/>
                  </a:lnTo>
                  <a:lnTo>
                    <a:pt x="8381" y="22872"/>
                  </a:lnTo>
                  <a:lnTo>
                    <a:pt x="10794" y="20459"/>
                  </a:lnTo>
                  <a:lnTo>
                    <a:pt x="10794" y="2413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08407" y="1819339"/>
              <a:ext cx="10795" cy="23495"/>
            </a:xfrm>
            <a:custGeom>
              <a:avLst/>
              <a:gdLst/>
              <a:ahLst/>
              <a:cxnLst/>
              <a:rect l="l" t="t" r="r" b="b"/>
              <a:pathLst>
                <a:path w="10794" h="23494">
                  <a:moveTo>
                    <a:pt x="5397" y="22872"/>
                  </a:moveTo>
                  <a:lnTo>
                    <a:pt x="2412" y="22872"/>
                  </a:lnTo>
                  <a:lnTo>
                    <a:pt x="0" y="20459"/>
                  </a:lnTo>
                  <a:lnTo>
                    <a:pt x="0" y="17475"/>
                  </a:lnTo>
                  <a:lnTo>
                    <a:pt x="0" y="5397"/>
                  </a:lnTo>
                  <a:lnTo>
                    <a:pt x="0" y="2413"/>
                  </a:lnTo>
                  <a:lnTo>
                    <a:pt x="2412" y="0"/>
                  </a:lnTo>
                  <a:lnTo>
                    <a:pt x="5397" y="0"/>
                  </a:lnTo>
                  <a:lnTo>
                    <a:pt x="8381" y="0"/>
                  </a:lnTo>
                  <a:lnTo>
                    <a:pt x="10794" y="2413"/>
                  </a:lnTo>
                  <a:lnTo>
                    <a:pt x="10794" y="5397"/>
                  </a:lnTo>
                  <a:lnTo>
                    <a:pt x="10794" y="17475"/>
                  </a:lnTo>
                  <a:lnTo>
                    <a:pt x="10794" y="20459"/>
                  </a:lnTo>
                  <a:lnTo>
                    <a:pt x="8381" y="22872"/>
                  </a:lnTo>
                  <a:lnTo>
                    <a:pt x="5397" y="22872"/>
                  </a:lnTo>
                  <a:close/>
                </a:path>
              </a:pathLst>
            </a:custGeom>
            <a:ln w="291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23948" y="1406161"/>
              <a:ext cx="567690" cy="499745"/>
            </a:xfrm>
            <a:custGeom>
              <a:avLst/>
              <a:gdLst/>
              <a:ahLst/>
              <a:cxnLst/>
              <a:rect l="l" t="t" r="r" b="b"/>
              <a:pathLst>
                <a:path w="567689" h="499744">
                  <a:moveTo>
                    <a:pt x="258048" y="14782"/>
                  </a:moveTo>
                  <a:lnTo>
                    <a:pt x="4010" y="454786"/>
                  </a:lnTo>
                  <a:lnTo>
                    <a:pt x="1002" y="462012"/>
                  </a:lnTo>
                  <a:lnTo>
                    <a:pt x="0" y="469576"/>
                  </a:lnTo>
                  <a:lnTo>
                    <a:pt x="1002" y="477139"/>
                  </a:lnTo>
                  <a:lnTo>
                    <a:pt x="29625" y="499148"/>
                  </a:lnTo>
                  <a:lnTo>
                    <a:pt x="537702" y="499148"/>
                  </a:lnTo>
                  <a:lnTo>
                    <a:pt x="545464" y="498140"/>
                  </a:lnTo>
                  <a:lnTo>
                    <a:pt x="552515" y="495228"/>
                  </a:lnTo>
                  <a:lnTo>
                    <a:pt x="558563" y="490580"/>
                  </a:lnTo>
                  <a:lnTo>
                    <a:pt x="560258" y="488365"/>
                  </a:lnTo>
                  <a:lnTo>
                    <a:pt x="22831" y="488365"/>
                  </a:lnTo>
                  <a:lnTo>
                    <a:pt x="16748" y="484847"/>
                  </a:lnTo>
                  <a:lnTo>
                    <a:pt x="9966" y="473087"/>
                  </a:lnTo>
                  <a:lnTo>
                    <a:pt x="9966" y="466064"/>
                  </a:lnTo>
                  <a:lnTo>
                    <a:pt x="268953" y="17475"/>
                  </a:lnTo>
                  <a:lnTo>
                    <a:pt x="262721" y="17475"/>
                  </a:lnTo>
                  <a:lnTo>
                    <a:pt x="258048" y="14782"/>
                  </a:lnTo>
                  <a:close/>
                </a:path>
                <a:path w="567689" h="499744">
                  <a:moveTo>
                    <a:pt x="306219" y="10782"/>
                  </a:moveTo>
                  <a:lnTo>
                    <a:pt x="290458" y="10782"/>
                  </a:lnTo>
                  <a:lnTo>
                    <a:pt x="296541" y="14300"/>
                  </a:lnTo>
                  <a:lnTo>
                    <a:pt x="557361" y="466064"/>
                  </a:lnTo>
                  <a:lnTo>
                    <a:pt x="557361" y="473087"/>
                  </a:lnTo>
                  <a:lnTo>
                    <a:pt x="550579" y="484847"/>
                  </a:lnTo>
                  <a:lnTo>
                    <a:pt x="544496" y="488365"/>
                  </a:lnTo>
                  <a:lnTo>
                    <a:pt x="560258" y="488365"/>
                  </a:lnTo>
                  <a:lnTo>
                    <a:pt x="563318" y="484365"/>
                  </a:lnTo>
                  <a:lnTo>
                    <a:pt x="566325" y="477139"/>
                  </a:lnTo>
                  <a:lnTo>
                    <a:pt x="567328" y="469576"/>
                  </a:lnTo>
                  <a:lnTo>
                    <a:pt x="566325" y="462012"/>
                  </a:lnTo>
                  <a:lnTo>
                    <a:pt x="563318" y="454786"/>
                  </a:lnTo>
                  <a:lnTo>
                    <a:pt x="309279" y="14782"/>
                  </a:lnTo>
                  <a:lnTo>
                    <a:pt x="306219" y="10782"/>
                  </a:lnTo>
                  <a:close/>
                </a:path>
                <a:path w="567689" h="499744">
                  <a:moveTo>
                    <a:pt x="283664" y="0"/>
                  </a:moveTo>
                  <a:lnTo>
                    <a:pt x="275902" y="1007"/>
                  </a:lnTo>
                  <a:lnTo>
                    <a:pt x="268851" y="3919"/>
                  </a:lnTo>
                  <a:lnTo>
                    <a:pt x="262802" y="8567"/>
                  </a:lnTo>
                  <a:lnTo>
                    <a:pt x="258048" y="14782"/>
                  </a:lnTo>
                  <a:lnTo>
                    <a:pt x="262721" y="17475"/>
                  </a:lnTo>
                  <a:lnTo>
                    <a:pt x="268953" y="17475"/>
                  </a:lnTo>
                  <a:lnTo>
                    <a:pt x="270786" y="14300"/>
                  </a:lnTo>
                  <a:lnTo>
                    <a:pt x="276869" y="10782"/>
                  </a:lnTo>
                  <a:lnTo>
                    <a:pt x="306219" y="10782"/>
                  </a:lnTo>
                  <a:lnTo>
                    <a:pt x="304525" y="8567"/>
                  </a:lnTo>
                  <a:lnTo>
                    <a:pt x="298476" y="3919"/>
                  </a:lnTo>
                  <a:lnTo>
                    <a:pt x="291425" y="1007"/>
                  </a:lnTo>
                  <a:lnTo>
                    <a:pt x="283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23948" y="1406161"/>
              <a:ext cx="567690" cy="499745"/>
            </a:xfrm>
            <a:custGeom>
              <a:avLst/>
              <a:gdLst/>
              <a:ahLst/>
              <a:cxnLst/>
              <a:rect l="l" t="t" r="r" b="b"/>
              <a:pathLst>
                <a:path w="567689" h="499744">
                  <a:moveTo>
                    <a:pt x="537702" y="499148"/>
                  </a:moveTo>
                  <a:lnTo>
                    <a:pt x="29625" y="499148"/>
                  </a:lnTo>
                  <a:lnTo>
                    <a:pt x="21864" y="498140"/>
                  </a:lnTo>
                  <a:lnTo>
                    <a:pt x="0" y="469576"/>
                  </a:lnTo>
                  <a:lnTo>
                    <a:pt x="1002" y="462012"/>
                  </a:lnTo>
                  <a:lnTo>
                    <a:pt x="4010" y="454786"/>
                  </a:lnTo>
                  <a:lnTo>
                    <a:pt x="258048" y="14782"/>
                  </a:lnTo>
                  <a:lnTo>
                    <a:pt x="262721" y="17475"/>
                  </a:lnTo>
                  <a:lnTo>
                    <a:pt x="258048" y="14782"/>
                  </a:lnTo>
                  <a:lnTo>
                    <a:pt x="262802" y="8567"/>
                  </a:lnTo>
                  <a:lnTo>
                    <a:pt x="268851" y="3919"/>
                  </a:lnTo>
                  <a:lnTo>
                    <a:pt x="275902" y="1007"/>
                  </a:lnTo>
                  <a:lnTo>
                    <a:pt x="283664" y="0"/>
                  </a:lnTo>
                  <a:lnTo>
                    <a:pt x="291425" y="1007"/>
                  </a:lnTo>
                  <a:lnTo>
                    <a:pt x="563318" y="454786"/>
                  </a:lnTo>
                  <a:lnTo>
                    <a:pt x="567328" y="469576"/>
                  </a:lnTo>
                  <a:lnTo>
                    <a:pt x="566325" y="477139"/>
                  </a:lnTo>
                  <a:lnTo>
                    <a:pt x="563318" y="484365"/>
                  </a:lnTo>
                  <a:lnTo>
                    <a:pt x="558563" y="490580"/>
                  </a:lnTo>
                  <a:lnTo>
                    <a:pt x="552515" y="495228"/>
                  </a:lnTo>
                  <a:lnTo>
                    <a:pt x="545464" y="498140"/>
                  </a:lnTo>
                  <a:lnTo>
                    <a:pt x="537702" y="499148"/>
                  </a:lnTo>
                  <a:close/>
                </a:path>
                <a:path w="567689" h="499744">
                  <a:moveTo>
                    <a:pt x="283664" y="10782"/>
                  </a:moveTo>
                  <a:lnTo>
                    <a:pt x="276869" y="10782"/>
                  </a:lnTo>
                  <a:lnTo>
                    <a:pt x="270786" y="14300"/>
                  </a:lnTo>
                  <a:lnTo>
                    <a:pt x="267395" y="20180"/>
                  </a:lnTo>
                  <a:lnTo>
                    <a:pt x="13357" y="460184"/>
                  </a:lnTo>
                  <a:lnTo>
                    <a:pt x="9966" y="466064"/>
                  </a:lnTo>
                  <a:lnTo>
                    <a:pt x="9966" y="473087"/>
                  </a:lnTo>
                  <a:lnTo>
                    <a:pt x="13357" y="478967"/>
                  </a:lnTo>
                  <a:lnTo>
                    <a:pt x="16748" y="484847"/>
                  </a:lnTo>
                  <a:lnTo>
                    <a:pt x="22831" y="488365"/>
                  </a:lnTo>
                  <a:lnTo>
                    <a:pt x="29625" y="488365"/>
                  </a:lnTo>
                  <a:lnTo>
                    <a:pt x="537702" y="488365"/>
                  </a:lnTo>
                  <a:lnTo>
                    <a:pt x="544496" y="488365"/>
                  </a:lnTo>
                  <a:lnTo>
                    <a:pt x="550579" y="484847"/>
                  </a:lnTo>
                  <a:lnTo>
                    <a:pt x="553970" y="478967"/>
                  </a:lnTo>
                  <a:lnTo>
                    <a:pt x="557361" y="473087"/>
                  </a:lnTo>
                  <a:lnTo>
                    <a:pt x="557361" y="466064"/>
                  </a:lnTo>
                  <a:lnTo>
                    <a:pt x="553970" y="460184"/>
                  </a:lnTo>
                  <a:lnTo>
                    <a:pt x="299932" y="20180"/>
                  </a:lnTo>
                  <a:lnTo>
                    <a:pt x="296541" y="14300"/>
                  </a:lnTo>
                  <a:lnTo>
                    <a:pt x="290458" y="10782"/>
                  </a:lnTo>
                  <a:lnTo>
                    <a:pt x="283664" y="10782"/>
                  </a:lnTo>
                  <a:close/>
                </a:path>
              </a:pathLst>
            </a:custGeom>
            <a:ln w="291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01368" y="5946622"/>
            <a:ext cx="3184842" cy="339185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33909" y="2265451"/>
            <a:ext cx="3261719" cy="306087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94360" y="5967526"/>
            <a:ext cx="3304442" cy="3422408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7976318" y="5875135"/>
            <a:ext cx="97853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EF413D"/>
                </a:solidFill>
                <a:latin typeface="Arial"/>
                <a:cs typeface="Arial"/>
              </a:rPr>
              <a:t>Воронеж</a:t>
            </a:r>
            <a:endParaRPr sz="1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341891" y="5875135"/>
            <a:ext cx="171450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EF413D"/>
                </a:solidFill>
                <a:latin typeface="Arial"/>
                <a:cs typeface="Arial"/>
              </a:rPr>
              <a:t>Ростов-на-Дону</a:t>
            </a:r>
            <a:endParaRPr sz="1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79633" y="2193287"/>
            <a:ext cx="117106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20770" algn="l"/>
                <a:tab pos="6838950" algn="l"/>
                <a:tab pos="10447655" algn="l"/>
              </a:tabLst>
            </a:pPr>
            <a:r>
              <a:rPr sz="1700" b="1" dirty="0">
                <a:solidFill>
                  <a:srgbClr val="EF413D"/>
                </a:solidFill>
                <a:latin typeface="Arial"/>
                <a:cs typeface="Arial"/>
              </a:rPr>
              <a:t>Краснодар	Екатеринбург	Омск	Красноярск</a:t>
            </a:r>
            <a:endParaRPr sz="17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016565" y="9395904"/>
            <a:ext cx="186690" cy="186690"/>
          </a:xfrm>
          <a:custGeom>
            <a:avLst/>
            <a:gdLst/>
            <a:ahLst/>
            <a:cxnLst/>
            <a:rect l="l" t="t" r="r" b="b"/>
            <a:pathLst>
              <a:path w="186689" h="186690">
                <a:moveTo>
                  <a:pt x="186131" y="0"/>
                </a:moveTo>
                <a:lnTo>
                  <a:pt x="0" y="0"/>
                </a:lnTo>
                <a:lnTo>
                  <a:pt x="0" y="186131"/>
                </a:lnTo>
                <a:lnTo>
                  <a:pt x="186131" y="186131"/>
                </a:lnTo>
                <a:lnTo>
                  <a:pt x="186131" y="0"/>
                </a:lnTo>
                <a:close/>
              </a:path>
            </a:pathLst>
          </a:custGeom>
          <a:solidFill>
            <a:srgbClr val="0681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16565" y="9740976"/>
            <a:ext cx="186690" cy="186690"/>
          </a:xfrm>
          <a:custGeom>
            <a:avLst/>
            <a:gdLst/>
            <a:ahLst/>
            <a:cxnLst/>
            <a:rect l="l" t="t" r="r" b="b"/>
            <a:pathLst>
              <a:path w="186689" h="186690">
                <a:moveTo>
                  <a:pt x="186131" y="0"/>
                </a:moveTo>
                <a:lnTo>
                  <a:pt x="0" y="0"/>
                </a:lnTo>
                <a:lnTo>
                  <a:pt x="0" y="186131"/>
                </a:lnTo>
                <a:lnTo>
                  <a:pt x="186131" y="186131"/>
                </a:lnTo>
                <a:lnTo>
                  <a:pt x="186131" y="0"/>
                </a:lnTo>
                <a:close/>
              </a:path>
            </a:pathLst>
          </a:custGeom>
          <a:solidFill>
            <a:srgbClr val="E755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2766220" y="399472"/>
            <a:ext cx="1037399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РОССИЙСКИЕ ГОРОДА - РАСПОЛЗАНИЕ ГОРОДОВ*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7828055" y="9673298"/>
            <a:ext cx="5165090" cy="31483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ts val="1230"/>
              </a:lnSpc>
              <a:spcBef>
                <a:spcPts val="55"/>
              </a:spcBef>
            </a:pPr>
            <a:r>
              <a:rPr sz="1050" dirty="0">
                <a:solidFill>
                  <a:srgbClr val="808285"/>
                </a:solidFill>
                <a:latin typeface="Arial"/>
                <a:cs typeface="Arial"/>
              </a:rPr>
              <a:t>* Исследование Высшей Школы Урбанистики (ВШУ) - «Планирование разрастания. Пространственная политика городов России» 2021 год</a:t>
            </a:r>
            <a:endParaRPr sz="1050">
              <a:latin typeface="Arial"/>
              <a:cs typeface="Arial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98827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ТРАНСПОРТНЫЕ ПРОБЛЕМЫ</a:t>
            </a:r>
          </a:p>
          <a:p>
            <a:pPr marL="12700">
              <a:lnSpc>
                <a:spcPct val="100000"/>
              </a:lnSpc>
            </a:pPr>
            <a:r>
              <a:rPr dirty="0"/>
              <a:t>В ГОРОДСКИХ АГЛОМЕРАЦИЯХ РОССИИ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025475" y="2679395"/>
            <a:ext cx="6283960" cy="6810375"/>
            <a:chOff x="7025475" y="2679395"/>
            <a:chExt cx="6283960" cy="6810375"/>
          </a:xfrm>
        </p:grpSpPr>
        <p:sp>
          <p:nvSpPr>
            <p:cNvPr id="4" name="object 4"/>
            <p:cNvSpPr/>
            <p:nvPr/>
          </p:nvSpPr>
          <p:spPr>
            <a:xfrm>
              <a:off x="7271512" y="2679395"/>
              <a:ext cx="4862830" cy="6810375"/>
            </a:xfrm>
            <a:custGeom>
              <a:avLst/>
              <a:gdLst/>
              <a:ahLst/>
              <a:cxnLst/>
              <a:rect l="l" t="t" r="r" b="b"/>
              <a:pathLst>
                <a:path w="4862830" h="6810375">
                  <a:moveTo>
                    <a:pt x="4862537" y="0"/>
                  </a:moveTo>
                  <a:lnTo>
                    <a:pt x="0" y="0"/>
                  </a:lnTo>
                  <a:lnTo>
                    <a:pt x="0" y="6810273"/>
                  </a:lnTo>
                  <a:lnTo>
                    <a:pt x="4862537" y="6810273"/>
                  </a:lnTo>
                  <a:lnTo>
                    <a:pt x="4862537" y="0"/>
                  </a:lnTo>
                  <a:close/>
                </a:path>
              </a:pathLst>
            </a:custGeom>
            <a:solidFill>
              <a:srgbClr val="5691A8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72369" y="7018036"/>
              <a:ext cx="1255395" cy="1278255"/>
            </a:xfrm>
            <a:custGeom>
              <a:avLst/>
              <a:gdLst/>
              <a:ahLst/>
              <a:cxnLst/>
              <a:rect l="l" t="t" r="r" b="b"/>
              <a:pathLst>
                <a:path w="1255394" h="1278254">
                  <a:moveTo>
                    <a:pt x="0" y="1277734"/>
                  </a:moveTo>
                  <a:lnTo>
                    <a:pt x="46546" y="1257088"/>
                  </a:lnTo>
                  <a:lnTo>
                    <a:pt x="92432" y="1235574"/>
                  </a:lnTo>
                  <a:lnTo>
                    <a:pt x="137654" y="1213199"/>
                  </a:lnTo>
                  <a:lnTo>
                    <a:pt x="182208" y="1189972"/>
                  </a:lnTo>
                  <a:lnTo>
                    <a:pt x="226091" y="1165901"/>
                  </a:lnTo>
                  <a:lnTo>
                    <a:pt x="269300" y="1140995"/>
                  </a:lnTo>
                  <a:lnTo>
                    <a:pt x="311830" y="1115262"/>
                  </a:lnTo>
                  <a:lnTo>
                    <a:pt x="353679" y="1088710"/>
                  </a:lnTo>
                  <a:lnTo>
                    <a:pt x="394843" y="1061348"/>
                  </a:lnTo>
                  <a:lnTo>
                    <a:pt x="435318" y="1033183"/>
                  </a:lnTo>
                  <a:lnTo>
                    <a:pt x="475100" y="1004225"/>
                  </a:lnTo>
                  <a:lnTo>
                    <a:pt x="514187" y="974481"/>
                  </a:lnTo>
                  <a:lnTo>
                    <a:pt x="552574" y="943960"/>
                  </a:lnTo>
                  <a:lnTo>
                    <a:pt x="590259" y="912671"/>
                  </a:lnTo>
                  <a:lnTo>
                    <a:pt x="627237" y="880621"/>
                  </a:lnTo>
                  <a:lnTo>
                    <a:pt x="663505" y="847818"/>
                  </a:lnTo>
                  <a:lnTo>
                    <a:pt x="699060" y="814272"/>
                  </a:lnTo>
                  <a:lnTo>
                    <a:pt x="733897" y="779991"/>
                  </a:lnTo>
                  <a:lnTo>
                    <a:pt x="768014" y="744983"/>
                  </a:lnTo>
                  <a:lnTo>
                    <a:pt x="801407" y="709256"/>
                  </a:lnTo>
                  <a:lnTo>
                    <a:pt x="834072" y="672818"/>
                  </a:lnTo>
                  <a:lnTo>
                    <a:pt x="866005" y="635678"/>
                  </a:lnTo>
                  <a:lnTo>
                    <a:pt x="897205" y="597845"/>
                  </a:lnTo>
                  <a:lnTo>
                    <a:pt x="927665" y="559326"/>
                  </a:lnTo>
                  <a:lnTo>
                    <a:pt x="957384" y="520130"/>
                  </a:lnTo>
                  <a:lnTo>
                    <a:pt x="986358" y="480265"/>
                  </a:lnTo>
                  <a:lnTo>
                    <a:pt x="1014583" y="439740"/>
                  </a:lnTo>
                  <a:lnTo>
                    <a:pt x="1042055" y="398563"/>
                  </a:lnTo>
                  <a:lnTo>
                    <a:pt x="1068771" y="356742"/>
                  </a:lnTo>
                  <a:lnTo>
                    <a:pt x="1094728" y="314286"/>
                  </a:lnTo>
                  <a:lnTo>
                    <a:pt x="1119921" y="271202"/>
                  </a:lnTo>
                  <a:lnTo>
                    <a:pt x="1144349" y="227500"/>
                  </a:lnTo>
                  <a:lnTo>
                    <a:pt x="1168005" y="183187"/>
                  </a:lnTo>
                  <a:lnTo>
                    <a:pt x="1190889" y="138273"/>
                  </a:lnTo>
                  <a:lnTo>
                    <a:pt x="1212995" y="92764"/>
                  </a:lnTo>
                  <a:lnTo>
                    <a:pt x="1234320" y="46670"/>
                  </a:lnTo>
                  <a:lnTo>
                    <a:pt x="1254861" y="0"/>
                  </a:lnTo>
                </a:path>
              </a:pathLst>
            </a:custGeom>
            <a:ln w="52603">
              <a:solidFill>
                <a:srgbClr val="2147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972373" y="8178598"/>
              <a:ext cx="120650" cy="160655"/>
            </a:xfrm>
            <a:custGeom>
              <a:avLst/>
              <a:gdLst/>
              <a:ahLst/>
              <a:cxnLst/>
              <a:rect l="l" t="t" r="r" b="b"/>
              <a:pathLst>
                <a:path w="120650" h="160654">
                  <a:moveTo>
                    <a:pt x="120637" y="160134"/>
                  </a:moveTo>
                  <a:lnTo>
                    <a:pt x="0" y="117170"/>
                  </a:lnTo>
                  <a:lnTo>
                    <a:pt x="51600" y="0"/>
                  </a:lnTo>
                </a:path>
              </a:pathLst>
            </a:custGeom>
            <a:ln w="52603">
              <a:solidFill>
                <a:srgbClr val="2147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027337" y="3825870"/>
              <a:ext cx="1209675" cy="1267460"/>
            </a:xfrm>
            <a:custGeom>
              <a:avLst/>
              <a:gdLst/>
              <a:ahLst/>
              <a:cxnLst/>
              <a:rect l="l" t="t" r="r" b="b"/>
              <a:pathLst>
                <a:path w="1209675" h="1267460">
                  <a:moveTo>
                    <a:pt x="1209408" y="1267218"/>
                  </a:moveTo>
                  <a:lnTo>
                    <a:pt x="1189755" y="1219873"/>
                  </a:lnTo>
                  <a:lnTo>
                    <a:pt x="1169211" y="1173189"/>
                  </a:lnTo>
                  <a:lnTo>
                    <a:pt x="1147783" y="1127169"/>
                  </a:lnTo>
                  <a:lnTo>
                    <a:pt x="1125479" y="1081816"/>
                  </a:lnTo>
                  <a:lnTo>
                    <a:pt x="1102309" y="1037133"/>
                  </a:lnTo>
                  <a:lnTo>
                    <a:pt x="1078280" y="993123"/>
                  </a:lnTo>
                  <a:lnTo>
                    <a:pt x="1053401" y="949788"/>
                  </a:lnTo>
                  <a:lnTo>
                    <a:pt x="1027680" y="907132"/>
                  </a:lnTo>
                  <a:lnTo>
                    <a:pt x="1001126" y="865158"/>
                  </a:lnTo>
                  <a:lnTo>
                    <a:pt x="973748" y="823867"/>
                  </a:lnTo>
                  <a:lnTo>
                    <a:pt x="945553" y="783264"/>
                  </a:lnTo>
                  <a:lnTo>
                    <a:pt x="916550" y="743351"/>
                  </a:lnTo>
                  <a:lnTo>
                    <a:pt x="886748" y="704131"/>
                  </a:lnTo>
                  <a:lnTo>
                    <a:pt x="856154" y="665607"/>
                  </a:lnTo>
                  <a:lnTo>
                    <a:pt x="824778" y="627782"/>
                  </a:lnTo>
                  <a:lnTo>
                    <a:pt x="792628" y="590658"/>
                  </a:lnTo>
                  <a:lnTo>
                    <a:pt x="759711" y="554239"/>
                  </a:lnTo>
                  <a:lnTo>
                    <a:pt x="726038" y="518528"/>
                  </a:lnTo>
                  <a:lnTo>
                    <a:pt x="691615" y="483527"/>
                  </a:lnTo>
                  <a:lnTo>
                    <a:pt x="656452" y="449239"/>
                  </a:lnTo>
                  <a:lnTo>
                    <a:pt x="620557" y="415667"/>
                  </a:lnTo>
                  <a:lnTo>
                    <a:pt x="583938" y="382814"/>
                  </a:lnTo>
                  <a:lnTo>
                    <a:pt x="546604" y="350684"/>
                  </a:lnTo>
                  <a:lnTo>
                    <a:pt x="508563" y="319278"/>
                  </a:lnTo>
                  <a:lnTo>
                    <a:pt x="469823" y="288600"/>
                  </a:lnTo>
                  <a:lnTo>
                    <a:pt x="430393" y="258652"/>
                  </a:lnTo>
                  <a:lnTo>
                    <a:pt x="390282" y="229438"/>
                  </a:lnTo>
                  <a:lnTo>
                    <a:pt x="349498" y="200961"/>
                  </a:lnTo>
                  <a:lnTo>
                    <a:pt x="308049" y="173223"/>
                  </a:lnTo>
                  <a:lnTo>
                    <a:pt x="265943" y="146227"/>
                  </a:lnTo>
                  <a:lnTo>
                    <a:pt x="223190" y="119976"/>
                  </a:lnTo>
                  <a:lnTo>
                    <a:pt x="179797" y="94473"/>
                  </a:lnTo>
                  <a:lnTo>
                    <a:pt x="135773" y="69721"/>
                  </a:lnTo>
                  <a:lnTo>
                    <a:pt x="91127" y="45723"/>
                  </a:lnTo>
                  <a:lnTo>
                    <a:pt x="45866" y="22481"/>
                  </a:lnTo>
                  <a:lnTo>
                    <a:pt x="0" y="0"/>
                  </a:lnTo>
                </a:path>
              </a:pathLst>
            </a:custGeom>
            <a:ln w="52603">
              <a:solidFill>
                <a:srgbClr val="2D5B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120823" y="4973530"/>
              <a:ext cx="161925" cy="120014"/>
            </a:xfrm>
            <a:custGeom>
              <a:avLst/>
              <a:gdLst/>
              <a:ahLst/>
              <a:cxnLst/>
              <a:rect l="l" t="t" r="r" b="b"/>
              <a:pathLst>
                <a:path w="161925" h="120014">
                  <a:moveTo>
                    <a:pt x="161759" y="0"/>
                  </a:moveTo>
                  <a:lnTo>
                    <a:pt x="115925" y="119557"/>
                  </a:lnTo>
                  <a:lnTo>
                    <a:pt x="0" y="65087"/>
                  </a:lnTo>
                </a:path>
              </a:pathLst>
            </a:custGeom>
            <a:ln w="52603">
              <a:solidFill>
                <a:srgbClr val="2D5B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87333" y="3600838"/>
              <a:ext cx="454025" cy="0"/>
            </a:xfrm>
            <a:custGeom>
              <a:avLst/>
              <a:gdLst/>
              <a:ahLst/>
              <a:cxnLst/>
              <a:rect l="l" t="t" r="r" b="b"/>
              <a:pathLst>
                <a:path w="454025">
                  <a:moveTo>
                    <a:pt x="453453" y="0"/>
                  </a:moveTo>
                  <a:lnTo>
                    <a:pt x="0" y="0"/>
                  </a:lnTo>
                </a:path>
              </a:pathLst>
            </a:custGeom>
            <a:ln w="52603">
              <a:solidFill>
                <a:srgbClr val="2D5B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47002" y="3513625"/>
              <a:ext cx="93980" cy="174625"/>
            </a:xfrm>
            <a:custGeom>
              <a:avLst/>
              <a:gdLst/>
              <a:ahLst/>
              <a:cxnLst/>
              <a:rect l="l" t="t" r="r" b="b"/>
              <a:pathLst>
                <a:path w="93979" h="174625">
                  <a:moveTo>
                    <a:pt x="0" y="0"/>
                  </a:moveTo>
                  <a:lnTo>
                    <a:pt x="93789" y="87210"/>
                  </a:lnTo>
                  <a:lnTo>
                    <a:pt x="0" y="174421"/>
                  </a:lnTo>
                </a:path>
              </a:pathLst>
            </a:custGeom>
            <a:ln w="52603">
              <a:solidFill>
                <a:srgbClr val="2D5B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64103" y="8493018"/>
              <a:ext cx="454025" cy="0"/>
            </a:xfrm>
            <a:custGeom>
              <a:avLst/>
              <a:gdLst/>
              <a:ahLst/>
              <a:cxnLst/>
              <a:rect l="l" t="t" r="r" b="b"/>
              <a:pathLst>
                <a:path w="454025">
                  <a:moveTo>
                    <a:pt x="0" y="0"/>
                  </a:moveTo>
                  <a:lnTo>
                    <a:pt x="453453" y="0"/>
                  </a:lnTo>
                </a:path>
              </a:pathLst>
            </a:custGeom>
            <a:ln w="52603">
              <a:solidFill>
                <a:srgbClr val="2D5B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64099" y="8405810"/>
              <a:ext cx="93980" cy="174625"/>
            </a:xfrm>
            <a:custGeom>
              <a:avLst/>
              <a:gdLst/>
              <a:ahLst/>
              <a:cxnLst/>
              <a:rect l="l" t="t" r="r" b="b"/>
              <a:pathLst>
                <a:path w="93979" h="174625">
                  <a:moveTo>
                    <a:pt x="93789" y="174421"/>
                  </a:moveTo>
                  <a:lnTo>
                    <a:pt x="0" y="87210"/>
                  </a:lnTo>
                  <a:lnTo>
                    <a:pt x="93789" y="0"/>
                  </a:lnTo>
                </a:path>
              </a:pathLst>
            </a:custGeom>
            <a:ln w="52603">
              <a:solidFill>
                <a:srgbClr val="2D5B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25962" y="8493018"/>
              <a:ext cx="454025" cy="0"/>
            </a:xfrm>
            <a:custGeom>
              <a:avLst/>
              <a:gdLst/>
              <a:ahLst/>
              <a:cxnLst/>
              <a:rect l="l" t="t" r="r" b="b"/>
              <a:pathLst>
                <a:path w="454025">
                  <a:moveTo>
                    <a:pt x="0" y="0"/>
                  </a:moveTo>
                  <a:lnTo>
                    <a:pt x="453453" y="0"/>
                  </a:lnTo>
                </a:path>
              </a:pathLst>
            </a:custGeom>
            <a:ln w="52603">
              <a:solidFill>
                <a:srgbClr val="2D5B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25957" y="8405810"/>
              <a:ext cx="93980" cy="174625"/>
            </a:xfrm>
            <a:custGeom>
              <a:avLst/>
              <a:gdLst/>
              <a:ahLst/>
              <a:cxnLst/>
              <a:rect l="l" t="t" r="r" b="b"/>
              <a:pathLst>
                <a:path w="93979" h="174625">
                  <a:moveTo>
                    <a:pt x="93789" y="174421"/>
                  </a:moveTo>
                  <a:lnTo>
                    <a:pt x="0" y="87210"/>
                  </a:lnTo>
                  <a:lnTo>
                    <a:pt x="93789" y="0"/>
                  </a:lnTo>
                </a:path>
              </a:pathLst>
            </a:custGeom>
            <a:ln w="52603">
              <a:solidFill>
                <a:srgbClr val="2D5B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25475" y="3600838"/>
              <a:ext cx="454025" cy="0"/>
            </a:xfrm>
            <a:custGeom>
              <a:avLst/>
              <a:gdLst/>
              <a:ahLst/>
              <a:cxnLst/>
              <a:rect l="l" t="t" r="r" b="b"/>
              <a:pathLst>
                <a:path w="454025">
                  <a:moveTo>
                    <a:pt x="453453" y="0"/>
                  </a:moveTo>
                  <a:lnTo>
                    <a:pt x="0" y="0"/>
                  </a:lnTo>
                </a:path>
              </a:pathLst>
            </a:custGeom>
            <a:ln w="52603">
              <a:solidFill>
                <a:srgbClr val="9E0C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5142" y="3513625"/>
              <a:ext cx="93980" cy="174625"/>
            </a:xfrm>
            <a:custGeom>
              <a:avLst/>
              <a:gdLst/>
              <a:ahLst/>
              <a:cxnLst/>
              <a:rect l="l" t="t" r="r" b="b"/>
              <a:pathLst>
                <a:path w="93979" h="174625">
                  <a:moveTo>
                    <a:pt x="0" y="0"/>
                  </a:moveTo>
                  <a:lnTo>
                    <a:pt x="93789" y="87210"/>
                  </a:lnTo>
                  <a:lnTo>
                    <a:pt x="0" y="174421"/>
                  </a:lnTo>
                </a:path>
              </a:pathLst>
            </a:custGeom>
            <a:ln w="52603">
              <a:solidFill>
                <a:srgbClr val="9E0C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090561" y="3747475"/>
            <a:ext cx="1486535" cy="4563745"/>
            <a:chOff x="1090561" y="3747475"/>
            <a:chExt cx="1486535" cy="4563745"/>
          </a:xfrm>
        </p:grpSpPr>
        <p:sp>
          <p:nvSpPr>
            <p:cNvPr id="18" name="object 18"/>
            <p:cNvSpPr/>
            <p:nvPr/>
          </p:nvSpPr>
          <p:spPr>
            <a:xfrm>
              <a:off x="1116863" y="3814854"/>
              <a:ext cx="1433830" cy="4469765"/>
            </a:xfrm>
            <a:custGeom>
              <a:avLst/>
              <a:gdLst/>
              <a:ahLst/>
              <a:cxnLst/>
              <a:rect l="l" t="t" r="r" b="b"/>
              <a:pathLst>
                <a:path w="1433830" h="4469765">
                  <a:moveTo>
                    <a:pt x="1417878" y="0"/>
                  </a:moveTo>
                  <a:lnTo>
                    <a:pt x="1373834" y="20341"/>
                  </a:lnTo>
                  <a:lnTo>
                    <a:pt x="1330325" y="41494"/>
                  </a:lnTo>
                  <a:lnTo>
                    <a:pt x="1287359" y="63448"/>
                  </a:lnTo>
                  <a:lnTo>
                    <a:pt x="1244945" y="86194"/>
                  </a:lnTo>
                  <a:lnTo>
                    <a:pt x="1203090" y="109724"/>
                  </a:lnTo>
                  <a:lnTo>
                    <a:pt x="1161802" y="134027"/>
                  </a:lnTo>
                  <a:lnTo>
                    <a:pt x="1121091" y="159094"/>
                  </a:lnTo>
                  <a:lnTo>
                    <a:pt x="1080964" y="184916"/>
                  </a:lnTo>
                  <a:lnTo>
                    <a:pt x="1041429" y="211483"/>
                  </a:lnTo>
                  <a:lnTo>
                    <a:pt x="1002495" y="238786"/>
                  </a:lnTo>
                  <a:lnTo>
                    <a:pt x="964169" y="266817"/>
                  </a:lnTo>
                  <a:lnTo>
                    <a:pt x="926460" y="295564"/>
                  </a:lnTo>
                  <a:lnTo>
                    <a:pt x="889376" y="325019"/>
                  </a:lnTo>
                  <a:lnTo>
                    <a:pt x="852925" y="355173"/>
                  </a:lnTo>
                  <a:lnTo>
                    <a:pt x="817115" y="386017"/>
                  </a:lnTo>
                  <a:lnTo>
                    <a:pt x="781955" y="417540"/>
                  </a:lnTo>
                  <a:lnTo>
                    <a:pt x="747453" y="449733"/>
                  </a:lnTo>
                  <a:lnTo>
                    <a:pt x="713617" y="482588"/>
                  </a:lnTo>
                  <a:lnTo>
                    <a:pt x="680454" y="516094"/>
                  </a:lnTo>
                  <a:lnTo>
                    <a:pt x="647974" y="550243"/>
                  </a:lnTo>
                  <a:lnTo>
                    <a:pt x="616184" y="585025"/>
                  </a:lnTo>
                  <a:lnTo>
                    <a:pt x="585092" y="620431"/>
                  </a:lnTo>
                  <a:lnTo>
                    <a:pt x="554708" y="656450"/>
                  </a:lnTo>
                  <a:lnTo>
                    <a:pt x="525038" y="693075"/>
                  </a:lnTo>
                  <a:lnTo>
                    <a:pt x="496091" y="730295"/>
                  </a:lnTo>
                  <a:lnTo>
                    <a:pt x="467876" y="768101"/>
                  </a:lnTo>
                  <a:lnTo>
                    <a:pt x="440400" y="806484"/>
                  </a:lnTo>
                  <a:lnTo>
                    <a:pt x="413671" y="845435"/>
                  </a:lnTo>
                  <a:lnTo>
                    <a:pt x="387699" y="884943"/>
                  </a:lnTo>
                  <a:lnTo>
                    <a:pt x="362490" y="925001"/>
                  </a:lnTo>
                  <a:lnTo>
                    <a:pt x="338053" y="965597"/>
                  </a:lnTo>
                  <a:lnTo>
                    <a:pt x="314397" y="1006724"/>
                  </a:lnTo>
                  <a:lnTo>
                    <a:pt x="291529" y="1048371"/>
                  </a:lnTo>
                  <a:lnTo>
                    <a:pt x="269458" y="1090529"/>
                  </a:lnTo>
                  <a:lnTo>
                    <a:pt x="248192" y="1133189"/>
                  </a:lnTo>
                  <a:lnTo>
                    <a:pt x="227739" y="1176342"/>
                  </a:lnTo>
                  <a:lnTo>
                    <a:pt x="208106" y="1219977"/>
                  </a:lnTo>
                  <a:lnTo>
                    <a:pt x="189304" y="1264087"/>
                  </a:lnTo>
                  <a:lnTo>
                    <a:pt x="171338" y="1308660"/>
                  </a:lnTo>
                  <a:lnTo>
                    <a:pt x="154219" y="1353689"/>
                  </a:lnTo>
                  <a:lnTo>
                    <a:pt x="137953" y="1399163"/>
                  </a:lnTo>
                  <a:lnTo>
                    <a:pt x="122549" y="1445074"/>
                  </a:lnTo>
                  <a:lnTo>
                    <a:pt x="108016" y="1491411"/>
                  </a:lnTo>
                  <a:lnTo>
                    <a:pt x="94361" y="1538166"/>
                  </a:lnTo>
                  <a:lnTo>
                    <a:pt x="81592" y="1585329"/>
                  </a:lnTo>
                  <a:lnTo>
                    <a:pt x="69719" y="1632891"/>
                  </a:lnTo>
                  <a:lnTo>
                    <a:pt x="58748" y="1680842"/>
                  </a:lnTo>
                  <a:lnTo>
                    <a:pt x="48688" y="1729173"/>
                  </a:lnTo>
                  <a:lnTo>
                    <a:pt x="39548" y="1777875"/>
                  </a:lnTo>
                  <a:lnTo>
                    <a:pt x="31335" y="1826939"/>
                  </a:lnTo>
                  <a:lnTo>
                    <a:pt x="24057" y="1876354"/>
                  </a:lnTo>
                  <a:lnTo>
                    <a:pt x="17724" y="1926111"/>
                  </a:lnTo>
                  <a:lnTo>
                    <a:pt x="12342" y="1976202"/>
                  </a:lnTo>
                  <a:lnTo>
                    <a:pt x="7920" y="2026617"/>
                  </a:lnTo>
                  <a:lnTo>
                    <a:pt x="4467" y="2077346"/>
                  </a:lnTo>
                  <a:lnTo>
                    <a:pt x="1991" y="2128380"/>
                  </a:lnTo>
                  <a:lnTo>
                    <a:pt x="499" y="2179710"/>
                  </a:lnTo>
                  <a:lnTo>
                    <a:pt x="0" y="2231326"/>
                  </a:lnTo>
                  <a:lnTo>
                    <a:pt x="522" y="2282558"/>
                  </a:lnTo>
                  <a:lnTo>
                    <a:pt x="2081" y="2333535"/>
                  </a:lnTo>
                  <a:lnTo>
                    <a:pt x="4668" y="2384248"/>
                  </a:lnTo>
                  <a:lnTo>
                    <a:pt x="8272" y="2434685"/>
                  </a:lnTo>
                  <a:lnTo>
                    <a:pt x="12883" y="2484837"/>
                  </a:lnTo>
                  <a:lnTo>
                    <a:pt x="18492" y="2534694"/>
                  </a:lnTo>
                  <a:lnTo>
                    <a:pt x="25087" y="2584245"/>
                  </a:lnTo>
                  <a:lnTo>
                    <a:pt x="32659" y="2633481"/>
                  </a:lnTo>
                  <a:lnTo>
                    <a:pt x="41197" y="2682391"/>
                  </a:lnTo>
                  <a:lnTo>
                    <a:pt x="50693" y="2730965"/>
                  </a:lnTo>
                  <a:lnTo>
                    <a:pt x="61134" y="2779193"/>
                  </a:lnTo>
                  <a:lnTo>
                    <a:pt x="72513" y="2827066"/>
                  </a:lnTo>
                  <a:lnTo>
                    <a:pt x="84817" y="2874572"/>
                  </a:lnTo>
                  <a:lnTo>
                    <a:pt x="98038" y="2921703"/>
                  </a:lnTo>
                  <a:lnTo>
                    <a:pt x="112164" y="2968447"/>
                  </a:lnTo>
                  <a:lnTo>
                    <a:pt x="127187" y="3014794"/>
                  </a:lnTo>
                  <a:lnTo>
                    <a:pt x="143096" y="3060735"/>
                  </a:lnTo>
                  <a:lnTo>
                    <a:pt x="159880" y="3106259"/>
                  </a:lnTo>
                  <a:lnTo>
                    <a:pt x="177530" y="3151357"/>
                  </a:lnTo>
                  <a:lnTo>
                    <a:pt x="196035" y="3196018"/>
                  </a:lnTo>
                  <a:lnTo>
                    <a:pt x="215386" y="3240231"/>
                  </a:lnTo>
                  <a:lnTo>
                    <a:pt x="235573" y="3283988"/>
                  </a:lnTo>
                  <a:lnTo>
                    <a:pt x="256584" y="3327278"/>
                  </a:lnTo>
                  <a:lnTo>
                    <a:pt x="278411" y="3370090"/>
                  </a:lnTo>
                  <a:lnTo>
                    <a:pt x="301043" y="3412414"/>
                  </a:lnTo>
                  <a:lnTo>
                    <a:pt x="324469" y="3454242"/>
                  </a:lnTo>
                  <a:lnTo>
                    <a:pt x="348681" y="3495561"/>
                  </a:lnTo>
                  <a:lnTo>
                    <a:pt x="373667" y="3536363"/>
                  </a:lnTo>
                  <a:lnTo>
                    <a:pt x="399418" y="3576637"/>
                  </a:lnTo>
                  <a:lnTo>
                    <a:pt x="425923" y="3616373"/>
                  </a:lnTo>
                  <a:lnTo>
                    <a:pt x="453173" y="3655561"/>
                  </a:lnTo>
                  <a:lnTo>
                    <a:pt x="481157" y="3694191"/>
                  </a:lnTo>
                  <a:lnTo>
                    <a:pt x="509865" y="3732252"/>
                  </a:lnTo>
                  <a:lnTo>
                    <a:pt x="539287" y="3769735"/>
                  </a:lnTo>
                  <a:lnTo>
                    <a:pt x="569413" y="3806629"/>
                  </a:lnTo>
                  <a:lnTo>
                    <a:pt x="600233" y="3842925"/>
                  </a:lnTo>
                  <a:lnTo>
                    <a:pt x="631737" y="3878612"/>
                  </a:lnTo>
                  <a:lnTo>
                    <a:pt x="663915" y="3913680"/>
                  </a:lnTo>
                  <a:lnTo>
                    <a:pt x="696756" y="3948119"/>
                  </a:lnTo>
                  <a:lnTo>
                    <a:pt x="730250" y="3981920"/>
                  </a:lnTo>
                  <a:lnTo>
                    <a:pt x="764388" y="4015070"/>
                  </a:lnTo>
                  <a:lnTo>
                    <a:pt x="799159" y="4047562"/>
                  </a:lnTo>
                  <a:lnTo>
                    <a:pt x="834553" y="4079384"/>
                  </a:lnTo>
                  <a:lnTo>
                    <a:pt x="870561" y="4110527"/>
                  </a:lnTo>
                  <a:lnTo>
                    <a:pt x="907171" y="4140980"/>
                  </a:lnTo>
                  <a:lnTo>
                    <a:pt x="944374" y="4170733"/>
                  </a:lnTo>
                  <a:lnTo>
                    <a:pt x="982160" y="4199776"/>
                  </a:lnTo>
                  <a:lnTo>
                    <a:pt x="1020518" y="4228100"/>
                  </a:lnTo>
                  <a:lnTo>
                    <a:pt x="1059439" y="4255693"/>
                  </a:lnTo>
                  <a:lnTo>
                    <a:pt x="1098912" y="4282546"/>
                  </a:lnTo>
                  <a:lnTo>
                    <a:pt x="1138928" y="4308649"/>
                  </a:lnTo>
                  <a:lnTo>
                    <a:pt x="1179476" y="4333991"/>
                  </a:lnTo>
                  <a:lnTo>
                    <a:pt x="1220545" y="4358563"/>
                  </a:lnTo>
                  <a:lnTo>
                    <a:pt x="1262127" y="4382354"/>
                  </a:lnTo>
                  <a:lnTo>
                    <a:pt x="1304211" y="4405355"/>
                  </a:lnTo>
                  <a:lnTo>
                    <a:pt x="1346786" y="4427554"/>
                  </a:lnTo>
                  <a:lnTo>
                    <a:pt x="1389844" y="4448943"/>
                  </a:lnTo>
                  <a:lnTo>
                    <a:pt x="1433372" y="4469511"/>
                  </a:lnTo>
                </a:path>
              </a:pathLst>
            </a:custGeom>
            <a:ln w="52603">
              <a:solidFill>
                <a:srgbClr val="9E0C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13438" y="3773777"/>
              <a:ext cx="121920" cy="159385"/>
            </a:xfrm>
            <a:custGeom>
              <a:avLst/>
              <a:gdLst/>
              <a:ahLst/>
              <a:cxnLst/>
              <a:rect l="l" t="t" r="r" b="b"/>
              <a:pathLst>
                <a:path w="121919" h="159385">
                  <a:moveTo>
                    <a:pt x="0" y="0"/>
                  </a:moveTo>
                  <a:lnTo>
                    <a:pt x="121297" y="41071"/>
                  </a:lnTo>
                  <a:lnTo>
                    <a:pt x="71551" y="159042"/>
                  </a:lnTo>
                </a:path>
              </a:pathLst>
            </a:custGeom>
            <a:ln w="52603">
              <a:solidFill>
                <a:srgbClr val="9E0C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575938" y="8379508"/>
            <a:ext cx="480059" cy="227329"/>
            <a:chOff x="4575938" y="8379508"/>
            <a:chExt cx="480059" cy="227329"/>
          </a:xfrm>
        </p:grpSpPr>
        <p:sp>
          <p:nvSpPr>
            <p:cNvPr id="21" name="object 21"/>
            <p:cNvSpPr/>
            <p:nvPr/>
          </p:nvSpPr>
          <p:spPr>
            <a:xfrm>
              <a:off x="4602243" y="8493018"/>
              <a:ext cx="454025" cy="0"/>
            </a:xfrm>
            <a:custGeom>
              <a:avLst/>
              <a:gdLst/>
              <a:ahLst/>
              <a:cxnLst/>
              <a:rect l="l" t="t" r="r" b="b"/>
              <a:pathLst>
                <a:path w="454025">
                  <a:moveTo>
                    <a:pt x="0" y="0"/>
                  </a:moveTo>
                  <a:lnTo>
                    <a:pt x="453453" y="0"/>
                  </a:lnTo>
                </a:path>
              </a:pathLst>
            </a:custGeom>
            <a:ln w="52603">
              <a:solidFill>
                <a:srgbClr val="9E0C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02239" y="8405810"/>
              <a:ext cx="93980" cy="174625"/>
            </a:xfrm>
            <a:custGeom>
              <a:avLst/>
              <a:gdLst/>
              <a:ahLst/>
              <a:cxnLst/>
              <a:rect l="l" t="t" r="r" b="b"/>
              <a:pathLst>
                <a:path w="93979" h="174625">
                  <a:moveTo>
                    <a:pt x="93789" y="174421"/>
                  </a:moveTo>
                  <a:lnTo>
                    <a:pt x="0" y="87210"/>
                  </a:lnTo>
                  <a:lnTo>
                    <a:pt x="93789" y="0"/>
                  </a:lnTo>
                </a:path>
              </a:pathLst>
            </a:custGeom>
            <a:ln w="52603">
              <a:solidFill>
                <a:srgbClr val="9E0C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563615" y="3487323"/>
            <a:ext cx="480059" cy="227329"/>
            <a:chOff x="4563615" y="3487323"/>
            <a:chExt cx="480059" cy="227329"/>
          </a:xfrm>
        </p:grpSpPr>
        <p:sp>
          <p:nvSpPr>
            <p:cNvPr id="24" name="object 24"/>
            <p:cNvSpPr/>
            <p:nvPr/>
          </p:nvSpPr>
          <p:spPr>
            <a:xfrm>
              <a:off x="4563615" y="3600838"/>
              <a:ext cx="454025" cy="0"/>
            </a:xfrm>
            <a:custGeom>
              <a:avLst/>
              <a:gdLst/>
              <a:ahLst/>
              <a:cxnLst/>
              <a:rect l="l" t="t" r="r" b="b"/>
              <a:pathLst>
                <a:path w="454025">
                  <a:moveTo>
                    <a:pt x="453453" y="0"/>
                  </a:moveTo>
                  <a:lnTo>
                    <a:pt x="0" y="0"/>
                  </a:lnTo>
                </a:path>
              </a:pathLst>
            </a:custGeom>
            <a:ln w="52603">
              <a:solidFill>
                <a:srgbClr val="9E0C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923284" y="3513625"/>
              <a:ext cx="93980" cy="174625"/>
            </a:xfrm>
            <a:custGeom>
              <a:avLst/>
              <a:gdLst/>
              <a:ahLst/>
              <a:cxnLst/>
              <a:rect l="l" t="t" r="r" b="b"/>
              <a:pathLst>
                <a:path w="93979" h="174625">
                  <a:moveTo>
                    <a:pt x="0" y="0"/>
                  </a:moveTo>
                  <a:lnTo>
                    <a:pt x="93789" y="87210"/>
                  </a:lnTo>
                  <a:lnTo>
                    <a:pt x="0" y="174421"/>
                  </a:lnTo>
                </a:path>
              </a:pathLst>
            </a:custGeom>
            <a:ln w="52603">
              <a:solidFill>
                <a:srgbClr val="9E0C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2247775" y="5276858"/>
            <a:ext cx="2096875" cy="1308050"/>
          </a:xfrm>
          <a:prstGeom prst="rect">
            <a:avLst/>
          </a:prstGeom>
          <a:solidFill>
            <a:srgbClr val="2D5B72"/>
          </a:solidFill>
        </p:spPr>
        <p:txBody>
          <a:bodyPr vert="horz" wrap="square" lIns="0" tIns="0" rIns="0" bIns="0" rtlCol="0">
            <a:spAutoFit/>
          </a:bodyPr>
          <a:lstStyle/>
          <a:p>
            <a:pPr marL="244475" marR="26034" indent="-212090">
              <a:lnSpc>
                <a:spcPts val="1680"/>
              </a:lnSpc>
            </a:pPr>
            <a:endParaRPr lang="ru-RU" sz="165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88900" marR="26034" indent="-38100" algn="ctr">
              <a:lnSpc>
                <a:spcPts val="1680"/>
              </a:lnSpc>
            </a:pPr>
            <a:r>
              <a:rPr lang="ru-RU" sz="165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650" dirty="0" err="1">
                <a:solidFill>
                  <a:srgbClr val="FFFFFF"/>
                </a:solidFill>
                <a:latin typeface="Arial"/>
                <a:cs typeface="Arial"/>
              </a:rPr>
              <a:t>существляютс</a:t>
            </a:r>
            <a:r>
              <a:rPr lang="ru-RU" sz="1650" dirty="0">
                <a:solidFill>
                  <a:srgbClr val="FFFFFF"/>
                </a:solidFill>
                <a:latin typeface="Arial"/>
                <a:cs typeface="Arial"/>
              </a:rPr>
              <a:t>я реконструкция</a:t>
            </a:r>
            <a:endParaRPr sz="1650" dirty="0">
              <a:latin typeface="Arial"/>
              <a:cs typeface="Arial"/>
            </a:endParaRPr>
          </a:p>
          <a:p>
            <a:pPr marL="88900" marR="42545" indent="-38100" algn="ctr">
              <a:lnSpc>
                <a:spcPts val="1680"/>
              </a:lnSpc>
              <a:spcBef>
                <a:spcPts val="5"/>
              </a:spcBef>
            </a:pPr>
            <a:r>
              <a:rPr sz="165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650" dirty="0" err="1">
                <a:solidFill>
                  <a:srgbClr val="FFFFFF"/>
                </a:solidFill>
                <a:latin typeface="Arial"/>
                <a:cs typeface="Arial"/>
              </a:rPr>
              <a:t>строительство</a:t>
            </a:r>
            <a:r>
              <a:rPr sz="1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dirty="0" err="1">
                <a:solidFill>
                  <a:srgbClr val="FFFFFF"/>
                </a:solidFill>
                <a:latin typeface="Arial"/>
                <a:cs typeface="Arial"/>
              </a:rPr>
              <a:t>новых</a:t>
            </a:r>
            <a:r>
              <a:rPr lang="ru-RU" sz="1650" dirty="0">
                <a:solidFill>
                  <a:srgbClr val="FFFFFF"/>
                </a:solidFill>
                <a:latin typeface="Arial"/>
                <a:cs typeface="Arial"/>
              </a:rPr>
              <a:t> улиц и </a:t>
            </a:r>
            <a:r>
              <a:rPr sz="1650" dirty="0" err="1">
                <a:solidFill>
                  <a:srgbClr val="FFFFFF"/>
                </a:solidFill>
                <a:latin typeface="Arial"/>
                <a:cs typeface="Arial"/>
              </a:rPr>
              <a:t>дорог</a:t>
            </a:r>
            <a:endParaRPr lang="ru-RU" sz="165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44475" marR="42545" indent="-194945">
              <a:lnSpc>
                <a:spcPts val="1680"/>
              </a:lnSpc>
              <a:spcBef>
                <a:spcPts val="5"/>
              </a:spcBef>
            </a:pPr>
            <a:endParaRPr sz="16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104716" y="7677645"/>
            <a:ext cx="1719580" cy="122084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95885" marR="88900" indent="-635" algn="ctr">
              <a:lnSpc>
                <a:spcPts val="1680"/>
              </a:lnSpc>
            </a:pPr>
            <a:r>
              <a:rPr sz="1650" dirty="0">
                <a:solidFill>
                  <a:srgbClr val="214760"/>
                </a:solidFill>
                <a:latin typeface="Arial"/>
                <a:cs typeface="Arial"/>
              </a:rPr>
              <a:t>происходит снижение уровня заторов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42859" y="7677645"/>
            <a:ext cx="1719580" cy="12439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253365" marR="246379" indent="-635" algn="ctr">
              <a:lnSpc>
                <a:spcPts val="1680"/>
              </a:lnSpc>
              <a:spcBef>
                <a:spcPts val="1165"/>
              </a:spcBef>
            </a:pPr>
            <a:endParaRPr lang="ru-RU" sz="1650" dirty="0">
              <a:solidFill>
                <a:srgbClr val="214760"/>
              </a:solidFill>
              <a:latin typeface="Arial"/>
              <a:cs typeface="Arial"/>
            </a:endParaRPr>
          </a:p>
          <a:p>
            <a:pPr marL="253365" marR="246379" indent="-635" algn="ctr">
              <a:lnSpc>
                <a:spcPts val="1680"/>
              </a:lnSpc>
              <a:spcBef>
                <a:spcPts val="1165"/>
              </a:spcBef>
            </a:pPr>
            <a:r>
              <a:rPr sz="1650" dirty="0" err="1">
                <a:solidFill>
                  <a:srgbClr val="214760"/>
                </a:solidFill>
                <a:latin typeface="Arial"/>
                <a:cs typeface="Arial"/>
              </a:rPr>
              <a:t>новые</a:t>
            </a:r>
            <a:r>
              <a:rPr sz="1650" dirty="0">
                <a:solidFill>
                  <a:srgbClr val="214760"/>
                </a:solidFill>
                <a:latin typeface="Arial"/>
                <a:cs typeface="Arial"/>
              </a:rPr>
              <a:t> территории </a:t>
            </a:r>
            <a:r>
              <a:rPr sz="1650" dirty="0" err="1">
                <a:solidFill>
                  <a:srgbClr val="214760"/>
                </a:solidFill>
                <a:latin typeface="Arial"/>
                <a:cs typeface="Arial"/>
              </a:rPr>
              <a:t>становятся</a:t>
            </a:r>
            <a:r>
              <a:rPr sz="1650" dirty="0">
                <a:solidFill>
                  <a:srgbClr val="214760"/>
                </a:solidFill>
                <a:latin typeface="Arial"/>
                <a:cs typeface="Arial"/>
              </a:rPr>
              <a:t> </a:t>
            </a:r>
            <a:r>
              <a:rPr sz="1650" dirty="0" err="1">
                <a:solidFill>
                  <a:srgbClr val="214760"/>
                </a:solidFill>
                <a:latin typeface="Arial"/>
                <a:cs typeface="Arial"/>
              </a:rPr>
              <a:t>доступными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42859" y="2785465"/>
            <a:ext cx="1719580" cy="138755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7635" marR="120650" indent="-635" algn="ctr">
              <a:lnSpc>
                <a:spcPts val="1680"/>
              </a:lnSpc>
            </a:pPr>
            <a:r>
              <a:rPr lang="ru-RU" sz="1650" dirty="0">
                <a:solidFill>
                  <a:srgbClr val="214760"/>
                </a:solidFill>
                <a:latin typeface="Arial"/>
                <a:cs typeface="Arial"/>
              </a:rPr>
              <a:t>повышается интенсивность движения,</a:t>
            </a:r>
          </a:p>
          <a:p>
            <a:pPr marL="127635" marR="120650" indent="-635" algn="ctr">
              <a:lnSpc>
                <a:spcPts val="1680"/>
              </a:lnSpc>
            </a:pPr>
            <a:r>
              <a:rPr sz="1650" dirty="0" err="1">
                <a:solidFill>
                  <a:srgbClr val="214760"/>
                </a:solidFill>
                <a:latin typeface="Arial"/>
                <a:cs typeface="Arial"/>
              </a:rPr>
              <a:t>возникают</a:t>
            </a:r>
            <a:r>
              <a:rPr sz="1650" dirty="0">
                <a:solidFill>
                  <a:srgbClr val="214760"/>
                </a:solidFill>
                <a:latin typeface="Arial"/>
                <a:cs typeface="Arial"/>
              </a:rPr>
              <a:t> </a:t>
            </a:r>
            <a:r>
              <a:rPr sz="1650" dirty="0" err="1">
                <a:solidFill>
                  <a:srgbClr val="214760"/>
                </a:solidFill>
                <a:latin typeface="Arial"/>
                <a:cs typeface="Arial"/>
              </a:rPr>
              <a:t>заторы</a:t>
            </a:r>
            <a:r>
              <a:rPr sz="1650" dirty="0">
                <a:solidFill>
                  <a:srgbClr val="214760"/>
                </a:solidFill>
                <a:latin typeface="Arial"/>
                <a:cs typeface="Arial"/>
              </a:rPr>
              <a:t> 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104716" y="2785465"/>
            <a:ext cx="1719580" cy="148566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5895" rIns="0" bIns="0" rtlCol="0">
            <a:spAutoFit/>
          </a:bodyPr>
          <a:lstStyle/>
          <a:p>
            <a:pPr marL="203200" marR="195580" indent="-1270" algn="ctr">
              <a:lnSpc>
                <a:spcPts val="1680"/>
              </a:lnSpc>
              <a:spcBef>
                <a:spcPts val="1385"/>
              </a:spcBef>
            </a:pPr>
            <a:r>
              <a:rPr sz="1650" dirty="0">
                <a:solidFill>
                  <a:srgbClr val="214760"/>
                </a:solidFill>
                <a:latin typeface="Arial"/>
                <a:cs typeface="Arial"/>
              </a:rPr>
              <a:t>владельцы автомобилей требуют расширять</a:t>
            </a:r>
            <a:endParaRPr sz="1650">
              <a:latin typeface="Arial"/>
              <a:cs typeface="Arial"/>
            </a:endParaRPr>
          </a:p>
          <a:p>
            <a:pPr marL="43180" marR="35560" algn="ctr">
              <a:lnSpc>
                <a:spcPts val="1680"/>
              </a:lnSpc>
              <a:spcBef>
                <a:spcPts val="15"/>
              </a:spcBef>
            </a:pPr>
            <a:r>
              <a:rPr sz="1650" dirty="0">
                <a:solidFill>
                  <a:srgbClr val="214760"/>
                </a:solidFill>
                <a:latin typeface="Arial"/>
                <a:cs typeface="Arial"/>
              </a:rPr>
              <a:t>и строить новые дороги</a:t>
            </a:r>
            <a:endParaRPr sz="1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80990" y="7677645"/>
            <a:ext cx="1719580" cy="1631314"/>
          </a:xfrm>
          <a:prstGeom prst="rect">
            <a:avLst/>
          </a:prstGeom>
          <a:solidFill>
            <a:srgbClr val="F9DB9B"/>
          </a:solidFill>
        </p:spPr>
        <p:txBody>
          <a:bodyPr vert="horz" wrap="square" lIns="0" tIns="62230" rIns="0" bIns="0" rtlCol="0">
            <a:spAutoFit/>
          </a:bodyPr>
          <a:lstStyle/>
          <a:p>
            <a:pPr marL="11430" marR="5080" algn="ctr">
              <a:lnSpc>
                <a:spcPts val="1680"/>
              </a:lnSpc>
              <a:spcBef>
                <a:spcPts val="490"/>
              </a:spcBef>
            </a:pPr>
            <a:r>
              <a:rPr sz="1650" dirty="0">
                <a:solidFill>
                  <a:srgbClr val="BF1E2D"/>
                </a:solidFill>
                <a:latin typeface="Arial"/>
                <a:cs typeface="Arial"/>
              </a:rPr>
              <a:t>цена земли повышается, владельцы требуют перезонировать землю под жилую застройку</a:t>
            </a:r>
            <a:endParaRPr sz="1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19133" y="7677645"/>
            <a:ext cx="1719580" cy="1380506"/>
          </a:xfrm>
          <a:prstGeom prst="rect">
            <a:avLst/>
          </a:prstGeom>
          <a:solidFill>
            <a:srgbClr val="F9DB9B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9685" marR="11430" indent="635" algn="ctr">
              <a:lnSpc>
                <a:spcPts val="1680"/>
              </a:lnSpc>
              <a:spcBef>
                <a:spcPts val="5"/>
              </a:spcBef>
            </a:pPr>
            <a:r>
              <a:rPr sz="1650" dirty="0">
                <a:solidFill>
                  <a:srgbClr val="BF1E2D"/>
                </a:solidFill>
                <a:latin typeface="Arial"/>
                <a:cs typeface="Arial"/>
              </a:rPr>
              <a:t>под давлением собственников земли и политиков земля перезонируется</a:t>
            </a:r>
            <a:endParaRPr sz="1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19133" y="2785465"/>
            <a:ext cx="1719580" cy="1485663"/>
          </a:xfrm>
          <a:prstGeom prst="rect">
            <a:avLst/>
          </a:prstGeom>
          <a:solidFill>
            <a:srgbClr val="F9DB9B"/>
          </a:solidFill>
        </p:spPr>
        <p:txBody>
          <a:bodyPr vert="horz" wrap="square" lIns="0" tIns="175895" rIns="0" bIns="0" rtlCol="0">
            <a:spAutoFit/>
          </a:bodyPr>
          <a:lstStyle/>
          <a:p>
            <a:pPr marL="107314" marR="97790" algn="ctr">
              <a:lnSpc>
                <a:spcPts val="1680"/>
              </a:lnSpc>
              <a:spcBef>
                <a:spcPts val="1385"/>
              </a:spcBef>
            </a:pPr>
            <a:r>
              <a:rPr sz="1650" dirty="0">
                <a:solidFill>
                  <a:srgbClr val="BF1E2D"/>
                </a:solidFill>
                <a:latin typeface="Arial"/>
                <a:cs typeface="Arial"/>
              </a:rPr>
              <a:t>строятся новые жилые районы, </a:t>
            </a:r>
            <a:r>
              <a:rPr sz="1650" dirty="0" err="1">
                <a:solidFill>
                  <a:srgbClr val="BF1E2D"/>
                </a:solidFill>
                <a:latin typeface="Arial"/>
                <a:cs typeface="Arial"/>
              </a:rPr>
              <a:t>люди</a:t>
            </a:r>
            <a:r>
              <a:rPr sz="1650" dirty="0">
                <a:solidFill>
                  <a:srgbClr val="BF1E2D"/>
                </a:solidFill>
                <a:latin typeface="Arial"/>
                <a:cs typeface="Arial"/>
              </a:rPr>
              <a:t> </a:t>
            </a:r>
            <a:r>
              <a:rPr sz="1650" dirty="0" err="1">
                <a:solidFill>
                  <a:srgbClr val="BF1E2D"/>
                </a:solidFill>
                <a:latin typeface="Arial"/>
                <a:cs typeface="Arial"/>
              </a:rPr>
              <a:t>пере</a:t>
            </a:r>
            <a:r>
              <a:rPr lang="ru-RU" sz="1650" dirty="0" err="1">
                <a:solidFill>
                  <a:srgbClr val="BF1E2D"/>
                </a:solidFill>
                <a:latin typeface="Arial"/>
                <a:cs typeface="Arial"/>
              </a:rPr>
              <a:t>езжают</a:t>
            </a:r>
            <a:endParaRPr sz="1650" dirty="0">
              <a:latin typeface="Arial"/>
              <a:cs typeface="Arial"/>
            </a:endParaRPr>
          </a:p>
          <a:p>
            <a:pPr marL="3175" algn="ctr">
              <a:lnSpc>
                <a:spcPts val="1680"/>
              </a:lnSpc>
              <a:spcBef>
                <a:spcPts val="15"/>
              </a:spcBef>
            </a:pPr>
            <a:r>
              <a:rPr sz="1650" dirty="0">
                <a:solidFill>
                  <a:srgbClr val="BF1E2D"/>
                </a:solidFill>
                <a:latin typeface="Arial"/>
                <a:cs typeface="Arial"/>
              </a:rPr>
              <a:t>в более дешевое жилье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80990" y="2785465"/>
            <a:ext cx="1719580" cy="1539524"/>
          </a:xfrm>
          <a:prstGeom prst="rect">
            <a:avLst/>
          </a:prstGeom>
          <a:solidFill>
            <a:srgbClr val="F9DB9B"/>
          </a:solidFill>
        </p:spPr>
        <p:txBody>
          <a:bodyPr vert="horz" wrap="square" lIns="0" tIns="102235" rIns="0" bIns="0" rtlCol="0">
            <a:spAutoFit/>
          </a:bodyPr>
          <a:lstStyle/>
          <a:p>
            <a:pPr marL="233679" marR="224790" indent="-635" algn="ctr">
              <a:lnSpc>
                <a:spcPts val="1400"/>
              </a:lnSpc>
              <a:spcBef>
                <a:spcPts val="805"/>
              </a:spcBef>
            </a:pPr>
            <a:r>
              <a:rPr sz="1400" dirty="0">
                <a:solidFill>
                  <a:srgbClr val="BF1E2D"/>
                </a:solidFill>
                <a:latin typeface="Arial"/>
                <a:cs typeface="Arial"/>
              </a:rPr>
              <a:t>большее число жителей периферийных территорий образуют</a:t>
            </a:r>
            <a:endParaRPr sz="1400">
              <a:latin typeface="Arial"/>
              <a:cs typeface="Arial"/>
            </a:endParaRPr>
          </a:p>
          <a:p>
            <a:pPr marL="164465" marR="155575" algn="ctr">
              <a:lnSpc>
                <a:spcPts val="1400"/>
              </a:lnSpc>
              <a:spcBef>
                <a:spcPts val="15"/>
              </a:spcBef>
            </a:pPr>
            <a:r>
              <a:rPr sz="1400" dirty="0">
                <a:solidFill>
                  <a:srgbClr val="BF1E2D"/>
                </a:solidFill>
                <a:latin typeface="Arial"/>
                <a:cs typeface="Arial"/>
              </a:rPr>
              <a:t>дополнительные транспортные потоки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06437" y="4786189"/>
            <a:ext cx="1932305" cy="367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50" b="1" dirty="0">
                <a:solidFill>
                  <a:srgbClr val="DAA767"/>
                </a:solidFill>
                <a:latin typeface="Arial"/>
                <a:cs typeface="Arial"/>
              </a:rPr>
              <a:t>зонирование</a:t>
            </a:r>
            <a:endParaRPr sz="22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04210" y="4786189"/>
            <a:ext cx="1522730" cy="367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50" b="1" dirty="0">
                <a:solidFill>
                  <a:srgbClr val="FFFFFF"/>
                </a:solidFill>
                <a:latin typeface="Arial"/>
                <a:cs typeface="Arial"/>
              </a:rPr>
              <a:t>транспорт</a:t>
            </a:r>
            <a:endParaRPr sz="22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06437" y="5503062"/>
            <a:ext cx="4022725" cy="13081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90"/>
              </a:spcBef>
            </a:pPr>
            <a:r>
              <a:rPr sz="1650" dirty="0">
                <a:solidFill>
                  <a:srgbClr val="231F20"/>
                </a:solidFill>
                <a:latin typeface="Arial"/>
                <a:cs typeface="Arial"/>
              </a:rPr>
              <a:t>Порочный круг взаимного влияния ошибок в функциональном зонировании и </a:t>
            </a:r>
            <a:r>
              <a:rPr sz="1650" dirty="0" err="1">
                <a:solidFill>
                  <a:srgbClr val="231F20"/>
                </a:solidFill>
                <a:latin typeface="Arial"/>
                <a:cs typeface="Arial"/>
              </a:rPr>
              <a:t>развити</a:t>
            </a:r>
            <a:r>
              <a:rPr lang="ru-RU" sz="165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650" dirty="0">
                <a:solidFill>
                  <a:srgbClr val="231F20"/>
                </a:solidFill>
                <a:latin typeface="Arial"/>
                <a:cs typeface="Arial"/>
              </a:rPr>
              <a:t> транспортной инфраструктуры приводит </a:t>
            </a:r>
            <a:r>
              <a:rPr sz="1650" b="1" dirty="0">
                <a:solidFill>
                  <a:srgbClr val="DAA767"/>
                </a:solidFill>
                <a:latin typeface="Arial"/>
                <a:cs typeface="Arial"/>
              </a:rPr>
              <a:t>к возврату к исходным проблемам и </a:t>
            </a:r>
            <a:r>
              <a:rPr sz="1650" b="1" dirty="0" err="1">
                <a:solidFill>
                  <a:srgbClr val="DAA767"/>
                </a:solidFill>
                <a:latin typeface="Arial"/>
                <a:cs typeface="Arial"/>
              </a:rPr>
              <a:t>их</a:t>
            </a:r>
            <a:r>
              <a:rPr sz="1650" b="1" dirty="0">
                <a:solidFill>
                  <a:srgbClr val="DAA767"/>
                </a:solidFill>
                <a:latin typeface="Arial"/>
                <a:cs typeface="Arial"/>
              </a:rPr>
              <a:t> </a:t>
            </a:r>
            <a:r>
              <a:rPr sz="1650" b="1" dirty="0" err="1">
                <a:solidFill>
                  <a:srgbClr val="DAA767"/>
                </a:solidFill>
                <a:latin typeface="Arial"/>
                <a:cs typeface="Arial"/>
              </a:rPr>
              <a:t>усилени</a:t>
            </a:r>
            <a:r>
              <a:rPr lang="ru-RU" sz="1650" b="1" dirty="0">
                <a:solidFill>
                  <a:srgbClr val="DAA767"/>
                </a:solidFill>
                <a:latin typeface="Arial"/>
                <a:cs typeface="Arial"/>
              </a:rPr>
              <a:t>ю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38032" y="1408760"/>
            <a:ext cx="12425426" cy="985526"/>
          </a:xfrm>
          <a:prstGeom prst="rect">
            <a:avLst/>
          </a:prstGeom>
          <a:ln w="35623">
            <a:solidFill>
              <a:srgbClr val="2D5B72"/>
            </a:solidFill>
          </a:ln>
        </p:spPr>
        <p:txBody>
          <a:bodyPr vert="horz" wrap="square" lIns="0" tIns="125095" rIns="0" bIns="0" rtlCol="0">
            <a:spAutoFit/>
          </a:bodyPr>
          <a:lstStyle/>
          <a:p>
            <a:pPr marL="186055" marR="1374140">
              <a:lnSpc>
                <a:spcPts val="2240"/>
              </a:lnSpc>
              <a:spcBef>
                <a:spcPts val="985"/>
              </a:spcBef>
            </a:pPr>
            <a:r>
              <a:rPr sz="2250" b="1" dirty="0">
                <a:solidFill>
                  <a:srgbClr val="2D5B72"/>
                </a:solidFill>
                <a:latin typeface="Arial"/>
                <a:cs typeface="Arial"/>
              </a:rPr>
              <a:t>Для выхода из замкнутого цикла догоняющего развития инфраструктуры необходимо стремление к компактной планировочной структуре города</a:t>
            </a:r>
            <a:endParaRPr sz="2250" dirty="0">
              <a:latin typeface="Arial"/>
              <a:cs typeface="Arial"/>
            </a:endParaRPr>
          </a:p>
          <a:p>
            <a:pPr marL="186055">
              <a:lnSpc>
                <a:spcPts val="2250"/>
              </a:lnSpc>
            </a:pPr>
            <a:r>
              <a:rPr sz="2250" b="1" dirty="0">
                <a:solidFill>
                  <a:srgbClr val="2D5B72"/>
                </a:solidFill>
                <a:latin typeface="Arial"/>
                <a:cs typeface="Arial"/>
              </a:rPr>
              <a:t>и развития системы общественного транспорта</a:t>
            </a:r>
            <a:endParaRPr sz="2250" dirty="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079995" y="1390955"/>
            <a:ext cx="1057910" cy="1104900"/>
            <a:chOff x="1079995" y="1390955"/>
            <a:chExt cx="1057910" cy="1104900"/>
          </a:xfrm>
        </p:grpSpPr>
        <p:sp>
          <p:nvSpPr>
            <p:cNvPr id="40" name="object 40"/>
            <p:cNvSpPr/>
            <p:nvPr/>
          </p:nvSpPr>
          <p:spPr>
            <a:xfrm>
              <a:off x="1079995" y="1390955"/>
              <a:ext cx="1057910" cy="1104900"/>
            </a:xfrm>
            <a:custGeom>
              <a:avLst/>
              <a:gdLst/>
              <a:ahLst/>
              <a:cxnLst/>
              <a:rect l="l" t="t" r="r" b="b"/>
              <a:pathLst>
                <a:path w="1057910" h="1104900">
                  <a:moveTo>
                    <a:pt x="1057427" y="0"/>
                  </a:moveTo>
                  <a:lnTo>
                    <a:pt x="0" y="0"/>
                  </a:lnTo>
                  <a:lnTo>
                    <a:pt x="0" y="1104366"/>
                  </a:lnTo>
                  <a:lnTo>
                    <a:pt x="1057427" y="1104366"/>
                  </a:lnTo>
                  <a:lnTo>
                    <a:pt x="1057427" y="0"/>
                  </a:lnTo>
                  <a:close/>
                </a:path>
              </a:pathLst>
            </a:custGeom>
            <a:solidFill>
              <a:srgbClr val="2D5B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01038" y="1832652"/>
              <a:ext cx="12700" cy="240029"/>
            </a:xfrm>
            <a:custGeom>
              <a:avLst/>
              <a:gdLst/>
              <a:ahLst/>
              <a:cxnLst/>
              <a:rect l="l" t="t" r="r" b="b"/>
              <a:pathLst>
                <a:path w="12700" h="240030">
                  <a:moveTo>
                    <a:pt x="9677" y="0"/>
                  </a:moveTo>
                  <a:lnTo>
                    <a:pt x="2793" y="0"/>
                  </a:lnTo>
                  <a:lnTo>
                    <a:pt x="0" y="2793"/>
                  </a:lnTo>
                  <a:lnTo>
                    <a:pt x="0" y="236880"/>
                  </a:lnTo>
                  <a:lnTo>
                    <a:pt x="2793" y="239674"/>
                  </a:lnTo>
                  <a:lnTo>
                    <a:pt x="6235" y="239674"/>
                  </a:lnTo>
                  <a:lnTo>
                    <a:pt x="9677" y="239674"/>
                  </a:lnTo>
                  <a:lnTo>
                    <a:pt x="12471" y="236880"/>
                  </a:lnTo>
                  <a:lnTo>
                    <a:pt x="12471" y="2793"/>
                  </a:lnTo>
                  <a:lnTo>
                    <a:pt x="9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01038" y="1832652"/>
              <a:ext cx="12700" cy="240029"/>
            </a:xfrm>
            <a:custGeom>
              <a:avLst/>
              <a:gdLst/>
              <a:ahLst/>
              <a:cxnLst/>
              <a:rect l="l" t="t" r="r" b="b"/>
              <a:pathLst>
                <a:path w="12700" h="240030">
                  <a:moveTo>
                    <a:pt x="6235" y="239674"/>
                  </a:moveTo>
                  <a:lnTo>
                    <a:pt x="2793" y="239674"/>
                  </a:lnTo>
                  <a:lnTo>
                    <a:pt x="0" y="236880"/>
                  </a:lnTo>
                  <a:lnTo>
                    <a:pt x="0" y="233438"/>
                  </a:lnTo>
                  <a:lnTo>
                    <a:pt x="0" y="6235"/>
                  </a:lnTo>
                  <a:lnTo>
                    <a:pt x="0" y="2793"/>
                  </a:lnTo>
                  <a:lnTo>
                    <a:pt x="2793" y="0"/>
                  </a:lnTo>
                  <a:lnTo>
                    <a:pt x="6235" y="0"/>
                  </a:lnTo>
                  <a:lnTo>
                    <a:pt x="9677" y="0"/>
                  </a:lnTo>
                  <a:lnTo>
                    <a:pt x="12471" y="2793"/>
                  </a:lnTo>
                  <a:lnTo>
                    <a:pt x="12471" y="6235"/>
                  </a:lnTo>
                  <a:lnTo>
                    <a:pt x="12471" y="233438"/>
                  </a:lnTo>
                  <a:lnTo>
                    <a:pt x="12471" y="236880"/>
                  </a:lnTo>
                  <a:lnTo>
                    <a:pt x="9677" y="239674"/>
                  </a:lnTo>
                  <a:lnTo>
                    <a:pt x="6235" y="239674"/>
                  </a:lnTo>
                  <a:close/>
                </a:path>
              </a:pathLst>
            </a:custGeom>
            <a:ln w="337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01038" y="2132356"/>
              <a:ext cx="12700" cy="26670"/>
            </a:xfrm>
            <a:custGeom>
              <a:avLst/>
              <a:gdLst/>
              <a:ahLst/>
              <a:cxnLst/>
              <a:rect l="l" t="t" r="r" b="b"/>
              <a:pathLst>
                <a:path w="12700" h="26669">
                  <a:moveTo>
                    <a:pt x="9677" y="0"/>
                  </a:moveTo>
                  <a:lnTo>
                    <a:pt x="2793" y="0"/>
                  </a:lnTo>
                  <a:lnTo>
                    <a:pt x="0" y="2793"/>
                  </a:lnTo>
                  <a:lnTo>
                    <a:pt x="0" y="23660"/>
                  </a:lnTo>
                  <a:lnTo>
                    <a:pt x="2793" y="26454"/>
                  </a:lnTo>
                  <a:lnTo>
                    <a:pt x="6235" y="26454"/>
                  </a:lnTo>
                  <a:lnTo>
                    <a:pt x="9677" y="26454"/>
                  </a:lnTo>
                  <a:lnTo>
                    <a:pt x="12471" y="23660"/>
                  </a:lnTo>
                  <a:lnTo>
                    <a:pt x="12471" y="2793"/>
                  </a:lnTo>
                  <a:lnTo>
                    <a:pt x="9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01038" y="2132356"/>
              <a:ext cx="12700" cy="26670"/>
            </a:xfrm>
            <a:custGeom>
              <a:avLst/>
              <a:gdLst/>
              <a:ahLst/>
              <a:cxnLst/>
              <a:rect l="l" t="t" r="r" b="b"/>
              <a:pathLst>
                <a:path w="12700" h="26669">
                  <a:moveTo>
                    <a:pt x="6235" y="26454"/>
                  </a:moveTo>
                  <a:lnTo>
                    <a:pt x="2793" y="26454"/>
                  </a:lnTo>
                  <a:lnTo>
                    <a:pt x="0" y="23660"/>
                  </a:lnTo>
                  <a:lnTo>
                    <a:pt x="0" y="20218"/>
                  </a:lnTo>
                  <a:lnTo>
                    <a:pt x="0" y="6235"/>
                  </a:lnTo>
                  <a:lnTo>
                    <a:pt x="0" y="2793"/>
                  </a:lnTo>
                  <a:lnTo>
                    <a:pt x="2793" y="0"/>
                  </a:lnTo>
                  <a:lnTo>
                    <a:pt x="6235" y="0"/>
                  </a:lnTo>
                  <a:lnTo>
                    <a:pt x="9677" y="0"/>
                  </a:lnTo>
                  <a:lnTo>
                    <a:pt x="12471" y="2793"/>
                  </a:lnTo>
                  <a:lnTo>
                    <a:pt x="12471" y="6235"/>
                  </a:lnTo>
                  <a:lnTo>
                    <a:pt x="12471" y="20218"/>
                  </a:lnTo>
                  <a:lnTo>
                    <a:pt x="12471" y="23660"/>
                  </a:lnTo>
                  <a:lnTo>
                    <a:pt x="9677" y="26454"/>
                  </a:lnTo>
                  <a:lnTo>
                    <a:pt x="6235" y="26454"/>
                  </a:lnTo>
                  <a:close/>
                </a:path>
              </a:pathLst>
            </a:custGeom>
            <a:ln w="337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72050" y="1654495"/>
              <a:ext cx="656590" cy="577850"/>
            </a:xfrm>
            <a:custGeom>
              <a:avLst/>
              <a:gdLst/>
              <a:ahLst/>
              <a:cxnLst/>
              <a:rect l="l" t="t" r="r" b="b"/>
              <a:pathLst>
                <a:path w="656589" h="577850">
                  <a:moveTo>
                    <a:pt x="298440" y="17094"/>
                  </a:moveTo>
                  <a:lnTo>
                    <a:pt x="4638" y="525983"/>
                  </a:lnTo>
                  <a:lnTo>
                    <a:pt x="1159" y="534343"/>
                  </a:lnTo>
                  <a:lnTo>
                    <a:pt x="0" y="543088"/>
                  </a:lnTo>
                  <a:lnTo>
                    <a:pt x="1159" y="551831"/>
                  </a:lnTo>
                  <a:lnTo>
                    <a:pt x="34255" y="577291"/>
                  </a:lnTo>
                  <a:lnTo>
                    <a:pt x="621871" y="577291"/>
                  </a:lnTo>
                  <a:lnTo>
                    <a:pt x="630849" y="576125"/>
                  </a:lnTo>
                  <a:lnTo>
                    <a:pt x="639003" y="572757"/>
                  </a:lnTo>
                  <a:lnTo>
                    <a:pt x="645995" y="567379"/>
                  </a:lnTo>
                  <a:lnTo>
                    <a:pt x="647949" y="564819"/>
                  </a:lnTo>
                  <a:lnTo>
                    <a:pt x="26393" y="564819"/>
                  </a:lnTo>
                  <a:lnTo>
                    <a:pt x="19370" y="560755"/>
                  </a:lnTo>
                  <a:lnTo>
                    <a:pt x="11509" y="547154"/>
                  </a:lnTo>
                  <a:lnTo>
                    <a:pt x="11509" y="539026"/>
                  </a:lnTo>
                  <a:lnTo>
                    <a:pt x="311046" y="20218"/>
                  </a:lnTo>
                  <a:lnTo>
                    <a:pt x="303837" y="20218"/>
                  </a:lnTo>
                  <a:lnTo>
                    <a:pt x="298440" y="17094"/>
                  </a:lnTo>
                  <a:close/>
                </a:path>
                <a:path w="656589" h="577850">
                  <a:moveTo>
                    <a:pt x="354149" y="12471"/>
                  </a:moveTo>
                  <a:lnTo>
                    <a:pt x="335918" y="12471"/>
                  </a:lnTo>
                  <a:lnTo>
                    <a:pt x="342953" y="16535"/>
                  </a:lnTo>
                  <a:lnTo>
                    <a:pt x="644617" y="539026"/>
                  </a:lnTo>
                  <a:lnTo>
                    <a:pt x="644617" y="547154"/>
                  </a:lnTo>
                  <a:lnTo>
                    <a:pt x="636755" y="560755"/>
                  </a:lnTo>
                  <a:lnTo>
                    <a:pt x="629719" y="564819"/>
                  </a:lnTo>
                  <a:lnTo>
                    <a:pt x="647949" y="564819"/>
                  </a:lnTo>
                  <a:lnTo>
                    <a:pt x="651487" y="560184"/>
                  </a:lnTo>
                  <a:lnTo>
                    <a:pt x="654966" y="551829"/>
                  </a:lnTo>
                  <a:lnTo>
                    <a:pt x="656126" y="543083"/>
                  </a:lnTo>
                  <a:lnTo>
                    <a:pt x="654966" y="534338"/>
                  </a:lnTo>
                  <a:lnTo>
                    <a:pt x="651487" y="525983"/>
                  </a:lnTo>
                  <a:lnTo>
                    <a:pt x="357685" y="17094"/>
                  </a:lnTo>
                  <a:lnTo>
                    <a:pt x="354149" y="12471"/>
                  </a:lnTo>
                  <a:close/>
                </a:path>
                <a:path w="656589" h="577850">
                  <a:moveTo>
                    <a:pt x="328056" y="0"/>
                  </a:moveTo>
                  <a:lnTo>
                    <a:pt x="319085" y="1165"/>
                  </a:lnTo>
                  <a:lnTo>
                    <a:pt x="310934" y="4532"/>
                  </a:lnTo>
                  <a:lnTo>
                    <a:pt x="303939" y="9906"/>
                  </a:lnTo>
                  <a:lnTo>
                    <a:pt x="298440" y="17094"/>
                  </a:lnTo>
                  <a:lnTo>
                    <a:pt x="303837" y="20218"/>
                  </a:lnTo>
                  <a:lnTo>
                    <a:pt x="311046" y="20218"/>
                  </a:lnTo>
                  <a:lnTo>
                    <a:pt x="313172" y="16535"/>
                  </a:lnTo>
                  <a:lnTo>
                    <a:pt x="320208" y="12471"/>
                  </a:lnTo>
                  <a:lnTo>
                    <a:pt x="354149" y="12471"/>
                  </a:lnTo>
                  <a:lnTo>
                    <a:pt x="352186" y="9906"/>
                  </a:lnTo>
                  <a:lnTo>
                    <a:pt x="345190" y="4532"/>
                  </a:lnTo>
                  <a:lnTo>
                    <a:pt x="337035" y="1165"/>
                  </a:lnTo>
                  <a:lnTo>
                    <a:pt x="328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72050" y="1654495"/>
              <a:ext cx="656590" cy="577850"/>
            </a:xfrm>
            <a:custGeom>
              <a:avLst/>
              <a:gdLst/>
              <a:ahLst/>
              <a:cxnLst/>
              <a:rect l="l" t="t" r="r" b="b"/>
              <a:pathLst>
                <a:path w="656589" h="577850">
                  <a:moveTo>
                    <a:pt x="621871" y="577291"/>
                  </a:moveTo>
                  <a:lnTo>
                    <a:pt x="34255" y="577291"/>
                  </a:lnTo>
                  <a:lnTo>
                    <a:pt x="25276" y="576125"/>
                  </a:lnTo>
                  <a:lnTo>
                    <a:pt x="0" y="543088"/>
                  </a:lnTo>
                  <a:lnTo>
                    <a:pt x="1159" y="534343"/>
                  </a:lnTo>
                  <a:lnTo>
                    <a:pt x="4638" y="525983"/>
                  </a:lnTo>
                  <a:lnTo>
                    <a:pt x="298440" y="17094"/>
                  </a:lnTo>
                  <a:lnTo>
                    <a:pt x="303837" y="20218"/>
                  </a:lnTo>
                  <a:lnTo>
                    <a:pt x="298440" y="17094"/>
                  </a:lnTo>
                  <a:lnTo>
                    <a:pt x="303939" y="9906"/>
                  </a:lnTo>
                  <a:lnTo>
                    <a:pt x="310934" y="4532"/>
                  </a:lnTo>
                  <a:lnTo>
                    <a:pt x="319085" y="1165"/>
                  </a:lnTo>
                  <a:lnTo>
                    <a:pt x="328056" y="0"/>
                  </a:lnTo>
                  <a:lnTo>
                    <a:pt x="337035" y="1165"/>
                  </a:lnTo>
                  <a:lnTo>
                    <a:pt x="651487" y="525983"/>
                  </a:lnTo>
                  <a:lnTo>
                    <a:pt x="656126" y="543083"/>
                  </a:lnTo>
                  <a:lnTo>
                    <a:pt x="654966" y="551829"/>
                  </a:lnTo>
                  <a:lnTo>
                    <a:pt x="651487" y="560184"/>
                  </a:lnTo>
                  <a:lnTo>
                    <a:pt x="645995" y="567379"/>
                  </a:lnTo>
                  <a:lnTo>
                    <a:pt x="639003" y="572757"/>
                  </a:lnTo>
                  <a:lnTo>
                    <a:pt x="630849" y="576125"/>
                  </a:lnTo>
                  <a:lnTo>
                    <a:pt x="621871" y="577291"/>
                  </a:lnTo>
                  <a:close/>
                </a:path>
                <a:path w="656589" h="577850">
                  <a:moveTo>
                    <a:pt x="328056" y="12471"/>
                  </a:moveTo>
                  <a:lnTo>
                    <a:pt x="320208" y="12471"/>
                  </a:lnTo>
                  <a:lnTo>
                    <a:pt x="313172" y="16535"/>
                  </a:lnTo>
                  <a:lnTo>
                    <a:pt x="309248" y="23329"/>
                  </a:lnTo>
                  <a:lnTo>
                    <a:pt x="15433" y="532231"/>
                  </a:lnTo>
                  <a:lnTo>
                    <a:pt x="11509" y="539026"/>
                  </a:lnTo>
                  <a:lnTo>
                    <a:pt x="11509" y="547154"/>
                  </a:lnTo>
                  <a:lnTo>
                    <a:pt x="15433" y="553948"/>
                  </a:lnTo>
                  <a:lnTo>
                    <a:pt x="19370" y="560755"/>
                  </a:lnTo>
                  <a:lnTo>
                    <a:pt x="26393" y="564819"/>
                  </a:lnTo>
                  <a:lnTo>
                    <a:pt x="34255" y="564819"/>
                  </a:lnTo>
                  <a:lnTo>
                    <a:pt x="621871" y="564819"/>
                  </a:lnTo>
                  <a:lnTo>
                    <a:pt x="629719" y="564819"/>
                  </a:lnTo>
                  <a:lnTo>
                    <a:pt x="636755" y="560755"/>
                  </a:lnTo>
                  <a:lnTo>
                    <a:pt x="640692" y="553948"/>
                  </a:lnTo>
                  <a:lnTo>
                    <a:pt x="644617" y="547154"/>
                  </a:lnTo>
                  <a:lnTo>
                    <a:pt x="644617" y="539026"/>
                  </a:lnTo>
                  <a:lnTo>
                    <a:pt x="640692" y="532231"/>
                  </a:lnTo>
                  <a:lnTo>
                    <a:pt x="346878" y="23329"/>
                  </a:lnTo>
                  <a:lnTo>
                    <a:pt x="342953" y="16535"/>
                  </a:lnTo>
                  <a:lnTo>
                    <a:pt x="335918" y="12471"/>
                  </a:lnTo>
                  <a:lnTo>
                    <a:pt x="328056" y="12471"/>
                  </a:lnTo>
                  <a:close/>
                </a:path>
              </a:pathLst>
            </a:custGeom>
            <a:ln w="337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828055" y="9673298"/>
            <a:ext cx="5165090" cy="31483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ts val="1230"/>
              </a:lnSpc>
              <a:spcBef>
                <a:spcPts val="55"/>
              </a:spcBef>
            </a:pPr>
            <a:r>
              <a:rPr sz="1050" dirty="0">
                <a:solidFill>
                  <a:srgbClr val="808285"/>
                </a:solidFill>
                <a:latin typeface="Arial"/>
                <a:cs typeface="Arial"/>
              </a:rPr>
              <a:t>* Исследование Высшей Школы Урбанистики (ВШУ) - «Планирование разрастания. Пространственная политика городов России» 2021 год</a:t>
            </a:r>
            <a:endParaRPr sz="1050">
              <a:latin typeface="Arial"/>
              <a:cs typeface="Arial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703975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ТРАНСПОРТНЫЕ ПРОБЛЕМЫ</a:t>
            </a:r>
          </a:p>
          <a:p>
            <a:pPr marL="12700">
              <a:lnSpc>
                <a:spcPct val="100000"/>
              </a:lnSpc>
            </a:pPr>
            <a:r>
              <a:rPr dirty="0"/>
              <a:t>В ГОРОДСКИХ АГЛОМЕРАЦИЯХ РОССИИ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0319" y="8405417"/>
            <a:ext cx="3781675" cy="882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99895">
              <a:lnSpc>
                <a:spcPct val="131900"/>
              </a:lnSpc>
              <a:spcBef>
                <a:spcPts val="95"/>
              </a:spcBef>
            </a:pP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Площадь застройки </a:t>
            </a:r>
          </a:p>
          <a:p>
            <a:pPr marL="12700" marR="1699895">
              <a:lnSpc>
                <a:spcPct val="131900"/>
              </a:lnSpc>
              <a:spcBef>
                <a:spcPts val="95"/>
              </a:spcBef>
            </a:pP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Площадь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 УДС</a:t>
            </a:r>
            <a:endParaRPr sz="1100" dirty="0">
              <a:latin typeface="Arial"/>
              <a:cs typeface="Arial"/>
            </a:endParaRPr>
          </a:p>
          <a:p>
            <a:pPr marL="12700" marR="5080">
              <a:lnSpc>
                <a:spcPts val="1200"/>
              </a:lnSpc>
              <a:spcBef>
                <a:spcPts val="800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Существенный разрыв </a:t>
            </a:r>
            <a:r>
              <a:rPr sz="1100" dirty="0" err="1">
                <a:solidFill>
                  <a:srgbClr val="231F20"/>
                </a:solidFill>
                <a:latin typeface="Arial"/>
                <a:cs typeface="Arial"/>
              </a:rPr>
              <a:t>между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градостроительным развитием и </a:t>
            </a:r>
            <a:r>
              <a:rPr sz="1100" dirty="0" err="1">
                <a:solidFill>
                  <a:srgbClr val="231F20"/>
                </a:solidFill>
                <a:latin typeface="Arial"/>
                <a:cs typeface="Arial"/>
              </a:rPr>
              <a:t>развитием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улично-дорожной сети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1790" y="3984473"/>
            <a:ext cx="3964304" cy="3627120"/>
            <a:chOff x="1031790" y="3984473"/>
            <a:chExt cx="3964304" cy="3627120"/>
          </a:xfrm>
        </p:grpSpPr>
        <p:sp>
          <p:nvSpPr>
            <p:cNvPr id="5" name="object 5"/>
            <p:cNvSpPr/>
            <p:nvPr/>
          </p:nvSpPr>
          <p:spPr>
            <a:xfrm>
              <a:off x="1035918" y="7407283"/>
              <a:ext cx="419734" cy="200660"/>
            </a:xfrm>
            <a:custGeom>
              <a:avLst/>
              <a:gdLst/>
              <a:ahLst/>
              <a:cxnLst/>
              <a:rect l="l" t="t" r="r" b="b"/>
              <a:pathLst>
                <a:path w="419734" h="200659">
                  <a:moveTo>
                    <a:pt x="16100" y="168935"/>
                  </a:moveTo>
                  <a:lnTo>
                    <a:pt x="0" y="200142"/>
                  </a:lnTo>
                </a:path>
                <a:path w="419734" h="200659">
                  <a:moveTo>
                    <a:pt x="93781" y="140956"/>
                  </a:moveTo>
                  <a:lnTo>
                    <a:pt x="76199" y="175034"/>
                  </a:lnTo>
                </a:path>
                <a:path w="419734" h="200659">
                  <a:moveTo>
                    <a:pt x="171446" y="112982"/>
                  </a:moveTo>
                  <a:lnTo>
                    <a:pt x="151824" y="151016"/>
                  </a:lnTo>
                </a:path>
                <a:path w="419734" h="200659">
                  <a:moveTo>
                    <a:pt x="252077" y="79286"/>
                  </a:moveTo>
                  <a:lnTo>
                    <a:pt x="227223" y="127460"/>
                  </a:lnTo>
                </a:path>
                <a:path w="419734" h="200659">
                  <a:moveTo>
                    <a:pt x="335775" y="39642"/>
                  </a:moveTo>
                  <a:lnTo>
                    <a:pt x="302189" y="104743"/>
                  </a:lnTo>
                </a:path>
                <a:path w="419734" h="200659">
                  <a:moveTo>
                    <a:pt x="419472" y="0"/>
                  </a:moveTo>
                  <a:lnTo>
                    <a:pt x="376859" y="82596"/>
                  </a:lnTo>
                </a:path>
              </a:pathLst>
            </a:custGeom>
            <a:ln w="8191">
              <a:solidFill>
                <a:srgbClr val="FFC2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2895" y="7124188"/>
              <a:ext cx="499983" cy="3485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25100" y="3988600"/>
              <a:ext cx="3067050" cy="3366770"/>
            </a:xfrm>
            <a:custGeom>
              <a:avLst/>
              <a:gdLst/>
              <a:ahLst/>
              <a:cxnLst/>
              <a:rect l="l" t="t" r="r" b="b"/>
              <a:pathLst>
                <a:path w="3067050" h="3366770">
                  <a:moveTo>
                    <a:pt x="150734" y="3074151"/>
                  </a:moveTo>
                  <a:lnTo>
                    <a:pt x="0" y="3366321"/>
                  </a:lnTo>
                </a:path>
                <a:path w="3067050" h="3366770">
                  <a:moveTo>
                    <a:pt x="247775" y="3008626"/>
                  </a:moveTo>
                  <a:lnTo>
                    <a:pt x="71740" y="3349834"/>
                  </a:lnTo>
                </a:path>
                <a:path w="3067050" h="3366770">
                  <a:moveTo>
                    <a:pt x="344832" y="2943091"/>
                  </a:moveTo>
                  <a:lnTo>
                    <a:pt x="142882" y="3334530"/>
                  </a:lnTo>
                </a:path>
                <a:path w="3067050" h="3366770">
                  <a:moveTo>
                    <a:pt x="441889" y="2877556"/>
                  </a:moveTo>
                  <a:lnTo>
                    <a:pt x="213539" y="3320166"/>
                  </a:lnTo>
                </a:path>
                <a:path w="3067050" h="3366770">
                  <a:moveTo>
                    <a:pt x="538926" y="2812035"/>
                  </a:moveTo>
                  <a:lnTo>
                    <a:pt x="283662" y="3306812"/>
                  </a:lnTo>
                </a:path>
                <a:path w="3067050" h="3366770">
                  <a:moveTo>
                    <a:pt x="639959" y="2738791"/>
                  </a:moveTo>
                  <a:lnTo>
                    <a:pt x="353239" y="3294540"/>
                  </a:lnTo>
                </a:path>
                <a:path w="3067050" h="3366770">
                  <a:moveTo>
                    <a:pt x="782131" y="2585810"/>
                  </a:moveTo>
                  <a:lnTo>
                    <a:pt x="422211" y="3283441"/>
                  </a:lnTo>
                </a:path>
                <a:path w="3067050" h="3366770">
                  <a:moveTo>
                    <a:pt x="924293" y="2432840"/>
                  </a:moveTo>
                  <a:lnTo>
                    <a:pt x="490522" y="3273620"/>
                  </a:lnTo>
                </a:path>
                <a:path w="3067050" h="3366770">
                  <a:moveTo>
                    <a:pt x="1066445" y="2279879"/>
                  </a:moveTo>
                  <a:lnTo>
                    <a:pt x="558103" y="3265196"/>
                  </a:lnTo>
                </a:path>
                <a:path w="3067050" h="3366770">
                  <a:moveTo>
                    <a:pt x="1208616" y="2126899"/>
                  </a:moveTo>
                  <a:lnTo>
                    <a:pt x="624902" y="3258310"/>
                  </a:lnTo>
                </a:path>
                <a:path w="3067050" h="3366770">
                  <a:moveTo>
                    <a:pt x="1380317" y="1916681"/>
                  </a:moveTo>
                  <a:lnTo>
                    <a:pt x="690858" y="3253058"/>
                  </a:lnTo>
                </a:path>
                <a:path w="3067050" h="3366770">
                  <a:moveTo>
                    <a:pt x="1656116" y="1504678"/>
                  </a:moveTo>
                  <a:lnTo>
                    <a:pt x="756797" y="3247834"/>
                  </a:lnTo>
                </a:path>
                <a:path w="3067050" h="3366770">
                  <a:moveTo>
                    <a:pt x="1947766" y="1061951"/>
                  </a:moveTo>
                  <a:lnTo>
                    <a:pt x="822727" y="3242611"/>
                  </a:lnTo>
                </a:path>
                <a:path w="3067050" h="3366770">
                  <a:moveTo>
                    <a:pt x="2202583" y="690629"/>
                  </a:moveTo>
                  <a:lnTo>
                    <a:pt x="888668" y="3237386"/>
                  </a:lnTo>
                </a:path>
                <a:path w="3067050" h="3366770">
                  <a:moveTo>
                    <a:pt x="2394918" y="440400"/>
                  </a:moveTo>
                  <a:lnTo>
                    <a:pt x="954607" y="3232162"/>
                  </a:lnTo>
                </a:path>
                <a:path w="3067050" h="3366770">
                  <a:moveTo>
                    <a:pt x="2541325" y="279201"/>
                  </a:moveTo>
                  <a:lnTo>
                    <a:pt x="1020538" y="3226939"/>
                  </a:lnTo>
                </a:path>
                <a:path w="3067050" h="3366770">
                  <a:moveTo>
                    <a:pt x="2659375" y="172976"/>
                  </a:moveTo>
                  <a:lnTo>
                    <a:pt x="1086344" y="3221976"/>
                  </a:lnTo>
                </a:path>
                <a:path w="3067050" h="3366770">
                  <a:moveTo>
                    <a:pt x="2759070" y="102327"/>
                  </a:moveTo>
                  <a:lnTo>
                    <a:pt x="1151784" y="3217723"/>
                  </a:lnTo>
                </a:path>
                <a:path w="3067050" h="3366770">
                  <a:moveTo>
                    <a:pt x="2846605" y="55222"/>
                  </a:moveTo>
                  <a:lnTo>
                    <a:pt x="1217212" y="3213470"/>
                  </a:lnTo>
                </a:path>
                <a:path w="3067050" h="3366770">
                  <a:moveTo>
                    <a:pt x="2925394" y="25096"/>
                  </a:moveTo>
                  <a:lnTo>
                    <a:pt x="1282652" y="3209217"/>
                  </a:lnTo>
                </a:path>
                <a:path w="3067050" h="3366770">
                  <a:moveTo>
                    <a:pt x="2997823" y="7297"/>
                  </a:moveTo>
                  <a:lnTo>
                    <a:pt x="1348092" y="3204963"/>
                  </a:lnTo>
                </a:path>
                <a:path w="3067050" h="3366770">
                  <a:moveTo>
                    <a:pt x="3064823" y="0"/>
                  </a:moveTo>
                  <a:lnTo>
                    <a:pt x="1413530" y="3200710"/>
                  </a:lnTo>
                </a:path>
                <a:path w="3067050" h="3366770">
                  <a:moveTo>
                    <a:pt x="3066396" y="119535"/>
                  </a:moveTo>
                  <a:lnTo>
                    <a:pt x="1478960" y="3196458"/>
                  </a:lnTo>
                </a:path>
                <a:path w="3067050" h="3366770">
                  <a:moveTo>
                    <a:pt x="3066465" y="241991"/>
                  </a:moveTo>
                  <a:lnTo>
                    <a:pt x="1544400" y="3192204"/>
                  </a:lnTo>
                </a:path>
                <a:path w="3067050" h="3366770">
                  <a:moveTo>
                    <a:pt x="3066470" y="364570"/>
                  </a:moveTo>
                  <a:lnTo>
                    <a:pt x="1609841" y="3187951"/>
                  </a:lnTo>
                </a:path>
                <a:path w="3067050" h="3366770">
                  <a:moveTo>
                    <a:pt x="3066476" y="487132"/>
                  </a:moveTo>
                  <a:lnTo>
                    <a:pt x="1675279" y="3183698"/>
                  </a:lnTo>
                </a:path>
                <a:path w="3067050" h="3366770">
                  <a:moveTo>
                    <a:pt x="3066481" y="609704"/>
                  </a:moveTo>
                  <a:lnTo>
                    <a:pt x="1740708" y="3179445"/>
                  </a:lnTo>
                </a:path>
                <a:path w="3067050" h="3366770">
                  <a:moveTo>
                    <a:pt x="3066486" y="732284"/>
                  </a:moveTo>
                  <a:lnTo>
                    <a:pt x="1806453" y="3174601"/>
                  </a:lnTo>
                </a:path>
                <a:path w="3067050" h="3366770">
                  <a:moveTo>
                    <a:pt x="3066491" y="854848"/>
                  </a:moveTo>
                  <a:lnTo>
                    <a:pt x="1872436" y="3169291"/>
                  </a:lnTo>
                </a:path>
                <a:path w="3067050" h="3366770">
                  <a:moveTo>
                    <a:pt x="3066497" y="977418"/>
                  </a:moveTo>
                  <a:lnTo>
                    <a:pt x="1938733" y="3163358"/>
                  </a:lnTo>
                </a:path>
                <a:path w="3067050" h="3366770">
                  <a:moveTo>
                    <a:pt x="3066502" y="1099997"/>
                  </a:moveTo>
                  <a:lnTo>
                    <a:pt x="2005443" y="3156643"/>
                  </a:lnTo>
                </a:path>
                <a:path w="3067050" h="3366770">
                  <a:moveTo>
                    <a:pt x="3066507" y="1222577"/>
                  </a:moveTo>
                  <a:lnTo>
                    <a:pt x="2072651" y="3148964"/>
                  </a:lnTo>
                </a:path>
                <a:path w="3067050" h="3366770">
                  <a:moveTo>
                    <a:pt x="3066512" y="1345132"/>
                  </a:moveTo>
                  <a:lnTo>
                    <a:pt x="2140319" y="3140368"/>
                  </a:lnTo>
                </a:path>
                <a:path w="3067050" h="3366770">
                  <a:moveTo>
                    <a:pt x="3066517" y="1467711"/>
                  </a:moveTo>
                  <a:lnTo>
                    <a:pt x="2208558" y="3130692"/>
                  </a:lnTo>
                </a:path>
                <a:path w="3067050" h="3366770">
                  <a:moveTo>
                    <a:pt x="3066523" y="1590290"/>
                  </a:moveTo>
                  <a:lnTo>
                    <a:pt x="2277045" y="3120532"/>
                  </a:lnTo>
                </a:path>
                <a:path w="3067050" h="3366770">
                  <a:moveTo>
                    <a:pt x="3066528" y="1712858"/>
                  </a:moveTo>
                  <a:lnTo>
                    <a:pt x="2345530" y="3110372"/>
                  </a:lnTo>
                </a:path>
                <a:path w="3067050" h="3366770">
                  <a:moveTo>
                    <a:pt x="3066533" y="1835425"/>
                  </a:moveTo>
                  <a:lnTo>
                    <a:pt x="2414090" y="3100054"/>
                  </a:lnTo>
                </a:path>
                <a:path w="3067050" h="3366770">
                  <a:moveTo>
                    <a:pt x="3066538" y="1958004"/>
                  </a:moveTo>
                  <a:lnTo>
                    <a:pt x="2483032" y="3089013"/>
                  </a:lnTo>
                </a:path>
                <a:path w="3067050" h="3366770">
                  <a:moveTo>
                    <a:pt x="3066543" y="2080583"/>
                  </a:moveTo>
                  <a:lnTo>
                    <a:pt x="2551974" y="3077971"/>
                  </a:lnTo>
                </a:path>
                <a:path w="3067050" h="3366770">
                  <a:moveTo>
                    <a:pt x="3066549" y="2203154"/>
                  </a:moveTo>
                  <a:lnTo>
                    <a:pt x="2620913" y="3066931"/>
                  </a:lnTo>
                </a:path>
                <a:path w="3067050" h="3366770">
                  <a:moveTo>
                    <a:pt x="3066554" y="2325718"/>
                  </a:moveTo>
                  <a:lnTo>
                    <a:pt x="2689845" y="3055892"/>
                  </a:lnTo>
                </a:path>
                <a:path w="3067050" h="3366770">
                  <a:moveTo>
                    <a:pt x="3066559" y="2448297"/>
                  </a:moveTo>
                  <a:lnTo>
                    <a:pt x="2758787" y="3044851"/>
                  </a:lnTo>
                </a:path>
                <a:path w="3067050" h="3366770">
                  <a:moveTo>
                    <a:pt x="3066564" y="2570869"/>
                  </a:moveTo>
                  <a:lnTo>
                    <a:pt x="2827726" y="3033810"/>
                  </a:lnTo>
                </a:path>
                <a:path w="3067050" h="3366770">
                  <a:moveTo>
                    <a:pt x="3066570" y="2693431"/>
                  </a:moveTo>
                  <a:lnTo>
                    <a:pt x="2896332" y="3023403"/>
                  </a:lnTo>
                </a:path>
                <a:path w="3067050" h="3366770">
                  <a:moveTo>
                    <a:pt x="3066575" y="2816011"/>
                  </a:moveTo>
                  <a:lnTo>
                    <a:pt x="2964524" y="3013816"/>
                  </a:lnTo>
                </a:path>
                <a:path w="3067050" h="3366770">
                  <a:moveTo>
                    <a:pt x="3066580" y="2938590"/>
                  </a:moveTo>
                  <a:lnTo>
                    <a:pt x="3031616" y="3006361"/>
                  </a:lnTo>
                </a:path>
              </a:pathLst>
            </a:custGeom>
            <a:ln w="8191">
              <a:solidFill>
                <a:srgbClr val="FFC20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2187" y="8988514"/>
            <a:ext cx="310083" cy="18498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16959" y="2860627"/>
            <a:ext cx="4112895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Темпы застройки и развитие УДС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96176" y="8458175"/>
            <a:ext cx="17672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Уровень автомобилизации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31898" y="4202398"/>
            <a:ext cx="2703862" cy="92012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45</a:t>
            </a:r>
            <a:r>
              <a:rPr lang="ru-RU" sz="1900" b="1" dirty="0">
                <a:solidFill>
                  <a:srgbClr val="231F20"/>
                </a:solidFill>
                <a:latin typeface="Arial"/>
                <a:cs typeface="Arial"/>
              </a:rPr>
              <a:t>,5</a:t>
            </a: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dirty="0" err="1">
                <a:solidFill>
                  <a:srgbClr val="231F20"/>
                </a:solidFill>
                <a:latin typeface="Arial"/>
                <a:cs typeface="Arial"/>
              </a:rPr>
              <a:t>млн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легковых </a:t>
            </a:r>
            <a:r>
              <a:rPr sz="1100" dirty="0" err="1">
                <a:solidFill>
                  <a:srgbClr val="231F20"/>
                </a:solidFill>
                <a:latin typeface="Arial"/>
                <a:cs typeface="Arial"/>
              </a:rPr>
              <a:t>авто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 на 2022 год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Всего – </a:t>
            </a:r>
            <a:r>
              <a:rPr lang="ru-RU" sz="1900" b="1" dirty="0">
                <a:solidFill>
                  <a:srgbClr val="231F20"/>
                </a:solidFill>
                <a:latin typeface="Arial"/>
                <a:cs typeface="Arial"/>
              </a:rPr>
              <a:t>56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 млн. автомобилей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900" b="1" dirty="0">
                <a:solidFill>
                  <a:srgbClr val="231F20"/>
                </a:solidFill>
                <a:latin typeface="Arial"/>
                <a:cs typeface="Arial"/>
              </a:rPr>
              <a:t>310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 легковых авт./1000 жителей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68576" y="8147190"/>
            <a:ext cx="33782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202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563597" y="8147190"/>
            <a:ext cx="628651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Заторы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25738" y="8147190"/>
            <a:ext cx="1339268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Свободный поток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17984" y="8147190"/>
            <a:ext cx="33782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4863" y="8147190"/>
            <a:ext cx="33782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1990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9223" y="4036291"/>
            <a:ext cx="169277" cy="39084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Площадь застройки/протяжённость улично-дорожной сети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93120" y="4146356"/>
            <a:ext cx="169277" cy="165988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количество автомобилей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236585" y="4038181"/>
            <a:ext cx="169277" cy="348072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объём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выбросов в атмосферу от автомобилей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96428" y="8147190"/>
            <a:ext cx="33782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202</a:t>
            </a: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891196" y="8458175"/>
            <a:ext cx="3072453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100" dirty="0">
                <a:solidFill>
                  <a:srgbClr val="231F20"/>
                </a:solidFill>
                <a:latin typeface="Arial"/>
                <a:cs typeface="Arial"/>
              </a:rPr>
              <a:t>Увеличение выбросов от автомобилей из-за</a:t>
            </a:r>
            <a:r>
              <a:rPr sz="1100" dirty="0">
                <a:solidFill>
                  <a:srgbClr val="231F20"/>
                </a:solidFill>
                <a:latin typeface="Arial"/>
                <a:cs typeface="Arial"/>
              </a:rPr>
              <a:t> заторов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15125" y="2892805"/>
            <a:ext cx="3316604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Уровень автомобилизации</a:t>
            </a:r>
            <a:endParaRPr sz="1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10148" y="2892805"/>
            <a:ext cx="1163955" cy="3206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Экология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12989" y="3463629"/>
            <a:ext cx="4284980" cy="4739005"/>
            <a:chOff x="912989" y="3463629"/>
            <a:chExt cx="4284980" cy="4739005"/>
          </a:xfrm>
        </p:grpSpPr>
        <p:sp>
          <p:nvSpPr>
            <p:cNvPr id="25" name="object 25"/>
            <p:cNvSpPr/>
            <p:nvPr/>
          </p:nvSpPr>
          <p:spPr>
            <a:xfrm>
              <a:off x="1011805" y="3996575"/>
              <a:ext cx="3980179" cy="3602990"/>
            </a:xfrm>
            <a:custGeom>
              <a:avLst/>
              <a:gdLst/>
              <a:ahLst/>
              <a:cxnLst/>
              <a:rect l="l" t="t" r="r" b="b"/>
              <a:pathLst>
                <a:path w="3980179" h="3602990">
                  <a:moveTo>
                    <a:pt x="0" y="3602951"/>
                  </a:moveTo>
                  <a:lnTo>
                    <a:pt x="836251" y="3338614"/>
                  </a:lnTo>
                  <a:lnTo>
                    <a:pt x="1347009" y="3085026"/>
                  </a:lnTo>
                  <a:lnTo>
                    <a:pt x="1741081" y="2693259"/>
                  </a:lnTo>
                  <a:lnTo>
                    <a:pt x="2227275" y="2014385"/>
                  </a:lnTo>
                  <a:lnTo>
                    <a:pt x="2269135" y="1953506"/>
                  </a:lnTo>
                  <a:lnTo>
                    <a:pt x="2310258" y="1893277"/>
                  </a:lnTo>
                  <a:lnTo>
                    <a:pt x="2350662" y="1833711"/>
                  </a:lnTo>
                  <a:lnTo>
                    <a:pt x="2390366" y="1774824"/>
                  </a:lnTo>
                  <a:lnTo>
                    <a:pt x="2429388" y="1716629"/>
                  </a:lnTo>
                  <a:lnTo>
                    <a:pt x="2467747" y="1659141"/>
                  </a:lnTo>
                  <a:lnTo>
                    <a:pt x="2505461" y="1602374"/>
                  </a:lnTo>
                  <a:lnTo>
                    <a:pt x="2542549" y="1546342"/>
                  </a:lnTo>
                  <a:lnTo>
                    <a:pt x="2579029" y="1491060"/>
                  </a:lnTo>
                  <a:lnTo>
                    <a:pt x="2614921" y="1436542"/>
                  </a:lnTo>
                  <a:lnTo>
                    <a:pt x="2650242" y="1382802"/>
                  </a:lnTo>
                  <a:lnTo>
                    <a:pt x="2685011" y="1329856"/>
                  </a:lnTo>
                  <a:lnTo>
                    <a:pt x="2719247" y="1277716"/>
                  </a:lnTo>
                  <a:lnTo>
                    <a:pt x="2752968" y="1226397"/>
                  </a:lnTo>
                  <a:lnTo>
                    <a:pt x="2786193" y="1175914"/>
                  </a:lnTo>
                  <a:lnTo>
                    <a:pt x="2818941" y="1126282"/>
                  </a:lnTo>
                  <a:lnTo>
                    <a:pt x="2851230" y="1077513"/>
                  </a:lnTo>
                  <a:lnTo>
                    <a:pt x="2883078" y="1029623"/>
                  </a:lnTo>
                  <a:lnTo>
                    <a:pt x="2914505" y="982627"/>
                  </a:lnTo>
                  <a:lnTo>
                    <a:pt x="2945528" y="936537"/>
                  </a:lnTo>
                  <a:lnTo>
                    <a:pt x="2976166" y="891369"/>
                  </a:lnTo>
                  <a:lnTo>
                    <a:pt x="3006439" y="847138"/>
                  </a:lnTo>
                  <a:lnTo>
                    <a:pt x="3036364" y="803856"/>
                  </a:lnTo>
                  <a:lnTo>
                    <a:pt x="3065960" y="761539"/>
                  </a:lnTo>
                  <a:lnTo>
                    <a:pt x="3095245" y="720201"/>
                  </a:lnTo>
                  <a:lnTo>
                    <a:pt x="3124239" y="679856"/>
                  </a:lnTo>
                  <a:lnTo>
                    <a:pt x="3152960" y="640519"/>
                  </a:lnTo>
                  <a:lnTo>
                    <a:pt x="3181426" y="602204"/>
                  </a:lnTo>
                  <a:lnTo>
                    <a:pt x="3209655" y="564925"/>
                  </a:lnTo>
                  <a:lnTo>
                    <a:pt x="3237667" y="528697"/>
                  </a:lnTo>
                  <a:lnTo>
                    <a:pt x="3265481" y="493534"/>
                  </a:lnTo>
                  <a:lnTo>
                    <a:pt x="3293113" y="459449"/>
                  </a:lnTo>
                  <a:lnTo>
                    <a:pt x="3320584" y="426459"/>
                  </a:lnTo>
                  <a:lnTo>
                    <a:pt x="3347912" y="394576"/>
                  </a:lnTo>
                  <a:lnTo>
                    <a:pt x="3375115" y="363815"/>
                  </a:lnTo>
                  <a:lnTo>
                    <a:pt x="3402212" y="334191"/>
                  </a:lnTo>
                  <a:lnTo>
                    <a:pt x="3429221" y="305718"/>
                  </a:lnTo>
                  <a:lnTo>
                    <a:pt x="3456162" y="278410"/>
                  </a:lnTo>
                  <a:lnTo>
                    <a:pt x="3509910" y="227347"/>
                  </a:lnTo>
                  <a:lnTo>
                    <a:pt x="3563604" y="181117"/>
                  </a:lnTo>
                  <a:lnTo>
                    <a:pt x="3617395" y="139834"/>
                  </a:lnTo>
                  <a:lnTo>
                    <a:pt x="3671429" y="103613"/>
                  </a:lnTo>
                  <a:lnTo>
                    <a:pt x="3725857" y="72568"/>
                  </a:lnTo>
                  <a:lnTo>
                    <a:pt x="3780825" y="46815"/>
                  </a:lnTo>
                  <a:lnTo>
                    <a:pt x="3836483" y="26467"/>
                  </a:lnTo>
                  <a:lnTo>
                    <a:pt x="3892979" y="11639"/>
                  </a:lnTo>
                  <a:lnTo>
                    <a:pt x="3950463" y="2447"/>
                  </a:lnTo>
                  <a:lnTo>
                    <a:pt x="3979621" y="0"/>
                  </a:lnTo>
                </a:path>
              </a:pathLst>
            </a:custGeom>
            <a:ln w="57315">
              <a:solidFill>
                <a:srgbClr val="0075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03593" y="7001766"/>
              <a:ext cx="3989704" cy="625475"/>
            </a:xfrm>
            <a:custGeom>
              <a:avLst/>
              <a:gdLst/>
              <a:ahLst/>
              <a:cxnLst/>
              <a:rect l="l" t="t" r="r" b="b"/>
              <a:pathLst>
                <a:path w="3989704" h="625475">
                  <a:moveTo>
                    <a:pt x="0" y="625220"/>
                  </a:moveTo>
                  <a:lnTo>
                    <a:pt x="535467" y="442760"/>
                  </a:lnTo>
                  <a:lnTo>
                    <a:pt x="875171" y="343255"/>
                  </a:lnTo>
                  <a:lnTo>
                    <a:pt x="1164204" y="291890"/>
                  </a:lnTo>
                  <a:lnTo>
                    <a:pt x="1547660" y="253847"/>
                  </a:lnTo>
                  <a:lnTo>
                    <a:pt x="1615314" y="247889"/>
                  </a:lnTo>
                  <a:lnTo>
                    <a:pt x="1681435" y="242285"/>
                  </a:lnTo>
                  <a:lnTo>
                    <a:pt x="1746056" y="237012"/>
                  </a:lnTo>
                  <a:lnTo>
                    <a:pt x="1809212" y="232048"/>
                  </a:lnTo>
                  <a:lnTo>
                    <a:pt x="1870935" y="227371"/>
                  </a:lnTo>
                  <a:lnTo>
                    <a:pt x="1931260" y="222958"/>
                  </a:lnTo>
                  <a:lnTo>
                    <a:pt x="1990219" y="218787"/>
                  </a:lnTo>
                  <a:lnTo>
                    <a:pt x="2047847" y="214835"/>
                  </a:lnTo>
                  <a:lnTo>
                    <a:pt x="2104177" y="211080"/>
                  </a:lnTo>
                  <a:lnTo>
                    <a:pt x="2159242" y="207500"/>
                  </a:lnTo>
                  <a:lnTo>
                    <a:pt x="2213077" y="204072"/>
                  </a:lnTo>
                  <a:lnTo>
                    <a:pt x="2265714" y="200774"/>
                  </a:lnTo>
                  <a:lnTo>
                    <a:pt x="2317187" y="197583"/>
                  </a:lnTo>
                  <a:lnTo>
                    <a:pt x="2367530" y="194478"/>
                  </a:lnTo>
                  <a:lnTo>
                    <a:pt x="2416777" y="191435"/>
                  </a:lnTo>
                  <a:lnTo>
                    <a:pt x="2464960" y="188432"/>
                  </a:lnTo>
                  <a:lnTo>
                    <a:pt x="2512114" y="185448"/>
                  </a:lnTo>
                  <a:lnTo>
                    <a:pt x="2558272" y="182459"/>
                  </a:lnTo>
                  <a:lnTo>
                    <a:pt x="2603468" y="179443"/>
                  </a:lnTo>
                  <a:lnTo>
                    <a:pt x="2647735" y="176377"/>
                  </a:lnTo>
                  <a:lnTo>
                    <a:pt x="2691106" y="173241"/>
                  </a:lnTo>
                  <a:lnTo>
                    <a:pt x="2733616" y="170010"/>
                  </a:lnTo>
                  <a:lnTo>
                    <a:pt x="2775298" y="166662"/>
                  </a:lnTo>
                  <a:lnTo>
                    <a:pt x="2816185" y="163176"/>
                  </a:lnTo>
                  <a:lnTo>
                    <a:pt x="2856311" y="159529"/>
                  </a:lnTo>
                  <a:lnTo>
                    <a:pt x="2895710" y="155698"/>
                  </a:lnTo>
                  <a:lnTo>
                    <a:pt x="2934415" y="151661"/>
                  </a:lnTo>
                  <a:lnTo>
                    <a:pt x="2972460" y="147396"/>
                  </a:lnTo>
                  <a:lnTo>
                    <a:pt x="3026637" y="140784"/>
                  </a:lnTo>
                  <a:lnTo>
                    <a:pt x="3083229" y="133319"/>
                  </a:lnTo>
                  <a:lnTo>
                    <a:pt x="3141774" y="125129"/>
                  </a:lnTo>
                  <a:lnTo>
                    <a:pt x="3201813" y="116344"/>
                  </a:lnTo>
                  <a:lnTo>
                    <a:pt x="3262884" y="107091"/>
                  </a:lnTo>
                  <a:lnTo>
                    <a:pt x="3324527" y="97501"/>
                  </a:lnTo>
                  <a:lnTo>
                    <a:pt x="3386280" y="87703"/>
                  </a:lnTo>
                  <a:lnTo>
                    <a:pt x="3447684" y="77824"/>
                  </a:lnTo>
                  <a:lnTo>
                    <a:pt x="3508276" y="67995"/>
                  </a:lnTo>
                  <a:lnTo>
                    <a:pt x="3567598" y="58343"/>
                  </a:lnTo>
                  <a:lnTo>
                    <a:pt x="3625187" y="48999"/>
                  </a:lnTo>
                  <a:lnTo>
                    <a:pt x="3680583" y="40091"/>
                  </a:lnTo>
                  <a:lnTo>
                    <a:pt x="3733326" y="31748"/>
                  </a:lnTo>
                  <a:lnTo>
                    <a:pt x="3782954" y="24099"/>
                  </a:lnTo>
                  <a:lnTo>
                    <a:pt x="3829006" y="17272"/>
                  </a:lnTo>
                  <a:lnTo>
                    <a:pt x="3871023" y="11398"/>
                  </a:lnTo>
                  <a:lnTo>
                    <a:pt x="3941105" y="3021"/>
                  </a:lnTo>
                  <a:lnTo>
                    <a:pt x="3968249" y="776"/>
                  </a:lnTo>
                  <a:lnTo>
                    <a:pt x="3989514" y="0"/>
                  </a:lnTo>
                </a:path>
              </a:pathLst>
            </a:custGeom>
            <a:ln w="57315">
              <a:solidFill>
                <a:srgbClr val="BF05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96709" y="3992017"/>
              <a:ext cx="4185285" cy="4126865"/>
            </a:xfrm>
            <a:custGeom>
              <a:avLst/>
              <a:gdLst/>
              <a:ahLst/>
              <a:cxnLst/>
              <a:rect l="l" t="t" r="r" b="b"/>
              <a:pathLst>
                <a:path w="4185285" h="4126865">
                  <a:moveTo>
                    <a:pt x="0" y="0"/>
                  </a:moveTo>
                  <a:lnTo>
                    <a:pt x="0" y="4126687"/>
                  </a:lnTo>
                  <a:lnTo>
                    <a:pt x="4184853" y="4126687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29365" y="3992024"/>
              <a:ext cx="135255" cy="73025"/>
            </a:xfrm>
            <a:custGeom>
              <a:avLst/>
              <a:gdLst/>
              <a:ahLst/>
              <a:cxnLst/>
              <a:rect l="l" t="t" r="r" b="b"/>
              <a:pathLst>
                <a:path w="135255" h="73025">
                  <a:moveTo>
                    <a:pt x="0" y="72428"/>
                  </a:moveTo>
                  <a:lnTo>
                    <a:pt x="67348" y="0"/>
                  </a:lnTo>
                  <a:lnTo>
                    <a:pt x="134683" y="72428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109124" y="8051358"/>
              <a:ext cx="73025" cy="135255"/>
            </a:xfrm>
            <a:custGeom>
              <a:avLst/>
              <a:gdLst/>
              <a:ahLst/>
              <a:cxnLst/>
              <a:rect l="l" t="t" r="r" b="b"/>
              <a:pathLst>
                <a:path w="73025" h="135254">
                  <a:moveTo>
                    <a:pt x="0" y="0"/>
                  </a:moveTo>
                  <a:lnTo>
                    <a:pt x="72428" y="67348"/>
                  </a:lnTo>
                  <a:lnTo>
                    <a:pt x="0" y="134683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56971" y="3463629"/>
              <a:ext cx="0" cy="4672965"/>
            </a:xfrm>
            <a:custGeom>
              <a:avLst/>
              <a:gdLst/>
              <a:ahLst/>
              <a:cxnLst/>
              <a:rect l="l" t="t" r="r" b="b"/>
              <a:pathLst>
                <a:path h="4672965">
                  <a:moveTo>
                    <a:pt x="0" y="0"/>
                  </a:moveTo>
                  <a:lnTo>
                    <a:pt x="0" y="4672368"/>
                  </a:lnTo>
                </a:path>
              </a:pathLst>
            </a:custGeom>
            <a:ln w="16383">
              <a:solidFill>
                <a:srgbClr val="6D6E7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0406176" y="3463629"/>
            <a:ext cx="4284980" cy="4739005"/>
            <a:chOff x="10406176" y="3463629"/>
            <a:chExt cx="4284980" cy="4739005"/>
          </a:xfrm>
        </p:grpSpPr>
        <p:sp>
          <p:nvSpPr>
            <p:cNvPr id="32" name="object 32"/>
            <p:cNvSpPr/>
            <p:nvPr/>
          </p:nvSpPr>
          <p:spPr>
            <a:xfrm>
              <a:off x="10499793" y="5436002"/>
              <a:ext cx="3560445" cy="2163445"/>
            </a:xfrm>
            <a:custGeom>
              <a:avLst/>
              <a:gdLst/>
              <a:ahLst/>
              <a:cxnLst/>
              <a:rect l="l" t="t" r="r" b="b"/>
              <a:pathLst>
                <a:path w="3560444" h="2163445">
                  <a:moveTo>
                    <a:pt x="0" y="2162822"/>
                  </a:moveTo>
                  <a:lnTo>
                    <a:pt x="408580" y="2158508"/>
                  </a:lnTo>
                  <a:lnTo>
                    <a:pt x="699795" y="2081776"/>
                  </a:lnTo>
                  <a:lnTo>
                    <a:pt x="1013165" y="1864862"/>
                  </a:lnTo>
                  <a:lnTo>
                    <a:pt x="1488211" y="1440002"/>
                  </a:lnTo>
                  <a:lnTo>
                    <a:pt x="1534306" y="1397659"/>
                  </a:lnTo>
                  <a:lnTo>
                    <a:pt x="1579928" y="1355481"/>
                  </a:lnTo>
                  <a:lnTo>
                    <a:pt x="1625089" y="1313493"/>
                  </a:lnTo>
                  <a:lnTo>
                    <a:pt x="1669804" y="1271719"/>
                  </a:lnTo>
                  <a:lnTo>
                    <a:pt x="1714087" y="1230184"/>
                  </a:lnTo>
                  <a:lnTo>
                    <a:pt x="1757950" y="1188912"/>
                  </a:lnTo>
                  <a:lnTo>
                    <a:pt x="1801408" y="1147928"/>
                  </a:lnTo>
                  <a:lnTo>
                    <a:pt x="1844474" y="1107257"/>
                  </a:lnTo>
                  <a:lnTo>
                    <a:pt x="1887163" y="1066922"/>
                  </a:lnTo>
                  <a:lnTo>
                    <a:pt x="1929487" y="1026949"/>
                  </a:lnTo>
                  <a:lnTo>
                    <a:pt x="1971461" y="987362"/>
                  </a:lnTo>
                  <a:lnTo>
                    <a:pt x="2013099" y="948186"/>
                  </a:lnTo>
                  <a:lnTo>
                    <a:pt x="2054413" y="909445"/>
                  </a:lnTo>
                  <a:lnTo>
                    <a:pt x="2095418" y="871164"/>
                  </a:lnTo>
                  <a:lnTo>
                    <a:pt x="2136128" y="833368"/>
                  </a:lnTo>
                  <a:lnTo>
                    <a:pt x="2176556" y="796080"/>
                  </a:lnTo>
                  <a:lnTo>
                    <a:pt x="2216715" y="759326"/>
                  </a:lnTo>
                  <a:lnTo>
                    <a:pt x="2256621" y="723131"/>
                  </a:lnTo>
                  <a:lnTo>
                    <a:pt x="2296285" y="687517"/>
                  </a:lnTo>
                  <a:lnTo>
                    <a:pt x="2335723" y="652512"/>
                  </a:lnTo>
                  <a:lnTo>
                    <a:pt x="2374947" y="618138"/>
                  </a:lnTo>
                  <a:lnTo>
                    <a:pt x="2413972" y="584420"/>
                  </a:lnTo>
                  <a:lnTo>
                    <a:pt x="2452811" y="551384"/>
                  </a:lnTo>
                  <a:lnTo>
                    <a:pt x="2491478" y="519053"/>
                  </a:lnTo>
                  <a:lnTo>
                    <a:pt x="2529987" y="487452"/>
                  </a:lnTo>
                  <a:lnTo>
                    <a:pt x="2568351" y="456606"/>
                  </a:lnTo>
                  <a:lnTo>
                    <a:pt x="2606584" y="426539"/>
                  </a:lnTo>
                  <a:lnTo>
                    <a:pt x="2644699" y="397276"/>
                  </a:lnTo>
                  <a:lnTo>
                    <a:pt x="2682712" y="368841"/>
                  </a:lnTo>
                  <a:lnTo>
                    <a:pt x="2720634" y="341260"/>
                  </a:lnTo>
                  <a:lnTo>
                    <a:pt x="2758481" y="314556"/>
                  </a:lnTo>
                  <a:lnTo>
                    <a:pt x="2796265" y="288754"/>
                  </a:lnTo>
                  <a:lnTo>
                    <a:pt x="2834000" y="263879"/>
                  </a:lnTo>
                  <a:lnTo>
                    <a:pt x="2871700" y="239955"/>
                  </a:lnTo>
                  <a:lnTo>
                    <a:pt x="2909380" y="217006"/>
                  </a:lnTo>
                  <a:lnTo>
                    <a:pt x="2947052" y="195059"/>
                  </a:lnTo>
                  <a:lnTo>
                    <a:pt x="2984730" y="174136"/>
                  </a:lnTo>
                  <a:lnTo>
                    <a:pt x="3022428" y="154263"/>
                  </a:lnTo>
                  <a:lnTo>
                    <a:pt x="3060159" y="135464"/>
                  </a:lnTo>
                  <a:lnTo>
                    <a:pt x="3097938" y="117763"/>
                  </a:lnTo>
                  <a:lnTo>
                    <a:pt x="3135778" y="101186"/>
                  </a:lnTo>
                  <a:lnTo>
                    <a:pt x="3173693" y="85757"/>
                  </a:lnTo>
                  <a:lnTo>
                    <a:pt x="3211697" y="71500"/>
                  </a:lnTo>
                  <a:lnTo>
                    <a:pt x="3249802" y="58440"/>
                  </a:lnTo>
                  <a:lnTo>
                    <a:pt x="3288024" y="46601"/>
                  </a:lnTo>
                  <a:lnTo>
                    <a:pt x="3326375" y="36009"/>
                  </a:lnTo>
                  <a:lnTo>
                    <a:pt x="3364870" y="26688"/>
                  </a:lnTo>
                  <a:lnTo>
                    <a:pt x="3403522" y="18661"/>
                  </a:lnTo>
                  <a:lnTo>
                    <a:pt x="3442344" y="11955"/>
                  </a:lnTo>
                  <a:lnTo>
                    <a:pt x="3481352" y="6592"/>
                  </a:lnTo>
                  <a:lnTo>
                    <a:pt x="3520557" y="2599"/>
                  </a:lnTo>
                  <a:lnTo>
                    <a:pt x="3559975" y="0"/>
                  </a:lnTo>
                </a:path>
              </a:pathLst>
            </a:custGeom>
            <a:ln w="57315">
              <a:solidFill>
                <a:srgbClr val="B13E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740519" y="3463629"/>
              <a:ext cx="0" cy="4672965"/>
            </a:xfrm>
            <a:custGeom>
              <a:avLst/>
              <a:gdLst/>
              <a:ahLst/>
              <a:cxnLst/>
              <a:rect l="l" t="t" r="r" b="b"/>
              <a:pathLst>
                <a:path h="4672965">
                  <a:moveTo>
                    <a:pt x="0" y="0"/>
                  </a:moveTo>
                  <a:lnTo>
                    <a:pt x="0" y="4672368"/>
                  </a:lnTo>
                </a:path>
              </a:pathLst>
            </a:custGeom>
            <a:ln w="16383">
              <a:solidFill>
                <a:srgbClr val="6D6E7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489897" y="3992017"/>
              <a:ext cx="4185285" cy="4126865"/>
            </a:xfrm>
            <a:custGeom>
              <a:avLst/>
              <a:gdLst/>
              <a:ahLst/>
              <a:cxnLst/>
              <a:rect l="l" t="t" r="r" b="b"/>
              <a:pathLst>
                <a:path w="4185284" h="4126865">
                  <a:moveTo>
                    <a:pt x="0" y="0"/>
                  </a:moveTo>
                  <a:lnTo>
                    <a:pt x="0" y="4126687"/>
                  </a:lnTo>
                  <a:lnTo>
                    <a:pt x="4184853" y="4126687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422553" y="3992024"/>
              <a:ext cx="135255" cy="73025"/>
            </a:xfrm>
            <a:custGeom>
              <a:avLst/>
              <a:gdLst/>
              <a:ahLst/>
              <a:cxnLst/>
              <a:rect l="l" t="t" r="r" b="b"/>
              <a:pathLst>
                <a:path w="135254" h="73025">
                  <a:moveTo>
                    <a:pt x="0" y="72428"/>
                  </a:moveTo>
                  <a:lnTo>
                    <a:pt x="67348" y="0"/>
                  </a:lnTo>
                  <a:lnTo>
                    <a:pt x="134683" y="72428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602313" y="8051358"/>
              <a:ext cx="73025" cy="135255"/>
            </a:xfrm>
            <a:custGeom>
              <a:avLst/>
              <a:gdLst/>
              <a:ahLst/>
              <a:cxnLst/>
              <a:rect l="l" t="t" r="r" b="b"/>
              <a:pathLst>
                <a:path w="73025" h="135254">
                  <a:moveTo>
                    <a:pt x="0" y="0"/>
                  </a:moveTo>
                  <a:lnTo>
                    <a:pt x="72428" y="67348"/>
                  </a:lnTo>
                  <a:lnTo>
                    <a:pt x="0" y="134683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5778769" y="3455374"/>
            <a:ext cx="4164965" cy="4689475"/>
            <a:chOff x="5778769" y="3455374"/>
            <a:chExt cx="4164965" cy="4689475"/>
          </a:xfrm>
        </p:grpSpPr>
        <p:sp>
          <p:nvSpPr>
            <p:cNvPr id="38" name="object 38"/>
            <p:cNvSpPr/>
            <p:nvPr/>
          </p:nvSpPr>
          <p:spPr>
            <a:xfrm>
              <a:off x="5807661" y="4501870"/>
              <a:ext cx="3256279" cy="3098165"/>
            </a:xfrm>
            <a:custGeom>
              <a:avLst/>
              <a:gdLst/>
              <a:ahLst/>
              <a:cxnLst/>
              <a:rect l="l" t="t" r="r" b="b"/>
              <a:pathLst>
                <a:path w="3256279" h="3098165">
                  <a:moveTo>
                    <a:pt x="0" y="3097657"/>
                  </a:moveTo>
                  <a:lnTo>
                    <a:pt x="836251" y="2833319"/>
                  </a:lnTo>
                  <a:lnTo>
                    <a:pt x="1347009" y="2579731"/>
                  </a:lnTo>
                  <a:lnTo>
                    <a:pt x="1741081" y="2187964"/>
                  </a:lnTo>
                  <a:lnTo>
                    <a:pt x="2227275" y="1509090"/>
                  </a:lnTo>
                  <a:lnTo>
                    <a:pt x="2262975" y="1457197"/>
                  </a:lnTo>
                  <a:lnTo>
                    <a:pt x="2298139" y="1405773"/>
                  </a:lnTo>
                  <a:lnTo>
                    <a:pt x="2332777" y="1354828"/>
                  </a:lnTo>
                  <a:lnTo>
                    <a:pt x="2366900" y="1304371"/>
                  </a:lnTo>
                  <a:lnTo>
                    <a:pt x="2400522" y="1254409"/>
                  </a:lnTo>
                  <a:lnTo>
                    <a:pt x="2433652" y="1204953"/>
                  </a:lnTo>
                  <a:lnTo>
                    <a:pt x="2466303" y="1156011"/>
                  </a:lnTo>
                  <a:lnTo>
                    <a:pt x="2498485" y="1107591"/>
                  </a:lnTo>
                  <a:lnTo>
                    <a:pt x="2530211" y="1059703"/>
                  </a:lnTo>
                  <a:lnTo>
                    <a:pt x="2561492" y="1012356"/>
                  </a:lnTo>
                  <a:lnTo>
                    <a:pt x="2592338" y="965558"/>
                  </a:lnTo>
                  <a:lnTo>
                    <a:pt x="2622763" y="919318"/>
                  </a:lnTo>
                  <a:lnTo>
                    <a:pt x="2652777" y="873645"/>
                  </a:lnTo>
                  <a:lnTo>
                    <a:pt x="2682391" y="828547"/>
                  </a:lnTo>
                  <a:lnTo>
                    <a:pt x="2711618" y="784035"/>
                  </a:lnTo>
                  <a:lnTo>
                    <a:pt x="2740468" y="740116"/>
                  </a:lnTo>
                  <a:lnTo>
                    <a:pt x="2768954" y="696799"/>
                  </a:lnTo>
                  <a:lnTo>
                    <a:pt x="2797086" y="654094"/>
                  </a:lnTo>
                  <a:lnTo>
                    <a:pt x="2824876" y="612009"/>
                  </a:lnTo>
                  <a:lnTo>
                    <a:pt x="2852335" y="570552"/>
                  </a:lnTo>
                  <a:lnTo>
                    <a:pt x="2879476" y="529734"/>
                  </a:lnTo>
                  <a:lnTo>
                    <a:pt x="2906308" y="489561"/>
                  </a:lnTo>
                  <a:lnTo>
                    <a:pt x="2932845" y="450045"/>
                  </a:lnTo>
                  <a:lnTo>
                    <a:pt x="2959098" y="411193"/>
                  </a:lnTo>
                  <a:lnTo>
                    <a:pt x="2985077" y="373013"/>
                  </a:lnTo>
                  <a:lnTo>
                    <a:pt x="3010794" y="335516"/>
                  </a:lnTo>
                  <a:lnTo>
                    <a:pt x="3036262" y="298710"/>
                  </a:lnTo>
                  <a:lnTo>
                    <a:pt x="3061490" y="262603"/>
                  </a:lnTo>
                  <a:lnTo>
                    <a:pt x="3086491" y="227205"/>
                  </a:lnTo>
                  <a:lnTo>
                    <a:pt x="3111277" y="192524"/>
                  </a:lnTo>
                  <a:lnTo>
                    <a:pt x="3135858" y="158570"/>
                  </a:lnTo>
                  <a:lnTo>
                    <a:pt x="3160247" y="125350"/>
                  </a:lnTo>
                  <a:lnTo>
                    <a:pt x="3184454" y="92874"/>
                  </a:lnTo>
                  <a:lnTo>
                    <a:pt x="3208491" y="61152"/>
                  </a:lnTo>
                  <a:lnTo>
                    <a:pt x="3232370" y="30190"/>
                  </a:lnTo>
                  <a:lnTo>
                    <a:pt x="3256102" y="0"/>
                  </a:lnTo>
                </a:path>
              </a:pathLst>
            </a:custGeom>
            <a:ln w="57315">
              <a:solidFill>
                <a:srgbClr val="ED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045497" y="3463629"/>
              <a:ext cx="0" cy="4672965"/>
            </a:xfrm>
            <a:custGeom>
              <a:avLst/>
              <a:gdLst/>
              <a:ahLst/>
              <a:cxnLst/>
              <a:rect l="l" t="t" r="r" b="b"/>
              <a:pathLst>
                <a:path h="4672965">
                  <a:moveTo>
                    <a:pt x="0" y="0"/>
                  </a:moveTo>
                  <a:lnTo>
                    <a:pt x="0" y="4672368"/>
                  </a:lnTo>
                </a:path>
              </a:pathLst>
            </a:custGeom>
            <a:ln w="16383">
              <a:solidFill>
                <a:srgbClr val="6D6E7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799444" y="4504304"/>
              <a:ext cx="3237865" cy="0"/>
            </a:xfrm>
            <a:custGeom>
              <a:avLst/>
              <a:gdLst/>
              <a:ahLst/>
              <a:cxnLst/>
              <a:rect l="l" t="t" r="r" b="b"/>
              <a:pathLst>
                <a:path w="3237865">
                  <a:moveTo>
                    <a:pt x="3237865" y="0"/>
                  </a:moveTo>
                  <a:lnTo>
                    <a:pt x="0" y="0"/>
                  </a:lnTo>
                </a:path>
              </a:pathLst>
            </a:custGeom>
            <a:ln w="16383">
              <a:solidFill>
                <a:srgbClr val="6D6E71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054805" y="4036291"/>
              <a:ext cx="865505" cy="473709"/>
            </a:xfrm>
            <a:custGeom>
              <a:avLst/>
              <a:gdLst/>
              <a:ahLst/>
              <a:cxnLst/>
              <a:rect l="l" t="t" r="r" b="b"/>
              <a:pathLst>
                <a:path w="865504" h="473710">
                  <a:moveTo>
                    <a:pt x="0" y="473151"/>
                  </a:moveTo>
                  <a:lnTo>
                    <a:pt x="389805" y="265833"/>
                  </a:lnTo>
                  <a:lnTo>
                    <a:pt x="609847" y="147440"/>
                  </a:lnTo>
                  <a:lnTo>
                    <a:pt x="741221" y="73615"/>
                  </a:lnTo>
                  <a:lnTo>
                    <a:pt x="865022" y="0"/>
                  </a:lnTo>
                </a:path>
              </a:pathLst>
            </a:custGeom>
            <a:ln w="24561">
              <a:solidFill>
                <a:srgbClr val="ED87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9834830" y="4018333"/>
              <a:ext cx="85090" cy="101600"/>
            </a:xfrm>
            <a:custGeom>
              <a:avLst/>
              <a:gdLst/>
              <a:ahLst/>
              <a:cxnLst/>
              <a:rect l="l" t="t" r="r" b="b"/>
              <a:pathLst>
                <a:path w="85090" h="101600">
                  <a:moveTo>
                    <a:pt x="0" y="0"/>
                  </a:moveTo>
                  <a:lnTo>
                    <a:pt x="85001" y="17957"/>
                  </a:lnTo>
                  <a:lnTo>
                    <a:pt x="60896" y="101434"/>
                  </a:lnTo>
                </a:path>
              </a:pathLst>
            </a:custGeom>
            <a:ln w="24561">
              <a:solidFill>
                <a:srgbClr val="ED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042496" y="4495188"/>
              <a:ext cx="889000" cy="427355"/>
            </a:xfrm>
            <a:custGeom>
              <a:avLst/>
              <a:gdLst/>
              <a:ahLst/>
              <a:cxnLst/>
              <a:rect l="l" t="t" r="r" b="b"/>
              <a:pathLst>
                <a:path w="889000" h="427354">
                  <a:moveTo>
                    <a:pt x="0" y="0"/>
                  </a:moveTo>
                  <a:lnTo>
                    <a:pt x="400125" y="186633"/>
                  </a:lnTo>
                  <a:lnTo>
                    <a:pt x="626063" y="293347"/>
                  </a:lnTo>
                  <a:lnTo>
                    <a:pt x="761121" y="360195"/>
                  </a:lnTo>
                  <a:lnTo>
                    <a:pt x="888606" y="427228"/>
                  </a:lnTo>
                </a:path>
              </a:pathLst>
            </a:custGeom>
            <a:ln w="24561">
              <a:solidFill>
                <a:srgbClr val="ED87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847154" y="4840319"/>
              <a:ext cx="84455" cy="104775"/>
            </a:xfrm>
            <a:custGeom>
              <a:avLst/>
              <a:gdLst/>
              <a:ahLst/>
              <a:cxnLst/>
              <a:rect l="l" t="t" r="r" b="b"/>
              <a:pathLst>
                <a:path w="84454" h="104775">
                  <a:moveTo>
                    <a:pt x="0" y="104482"/>
                  </a:moveTo>
                  <a:lnTo>
                    <a:pt x="83947" y="82092"/>
                  </a:lnTo>
                  <a:lnTo>
                    <a:pt x="55511" y="0"/>
                  </a:lnTo>
                </a:path>
              </a:pathLst>
            </a:custGeom>
            <a:ln w="24561">
              <a:solidFill>
                <a:srgbClr val="ED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070559" y="4497856"/>
              <a:ext cx="700405" cy="0"/>
            </a:xfrm>
            <a:custGeom>
              <a:avLst/>
              <a:gdLst/>
              <a:ahLst/>
              <a:cxnLst/>
              <a:rect l="l" t="t" r="r" b="b"/>
              <a:pathLst>
                <a:path w="700404">
                  <a:moveTo>
                    <a:pt x="0" y="0"/>
                  </a:moveTo>
                  <a:lnTo>
                    <a:pt x="700227" y="0"/>
                  </a:lnTo>
                </a:path>
              </a:pathLst>
            </a:custGeom>
            <a:ln w="24561">
              <a:solidFill>
                <a:srgbClr val="ED87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707158" y="4438699"/>
              <a:ext cx="64135" cy="118745"/>
            </a:xfrm>
            <a:custGeom>
              <a:avLst/>
              <a:gdLst/>
              <a:ahLst/>
              <a:cxnLst/>
              <a:rect l="l" t="t" r="r" b="b"/>
              <a:pathLst>
                <a:path w="64134" h="118745">
                  <a:moveTo>
                    <a:pt x="0" y="0"/>
                  </a:moveTo>
                  <a:lnTo>
                    <a:pt x="63627" y="59156"/>
                  </a:lnTo>
                  <a:lnTo>
                    <a:pt x="0" y="118313"/>
                  </a:lnTo>
                </a:path>
              </a:pathLst>
            </a:custGeom>
            <a:ln w="24561">
              <a:solidFill>
                <a:srgbClr val="ED8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71299" y="4429710"/>
              <a:ext cx="148399" cy="14839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214392" y="4339243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610" y="0"/>
                  </a:moveTo>
                  <a:lnTo>
                    <a:pt x="108479" y="8086"/>
                  </a:lnTo>
                  <a:lnTo>
                    <a:pt x="64939" y="30604"/>
                  </a:lnTo>
                  <a:lnTo>
                    <a:pt x="30604" y="64939"/>
                  </a:lnTo>
                  <a:lnTo>
                    <a:pt x="8086" y="108479"/>
                  </a:lnTo>
                  <a:lnTo>
                    <a:pt x="0" y="158610"/>
                  </a:lnTo>
                  <a:lnTo>
                    <a:pt x="8086" y="208745"/>
                  </a:lnTo>
                  <a:lnTo>
                    <a:pt x="30604" y="252286"/>
                  </a:lnTo>
                  <a:lnTo>
                    <a:pt x="64939" y="286619"/>
                  </a:lnTo>
                  <a:lnTo>
                    <a:pt x="108479" y="309135"/>
                  </a:lnTo>
                  <a:lnTo>
                    <a:pt x="158610" y="317220"/>
                  </a:lnTo>
                  <a:lnTo>
                    <a:pt x="208741" y="309135"/>
                  </a:lnTo>
                  <a:lnTo>
                    <a:pt x="252280" y="286619"/>
                  </a:lnTo>
                  <a:lnTo>
                    <a:pt x="286616" y="252286"/>
                  </a:lnTo>
                  <a:lnTo>
                    <a:pt x="309133" y="208745"/>
                  </a:lnTo>
                  <a:lnTo>
                    <a:pt x="317220" y="158610"/>
                  </a:lnTo>
                  <a:lnTo>
                    <a:pt x="309133" y="108479"/>
                  </a:lnTo>
                  <a:lnTo>
                    <a:pt x="286616" y="64939"/>
                  </a:lnTo>
                  <a:lnTo>
                    <a:pt x="252280" y="30604"/>
                  </a:lnTo>
                  <a:lnTo>
                    <a:pt x="208741" y="8086"/>
                  </a:lnTo>
                  <a:lnTo>
                    <a:pt x="158610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214392" y="4339243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158610" y="317220"/>
                  </a:moveTo>
                  <a:lnTo>
                    <a:pt x="208741" y="309135"/>
                  </a:lnTo>
                  <a:lnTo>
                    <a:pt x="252280" y="286619"/>
                  </a:lnTo>
                  <a:lnTo>
                    <a:pt x="286616" y="252286"/>
                  </a:lnTo>
                  <a:lnTo>
                    <a:pt x="309133" y="208745"/>
                  </a:lnTo>
                  <a:lnTo>
                    <a:pt x="317220" y="158610"/>
                  </a:lnTo>
                  <a:lnTo>
                    <a:pt x="309133" y="108479"/>
                  </a:lnTo>
                  <a:lnTo>
                    <a:pt x="286616" y="64939"/>
                  </a:lnTo>
                  <a:lnTo>
                    <a:pt x="252280" y="30604"/>
                  </a:lnTo>
                  <a:lnTo>
                    <a:pt x="208741" y="8086"/>
                  </a:lnTo>
                  <a:lnTo>
                    <a:pt x="158610" y="0"/>
                  </a:lnTo>
                  <a:lnTo>
                    <a:pt x="108479" y="8086"/>
                  </a:lnTo>
                  <a:lnTo>
                    <a:pt x="64939" y="30604"/>
                  </a:lnTo>
                  <a:lnTo>
                    <a:pt x="30604" y="64939"/>
                  </a:lnTo>
                  <a:lnTo>
                    <a:pt x="8086" y="108479"/>
                  </a:lnTo>
                  <a:lnTo>
                    <a:pt x="0" y="158610"/>
                  </a:lnTo>
                  <a:lnTo>
                    <a:pt x="8086" y="208745"/>
                  </a:lnTo>
                  <a:lnTo>
                    <a:pt x="30604" y="252286"/>
                  </a:lnTo>
                  <a:lnTo>
                    <a:pt x="64939" y="286619"/>
                  </a:lnTo>
                  <a:lnTo>
                    <a:pt x="108479" y="309135"/>
                  </a:lnTo>
                  <a:lnTo>
                    <a:pt x="158610" y="317220"/>
                  </a:lnTo>
                  <a:close/>
                </a:path>
              </a:pathLst>
            </a:custGeom>
            <a:ln w="81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1003593" y="8577272"/>
            <a:ext cx="287020" cy="0"/>
          </a:xfrm>
          <a:custGeom>
            <a:avLst/>
            <a:gdLst/>
            <a:ahLst/>
            <a:cxnLst/>
            <a:rect l="l" t="t" r="r" b="b"/>
            <a:pathLst>
              <a:path w="287019">
                <a:moveTo>
                  <a:pt x="0" y="0"/>
                </a:moveTo>
                <a:lnTo>
                  <a:pt x="286600" y="0"/>
                </a:lnTo>
              </a:path>
            </a:pathLst>
          </a:custGeom>
          <a:ln w="40944">
            <a:solidFill>
              <a:srgbClr val="0075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99448" y="8577272"/>
            <a:ext cx="287020" cy="0"/>
          </a:xfrm>
          <a:custGeom>
            <a:avLst/>
            <a:gdLst/>
            <a:ahLst/>
            <a:cxnLst/>
            <a:rect l="l" t="t" r="r" b="b"/>
            <a:pathLst>
              <a:path w="287020">
                <a:moveTo>
                  <a:pt x="0" y="0"/>
                </a:moveTo>
                <a:lnTo>
                  <a:pt x="286600" y="0"/>
                </a:lnTo>
              </a:path>
            </a:pathLst>
          </a:custGeom>
          <a:ln w="40944">
            <a:solidFill>
              <a:srgbClr val="ED8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494471" y="8577272"/>
            <a:ext cx="287020" cy="0"/>
          </a:xfrm>
          <a:custGeom>
            <a:avLst/>
            <a:gdLst/>
            <a:ahLst/>
            <a:cxnLst/>
            <a:rect l="l" t="t" r="r" b="b"/>
            <a:pathLst>
              <a:path w="287020">
                <a:moveTo>
                  <a:pt x="0" y="0"/>
                </a:moveTo>
                <a:lnTo>
                  <a:pt x="286600" y="0"/>
                </a:lnTo>
              </a:path>
            </a:pathLst>
          </a:custGeom>
          <a:ln w="57315">
            <a:solidFill>
              <a:srgbClr val="B13E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03593" y="8786078"/>
            <a:ext cx="287020" cy="0"/>
          </a:xfrm>
          <a:custGeom>
            <a:avLst/>
            <a:gdLst/>
            <a:ahLst/>
            <a:cxnLst/>
            <a:rect l="l" t="t" r="r" b="b"/>
            <a:pathLst>
              <a:path w="287019">
                <a:moveTo>
                  <a:pt x="0" y="0"/>
                </a:moveTo>
                <a:lnTo>
                  <a:pt x="286600" y="0"/>
                </a:lnTo>
              </a:path>
            </a:pathLst>
          </a:custGeom>
          <a:ln w="40944">
            <a:solidFill>
              <a:srgbClr val="BF051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9286522" y="4316415"/>
            <a:ext cx="173355" cy="3441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050" dirty="0">
                <a:solidFill>
                  <a:srgbClr val="231F20"/>
                </a:solidFill>
                <a:latin typeface="Arial"/>
                <a:cs typeface="Arial"/>
              </a:rPr>
              <a:t>?</a:t>
            </a:r>
            <a:endParaRPr sz="2050">
              <a:latin typeface="Arial"/>
              <a:cs typeface="Arial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5711155" y="3975641"/>
            <a:ext cx="4284980" cy="4227195"/>
            <a:chOff x="5711155" y="3975641"/>
            <a:chExt cx="4284980" cy="4227195"/>
          </a:xfrm>
        </p:grpSpPr>
        <p:sp>
          <p:nvSpPr>
            <p:cNvPr id="56" name="object 56"/>
            <p:cNvSpPr/>
            <p:nvPr/>
          </p:nvSpPr>
          <p:spPr>
            <a:xfrm>
              <a:off x="5794875" y="3992017"/>
              <a:ext cx="4185285" cy="4126865"/>
            </a:xfrm>
            <a:custGeom>
              <a:avLst/>
              <a:gdLst/>
              <a:ahLst/>
              <a:cxnLst/>
              <a:rect l="l" t="t" r="r" b="b"/>
              <a:pathLst>
                <a:path w="4185284" h="4126865">
                  <a:moveTo>
                    <a:pt x="0" y="0"/>
                  </a:moveTo>
                  <a:lnTo>
                    <a:pt x="0" y="4126687"/>
                  </a:lnTo>
                  <a:lnTo>
                    <a:pt x="4184853" y="4126687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727532" y="3992024"/>
              <a:ext cx="135255" cy="73025"/>
            </a:xfrm>
            <a:custGeom>
              <a:avLst/>
              <a:gdLst/>
              <a:ahLst/>
              <a:cxnLst/>
              <a:rect l="l" t="t" r="r" b="b"/>
              <a:pathLst>
                <a:path w="135254" h="73025">
                  <a:moveTo>
                    <a:pt x="0" y="72428"/>
                  </a:moveTo>
                  <a:lnTo>
                    <a:pt x="67348" y="0"/>
                  </a:lnTo>
                  <a:lnTo>
                    <a:pt x="134683" y="72428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907291" y="8051358"/>
              <a:ext cx="73025" cy="135255"/>
            </a:xfrm>
            <a:custGeom>
              <a:avLst/>
              <a:gdLst/>
              <a:ahLst/>
              <a:cxnLst/>
              <a:rect l="l" t="t" r="r" b="b"/>
              <a:pathLst>
                <a:path w="73025" h="135254">
                  <a:moveTo>
                    <a:pt x="0" y="0"/>
                  </a:moveTo>
                  <a:lnTo>
                    <a:pt x="72428" y="67348"/>
                  </a:lnTo>
                  <a:lnTo>
                    <a:pt x="0" y="134683"/>
                  </a:lnTo>
                </a:path>
              </a:pathLst>
            </a:custGeom>
            <a:ln w="327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60" name="object 60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73495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17067" y="1957306"/>
            <a:ext cx="8734425" cy="6910705"/>
            <a:chOff x="3417067" y="1957306"/>
            <a:chExt cx="8734425" cy="6910705"/>
          </a:xfrm>
        </p:grpSpPr>
        <p:sp>
          <p:nvSpPr>
            <p:cNvPr id="3" name="object 3"/>
            <p:cNvSpPr/>
            <p:nvPr/>
          </p:nvSpPr>
          <p:spPr>
            <a:xfrm>
              <a:off x="6575849" y="7580707"/>
              <a:ext cx="667385" cy="1190625"/>
            </a:xfrm>
            <a:custGeom>
              <a:avLst/>
              <a:gdLst/>
              <a:ahLst/>
              <a:cxnLst/>
              <a:rect l="l" t="t" r="r" b="b"/>
              <a:pathLst>
                <a:path w="667384" h="1190625">
                  <a:moveTo>
                    <a:pt x="666826" y="0"/>
                  </a:moveTo>
                  <a:lnTo>
                    <a:pt x="0" y="1190155"/>
                  </a:lnTo>
                </a:path>
              </a:pathLst>
            </a:custGeom>
            <a:ln w="50800">
              <a:solidFill>
                <a:srgbClr val="2626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05870" y="8761882"/>
              <a:ext cx="1570355" cy="93345"/>
            </a:xfrm>
            <a:custGeom>
              <a:avLst/>
              <a:gdLst/>
              <a:ahLst/>
              <a:cxnLst/>
              <a:rect l="l" t="t" r="r" b="b"/>
              <a:pathLst>
                <a:path w="1570354" h="93345">
                  <a:moveTo>
                    <a:pt x="0" y="93319"/>
                  </a:moveTo>
                  <a:lnTo>
                    <a:pt x="1569986" y="0"/>
                  </a:lnTo>
                </a:path>
              </a:pathLst>
            </a:custGeom>
            <a:ln w="25400">
              <a:solidFill>
                <a:srgbClr val="2626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08085" y="7579252"/>
              <a:ext cx="911860" cy="1193165"/>
            </a:xfrm>
            <a:custGeom>
              <a:avLst/>
              <a:gdLst/>
              <a:ahLst/>
              <a:cxnLst/>
              <a:rect l="l" t="t" r="r" b="b"/>
              <a:pathLst>
                <a:path w="911859" h="1193165">
                  <a:moveTo>
                    <a:pt x="0" y="0"/>
                  </a:moveTo>
                  <a:lnTo>
                    <a:pt x="911606" y="1193063"/>
                  </a:lnTo>
                </a:path>
              </a:pathLst>
            </a:custGeom>
            <a:ln w="50800">
              <a:solidFill>
                <a:srgbClr val="2626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53453" y="8772312"/>
              <a:ext cx="2085339" cy="0"/>
            </a:xfrm>
            <a:custGeom>
              <a:avLst/>
              <a:gdLst/>
              <a:ahLst/>
              <a:cxnLst/>
              <a:rect l="l" t="t" r="r" b="b"/>
              <a:pathLst>
                <a:path w="2085340">
                  <a:moveTo>
                    <a:pt x="0" y="0"/>
                  </a:moveTo>
                  <a:lnTo>
                    <a:pt x="2084870" y="0"/>
                  </a:lnTo>
                </a:path>
              </a:pathLst>
            </a:custGeom>
            <a:ln w="25400">
              <a:solidFill>
                <a:srgbClr val="2626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7067" y="1957306"/>
              <a:ext cx="8564807" cy="636779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869013" y="4067543"/>
            <a:ext cx="12509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ПЛАНИРОВКА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84360" y="5921178"/>
            <a:ext cx="12700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АРХИТЕКТУРА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75274" y="3233939"/>
            <a:ext cx="147828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 Black"/>
                <a:cs typeface="Arial Black"/>
              </a:rPr>
              <a:t>ЭКОНОМИКА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228680" y="4068088"/>
            <a:ext cx="140271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dirty="0">
                <a:solidFill>
                  <a:srgbClr val="231F20"/>
                </a:solidFill>
                <a:latin typeface="Arial Black"/>
                <a:cs typeface="Arial Black"/>
              </a:rPr>
              <a:t>ДЕМОГРАФИЯ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35480" y="5859809"/>
            <a:ext cx="1211580" cy="4013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268605">
              <a:lnSpc>
                <a:spcPts val="1400"/>
              </a:lnSpc>
              <a:spcBef>
                <a:spcPts val="280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БЛАГО- УСТРОЙСТВО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57673" y="7464607"/>
            <a:ext cx="98996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ЭКОЛОГИЯ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00246" y="7502103"/>
            <a:ext cx="108204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ТРАНСПОРТ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88527" y="2862638"/>
            <a:ext cx="1768475" cy="628377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130175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дисбаланс систем расселения и труда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38768" y="3662606"/>
            <a:ext cx="1608455" cy="44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65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агломерационное</a:t>
            </a:r>
            <a:endParaRPr sz="1500">
              <a:latin typeface="Arial"/>
              <a:cs typeface="Arial"/>
            </a:endParaRPr>
          </a:p>
          <a:p>
            <a:pPr marR="5080" algn="r">
              <a:lnSpc>
                <a:spcPts val="1650"/>
              </a:lnSpc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развитие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855357" y="4473293"/>
            <a:ext cx="7502525" cy="4577715"/>
            <a:chOff x="4855357" y="4473293"/>
            <a:chExt cx="7502525" cy="4577715"/>
          </a:xfrm>
        </p:grpSpPr>
        <p:sp>
          <p:nvSpPr>
            <p:cNvPr id="18" name="object 18"/>
            <p:cNvSpPr/>
            <p:nvPr/>
          </p:nvSpPr>
          <p:spPr>
            <a:xfrm>
              <a:off x="4855350" y="8554199"/>
              <a:ext cx="7502525" cy="497205"/>
            </a:xfrm>
            <a:custGeom>
              <a:avLst/>
              <a:gdLst/>
              <a:ahLst/>
              <a:cxnLst/>
              <a:rect l="l" t="t" r="r" b="b"/>
              <a:pathLst>
                <a:path w="7502525" h="497204">
                  <a:moveTo>
                    <a:pt x="390372" y="301002"/>
                  </a:moveTo>
                  <a:lnTo>
                    <a:pt x="385216" y="256120"/>
                  </a:lnTo>
                  <a:lnTo>
                    <a:pt x="370535" y="214909"/>
                  </a:lnTo>
                  <a:lnTo>
                    <a:pt x="347497" y="178562"/>
                  </a:lnTo>
                  <a:lnTo>
                    <a:pt x="317271" y="148247"/>
                  </a:lnTo>
                  <a:lnTo>
                    <a:pt x="281025" y="125133"/>
                  </a:lnTo>
                  <a:lnTo>
                    <a:pt x="239941" y="110401"/>
                  </a:lnTo>
                  <a:lnTo>
                    <a:pt x="195186" y="105232"/>
                  </a:lnTo>
                  <a:lnTo>
                    <a:pt x="150431" y="110401"/>
                  </a:lnTo>
                  <a:lnTo>
                    <a:pt x="109347" y="125133"/>
                  </a:lnTo>
                  <a:lnTo>
                    <a:pt x="73113" y="148247"/>
                  </a:lnTo>
                  <a:lnTo>
                    <a:pt x="42887" y="178562"/>
                  </a:lnTo>
                  <a:lnTo>
                    <a:pt x="19837" y="214909"/>
                  </a:lnTo>
                  <a:lnTo>
                    <a:pt x="5156" y="256120"/>
                  </a:lnTo>
                  <a:lnTo>
                    <a:pt x="0" y="301002"/>
                  </a:lnTo>
                  <a:lnTo>
                    <a:pt x="5156" y="345897"/>
                  </a:lnTo>
                  <a:lnTo>
                    <a:pt x="19837" y="387108"/>
                  </a:lnTo>
                  <a:lnTo>
                    <a:pt x="42887" y="423456"/>
                  </a:lnTo>
                  <a:lnTo>
                    <a:pt x="73113" y="453771"/>
                  </a:lnTo>
                  <a:lnTo>
                    <a:pt x="109347" y="476885"/>
                  </a:lnTo>
                  <a:lnTo>
                    <a:pt x="150431" y="491617"/>
                  </a:lnTo>
                  <a:lnTo>
                    <a:pt x="195186" y="496785"/>
                  </a:lnTo>
                  <a:lnTo>
                    <a:pt x="239941" y="491617"/>
                  </a:lnTo>
                  <a:lnTo>
                    <a:pt x="281025" y="476885"/>
                  </a:lnTo>
                  <a:lnTo>
                    <a:pt x="317271" y="453771"/>
                  </a:lnTo>
                  <a:lnTo>
                    <a:pt x="347497" y="423456"/>
                  </a:lnTo>
                  <a:lnTo>
                    <a:pt x="370535" y="387108"/>
                  </a:lnTo>
                  <a:lnTo>
                    <a:pt x="385216" y="345897"/>
                  </a:lnTo>
                  <a:lnTo>
                    <a:pt x="390372" y="301002"/>
                  </a:lnTo>
                  <a:close/>
                </a:path>
                <a:path w="7502525" h="497204">
                  <a:moveTo>
                    <a:pt x="1930933" y="195770"/>
                  </a:moveTo>
                  <a:lnTo>
                    <a:pt x="1925777" y="150888"/>
                  </a:lnTo>
                  <a:lnTo>
                    <a:pt x="1911083" y="109677"/>
                  </a:lnTo>
                  <a:lnTo>
                    <a:pt x="1888045" y="73329"/>
                  </a:lnTo>
                  <a:lnTo>
                    <a:pt x="1857819" y="43014"/>
                  </a:lnTo>
                  <a:lnTo>
                    <a:pt x="1821573" y="19900"/>
                  </a:lnTo>
                  <a:lnTo>
                    <a:pt x="1780501" y="5168"/>
                  </a:lnTo>
                  <a:lnTo>
                    <a:pt x="1735747" y="0"/>
                  </a:lnTo>
                  <a:lnTo>
                    <a:pt x="1690992" y="5168"/>
                  </a:lnTo>
                  <a:lnTo>
                    <a:pt x="1649907" y="19900"/>
                  </a:lnTo>
                  <a:lnTo>
                    <a:pt x="1613662" y="43014"/>
                  </a:lnTo>
                  <a:lnTo>
                    <a:pt x="1583436" y="73329"/>
                  </a:lnTo>
                  <a:lnTo>
                    <a:pt x="1560398" y="109677"/>
                  </a:lnTo>
                  <a:lnTo>
                    <a:pt x="1545717" y="150888"/>
                  </a:lnTo>
                  <a:lnTo>
                    <a:pt x="1540560" y="195770"/>
                  </a:lnTo>
                  <a:lnTo>
                    <a:pt x="1545717" y="240665"/>
                  </a:lnTo>
                  <a:lnTo>
                    <a:pt x="1560398" y="281876"/>
                  </a:lnTo>
                  <a:lnTo>
                    <a:pt x="1583436" y="318223"/>
                  </a:lnTo>
                  <a:lnTo>
                    <a:pt x="1613662" y="348538"/>
                  </a:lnTo>
                  <a:lnTo>
                    <a:pt x="1649907" y="371652"/>
                  </a:lnTo>
                  <a:lnTo>
                    <a:pt x="1690992" y="386384"/>
                  </a:lnTo>
                  <a:lnTo>
                    <a:pt x="1735747" y="391553"/>
                  </a:lnTo>
                  <a:lnTo>
                    <a:pt x="1780501" y="386384"/>
                  </a:lnTo>
                  <a:lnTo>
                    <a:pt x="1821573" y="371652"/>
                  </a:lnTo>
                  <a:lnTo>
                    <a:pt x="1857819" y="348538"/>
                  </a:lnTo>
                  <a:lnTo>
                    <a:pt x="1888045" y="318223"/>
                  </a:lnTo>
                  <a:lnTo>
                    <a:pt x="1911083" y="281876"/>
                  </a:lnTo>
                  <a:lnTo>
                    <a:pt x="1925777" y="240665"/>
                  </a:lnTo>
                  <a:lnTo>
                    <a:pt x="1930933" y="195770"/>
                  </a:lnTo>
                  <a:close/>
                </a:path>
                <a:path w="7502525" h="497204">
                  <a:moveTo>
                    <a:pt x="5361686" y="207683"/>
                  </a:moveTo>
                  <a:lnTo>
                    <a:pt x="5356530" y="162788"/>
                  </a:lnTo>
                  <a:lnTo>
                    <a:pt x="5341848" y="121589"/>
                  </a:lnTo>
                  <a:lnTo>
                    <a:pt x="5318798" y="85242"/>
                  </a:lnTo>
                  <a:lnTo>
                    <a:pt x="5288572" y="54914"/>
                  </a:lnTo>
                  <a:lnTo>
                    <a:pt x="5252339" y="31813"/>
                  </a:lnTo>
                  <a:lnTo>
                    <a:pt x="5211254" y="17081"/>
                  </a:lnTo>
                  <a:lnTo>
                    <a:pt x="5166499" y="11912"/>
                  </a:lnTo>
                  <a:lnTo>
                    <a:pt x="5121745" y="17081"/>
                  </a:lnTo>
                  <a:lnTo>
                    <a:pt x="5080660" y="31813"/>
                  </a:lnTo>
                  <a:lnTo>
                    <a:pt x="5044414" y="54914"/>
                  </a:lnTo>
                  <a:lnTo>
                    <a:pt x="5014188" y="85242"/>
                  </a:lnTo>
                  <a:lnTo>
                    <a:pt x="4991151" y="121589"/>
                  </a:lnTo>
                  <a:lnTo>
                    <a:pt x="4976469" y="162788"/>
                  </a:lnTo>
                  <a:lnTo>
                    <a:pt x="4971313" y="207683"/>
                  </a:lnTo>
                  <a:lnTo>
                    <a:pt x="4976469" y="252577"/>
                  </a:lnTo>
                  <a:lnTo>
                    <a:pt x="4991151" y="293776"/>
                  </a:lnTo>
                  <a:lnTo>
                    <a:pt x="5014188" y="330136"/>
                  </a:lnTo>
                  <a:lnTo>
                    <a:pt x="5044414" y="360451"/>
                  </a:lnTo>
                  <a:lnTo>
                    <a:pt x="5080660" y="383565"/>
                  </a:lnTo>
                  <a:lnTo>
                    <a:pt x="5121745" y="398297"/>
                  </a:lnTo>
                  <a:lnTo>
                    <a:pt x="5166499" y="403466"/>
                  </a:lnTo>
                  <a:lnTo>
                    <a:pt x="5211254" y="398297"/>
                  </a:lnTo>
                  <a:lnTo>
                    <a:pt x="5252339" y="383565"/>
                  </a:lnTo>
                  <a:lnTo>
                    <a:pt x="5288572" y="360451"/>
                  </a:lnTo>
                  <a:lnTo>
                    <a:pt x="5318798" y="330136"/>
                  </a:lnTo>
                  <a:lnTo>
                    <a:pt x="5341848" y="293776"/>
                  </a:lnTo>
                  <a:lnTo>
                    <a:pt x="5356530" y="252577"/>
                  </a:lnTo>
                  <a:lnTo>
                    <a:pt x="5361686" y="207683"/>
                  </a:lnTo>
                  <a:close/>
                </a:path>
                <a:path w="7502525" h="497204">
                  <a:moveTo>
                    <a:pt x="7502080" y="207683"/>
                  </a:moveTo>
                  <a:lnTo>
                    <a:pt x="7496924" y="162788"/>
                  </a:lnTo>
                  <a:lnTo>
                    <a:pt x="7482243" y="121589"/>
                  </a:lnTo>
                  <a:lnTo>
                    <a:pt x="7459192" y="85242"/>
                  </a:lnTo>
                  <a:lnTo>
                    <a:pt x="7428966" y="54914"/>
                  </a:lnTo>
                  <a:lnTo>
                    <a:pt x="7392733" y="31813"/>
                  </a:lnTo>
                  <a:lnTo>
                    <a:pt x="7351649" y="17081"/>
                  </a:lnTo>
                  <a:lnTo>
                    <a:pt x="7306894" y="11912"/>
                  </a:lnTo>
                  <a:lnTo>
                    <a:pt x="7262139" y="17081"/>
                  </a:lnTo>
                  <a:lnTo>
                    <a:pt x="7221055" y="31813"/>
                  </a:lnTo>
                  <a:lnTo>
                    <a:pt x="7184809" y="54914"/>
                  </a:lnTo>
                  <a:lnTo>
                    <a:pt x="7154583" y="85242"/>
                  </a:lnTo>
                  <a:lnTo>
                    <a:pt x="7131545" y="121589"/>
                  </a:lnTo>
                  <a:lnTo>
                    <a:pt x="7116864" y="162788"/>
                  </a:lnTo>
                  <a:lnTo>
                    <a:pt x="7111708" y="207683"/>
                  </a:lnTo>
                  <a:lnTo>
                    <a:pt x="7116864" y="252577"/>
                  </a:lnTo>
                  <a:lnTo>
                    <a:pt x="7131545" y="293776"/>
                  </a:lnTo>
                  <a:lnTo>
                    <a:pt x="7154583" y="330136"/>
                  </a:lnTo>
                  <a:lnTo>
                    <a:pt x="7184809" y="360451"/>
                  </a:lnTo>
                  <a:lnTo>
                    <a:pt x="7221055" y="383565"/>
                  </a:lnTo>
                  <a:lnTo>
                    <a:pt x="7262139" y="398297"/>
                  </a:lnTo>
                  <a:lnTo>
                    <a:pt x="7306894" y="403466"/>
                  </a:lnTo>
                  <a:lnTo>
                    <a:pt x="7351649" y="398297"/>
                  </a:lnTo>
                  <a:lnTo>
                    <a:pt x="7392733" y="383565"/>
                  </a:lnTo>
                  <a:lnTo>
                    <a:pt x="7428966" y="360451"/>
                  </a:lnTo>
                  <a:lnTo>
                    <a:pt x="7459192" y="330136"/>
                  </a:lnTo>
                  <a:lnTo>
                    <a:pt x="7482243" y="293776"/>
                  </a:lnTo>
                  <a:lnTo>
                    <a:pt x="7496924" y="252577"/>
                  </a:lnTo>
                  <a:lnTo>
                    <a:pt x="7502080" y="207683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925658" y="4473293"/>
              <a:ext cx="2701290" cy="2123440"/>
            </a:xfrm>
            <a:custGeom>
              <a:avLst/>
              <a:gdLst/>
              <a:ahLst/>
              <a:cxnLst/>
              <a:rect l="l" t="t" r="r" b="b"/>
              <a:pathLst>
                <a:path w="2701290" h="2123440">
                  <a:moveTo>
                    <a:pt x="1617738" y="0"/>
                  </a:moveTo>
                  <a:lnTo>
                    <a:pt x="1247203" y="139839"/>
                  </a:lnTo>
                  <a:lnTo>
                    <a:pt x="1102512" y="366153"/>
                  </a:lnTo>
                  <a:lnTo>
                    <a:pt x="440461" y="616013"/>
                  </a:lnTo>
                  <a:lnTo>
                    <a:pt x="0" y="1344599"/>
                  </a:lnTo>
                  <a:lnTo>
                    <a:pt x="610158" y="2059000"/>
                  </a:lnTo>
                  <a:lnTo>
                    <a:pt x="638608" y="2085878"/>
                  </a:lnTo>
                  <a:lnTo>
                    <a:pt x="671725" y="2105885"/>
                  </a:lnTo>
                  <a:lnTo>
                    <a:pt x="708313" y="2118457"/>
                  </a:lnTo>
                  <a:lnTo>
                    <a:pt x="747179" y="2123033"/>
                  </a:lnTo>
                  <a:lnTo>
                    <a:pt x="923101" y="2121459"/>
                  </a:lnTo>
                  <a:lnTo>
                    <a:pt x="1108617" y="2116039"/>
                  </a:lnTo>
                  <a:lnTo>
                    <a:pt x="1255381" y="2110242"/>
                  </a:lnTo>
                  <a:lnTo>
                    <a:pt x="1315046" y="2107539"/>
                  </a:lnTo>
                  <a:lnTo>
                    <a:pt x="2700908" y="864997"/>
                  </a:lnTo>
                  <a:lnTo>
                    <a:pt x="2700756" y="859751"/>
                  </a:lnTo>
                  <a:lnTo>
                    <a:pt x="1617738" y="0"/>
                  </a:lnTo>
                  <a:close/>
                </a:path>
              </a:pathLst>
            </a:custGeom>
            <a:solidFill>
              <a:srgbClr val="9E0C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182423" y="5906187"/>
            <a:ext cx="58801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облик</a:t>
            </a:r>
            <a:endParaRPr sz="150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72578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3989086" y="7010889"/>
            <a:ext cx="1016784" cy="216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b="1" dirty="0">
                <a:solidFill>
                  <a:srgbClr val="FFFFFF"/>
                </a:solidFill>
                <a:latin typeface="Arial"/>
                <a:cs typeface="Arial"/>
              </a:rPr>
              <a:t>содержание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84760" y="6982716"/>
            <a:ext cx="214884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монофункциональность</a:t>
            </a:r>
            <a:endParaRPr sz="15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34618" y="8629773"/>
            <a:ext cx="1620732" cy="1551707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448945" algn="r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повышение нагрузки </a:t>
            </a:r>
            <a:r>
              <a:rPr sz="1500" dirty="0" err="1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dirty="0" err="1">
                <a:solidFill>
                  <a:srgbClr val="231F20"/>
                </a:solidFill>
                <a:latin typeface="Arial"/>
                <a:cs typeface="Arial"/>
              </a:rPr>
              <a:t>инфраструктур</a:t>
            </a: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</a:p>
          <a:p>
            <a:pPr marL="12700" marR="5080" indent="448945" algn="r">
              <a:lnSpc>
                <a:spcPts val="1500"/>
              </a:lnSpc>
              <a:spcBef>
                <a:spcPts val="400"/>
              </a:spcBef>
            </a:pP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Увеличение</a:t>
            </a:r>
          </a:p>
          <a:p>
            <a:pPr marL="12700" marR="5080" indent="448945" algn="r">
              <a:lnSpc>
                <a:spcPts val="1500"/>
              </a:lnSpc>
              <a:spcBef>
                <a:spcPts val="400"/>
              </a:spcBef>
            </a:pP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затрат времени</a:t>
            </a:r>
          </a:p>
          <a:p>
            <a:pPr marL="12700" marR="5080" indent="448945" algn="r">
              <a:lnSpc>
                <a:spcPts val="1500"/>
              </a:lnSpc>
              <a:spcBef>
                <a:spcPts val="400"/>
              </a:spcBef>
            </a:pPr>
            <a:endParaRPr sz="15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60357" y="5758178"/>
            <a:ext cx="1739900" cy="6350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20955" algn="r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снижение качества застройки (типовое строительство)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806688" y="9075270"/>
            <a:ext cx="1353185" cy="8255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повышение интенсивности использования территории</a:t>
            </a:r>
            <a:endParaRPr sz="1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611788" y="8335621"/>
            <a:ext cx="1870075" cy="82073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снижение качества экологии, угроза здоровью населения</a:t>
            </a:r>
            <a:endParaRPr sz="1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75739" y="9039270"/>
            <a:ext cx="2414270" cy="4445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повышение интенсивности городских потоков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104801" y="5062751"/>
            <a:ext cx="2150110" cy="628377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недостаток комфортной городской среды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308484" y="2163940"/>
            <a:ext cx="1986914" cy="82073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увеличение доли населения в крупных и крупнейших городах</a:t>
            </a:r>
            <a:endParaRPr sz="15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38988" y="1280344"/>
            <a:ext cx="1862455" cy="820738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976630">
              <a:lnSpc>
                <a:spcPts val="1500"/>
              </a:lnSpc>
              <a:spcBef>
                <a:spcPts val="40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переход к постиндустриальной</a:t>
            </a:r>
            <a:endParaRPr sz="1500">
              <a:latin typeface="Arial"/>
              <a:cs typeface="Arial"/>
            </a:endParaRPr>
          </a:p>
          <a:p>
            <a:pPr marL="920115">
              <a:lnSpc>
                <a:spcPts val="1500"/>
              </a:lnSpc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экономике</a:t>
            </a:r>
            <a:endParaRPr sz="15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01659" y="5408526"/>
            <a:ext cx="1503680" cy="3803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ВЫЗОВЫ</a:t>
            </a:r>
            <a:endParaRPr sz="23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766220" y="163252"/>
            <a:ext cx="8133715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ГОРОДСКИЕ АГЛОМЕРАЦИИ РОССИИ — ОСНОВНЫЕ ВЫЗОВЫ</a:t>
            </a:r>
          </a:p>
        </p:txBody>
      </p:sp>
      <p:sp>
        <p:nvSpPr>
          <p:cNvPr id="36" name="Диагональная полоса 35">
            <a:extLst>
              <a:ext uri="{FF2B5EF4-FFF2-40B4-BE49-F238E27FC236}">
                <a16:creationId xmlns:a16="http://schemas.microsoft.com/office/drawing/2014/main" id="{6F38A8C8-A5DB-4721-89FB-FAF730A378D2}"/>
              </a:ext>
            </a:extLst>
          </p:cNvPr>
          <p:cNvSpPr/>
          <p:nvPr/>
        </p:nvSpPr>
        <p:spPr>
          <a:xfrm rot="10800000">
            <a:off x="1496497" y="5812406"/>
            <a:ext cx="6725788" cy="4281878"/>
          </a:xfrm>
          <a:prstGeom prst="diagStripe">
            <a:avLst>
              <a:gd name="adj" fmla="val 48847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6220" y="396293"/>
            <a:ext cx="9593259" cy="489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ТРЕНДЫ</a:t>
            </a:r>
            <a:r>
              <a:rPr dirty="0"/>
              <a:t> РАЗВИТИ</a:t>
            </a:r>
            <a:r>
              <a:rPr lang="ru-RU" dirty="0"/>
              <a:t>Я</a:t>
            </a:r>
            <a:r>
              <a:rPr dirty="0"/>
              <a:t> АГЛОМЕРАЦИ</a:t>
            </a:r>
            <a:r>
              <a:rPr lang="ru-RU" dirty="0"/>
              <a:t>Й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12401" y="1593316"/>
            <a:ext cx="10996930" cy="1924584"/>
          </a:xfrm>
          <a:prstGeom prst="rect">
            <a:avLst/>
          </a:prstGeom>
          <a:solidFill>
            <a:srgbClr val="FBCFCE"/>
          </a:solidFill>
        </p:spPr>
        <p:txBody>
          <a:bodyPr vert="horz" wrap="square" lIns="0" tIns="183515" rIns="0" bIns="0" rtlCol="0">
            <a:noAutofit/>
          </a:bodyPr>
          <a:lstStyle/>
          <a:p>
            <a:pPr marL="313055">
              <a:lnSpc>
                <a:spcPct val="100000"/>
              </a:lnSpc>
              <a:spcBef>
                <a:spcPts val="1445"/>
              </a:spcBef>
            </a:pPr>
            <a:r>
              <a:rPr lang="ru-RU" sz="2000" b="1" dirty="0">
                <a:solidFill>
                  <a:srgbClr val="231F20"/>
                </a:solidFill>
                <a:latin typeface="Arial"/>
                <a:cs typeface="Arial"/>
              </a:rPr>
              <a:t>Тренды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000" b="1" dirty="0">
                <a:solidFill>
                  <a:srgbClr val="231F20"/>
                </a:solidFill>
                <a:latin typeface="Arial"/>
                <a:cs typeface="Arial"/>
              </a:rPr>
              <a:t>российских городов</a:t>
            </a:r>
          </a:p>
          <a:p>
            <a:pPr marL="313055">
              <a:lnSpc>
                <a:spcPct val="100000"/>
              </a:lnSpc>
              <a:spcBef>
                <a:spcPts val="1445"/>
              </a:spcBef>
            </a:pP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В основном ввод жилья обеспечивается за счет освоения новых территорий, </a:t>
            </a:r>
            <a:r>
              <a:rPr lang="ru-RU" sz="1500" b="1" dirty="0">
                <a:solidFill>
                  <a:srgbClr val="9E0C1E"/>
                </a:solidFill>
                <a:latin typeface="Arial"/>
                <a:cs typeface="Arial"/>
              </a:rPr>
              <a:t>с процессом реновации справляются в редких случаях.</a:t>
            </a:r>
            <a:endParaRPr lang="ru-RU" sz="1500" dirty="0">
              <a:latin typeface="Arial"/>
              <a:cs typeface="Arial"/>
            </a:endParaRPr>
          </a:p>
          <a:p>
            <a:pPr marL="313055" marR="822325">
              <a:lnSpc>
                <a:spcPts val="1620"/>
              </a:lnSpc>
              <a:spcBef>
                <a:spcPts val="1735"/>
              </a:spcBef>
            </a:pPr>
            <a:r>
              <a:rPr sz="1500" dirty="0" err="1">
                <a:solidFill>
                  <a:srgbClr val="231F20"/>
                </a:solidFill>
                <a:latin typeface="Arial"/>
                <a:cs typeface="Arial"/>
              </a:rPr>
              <a:t>Темпы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 ввода жилищного фонда превышают темпы роста </a:t>
            </a:r>
            <a:r>
              <a:rPr sz="1500" dirty="0" err="1">
                <a:solidFill>
                  <a:srgbClr val="231F20"/>
                </a:solidFill>
                <a:latin typeface="Arial"/>
                <a:cs typeface="Arial"/>
              </a:rPr>
              <a:t>населения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крупных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 городов. Из этого следует рост </a:t>
            </a:r>
            <a:r>
              <a:rPr sz="1500" b="1" dirty="0">
                <a:solidFill>
                  <a:srgbClr val="9E0C1E"/>
                </a:solidFill>
                <a:latin typeface="Arial"/>
                <a:cs typeface="Arial"/>
              </a:rPr>
              <a:t>жилищной </a:t>
            </a:r>
            <a:r>
              <a:rPr sz="1500" b="1" dirty="0" err="1">
                <a:solidFill>
                  <a:srgbClr val="9E0C1E"/>
                </a:solidFill>
                <a:latin typeface="Arial"/>
                <a:cs typeface="Arial"/>
              </a:rPr>
              <a:t>обеспеченности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5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34999" y="1593296"/>
            <a:ext cx="2225040" cy="2225040"/>
            <a:chOff x="1034999" y="1593296"/>
            <a:chExt cx="2225040" cy="22250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161" y="1594458"/>
              <a:ext cx="2222677" cy="22226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36161" y="1594458"/>
              <a:ext cx="2223135" cy="2223135"/>
            </a:xfrm>
            <a:custGeom>
              <a:avLst/>
              <a:gdLst/>
              <a:ahLst/>
              <a:cxnLst/>
              <a:rect l="l" t="t" r="r" b="b"/>
              <a:pathLst>
                <a:path w="2223135" h="2223135">
                  <a:moveTo>
                    <a:pt x="1111338" y="2222677"/>
                  </a:moveTo>
                  <a:lnTo>
                    <a:pt x="1159546" y="2221651"/>
                  </a:lnTo>
                  <a:lnTo>
                    <a:pt x="1207229" y="2218598"/>
                  </a:lnTo>
                  <a:lnTo>
                    <a:pt x="1254346" y="2213562"/>
                  </a:lnTo>
                  <a:lnTo>
                    <a:pt x="1300855" y="2206583"/>
                  </a:lnTo>
                  <a:lnTo>
                    <a:pt x="1346714" y="2197703"/>
                  </a:lnTo>
                  <a:lnTo>
                    <a:pt x="1391882" y="2186965"/>
                  </a:lnTo>
                  <a:lnTo>
                    <a:pt x="1436317" y="2174409"/>
                  </a:lnTo>
                  <a:lnTo>
                    <a:pt x="1479977" y="2160078"/>
                  </a:lnTo>
                  <a:lnTo>
                    <a:pt x="1522820" y="2144013"/>
                  </a:lnTo>
                  <a:lnTo>
                    <a:pt x="1564806" y="2126256"/>
                  </a:lnTo>
                  <a:lnTo>
                    <a:pt x="1605891" y="2106848"/>
                  </a:lnTo>
                  <a:lnTo>
                    <a:pt x="1646035" y="2085832"/>
                  </a:lnTo>
                  <a:lnTo>
                    <a:pt x="1685195" y="2063248"/>
                  </a:lnTo>
                  <a:lnTo>
                    <a:pt x="1723331" y="2039139"/>
                  </a:lnTo>
                  <a:lnTo>
                    <a:pt x="1760400" y="2013547"/>
                  </a:lnTo>
                  <a:lnTo>
                    <a:pt x="1796360" y="1986513"/>
                  </a:lnTo>
                  <a:lnTo>
                    <a:pt x="1831171" y="1958078"/>
                  </a:lnTo>
                  <a:lnTo>
                    <a:pt x="1864789" y="1928285"/>
                  </a:lnTo>
                  <a:lnTo>
                    <a:pt x="1897175" y="1897175"/>
                  </a:lnTo>
                  <a:lnTo>
                    <a:pt x="1928285" y="1864789"/>
                  </a:lnTo>
                  <a:lnTo>
                    <a:pt x="1958078" y="1831171"/>
                  </a:lnTo>
                  <a:lnTo>
                    <a:pt x="1986513" y="1796360"/>
                  </a:lnTo>
                  <a:lnTo>
                    <a:pt x="2013547" y="1760400"/>
                  </a:lnTo>
                  <a:lnTo>
                    <a:pt x="2039139" y="1723331"/>
                  </a:lnTo>
                  <a:lnTo>
                    <a:pt x="2063248" y="1685195"/>
                  </a:lnTo>
                  <a:lnTo>
                    <a:pt x="2085832" y="1646035"/>
                  </a:lnTo>
                  <a:lnTo>
                    <a:pt x="2106848" y="1605891"/>
                  </a:lnTo>
                  <a:lnTo>
                    <a:pt x="2126256" y="1564806"/>
                  </a:lnTo>
                  <a:lnTo>
                    <a:pt x="2144013" y="1522820"/>
                  </a:lnTo>
                  <a:lnTo>
                    <a:pt x="2160078" y="1479977"/>
                  </a:lnTo>
                  <a:lnTo>
                    <a:pt x="2174409" y="1436317"/>
                  </a:lnTo>
                  <a:lnTo>
                    <a:pt x="2186965" y="1391882"/>
                  </a:lnTo>
                  <a:lnTo>
                    <a:pt x="2197703" y="1346714"/>
                  </a:lnTo>
                  <a:lnTo>
                    <a:pt x="2206583" y="1300855"/>
                  </a:lnTo>
                  <a:lnTo>
                    <a:pt x="2213562" y="1254346"/>
                  </a:lnTo>
                  <a:lnTo>
                    <a:pt x="2218598" y="1207229"/>
                  </a:lnTo>
                  <a:lnTo>
                    <a:pt x="2221651" y="1159546"/>
                  </a:lnTo>
                  <a:lnTo>
                    <a:pt x="2222677" y="1111338"/>
                  </a:lnTo>
                  <a:lnTo>
                    <a:pt x="2221651" y="1063131"/>
                  </a:lnTo>
                  <a:lnTo>
                    <a:pt x="2218598" y="1015447"/>
                  </a:lnTo>
                  <a:lnTo>
                    <a:pt x="2213562" y="968331"/>
                  </a:lnTo>
                  <a:lnTo>
                    <a:pt x="2206583" y="921822"/>
                  </a:lnTo>
                  <a:lnTo>
                    <a:pt x="2197703" y="875962"/>
                  </a:lnTo>
                  <a:lnTo>
                    <a:pt x="2186965" y="830795"/>
                  </a:lnTo>
                  <a:lnTo>
                    <a:pt x="2174409" y="786360"/>
                  </a:lnTo>
                  <a:lnTo>
                    <a:pt x="2160078" y="742700"/>
                  </a:lnTo>
                  <a:lnTo>
                    <a:pt x="2144013" y="699856"/>
                  </a:lnTo>
                  <a:lnTo>
                    <a:pt x="2126256" y="657871"/>
                  </a:lnTo>
                  <a:lnTo>
                    <a:pt x="2106848" y="616786"/>
                  </a:lnTo>
                  <a:lnTo>
                    <a:pt x="2085832" y="576642"/>
                  </a:lnTo>
                  <a:lnTo>
                    <a:pt x="2063248" y="537481"/>
                  </a:lnTo>
                  <a:lnTo>
                    <a:pt x="2039139" y="499346"/>
                  </a:lnTo>
                  <a:lnTo>
                    <a:pt x="2013547" y="462277"/>
                  </a:lnTo>
                  <a:lnTo>
                    <a:pt x="1986513" y="426316"/>
                  </a:lnTo>
                  <a:lnTo>
                    <a:pt x="1958078" y="391506"/>
                  </a:lnTo>
                  <a:lnTo>
                    <a:pt x="1928285" y="357887"/>
                  </a:lnTo>
                  <a:lnTo>
                    <a:pt x="1897175" y="325502"/>
                  </a:lnTo>
                  <a:lnTo>
                    <a:pt x="1864789" y="294392"/>
                  </a:lnTo>
                  <a:lnTo>
                    <a:pt x="1831171" y="264599"/>
                  </a:lnTo>
                  <a:lnTo>
                    <a:pt x="1796360" y="236164"/>
                  </a:lnTo>
                  <a:lnTo>
                    <a:pt x="1760400" y="209130"/>
                  </a:lnTo>
                  <a:lnTo>
                    <a:pt x="1723331" y="183537"/>
                  </a:lnTo>
                  <a:lnTo>
                    <a:pt x="1685195" y="159429"/>
                  </a:lnTo>
                  <a:lnTo>
                    <a:pt x="1646035" y="136845"/>
                  </a:lnTo>
                  <a:lnTo>
                    <a:pt x="1605891" y="115829"/>
                  </a:lnTo>
                  <a:lnTo>
                    <a:pt x="1564806" y="96421"/>
                  </a:lnTo>
                  <a:lnTo>
                    <a:pt x="1522820" y="78664"/>
                  </a:lnTo>
                  <a:lnTo>
                    <a:pt x="1479977" y="62599"/>
                  </a:lnTo>
                  <a:lnTo>
                    <a:pt x="1436317" y="48268"/>
                  </a:lnTo>
                  <a:lnTo>
                    <a:pt x="1391882" y="35712"/>
                  </a:lnTo>
                  <a:lnTo>
                    <a:pt x="1346714" y="24974"/>
                  </a:lnTo>
                  <a:lnTo>
                    <a:pt x="1300855" y="16094"/>
                  </a:lnTo>
                  <a:lnTo>
                    <a:pt x="1254346" y="9115"/>
                  </a:lnTo>
                  <a:lnTo>
                    <a:pt x="1207229" y="4079"/>
                  </a:lnTo>
                  <a:lnTo>
                    <a:pt x="1159546" y="1026"/>
                  </a:lnTo>
                  <a:lnTo>
                    <a:pt x="1111338" y="0"/>
                  </a:lnTo>
                  <a:lnTo>
                    <a:pt x="1063131" y="1026"/>
                  </a:lnTo>
                  <a:lnTo>
                    <a:pt x="1015447" y="4079"/>
                  </a:lnTo>
                  <a:lnTo>
                    <a:pt x="968331" y="9115"/>
                  </a:lnTo>
                  <a:lnTo>
                    <a:pt x="921822" y="16094"/>
                  </a:lnTo>
                  <a:lnTo>
                    <a:pt x="875962" y="24974"/>
                  </a:lnTo>
                  <a:lnTo>
                    <a:pt x="830795" y="35712"/>
                  </a:lnTo>
                  <a:lnTo>
                    <a:pt x="786360" y="48268"/>
                  </a:lnTo>
                  <a:lnTo>
                    <a:pt x="742700" y="62599"/>
                  </a:lnTo>
                  <a:lnTo>
                    <a:pt x="699856" y="78664"/>
                  </a:lnTo>
                  <a:lnTo>
                    <a:pt x="657871" y="96421"/>
                  </a:lnTo>
                  <a:lnTo>
                    <a:pt x="616786" y="115829"/>
                  </a:lnTo>
                  <a:lnTo>
                    <a:pt x="576642" y="136845"/>
                  </a:lnTo>
                  <a:lnTo>
                    <a:pt x="537481" y="159429"/>
                  </a:lnTo>
                  <a:lnTo>
                    <a:pt x="499346" y="183537"/>
                  </a:lnTo>
                  <a:lnTo>
                    <a:pt x="462277" y="209130"/>
                  </a:lnTo>
                  <a:lnTo>
                    <a:pt x="426316" y="236164"/>
                  </a:lnTo>
                  <a:lnTo>
                    <a:pt x="391506" y="264599"/>
                  </a:lnTo>
                  <a:lnTo>
                    <a:pt x="357887" y="294392"/>
                  </a:lnTo>
                  <a:lnTo>
                    <a:pt x="325502" y="325502"/>
                  </a:lnTo>
                  <a:lnTo>
                    <a:pt x="294392" y="357887"/>
                  </a:lnTo>
                  <a:lnTo>
                    <a:pt x="264599" y="391506"/>
                  </a:lnTo>
                  <a:lnTo>
                    <a:pt x="236164" y="426316"/>
                  </a:lnTo>
                  <a:lnTo>
                    <a:pt x="209130" y="462277"/>
                  </a:lnTo>
                  <a:lnTo>
                    <a:pt x="183537" y="499346"/>
                  </a:lnTo>
                  <a:lnTo>
                    <a:pt x="159429" y="537481"/>
                  </a:lnTo>
                  <a:lnTo>
                    <a:pt x="136845" y="576642"/>
                  </a:lnTo>
                  <a:lnTo>
                    <a:pt x="115829" y="616786"/>
                  </a:lnTo>
                  <a:lnTo>
                    <a:pt x="96421" y="657871"/>
                  </a:lnTo>
                  <a:lnTo>
                    <a:pt x="78664" y="699856"/>
                  </a:lnTo>
                  <a:lnTo>
                    <a:pt x="62599" y="742700"/>
                  </a:lnTo>
                  <a:lnTo>
                    <a:pt x="48268" y="786360"/>
                  </a:lnTo>
                  <a:lnTo>
                    <a:pt x="35712" y="830795"/>
                  </a:lnTo>
                  <a:lnTo>
                    <a:pt x="24974" y="875962"/>
                  </a:lnTo>
                  <a:lnTo>
                    <a:pt x="16094" y="921822"/>
                  </a:lnTo>
                  <a:lnTo>
                    <a:pt x="9115" y="968331"/>
                  </a:lnTo>
                  <a:lnTo>
                    <a:pt x="4079" y="1015447"/>
                  </a:lnTo>
                  <a:lnTo>
                    <a:pt x="1026" y="1063131"/>
                  </a:lnTo>
                  <a:lnTo>
                    <a:pt x="0" y="1111338"/>
                  </a:lnTo>
                  <a:lnTo>
                    <a:pt x="1026" y="1159546"/>
                  </a:lnTo>
                  <a:lnTo>
                    <a:pt x="4079" y="1207229"/>
                  </a:lnTo>
                  <a:lnTo>
                    <a:pt x="9115" y="1254346"/>
                  </a:lnTo>
                  <a:lnTo>
                    <a:pt x="16094" y="1300855"/>
                  </a:lnTo>
                  <a:lnTo>
                    <a:pt x="24974" y="1346714"/>
                  </a:lnTo>
                  <a:lnTo>
                    <a:pt x="35712" y="1391882"/>
                  </a:lnTo>
                  <a:lnTo>
                    <a:pt x="48268" y="1436317"/>
                  </a:lnTo>
                  <a:lnTo>
                    <a:pt x="62599" y="1479977"/>
                  </a:lnTo>
                  <a:lnTo>
                    <a:pt x="78664" y="1522820"/>
                  </a:lnTo>
                  <a:lnTo>
                    <a:pt x="96421" y="1564806"/>
                  </a:lnTo>
                  <a:lnTo>
                    <a:pt x="115829" y="1605891"/>
                  </a:lnTo>
                  <a:lnTo>
                    <a:pt x="136845" y="1646035"/>
                  </a:lnTo>
                  <a:lnTo>
                    <a:pt x="159429" y="1685195"/>
                  </a:lnTo>
                  <a:lnTo>
                    <a:pt x="183537" y="1723331"/>
                  </a:lnTo>
                  <a:lnTo>
                    <a:pt x="209130" y="1760400"/>
                  </a:lnTo>
                  <a:lnTo>
                    <a:pt x="236164" y="1796360"/>
                  </a:lnTo>
                  <a:lnTo>
                    <a:pt x="264599" y="1831171"/>
                  </a:lnTo>
                  <a:lnTo>
                    <a:pt x="294392" y="1864789"/>
                  </a:lnTo>
                  <a:lnTo>
                    <a:pt x="325502" y="1897175"/>
                  </a:lnTo>
                  <a:lnTo>
                    <a:pt x="357887" y="1928285"/>
                  </a:lnTo>
                  <a:lnTo>
                    <a:pt x="391506" y="1958078"/>
                  </a:lnTo>
                  <a:lnTo>
                    <a:pt x="426316" y="1986513"/>
                  </a:lnTo>
                  <a:lnTo>
                    <a:pt x="462277" y="2013547"/>
                  </a:lnTo>
                  <a:lnTo>
                    <a:pt x="499346" y="2039139"/>
                  </a:lnTo>
                  <a:lnTo>
                    <a:pt x="537481" y="2063248"/>
                  </a:lnTo>
                  <a:lnTo>
                    <a:pt x="576642" y="2085832"/>
                  </a:lnTo>
                  <a:lnTo>
                    <a:pt x="616786" y="2106848"/>
                  </a:lnTo>
                  <a:lnTo>
                    <a:pt x="657871" y="2126256"/>
                  </a:lnTo>
                  <a:lnTo>
                    <a:pt x="699856" y="2144013"/>
                  </a:lnTo>
                  <a:lnTo>
                    <a:pt x="742700" y="2160078"/>
                  </a:lnTo>
                  <a:lnTo>
                    <a:pt x="786360" y="2174409"/>
                  </a:lnTo>
                  <a:lnTo>
                    <a:pt x="830795" y="2186965"/>
                  </a:lnTo>
                  <a:lnTo>
                    <a:pt x="875962" y="2197703"/>
                  </a:lnTo>
                  <a:lnTo>
                    <a:pt x="921822" y="2206583"/>
                  </a:lnTo>
                  <a:lnTo>
                    <a:pt x="968331" y="2213562"/>
                  </a:lnTo>
                  <a:lnTo>
                    <a:pt x="1015447" y="2218598"/>
                  </a:lnTo>
                  <a:lnTo>
                    <a:pt x="1063131" y="2221651"/>
                  </a:lnTo>
                  <a:lnTo>
                    <a:pt x="1111338" y="222267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443604" y="4462797"/>
            <a:ext cx="10965815" cy="2289872"/>
          </a:xfrm>
          <a:prstGeom prst="rect">
            <a:avLst/>
          </a:prstGeom>
          <a:solidFill>
            <a:srgbClr val="FBCFCE"/>
          </a:solidFill>
        </p:spPr>
        <p:txBody>
          <a:bodyPr vert="horz" wrap="square" lIns="0" tIns="66675" rIns="0" bIns="0" rtlCol="0">
            <a:noAutofit/>
          </a:bodyPr>
          <a:lstStyle/>
          <a:p>
            <a:pPr marL="281940">
              <a:lnSpc>
                <a:spcPct val="100000"/>
              </a:lnSpc>
              <a:spcBef>
                <a:spcPts val="525"/>
              </a:spcBef>
            </a:pPr>
            <a:r>
              <a:rPr lang="ru-RU" sz="2000" b="1" dirty="0">
                <a:solidFill>
                  <a:srgbClr val="231F20"/>
                </a:solidFill>
                <a:latin typeface="Arial"/>
                <a:cs typeface="Arial"/>
              </a:rPr>
              <a:t>Тренд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000" b="1" dirty="0">
                <a:solidFill>
                  <a:srgbClr val="231F20"/>
                </a:solidFill>
                <a:latin typeface="Arial"/>
                <a:cs typeface="Arial"/>
              </a:rPr>
              <a:t>смешанной застройки</a:t>
            </a:r>
            <a:endParaRPr sz="2000" dirty="0">
              <a:latin typeface="Arial"/>
              <a:cs typeface="Arial"/>
            </a:endParaRPr>
          </a:p>
          <a:p>
            <a:pPr marL="281940" marR="823594">
              <a:lnSpc>
                <a:spcPts val="1620"/>
              </a:lnSpc>
              <a:spcBef>
                <a:spcPts val="67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Мировые тренды застройки движутся в сторону </a:t>
            </a:r>
            <a:r>
              <a:rPr sz="1500" b="1" dirty="0">
                <a:solidFill>
                  <a:srgbClr val="9E0C1E"/>
                </a:solidFill>
                <a:latin typeface="Arial"/>
                <a:cs typeface="Arial"/>
              </a:rPr>
              <a:t>mix-use подхода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- создания многофункциональной застройки вместо монофункциональной.</a:t>
            </a:r>
            <a:endParaRPr sz="1500" dirty="0">
              <a:latin typeface="Arial"/>
              <a:cs typeface="Arial"/>
            </a:endParaRPr>
          </a:p>
          <a:p>
            <a:pPr marL="281940" marR="1313815">
              <a:lnSpc>
                <a:spcPts val="1620"/>
              </a:lnSpc>
              <a:spcBef>
                <a:spcPts val="1070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Такой подход увеличивает устойчивость городской системы и снижает нагрузку на инфраструктуры. При сбалансированной застройке повышается </a:t>
            </a:r>
            <a:r>
              <a:rPr sz="1500" b="1" dirty="0">
                <a:solidFill>
                  <a:srgbClr val="9E0C1E"/>
                </a:solidFill>
                <a:latin typeface="Arial"/>
                <a:cs typeface="Arial"/>
              </a:rPr>
              <a:t>бюджетная эффективность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территории:</a:t>
            </a:r>
            <a:endParaRPr sz="1500" dirty="0">
              <a:latin typeface="Arial"/>
              <a:cs typeface="Arial"/>
            </a:endParaRPr>
          </a:p>
          <a:p>
            <a:pPr marL="510540" indent="-229235">
              <a:lnSpc>
                <a:spcPct val="100000"/>
              </a:lnSpc>
              <a:spcBef>
                <a:spcPts val="865"/>
              </a:spcBef>
              <a:buChar char="•"/>
              <a:tabLst>
                <a:tab pos="510540" algn="l"/>
                <a:tab pos="511175" algn="l"/>
              </a:tabLst>
            </a:pPr>
            <a:r>
              <a:rPr sz="1500" b="1" dirty="0">
                <a:solidFill>
                  <a:srgbClr val="9E0C1E"/>
                </a:solidFill>
                <a:latin typeface="Arial"/>
                <a:cs typeface="Arial"/>
              </a:rPr>
              <a:t>на 18,2%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сбалансированная застройка дешевле жилой для бюджета</a:t>
            </a:r>
            <a:endParaRPr sz="1500" dirty="0">
              <a:latin typeface="Arial"/>
              <a:cs typeface="Arial"/>
            </a:endParaRPr>
          </a:p>
          <a:p>
            <a:pPr marL="510540" indent="-229235">
              <a:lnSpc>
                <a:spcPct val="100000"/>
              </a:lnSpc>
              <a:spcBef>
                <a:spcPts val="895"/>
              </a:spcBef>
              <a:buChar char="•"/>
              <a:tabLst>
                <a:tab pos="510540" algn="l"/>
                <a:tab pos="511175" algn="l"/>
              </a:tabLst>
            </a:pPr>
            <a:r>
              <a:rPr sz="1500" b="1" dirty="0">
                <a:solidFill>
                  <a:srgbClr val="9E0C1E"/>
                </a:solidFill>
                <a:latin typeface="Arial"/>
                <a:cs typeface="Arial"/>
              </a:rPr>
              <a:t>в 2,6 раз 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ежегодные доходы от сбалансированной застройки выше, чем от жилой</a:t>
            </a:r>
            <a:endParaRPr sz="15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70998" y="4462785"/>
            <a:ext cx="2225040" cy="2225040"/>
            <a:chOff x="1070998" y="4555173"/>
            <a:chExt cx="2225040" cy="22250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2160" y="4556335"/>
              <a:ext cx="2222677" cy="22226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72160" y="4556335"/>
              <a:ext cx="2223135" cy="2223135"/>
            </a:xfrm>
            <a:custGeom>
              <a:avLst/>
              <a:gdLst/>
              <a:ahLst/>
              <a:cxnLst/>
              <a:rect l="l" t="t" r="r" b="b"/>
              <a:pathLst>
                <a:path w="2223135" h="2223134">
                  <a:moveTo>
                    <a:pt x="1111338" y="2222677"/>
                  </a:moveTo>
                  <a:lnTo>
                    <a:pt x="1159546" y="2221651"/>
                  </a:lnTo>
                  <a:lnTo>
                    <a:pt x="1207229" y="2218598"/>
                  </a:lnTo>
                  <a:lnTo>
                    <a:pt x="1254346" y="2213562"/>
                  </a:lnTo>
                  <a:lnTo>
                    <a:pt x="1300855" y="2206583"/>
                  </a:lnTo>
                  <a:lnTo>
                    <a:pt x="1346714" y="2197703"/>
                  </a:lnTo>
                  <a:lnTo>
                    <a:pt x="1391882" y="2186965"/>
                  </a:lnTo>
                  <a:lnTo>
                    <a:pt x="1436317" y="2174409"/>
                  </a:lnTo>
                  <a:lnTo>
                    <a:pt x="1479977" y="2160078"/>
                  </a:lnTo>
                  <a:lnTo>
                    <a:pt x="1522820" y="2144013"/>
                  </a:lnTo>
                  <a:lnTo>
                    <a:pt x="1564806" y="2126256"/>
                  </a:lnTo>
                  <a:lnTo>
                    <a:pt x="1605891" y="2106848"/>
                  </a:lnTo>
                  <a:lnTo>
                    <a:pt x="1646035" y="2085832"/>
                  </a:lnTo>
                  <a:lnTo>
                    <a:pt x="1685195" y="2063248"/>
                  </a:lnTo>
                  <a:lnTo>
                    <a:pt x="1723331" y="2039139"/>
                  </a:lnTo>
                  <a:lnTo>
                    <a:pt x="1760400" y="2013547"/>
                  </a:lnTo>
                  <a:lnTo>
                    <a:pt x="1796360" y="1986513"/>
                  </a:lnTo>
                  <a:lnTo>
                    <a:pt x="1831171" y="1958078"/>
                  </a:lnTo>
                  <a:lnTo>
                    <a:pt x="1864789" y="1928285"/>
                  </a:lnTo>
                  <a:lnTo>
                    <a:pt x="1897175" y="1897175"/>
                  </a:lnTo>
                  <a:lnTo>
                    <a:pt x="1928285" y="1864789"/>
                  </a:lnTo>
                  <a:lnTo>
                    <a:pt x="1958078" y="1831171"/>
                  </a:lnTo>
                  <a:lnTo>
                    <a:pt x="1986513" y="1796360"/>
                  </a:lnTo>
                  <a:lnTo>
                    <a:pt x="2013547" y="1760400"/>
                  </a:lnTo>
                  <a:lnTo>
                    <a:pt x="2039139" y="1723331"/>
                  </a:lnTo>
                  <a:lnTo>
                    <a:pt x="2063248" y="1685195"/>
                  </a:lnTo>
                  <a:lnTo>
                    <a:pt x="2085832" y="1646035"/>
                  </a:lnTo>
                  <a:lnTo>
                    <a:pt x="2106848" y="1605891"/>
                  </a:lnTo>
                  <a:lnTo>
                    <a:pt x="2126256" y="1564806"/>
                  </a:lnTo>
                  <a:lnTo>
                    <a:pt x="2144013" y="1522820"/>
                  </a:lnTo>
                  <a:lnTo>
                    <a:pt x="2160078" y="1479977"/>
                  </a:lnTo>
                  <a:lnTo>
                    <a:pt x="2174409" y="1436317"/>
                  </a:lnTo>
                  <a:lnTo>
                    <a:pt x="2186965" y="1391882"/>
                  </a:lnTo>
                  <a:lnTo>
                    <a:pt x="2197703" y="1346714"/>
                  </a:lnTo>
                  <a:lnTo>
                    <a:pt x="2206583" y="1300855"/>
                  </a:lnTo>
                  <a:lnTo>
                    <a:pt x="2213562" y="1254346"/>
                  </a:lnTo>
                  <a:lnTo>
                    <a:pt x="2218598" y="1207229"/>
                  </a:lnTo>
                  <a:lnTo>
                    <a:pt x="2221651" y="1159546"/>
                  </a:lnTo>
                  <a:lnTo>
                    <a:pt x="2222677" y="1111338"/>
                  </a:lnTo>
                  <a:lnTo>
                    <a:pt x="2221651" y="1063131"/>
                  </a:lnTo>
                  <a:lnTo>
                    <a:pt x="2218598" y="1015447"/>
                  </a:lnTo>
                  <a:lnTo>
                    <a:pt x="2213562" y="968331"/>
                  </a:lnTo>
                  <a:lnTo>
                    <a:pt x="2206583" y="921822"/>
                  </a:lnTo>
                  <a:lnTo>
                    <a:pt x="2197703" y="875962"/>
                  </a:lnTo>
                  <a:lnTo>
                    <a:pt x="2186965" y="830795"/>
                  </a:lnTo>
                  <a:lnTo>
                    <a:pt x="2174409" y="786360"/>
                  </a:lnTo>
                  <a:lnTo>
                    <a:pt x="2160078" y="742700"/>
                  </a:lnTo>
                  <a:lnTo>
                    <a:pt x="2144013" y="699856"/>
                  </a:lnTo>
                  <a:lnTo>
                    <a:pt x="2126256" y="657871"/>
                  </a:lnTo>
                  <a:lnTo>
                    <a:pt x="2106848" y="616786"/>
                  </a:lnTo>
                  <a:lnTo>
                    <a:pt x="2085832" y="576642"/>
                  </a:lnTo>
                  <a:lnTo>
                    <a:pt x="2063248" y="537481"/>
                  </a:lnTo>
                  <a:lnTo>
                    <a:pt x="2039139" y="499346"/>
                  </a:lnTo>
                  <a:lnTo>
                    <a:pt x="2013547" y="462277"/>
                  </a:lnTo>
                  <a:lnTo>
                    <a:pt x="1986513" y="426316"/>
                  </a:lnTo>
                  <a:lnTo>
                    <a:pt x="1958078" y="391506"/>
                  </a:lnTo>
                  <a:lnTo>
                    <a:pt x="1928285" y="357887"/>
                  </a:lnTo>
                  <a:lnTo>
                    <a:pt x="1897175" y="325502"/>
                  </a:lnTo>
                  <a:lnTo>
                    <a:pt x="1864789" y="294392"/>
                  </a:lnTo>
                  <a:lnTo>
                    <a:pt x="1831171" y="264599"/>
                  </a:lnTo>
                  <a:lnTo>
                    <a:pt x="1796360" y="236164"/>
                  </a:lnTo>
                  <a:lnTo>
                    <a:pt x="1760400" y="209130"/>
                  </a:lnTo>
                  <a:lnTo>
                    <a:pt x="1723331" y="183537"/>
                  </a:lnTo>
                  <a:lnTo>
                    <a:pt x="1685195" y="159429"/>
                  </a:lnTo>
                  <a:lnTo>
                    <a:pt x="1646035" y="136845"/>
                  </a:lnTo>
                  <a:lnTo>
                    <a:pt x="1605891" y="115829"/>
                  </a:lnTo>
                  <a:lnTo>
                    <a:pt x="1564806" y="96421"/>
                  </a:lnTo>
                  <a:lnTo>
                    <a:pt x="1522820" y="78664"/>
                  </a:lnTo>
                  <a:lnTo>
                    <a:pt x="1479977" y="62599"/>
                  </a:lnTo>
                  <a:lnTo>
                    <a:pt x="1436317" y="48268"/>
                  </a:lnTo>
                  <a:lnTo>
                    <a:pt x="1391882" y="35712"/>
                  </a:lnTo>
                  <a:lnTo>
                    <a:pt x="1346714" y="24974"/>
                  </a:lnTo>
                  <a:lnTo>
                    <a:pt x="1300855" y="16094"/>
                  </a:lnTo>
                  <a:lnTo>
                    <a:pt x="1254346" y="9115"/>
                  </a:lnTo>
                  <a:lnTo>
                    <a:pt x="1207229" y="4079"/>
                  </a:lnTo>
                  <a:lnTo>
                    <a:pt x="1159546" y="1026"/>
                  </a:lnTo>
                  <a:lnTo>
                    <a:pt x="1111338" y="0"/>
                  </a:lnTo>
                  <a:lnTo>
                    <a:pt x="1063131" y="1026"/>
                  </a:lnTo>
                  <a:lnTo>
                    <a:pt x="1015447" y="4079"/>
                  </a:lnTo>
                  <a:lnTo>
                    <a:pt x="968331" y="9115"/>
                  </a:lnTo>
                  <a:lnTo>
                    <a:pt x="921822" y="16094"/>
                  </a:lnTo>
                  <a:lnTo>
                    <a:pt x="875962" y="24974"/>
                  </a:lnTo>
                  <a:lnTo>
                    <a:pt x="830795" y="35712"/>
                  </a:lnTo>
                  <a:lnTo>
                    <a:pt x="786360" y="48268"/>
                  </a:lnTo>
                  <a:lnTo>
                    <a:pt x="742700" y="62599"/>
                  </a:lnTo>
                  <a:lnTo>
                    <a:pt x="699856" y="78664"/>
                  </a:lnTo>
                  <a:lnTo>
                    <a:pt x="657871" y="96421"/>
                  </a:lnTo>
                  <a:lnTo>
                    <a:pt x="616786" y="115829"/>
                  </a:lnTo>
                  <a:lnTo>
                    <a:pt x="576642" y="136845"/>
                  </a:lnTo>
                  <a:lnTo>
                    <a:pt x="537481" y="159429"/>
                  </a:lnTo>
                  <a:lnTo>
                    <a:pt x="499346" y="183537"/>
                  </a:lnTo>
                  <a:lnTo>
                    <a:pt x="462277" y="209130"/>
                  </a:lnTo>
                  <a:lnTo>
                    <a:pt x="426316" y="236164"/>
                  </a:lnTo>
                  <a:lnTo>
                    <a:pt x="391506" y="264599"/>
                  </a:lnTo>
                  <a:lnTo>
                    <a:pt x="357887" y="294392"/>
                  </a:lnTo>
                  <a:lnTo>
                    <a:pt x="325502" y="325502"/>
                  </a:lnTo>
                  <a:lnTo>
                    <a:pt x="294392" y="357887"/>
                  </a:lnTo>
                  <a:lnTo>
                    <a:pt x="264599" y="391506"/>
                  </a:lnTo>
                  <a:lnTo>
                    <a:pt x="236164" y="426316"/>
                  </a:lnTo>
                  <a:lnTo>
                    <a:pt x="209130" y="462277"/>
                  </a:lnTo>
                  <a:lnTo>
                    <a:pt x="183537" y="499346"/>
                  </a:lnTo>
                  <a:lnTo>
                    <a:pt x="159429" y="537481"/>
                  </a:lnTo>
                  <a:lnTo>
                    <a:pt x="136845" y="576642"/>
                  </a:lnTo>
                  <a:lnTo>
                    <a:pt x="115829" y="616786"/>
                  </a:lnTo>
                  <a:lnTo>
                    <a:pt x="96421" y="657871"/>
                  </a:lnTo>
                  <a:lnTo>
                    <a:pt x="78664" y="699856"/>
                  </a:lnTo>
                  <a:lnTo>
                    <a:pt x="62599" y="742700"/>
                  </a:lnTo>
                  <a:lnTo>
                    <a:pt x="48268" y="786360"/>
                  </a:lnTo>
                  <a:lnTo>
                    <a:pt x="35712" y="830795"/>
                  </a:lnTo>
                  <a:lnTo>
                    <a:pt x="24974" y="875962"/>
                  </a:lnTo>
                  <a:lnTo>
                    <a:pt x="16094" y="921822"/>
                  </a:lnTo>
                  <a:lnTo>
                    <a:pt x="9115" y="968331"/>
                  </a:lnTo>
                  <a:lnTo>
                    <a:pt x="4079" y="1015447"/>
                  </a:lnTo>
                  <a:lnTo>
                    <a:pt x="1026" y="1063131"/>
                  </a:lnTo>
                  <a:lnTo>
                    <a:pt x="0" y="1111338"/>
                  </a:lnTo>
                  <a:lnTo>
                    <a:pt x="1026" y="1159546"/>
                  </a:lnTo>
                  <a:lnTo>
                    <a:pt x="4079" y="1207229"/>
                  </a:lnTo>
                  <a:lnTo>
                    <a:pt x="9115" y="1254346"/>
                  </a:lnTo>
                  <a:lnTo>
                    <a:pt x="16094" y="1300855"/>
                  </a:lnTo>
                  <a:lnTo>
                    <a:pt x="24974" y="1346714"/>
                  </a:lnTo>
                  <a:lnTo>
                    <a:pt x="35712" y="1391882"/>
                  </a:lnTo>
                  <a:lnTo>
                    <a:pt x="48268" y="1436317"/>
                  </a:lnTo>
                  <a:lnTo>
                    <a:pt x="62599" y="1479977"/>
                  </a:lnTo>
                  <a:lnTo>
                    <a:pt x="78664" y="1522820"/>
                  </a:lnTo>
                  <a:lnTo>
                    <a:pt x="96421" y="1564806"/>
                  </a:lnTo>
                  <a:lnTo>
                    <a:pt x="115829" y="1605891"/>
                  </a:lnTo>
                  <a:lnTo>
                    <a:pt x="136845" y="1646035"/>
                  </a:lnTo>
                  <a:lnTo>
                    <a:pt x="159429" y="1685195"/>
                  </a:lnTo>
                  <a:lnTo>
                    <a:pt x="183537" y="1723331"/>
                  </a:lnTo>
                  <a:lnTo>
                    <a:pt x="209130" y="1760400"/>
                  </a:lnTo>
                  <a:lnTo>
                    <a:pt x="236164" y="1796360"/>
                  </a:lnTo>
                  <a:lnTo>
                    <a:pt x="264599" y="1831171"/>
                  </a:lnTo>
                  <a:lnTo>
                    <a:pt x="294392" y="1864789"/>
                  </a:lnTo>
                  <a:lnTo>
                    <a:pt x="325502" y="1897175"/>
                  </a:lnTo>
                  <a:lnTo>
                    <a:pt x="357887" y="1928285"/>
                  </a:lnTo>
                  <a:lnTo>
                    <a:pt x="391506" y="1958078"/>
                  </a:lnTo>
                  <a:lnTo>
                    <a:pt x="426316" y="1986513"/>
                  </a:lnTo>
                  <a:lnTo>
                    <a:pt x="462277" y="2013547"/>
                  </a:lnTo>
                  <a:lnTo>
                    <a:pt x="499346" y="2039139"/>
                  </a:lnTo>
                  <a:lnTo>
                    <a:pt x="537481" y="2063248"/>
                  </a:lnTo>
                  <a:lnTo>
                    <a:pt x="576642" y="2085832"/>
                  </a:lnTo>
                  <a:lnTo>
                    <a:pt x="616786" y="2106848"/>
                  </a:lnTo>
                  <a:lnTo>
                    <a:pt x="657871" y="2126256"/>
                  </a:lnTo>
                  <a:lnTo>
                    <a:pt x="699856" y="2144013"/>
                  </a:lnTo>
                  <a:lnTo>
                    <a:pt x="742700" y="2160078"/>
                  </a:lnTo>
                  <a:lnTo>
                    <a:pt x="786360" y="2174409"/>
                  </a:lnTo>
                  <a:lnTo>
                    <a:pt x="830795" y="2186965"/>
                  </a:lnTo>
                  <a:lnTo>
                    <a:pt x="875962" y="2197703"/>
                  </a:lnTo>
                  <a:lnTo>
                    <a:pt x="921822" y="2206583"/>
                  </a:lnTo>
                  <a:lnTo>
                    <a:pt x="968331" y="2213562"/>
                  </a:lnTo>
                  <a:lnTo>
                    <a:pt x="1015447" y="2218598"/>
                  </a:lnTo>
                  <a:lnTo>
                    <a:pt x="1063131" y="2221651"/>
                  </a:lnTo>
                  <a:lnTo>
                    <a:pt x="1111338" y="222267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12401" y="7517054"/>
            <a:ext cx="10996930" cy="2401646"/>
          </a:xfrm>
          <a:prstGeom prst="rect">
            <a:avLst/>
          </a:prstGeom>
          <a:solidFill>
            <a:srgbClr val="FBCFCE"/>
          </a:solidFill>
        </p:spPr>
        <p:txBody>
          <a:bodyPr vert="horz" wrap="square" lIns="0" tIns="84455" rIns="0" bIns="0" rtlCol="0">
            <a:noAutofit/>
          </a:bodyPr>
          <a:lstStyle/>
          <a:p>
            <a:pPr marL="313055">
              <a:lnSpc>
                <a:spcPct val="100000"/>
              </a:lnSpc>
              <a:spcBef>
                <a:spcPts val="665"/>
              </a:spcBef>
            </a:pPr>
            <a:r>
              <a:rPr lang="ru-RU" sz="2000" b="1" dirty="0">
                <a:solidFill>
                  <a:srgbClr val="231F20"/>
                </a:solidFill>
                <a:latin typeface="Arial"/>
                <a:cs typeface="Arial"/>
              </a:rPr>
              <a:t>Тренд</a:t>
            </a: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000" b="1" dirty="0">
                <a:solidFill>
                  <a:srgbClr val="231F20"/>
                </a:solidFill>
                <a:latin typeface="Arial"/>
                <a:cs typeface="Arial"/>
              </a:rPr>
              <a:t>транспортной ориентированности</a:t>
            </a:r>
            <a:endParaRPr sz="2000" dirty="0">
              <a:latin typeface="Arial"/>
              <a:cs typeface="Arial"/>
            </a:endParaRPr>
          </a:p>
          <a:p>
            <a:pPr marL="313055" marR="1722755">
              <a:lnSpc>
                <a:spcPts val="1620"/>
              </a:lnSpc>
              <a:spcBef>
                <a:spcPts val="1165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Важным аспектом нового строительства в мировых городах является транспортно-ориентированное проектирование.</a:t>
            </a:r>
            <a:endParaRPr sz="1500" dirty="0">
              <a:latin typeface="Arial"/>
              <a:cs typeface="Arial"/>
            </a:endParaRPr>
          </a:p>
          <a:p>
            <a:pPr marL="313055" marR="2132965">
              <a:lnSpc>
                <a:spcPts val="1620"/>
              </a:lnSpc>
              <a:spcBef>
                <a:spcPts val="1075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Это создание </a:t>
            </a:r>
            <a:r>
              <a:rPr sz="15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высокоплотной многофункциональной застройки на территориях, прилегающих к транспортно-пересадочных узлам (зоны высокой обеспеченности общественным транспортом)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500" dirty="0">
              <a:latin typeface="Arial"/>
              <a:cs typeface="Arial"/>
            </a:endParaRPr>
          </a:p>
          <a:p>
            <a:pPr marL="313055">
              <a:lnSpc>
                <a:spcPts val="1710"/>
              </a:lnSpc>
              <a:spcBef>
                <a:spcPts val="865"/>
              </a:spcBef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В ходе разработки проекта создается не только конструктивное решение и архитектурный облик.</a:t>
            </a:r>
            <a:endParaRPr sz="1500" dirty="0">
              <a:latin typeface="Arial"/>
              <a:cs typeface="Arial"/>
            </a:endParaRPr>
          </a:p>
          <a:p>
            <a:pPr marL="313055">
              <a:lnSpc>
                <a:spcPts val="1710"/>
              </a:lnSpc>
            </a:pPr>
            <a:r>
              <a:rPr sz="1500" dirty="0">
                <a:solidFill>
                  <a:schemeClr val="tx1"/>
                </a:solidFill>
                <a:latin typeface="Arial"/>
                <a:cs typeface="Arial"/>
              </a:rPr>
              <a:t>Проектируется весь жизненный цикл объекта и территории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1034999" y="7517052"/>
            <a:ext cx="2225040" cy="2225040"/>
            <a:chOff x="1034999" y="7517052"/>
            <a:chExt cx="2225040" cy="222504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6161" y="7518214"/>
              <a:ext cx="2222684" cy="222267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36161" y="7518214"/>
              <a:ext cx="2223135" cy="2223135"/>
            </a:xfrm>
            <a:custGeom>
              <a:avLst/>
              <a:gdLst/>
              <a:ahLst/>
              <a:cxnLst/>
              <a:rect l="l" t="t" r="r" b="b"/>
              <a:pathLst>
                <a:path w="2223135" h="2223134">
                  <a:moveTo>
                    <a:pt x="1111338" y="2222677"/>
                  </a:moveTo>
                  <a:lnTo>
                    <a:pt x="1159546" y="2221651"/>
                  </a:lnTo>
                  <a:lnTo>
                    <a:pt x="1207229" y="2218598"/>
                  </a:lnTo>
                  <a:lnTo>
                    <a:pt x="1254346" y="2213562"/>
                  </a:lnTo>
                  <a:lnTo>
                    <a:pt x="1300855" y="2206583"/>
                  </a:lnTo>
                  <a:lnTo>
                    <a:pt x="1346714" y="2197703"/>
                  </a:lnTo>
                  <a:lnTo>
                    <a:pt x="1391882" y="2186965"/>
                  </a:lnTo>
                  <a:lnTo>
                    <a:pt x="1436317" y="2174409"/>
                  </a:lnTo>
                  <a:lnTo>
                    <a:pt x="1479977" y="2160078"/>
                  </a:lnTo>
                  <a:lnTo>
                    <a:pt x="1522820" y="2144013"/>
                  </a:lnTo>
                  <a:lnTo>
                    <a:pt x="1564806" y="2126256"/>
                  </a:lnTo>
                  <a:lnTo>
                    <a:pt x="1605891" y="2106848"/>
                  </a:lnTo>
                  <a:lnTo>
                    <a:pt x="1646035" y="2085832"/>
                  </a:lnTo>
                  <a:lnTo>
                    <a:pt x="1685195" y="2063248"/>
                  </a:lnTo>
                  <a:lnTo>
                    <a:pt x="1723331" y="2039139"/>
                  </a:lnTo>
                  <a:lnTo>
                    <a:pt x="1760400" y="2013547"/>
                  </a:lnTo>
                  <a:lnTo>
                    <a:pt x="1796360" y="1986513"/>
                  </a:lnTo>
                  <a:lnTo>
                    <a:pt x="1831171" y="1958078"/>
                  </a:lnTo>
                  <a:lnTo>
                    <a:pt x="1864789" y="1928285"/>
                  </a:lnTo>
                  <a:lnTo>
                    <a:pt x="1897175" y="1897175"/>
                  </a:lnTo>
                  <a:lnTo>
                    <a:pt x="1928285" y="1864789"/>
                  </a:lnTo>
                  <a:lnTo>
                    <a:pt x="1958078" y="1831171"/>
                  </a:lnTo>
                  <a:lnTo>
                    <a:pt x="1986513" y="1796360"/>
                  </a:lnTo>
                  <a:lnTo>
                    <a:pt x="2013547" y="1760400"/>
                  </a:lnTo>
                  <a:lnTo>
                    <a:pt x="2039139" y="1723331"/>
                  </a:lnTo>
                  <a:lnTo>
                    <a:pt x="2063248" y="1685195"/>
                  </a:lnTo>
                  <a:lnTo>
                    <a:pt x="2085832" y="1646035"/>
                  </a:lnTo>
                  <a:lnTo>
                    <a:pt x="2106848" y="1605891"/>
                  </a:lnTo>
                  <a:lnTo>
                    <a:pt x="2126256" y="1564806"/>
                  </a:lnTo>
                  <a:lnTo>
                    <a:pt x="2144013" y="1522820"/>
                  </a:lnTo>
                  <a:lnTo>
                    <a:pt x="2160078" y="1479977"/>
                  </a:lnTo>
                  <a:lnTo>
                    <a:pt x="2174409" y="1436317"/>
                  </a:lnTo>
                  <a:lnTo>
                    <a:pt x="2186965" y="1391882"/>
                  </a:lnTo>
                  <a:lnTo>
                    <a:pt x="2197703" y="1346714"/>
                  </a:lnTo>
                  <a:lnTo>
                    <a:pt x="2206583" y="1300855"/>
                  </a:lnTo>
                  <a:lnTo>
                    <a:pt x="2213562" y="1254346"/>
                  </a:lnTo>
                  <a:lnTo>
                    <a:pt x="2218598" y="1207229"/>
                  </a:lnTo>
                  <a:lnTo>
                    <a:pt x="2221651" y="1159546"/>
                  </a:lnTo>
                  <a:lnTo>
                    <a:pt x="2222677" y="1111338"/>
                  </a:lnTo>
                  <a:lnTo>
                    <a:pt x="2221651" y="1063131"/>
                  </a:lnTo>
                  <a:lnTo>
                    <a:pt x="2218598" y="1015447"/>
                  </a:lnTo>
                  <a:lnTo>
                    <a:pt x="2213562" y="968331"/>
                  </a:lnTo>
                  <a:lnTo>
                    <a:pt x="2206583" y="921822"/>
                  </a:lnTo>
                  <a:lnTo>
                    <a:pt x="2197703" y="875962"/>
                  </a:lnTo>
                  <a:lnTo>
                    <a:pt x="2186965" y="830795"/>
                  </a:lnTo>
                  <a:lnTo>
                    <a:pt x="2174409" y="786360"/>
                  </a:lnTo>
                  <a:lnTo>
                    <a:pt x="2160078" y="742700"/>
                  </a:lnTo>
                  <a:lnTo>
                    <a:pt x="2144013" y="699856"/>
                  </a:lnTo>
                  <a:lnTo>
                    <a:pt x="2126256" y="657871"/>
                  </a:lnTo>
                  <a:lnTo>
                    <a:pt x="2106848" y="616786"/>
                  </a:lnTo>
                  <a:lnTo>
                    <a:pt x="2085832" y="576642"/>
                  </a:lnTo>
                  <a:lnTo>
                    <a:pt x="2063248" y="537481"/>
                  </a:lnTo>
                  <a:lnTo>
                    <a:pt x="2039139" y="499346"/>
                  </a:lnTo>
                  <a:lnTo>
                    <a:pt x="2013547" y="462277"/>
                  </a:lnTo>
                  <a:lnTo>
                    <a:pt x="1986513" y="426316"/>
                  </a:lnTo>
                  <a:lnTo>
                    <a:pt x="1958078" y="391506"/>
                  </a:lnTo>
                  <a:lnTo>
                    <a:pt x="1928285" y="357887"/>
                  </a:lnTo>
                  <a:lnTo>
                    <a:pt x="1897175" y="325502"/>
                  </a:lnTo>
                  <a:lnTo>
                    <a:pt x="1864789" y="294392"/>
                  </a:lnTo>
                  <a:lnTo>
                    <a:pt x="1831171" y="264599"/>
                  </a:lnTo>
                  <a:lnTo>
                    <a:pt x="1796360" y="236164"/>
                  </a:lnTo>
                  <a:lnTo>
                    <a:pt x="1760400" y="209130"/>
                  </a:lnTo>
                  <a:lnTo>
                    <a:pt x="1723331" y="183537"/>
                  </a:lnTo>
                  <a:lnTo>
                    <a:pt x="1685195" y="159429"/>
                  </a:lnTo>
                  <a:lnTo>
                    <a:pt x="1646035" y="136845"/>
                  </a:lnTo>
                  <a:lnTo>
                    <a:pt x="1605891" y="115829"/>
                  </a:lnTo>
                  <a:lnTo>
                    <a:pt x="1564806" y="96421"/>
                  </a:lnTo>
                  <a:lnTo>
                    <a:pt x="1522820" y="78664"/>
                  </a:lnTo>
                  <a:lnTo>
                    <a:pt x="1479977" y="62599"/>
                  </a:lnTo>
                  <a:lnTo>
                    <a:pt x="1436317" y="48268"/>
                  </a:lnTo>
                  <a:lnTo>
                    <a:pt x="1391882" y="35712"/>
                  </a:lnTo>
                  <a:lnTo>
                    <a:pt x="1346714" y="24974"/>
                  </a:lnTo>
                  <a:lnTo>
                    <a:pt x="1300855" y="16094"/>
                  </a:lnTo>
                  <a:lnTo>
                    <a:pt x="1254346" y="9115"/>
                  </a:lnTo>
                  <a:lnTo>
                    <a:pt x="1207229" y="4079"/>
                  </a:lnTo>
                  <a:lnTo>
                    <a:pt x="1159546" y="1026"/>
                  </a:lnTo>
                  <a:lnTo>
                    <a:pt x="1111338" y="0"/>
                  </a:lnTo>
                  <a:lnTo>
                    <a:pt x="1063131" y="1026"/>
                  </a:lnTo>
                  <a:lnTo>
                    <a:pt x="1015447" y="4079"/>
                  </a:lnTo>
                  <a:lnTo>
                    <a:pt x="968331" y="9115"/>
                  </a:lnTo>
                  <a:lnTo>
                    <a:pt x="921822" y="16094"/>
                  </a:lnTo>
                  <a:lnTo>
                    <a:pt x="875962" y="24974"/>
                  </a:lnTo>
                  <a:lnTo>
                    <a:pt x="830795" y="35712"/>
                  </a:lnTo>
                  <a:lnTo>
                    <a:pt x="786360" y="48268"/>
                  </a:lnTo>
                  <a:lnTo>
                    <a:pt x="742700" y="62599"/>
                  </a:lnTo>
                  <a:lnTo>
                    <a:pt x="699856" y="78664"/>
                  </a:lnTo>
                  <a:lnTo>
                    <a:pt x="657871" y="96421"/>
                  </a:lnTo>
                  <a:lnTo>
                    <a:pt x="616786" y="115829"/>
                  </a:lnTo>
                  <a:lnTo>
                    <a:pt x="576642" y="136845"/>
                  </a:lnTo>
                  <a:lnTo>
                    <a:pt x="537481" y="159429"/>
                  </a:lnTo>
                  <a:lnTo>
                    <a:pt x="499346" y="183537"/>
                  </a:lnTo>
                  <a:lnTo>
                    <a:pt x="462277" y="209130"/>
                  </a:lnTo>
                  <a:lnTo>
                    <a:pt x="426316" y="236164"/>
                  </a:lnTo>
                  <a:lnTo>
                    <a:pt x="391506" y="264599"/>
                  </a:lnTo>
                  <a:lnTo>
                    <a:pt x="357887" y="294392"/>
                  </a:lnTo>
                  <a:lnTo>
                    <a:pt x="325502" y="325502"/>
                  </a:lnTo>
                  <a:lnTo>
                    <a:pt x="294392" y="357887"/>
                  </a:lnTo>
                  <a:lnTo>
                    <a:pt x="264599" y="391506"/>
                  </a:lnTo>
                  <a:lnTo>
                    <a:pt x="236164" y="426316"/>
                  </a:lnTo>
                  <a:lnTo>
                    <a:pt x="209130" y="462277"/>
                  </a:lnTo>
                  <a:lnTo>
                    <a:pt x="183537" y="499346"/>
                  </a:lnTo>
                  <a:lnTo>
                    <a:pt x="159429" y="537481"/>
                  </a:lnTo>
                  <a:lnTo>
                    <a:pt x="136845" y="576642"/>
                  </a:lnTo>
                  <a:lnTo>
                    <a:pt x="115829" y="616786"/>
                  </a:lnTo>
                  <a:lnTo>
                    <a:pt x="96421" y="657871"/>
                  </a:lnTo>
                  <a:lnTo>
                    <a:pt x="78664" y="699856"/>
                  </a:lnTo>
                  <a:lnTo>
                    <a:pt x="62599" y="742700"/>
                  </a:lnTo>
                  <a:lnTo>
                    <a:pt x="48268" y="786360"/>
                  </a:lnTo>
                  <a:lnTo>
                    <a:pt x="35712" y="830795"/>
                  </a:lnTo>
                  <a:lnTo>
                    <a:pt x="24974" y="875962"/>
                  </a:lnTo>
                  <a:lnTo>
                    <a:pt x="16094" y="921822"/>
                  </a:lnTo>
                  <a:lnTo>
                    <a:pt x="9115" y="968331"/>
                  </a:lnTo>
                  <a:lnTo>
                    <a:pt x="4079" y="1015447"/>
                  </a:lnTo>
                  <a:lnTo>
                    <a:pt x="1026" y="1063131"/>
                  </a:lnTo>
                  <a:lnTo>
                    <a:pt x="0" y="1111338"/>
                  </a:lnTo>
                  <a:lnTo>
                    <a:pt x="1026" y="1159546"/>
                  </a:lnTo>
                  <a:lnTo>
                    <a:pt x="4079" y="1207229"/>
                  </a:lnTo>
                  <a:lnTo>
                    <a:pt x="9115" y="1254346"/>
                  </a:lnTo>
                  <a:lnTo>
                    <a:pt x="16094" y="1300855"/>
                  </a:lnTo>
                  <a:lnTo>
                    <a:pt x="24974" y="1346714"/>
                  </a:lnTo>
                  <a:lnTo>
                    <a:pt x="35712" y="1391882"/>
                  </a:lnTo>
                  <a:lnTo>
                    <a:pt x="48268" y="1436317"/>
                  </a:lnTo>
                  <a:lnTo>
                    <a:pt x="62599" y="1479977"/>
                  </a:lnTo>
                  <a:lnTo>
                    <a:pt x="78664" y="1522820"/>
                  </a:lnTo>
                  <a:lnTo>
                    <a:pt x="96421" y="1564806"/>
                  </a:lnTo>
                  <a:lnTo>
                    <a:pt x="115829" y="1605891"/>
                  </a:lnTo>
                  <a:lnTo>
                    <a:pt x="136845" y="1646035"/>
                  </a:lnTo>
                  <a:lnTo>
                    <a:pt x="159429" y="1685195"/>
                  </a:lnTo>
                  <a:lnTo>
                    <a:pt x="183537" y="1723331"/>
                  </a:lnTo>
                  <a:lnTo>
                    <a:pt x="209130" y="1760400"/>
                  </a:lnTo>
                  <a:lnTo>
                    <a:pt x="236164" y="1796360"/>
                  </a:lnTo>
                  <a:lnTo>
                    <a:pt x="264599" y="1831171"/>
                  </a:lnTo>
                  <a:lnTo>
                    <a:pt x="294392" y="1864789"/>
                  </a:lnTo>
                  <a:lnTo>
                    <a:pt x="325502" y="1897175"/>
                  </a:lnTo>
                  <a:lnTo>
                    <a:pt x="357887" y="1928285"/>
                  </a:lnTo>
                  <a:lnTo>
                    <a:pt x="391506" y="1958078"/>
                  </a:lnTo>
                  <a:lnTo>
                    <a:pt x="426316" y="1986513"/>
                  </a:lnTo>
                  <a:lnTo>
                    <a:pt x="462277" y="2013547"/>
                  </a:lnTo>
                  <a:lnTo>
                    <a:pt x="499346" y="2039139"/>
                  </a:lnTo>
                  <a:lnTo>
                    <a:pt x="537481" y="2063248"/>
                  </a:lnTo>
                  <a:lnTo>
                    <a:pt x="576642" y="2085832"/>
                  </a:lnTo>
                  <a:lnTo>
                    <a:pt x="616786" y="2106848"/>
                  </a:lnTo>
                  <a:lnTo>
                    <a:pt x="657871" y="2126256"/>
                  </a:lnTo>
                  <a:lnTo>
                    <a:pt x="699856" y="2144013"/>
                  </a:lnTo>
                  <a:lnTo>
                    <a:pt x="742700" y="2160078"/>
                  </a:lnTo>
                  <a:lnTo>
                    <a:pt x="786360" y="2174409"/>
                  </a:lnTo>
                  <a:lnTo>
                    <a:pt x="830795" y="2186965"/>
                  </a:lnTo>
                  <a:lnTo>
                    <a:pt x="875962" y="2197703"/>
                  </a:lnTo>
                  <a:lnTo>
                    <a:pt x="921822" y="2206583"/>
                  </a:lnTo>
                  <a:lnTo>
                    <a:pt x="968331" y="2213562"/>
                  </a:lnTo>
                  <a:lnTo>
                    <a:pt x="1015447" y="2218598"/>
                  </a:lnTo>
                  <a:lnTo>
                    <a:pt x="1063131" y="2221651"/>
                  </a:lnTo>
                  <a:lnTo>
                    <a:pt x="1111338" y="2222677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7039751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</p:spTree>
    <p:extLst>
      <p:ext uri="{BB962C8B-B14F-4D97-AF65-F5344CB8AC3E}">
        <p14:creationId xmlns:p14="http://schemas.microsoft.com/office/powerpoint/2010/main" val="364155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59B0D-BC72-4F71-BE11-2085703F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220" y="163252"/>
            <a:ext cx="9593259" cy="954107"/>
          </a:xfrm>
        </p:spPr>
        <p:txBody>
          <a:bodyPr/>
          <a:lstStyle/>
          <a:p>
            <a:r>
              <a:rPr lang="ru-RU" cap="all" dirty="0"/>
              <a:t>Транспортное обслуживание  крупнейших агломераций мира</a:t>
            </a:r>
          </a:p>
        </p:txBody>
      </p:sp>
      <p:sp>
        <p:nvSpPr>
          <p:cNvPr id="8" name="object 34">
            <a:extLst>
              <a:ext uri="{FF2B5EF4-FFF2-40B4-BE49-F238E27FC236}">
                <a16:creationId xmlns:a16="http://schemas.microsoft.com/office/drawing/2014/main" id="{7C5920A3-E807-4482-8346-EEF2794F31E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56499" y="10106627"/>
            <a:ext cx="672578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dirty="0"/>
              <a:t>Комитет по архитектуре и градостроительству города Москвы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D8272A-90F3-4E28-A049-2FE201C48E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lang="ru-RU" smtClean="0"/>
              <a:t>9</a:t>
            </a:fld>
            <a:endParaRPr lang="ru-RU" dirty="0"/>
          </a:p>
        </p:txBody>
      </p:sp>
      <p:pic>
        <p:nvPicPr>
          <p:cNvPr id="10" name="Shape 7">
            <a:extLst>
              <a:ext uri="{FF2B5EF4-FFF2-40B4-BE49-F238E27FC236}">
                <a16:creationId xmlns:a16="http://schemas.microsoft.com/office/drawing/2014/main" id="{FCB9CE4A-80F4-4795-8EE2-C6AE713A4E3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676499" y="3517900"/>
            <a:ext cx="4572000" cy="404177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66B809-971F-441E-A4BF-AEF5F1AA8FEC}"/>
              </a:ext>
            </a:extLst>
          </p:cNvPr>
          <p:cNvSpPr/>
          <p:nvPr/>
        </p:nvSpPr>
        <p:spPr>
          <a:xfrm>
            <a:off x="9544050" y="7811317"/>
            <a:ext cx="756285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Темный – центральная часть городов</a:t>
            </a:r>
          </a:p>
          <a:p>
            <a:r>
              <a:rPr lang="ru-RU" sz="1200" dirty="0"/>
              <a:t>Светлый – пригороды</a:t>
            </a:r>
          </a:p>
          <a:p>
            <a:r>
              <a:rPr lang="en-US" sz="1200" dirty="0"/>
              <a:t>STREETS AS PUBLIC SPACES AND DRIVERS OF URBAN PROSPERITY</a:t>
            </a:r>
          </a:p>
          <a:p>
            <a:r>
              <a:rPr lang="en-US" sz="1200" dirty="0"/>
              <a:t>First published in Nairobi in 2013 by UN-Habitat.</a:t>
            </a:r>
          </a:p>
          <a:p>
            <a:r>
              <a:rPr lang="en-US" sz="1200" dirty="0"/>
              <a:t>Copyright © United Nations Human Settlements </a:t>
            </a:r>
            <a:r>
              <a:rPr lang="en-US" sz="1200" dirty="0" err="1"/>
              <a:t>Programme</a:t>
            </a:r>
            <a:r>
              <a:rPr lang="en-US" sz="1200" dirty="0"/>
              <a:t> 2013</a:t>
            </a:r>
          </a:p>
          <a:p>
            <a:r>
              <a:rPr lang="en-US" sz="1200" dirty="0">
                <a:hlinkClick r:id="rId3"/>
              </a:rPr>
              <a:t>https://unhabitat.org/streets-as-public-spaces-and-drivers-of-urban-prosperity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B67C51-57BB-4CD9-A286-017C9191D292}"/>
              </a:ext>
            </a:extLst>
          </p:cNvPr>
          <p:cNvSpPr/>
          <p:nvPr/>
        </p:nvSpPr>
        <p:spPr>
          <a:xfrm>
            <a:off x="10077450" y="2838081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Доля УДС в территории города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42FD2-5411-4538-83CD-E1B570FC351E}"/>
              </a:ext>
            </a:extLst>
          </p:cNvPr>
          <p:cNvSpPr txBox="1"/>
          <p:nvPr/>
        </p:nvSpPr>
        <p:spPr>
          <a:xfrm>
            <a:off x="1032006" y="2838081"/>
            <a:ext cx="815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Для работы наземного пассажирского транспорта необходима развитая улично-дорожная сеть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86ECFAF7-5053-4CC1-9DE4-A05A4AE8F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17951"/>
              </p:ext>
            </p:extLst>
          </p:nvPr>
        </p:nvGraphicFramePr>
        <p:xfrm>
          <a:off x="877201" y="3594100"/>
          <a:ext cx="8153400" cy="44135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0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8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3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0415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Плотность населения, чел/га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Плотность 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улично­дорожной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сети, км/км2 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Обеспеченность дорогами, м/</a:t>
                      </a:r>
                      <a:r>
                        <a:rPr lang="ru-RU" sz="1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тыс.чел</a:t>
                      </a: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автомобилизации, авт./тыс. чел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Сеул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172,60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13,51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783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Токио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145,50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19,07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1311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Нью-Йорк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105,53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12,79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213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Пекин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87,82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6,08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Гон Конг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65,07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1,89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Мадрид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53,79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4,87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905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409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Лондон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52,81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9,42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1784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Берлин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39,26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6,08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1549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Стокгольм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51,06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12,70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2487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Вена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41,95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6,75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1609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529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Мюнхен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45,06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7,72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1713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517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35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Хельсинки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29,70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14,41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4852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076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Москва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 старых границах)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110,90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3,50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316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308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6820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Санкт-Петербург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38,44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2,52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656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307</a:t>
                      </a:r>
                    </a:p>
                  </a:txBody>
                  <a:tcPr marL="5369" marR="5369" marT="53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564A84-31AF-47BF-8C80-0021B4F9CDD4}"/>
              </a:ext>
            </a:extLst>
          </p:cNvPr>
          <p:cNvSpPr/>
          <p:nvPr/>
        </p:nvSpPr>
        <p:spPr>
          <a:xfrm>
            <a:off x="2486024" y="1361987"/>
            <a:ext cx="101536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"Если менее 30 процентов территории города отведено под улицы, то это большая ошибка. Если у вас будет меньше, то у вас будут большие проблемы с пробками." </a:t>
            </a:r>
          </a:p>
          <a:p>
            <a:r>
              <a:rPr lang="ru-RU" dirty="0"/>
              <a:t>Исполнительный директор ООН-</a:t>
            </a:r>
            <a:r>
              <a:rPr lang="ru-RU" dirty="0" err="1"/>
              <a:t>Хабитат</a:t>
            </a:r>
            <a:r>
              <a:rPr lang="ru-RU" dirty="0"/>
              <a:t> д-р Джоан </a:t>
            </a:r>
            <a:r>
              <a:rPr lang="ru-RU" dirty="0" err="1"/>
              <a:t>Клос</a:t>
            </a:r>
            <a:r>
              <a:rPr lang="ru-RU" dirty="0"/>
              <a:t>. </a:t>
            </a:r>
            <a:endParaRPr lang="en-US" dirty="0"/>
          </a:p>
          <a:p>
            <a:endParaRPr lang="en-US" sz="1000" dirty="0"/>
          </a:p>
          <a:p>
            <a:r>
              <a:rPr lang="en-US" sz="1000" dirty="0"/>
              <a:t>STREETS AS PUBLIC SPACES AND DRIVERS OF URBAN PROSPERITY  First published in Nairobi in 2013 by UN-Habitat. Copyright © United Nations Human Settlements </a:t>
            </a:r>
            <a:r>
              <a:rPr lang="en-US" sz="1000" dirty="0" err="1"/>
              <a:t>Programme</a:t>
            </a:r>
            <a:r>
              <a:rPr lang="en-US" sz="1000" dirty="0"/>
              <a:t> 2013 </a:t>
            </a:r>
            <a:r>
              <a:rPr lang="en-US" sz="1000" dirty="0">
                <a:hlinkClick r:id="rId3"/>
              </a:rPr>
              <a:t>https://unhabitat.org/streets-as-public-spaces-and-drivers-of-urban-prosperity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5CB47-9F41-4588-8232-D0359598A168}"/>
              </a:ext>
            </a:extLst>
          </p:cNvPr>
          <p:cNvSpPr txBox="1"/>
          <p:nvPr/>
        </p:nvSpPr>
        <p:spPr>
          <a:xfrm>
            <a:off x="1056499" y="8503814"/>
            <a:ext cx="727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Статистика по российским городам отсутствует, за исключением городов федерального 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3994111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28722</TotalTime>
  <Words>2132</Words>
  <Application>Microsoft Office PowerPoint</Application>
  <PresentationFormat>Произвольный</PresentationFormat>
  <Paragraphs>393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АГЛОМЕРАЦИИ - ОСНОВНОЙ ДРАЙВЕР ЖИЛИЩНОГО СТРОИТЕЛЬСТВА</vt:lpstr>
      <vt:lpstr>РОССИЙСКИЕ ГОРОДА - РАСПОЛЗАНИЕ ГОРОДОВ*</vt:lpstr>
      <vt:lpstr>ТРАНСПОРТНЫЕ ПРОБЛЕМЫ В ГОРОДСКИХ АГЛОМЕРАЦИЯХ РОССИИ</vt:lpstr>
      <vt:lpstr>ТРАНСПОРТНЫЕ ПРОБЛЕМЫ В ГОРОДСКИХ АГЛОМЕРАЦИЯХ РОССИИ</vt:lpstr>
      <vt:lpstr>ГОРОДСКИЕ АГЛОМЕРАЦИИ РОССИИ — ОСНОВНЫЕ ВЫЗОВЫ</vt:lpstr>
      <vt:lpstr>ТРЕНДЫ РАЗВИТИЯ АГЛОМЕРАЦИЙ</vt:lpstr>
      <vt:lpstr>Транспортное обслуживание  крупнейших агломераций мира</vt:lpstr>
      <vt:lpstr>Развитие транспортных систем и экономический успех </vt:lpstr>
      <vt:lpstr>Структура передвижений в некоторых агломерациях мира</vt:lpstr>
      <vt:lpstr>Смена приоритетов транспортной политики – как привлечь пассажиров на НГПТ</vt:lpstr>
      <vt:lpstr>МЕРОПРИЯТИЯ ПО РАЗВИТИЮ ТРАНСПОРТНОЙ СИСТЕМЫ ГОРОДА</vt:lpstr>
      <vt:lpstr>ВЫВОДЫ ПО ТРАНСПОРТНОМУ РАЗВИТИЮ АГЛОМЕРАЦИИ</vt:lpstr>
      <vt:lpstr>Предложения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Немчинов Дмитрий Михайлович</dc:creator>
  <cp:lastModifiedBy>Немчинов Дмитрий Михайлович</cp:lastModifiedBy>
  <cp:revision>99</cp:revision>
  <cp:lastPrinted>2023-06-23T07:17:45Z</cp:lastPrinted>
  <dcterms:created xsi:type="dcterms:W3CDTF">2023-06-05T12:47:58Z</dcterms:created>
  <dcterms:modified xsi:type="dcterms:W3CDTF">2023-06-26T06:49:15Z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2022-12-15T00:00:00Z</vt:filetime>
  </property>
  <property fmtid="{D5CDD505-2E9C-101B-9397-08002B2CF9AE}" pid="3" name="Creator">
    <vt:lpwstr>Adobe InDesign 17.0 (Windows)</vt:lpwstr>
  </property>
  <property fmtid="{D5CDD505-2E9C-101B-9397-08002B2CF9AE}" pid="4" name="LastSaved">
    <vt:filetime>2023-06-05T00:00:00Z</vt:filetime>
  </property>
  <property fmtid="{D5CDD505-2E9C-101B-9397-08002B2CF9AE}" pid="5" name="Producer">
    <vt:lpwstr>Adobe PDF Library 16.0.3</vt:lpwstr>
  </property>
</Properties>
</file>