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8" r:id="rId3"/>
    <p:sldId id="268" r:id="rId4"/>
    <p:sldId id="270" r:id="rId5"/>
    <p:sldId id="272" r:id="rId6"/>
    <p:sldId id="273" r:id="rId7"/>
    <p:sldId id="280" r:id="rId8"/>
    <p:sldId id="277" r:id="rId9"/>
    <p:sldId id="283" r:id="rId10"/>
    <p:sldId id="284" r:id="rId11"/>
    <p:sldId id="263" r:id="rId12"/>
    <p:sldId id="278" r:id="rId13"/>
    <p:sldId id="264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A5"/>
    <a:srgbClr val="190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621" autoAdjust="0"/>
  </p:normalViewPr>
  <p:slideViewPr>
    <p:cSldViewPr>
      <p:cViewPr varScale="1">
        <p:scale>
          <a:sx n="106" d="100"/>
          <a:sy n="106" d="100"/>
        </p:scale>
        <p:origin x="-17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D7E41-58E7-49DD-8B15-A7D35AE5D4B6}" type="doc">
      <dgm:prSet loTypeId="urn:microsoft.com/office/officeart/2005/8/layout/cycle4#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DD7C55-7D95-440D-A68C-189CE1C43718}">
      <dgm:prSet phldrT="[Текст]" custT="1"/>
      <dgm:spPr/>
      <dgm:t>
        <a:bodyPr/>
        <a:lstStyle/>
        <a:p>
          <a:pPr algn="r"/>
          <a:r>
            <a:rPr lang="ru-RU" sz="2000" b="1" dirty="0" smtClean="0">
              <a:solidFill>
                <a:srgbClr val="002060"/>
              </a:solidFill>
            </a:rPr>
            <a:t>Площадка отстоя, ПСП, обустройство</a:t>
          </a:r>
          <a:endParaRPr lang="ru-RU" sz="2000" b="1" dirty="0">
            <a:solidFill>
              <a:srgbClr val="002060"/>
            </a:solidFill>
          </a:endParaRPr>
        </a:p>
      </dgm:t>
    </dgm:pt>
    <dgm:pt modelId="{26EB1C52-721F-4F24-A508-5A2976943606}" type="parTrans" cxnId="{822E2722-FED3-4344-9DF4-2D0F7A87F5D2}">
      <dgm:prSet/>
      <dgm:spPr/>
      <dgm:t>
        <a:bodyPr/>
        <a:lstStyle/>
        <a:p>
          <a:endParaRPr lang="ru-RU"/>
        </a:p>
      </dgm:t>
    </dgm:pt>
    <dgm:pt modelId="{DAA6444D-E6F6-4B6C-94A0-C6D7359678FD}" type="sibTrans" cxnId="{822E2722-FED3-4344-9DF4-2D0F7A87F5D2}">
      <dgm:prSet/>
      <dgm:spPr/>
      <dgm:t>
        <a:bodyPr/>
        <a:lstStyle/>
        <a:p>
          <a:endParaRPr lang="ru-RU"/>
        </a:p>
      </dgm:t>
    </dgm:pt>
    <dgm:pt modelId="{556E5438-7523-4D99-BC60-3FF6D05B7CB2}">
      <dgm:prSet phldrT="[Текст]" custT="1"/>
      <dgm:spPr/>
      <dgm:t>
        <a:bodyPr/>
        <a:lstStyle/>
        <a:p>
          <a:r>
            <a:rPr lang="ru-RU" sz="2400" b="1" dirty="0" smtClean="0"/>
            <a:t>Областной бюджет</a:t>
          </a:r>
          <a:endParaRPr lang="ru-RU" sz="2400" b="1" dirty="0"/>
        </a:p>
      </dgm:t>
    </dgm:pt>
    <dgm:pt modelId="{C32FC87F-E97A-4F8A-B93B-AC863A1AF195}" type="parTrans" cxnId="{7FC7BA31-DA03-484B-9514-451423C2FA5E}">
      <dgm:prSet/>
      <dgm:spPr/>
      <dgm:t>
        <a:bodyPr/>
        <a:lstStyle/>
        <a:p>
          <a:endParaRPr lang="ru-RU"/>
        </a:p>
      </dgm:t>
    </dgm:pt>
    <dgm:pt modelId="{5A214650-F3D1-4484-B78F-E2DFF38DDF12}" type="sibTrans" cxnId="{7FC7BA31-DA03-484B-9514-451423C2FA5E}">
      <dgm:prSet/>
      <dgm:spPr/>
      <dgm:t>
        <a:bodyPr/>
        <a:lstStyle/>
        <a:p>
          <a:endParaRPr lang="ru-RU"/>
        </a:p>
      </dgm:t>
    </dgm:pt>
    <dgm:pt modelId="{66FD0E8B-F4F0-4F63-A5B0-3BADD98AE1A8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2060"/>
              </a:solidFill>
            </a:rPr>
            <a:t>Уставной капитал управляющей компании</a:t>
          </a:r>
          <a:endParaRPr lang="ru-RU" sz="1800" b="1" dirty="0">
            <a:solidFill>
              <a:srgbClr val="002060"/>
            </a:solidFill>
          </a:endParaRPr>
        </a:p>
      </dgm:t>
    </dgm:pt>
    <dgm:pt modelId="{7A17F7F9-9472-45CD-BC0B-FE4BFAB5E061}" type="parTrans" cxnId="{2C010CEB-5685-4811-A5F9-012B3C3EA7C3}">
      <dgm:prSet/>
      <dgm:spPr/>
      <dgm:t>
        <a:bodyPr/>
        <a:lstStyle/>
        <a:p>
          <a:endParaRPr lang="ru-RU"/>
        </a:p>
      </dgm:t>
    </dgm:pt>
    <dgm:pt modelId="{69E8EA60-E1B9-4F95-8A24-768B6E15E384}" type="sibTrans" cxnId="{2C010CEB-5685-4811-A5F9-012B3C3EA7C3}">
      <dgm:prSet/>
      <dgm:spPr/>
      <dgm:t>
        <a:bodyPr/>
        <a:lstStyle/>
        <a:p>
          <a:endParaRPr lang="ru-RU"/>
        </a:p>
      </dgm:t>
    </dgm:pt>
    <dgm:pt modelId="{7C0CEE32-02D2-41B8-9CF1-65709A016E89}">
      <dgm:prSet phldrT="[Текст]" custT="1"/>
      <dgm:spPr/>
      <dgm:t>
        <a:bodyPr/>
        <a:lstStyle/>
        <a:p>
          <a:r>
            <a:rPr lang="ru-RU" sz="2400" b="1" dirty="0" smtClean="0"/>
            <a:t>Областной бюджет</a:t>
          </a:r>
          <a:endParaRPr lang="ru-RU" sz="2400" b="1" dirty="0"/>
        </a:p>
      </dgm:t>
    </dgm:pt>
    <dgm:pt modelId="{1225F03F-D459-41CF-BFD9-D472E5ED0032}" type="parTrans" cxnId="{A3EF01B8-A4B6-46CD-AA2C-552C5FFD03A5}">
      <dgm:prSet/>
      <dgm:spPr/>
      <dgm:t>
        <a:bodyPr/>
        <a:lstStyle/>
        <a:p>
          <a:endParaRPr lang="ru-RU"/>
        </a:p>
      </dgm:t>
    </dgm:pt>
    <dgm:pt modelId="{B9377B4A-5350-4670-99F6-BEEB9B63B0CB}" type="sibTrans" cxnId="{A3EF01B8-A4B6-46CD-AA2C-552C5FFD03A5}">
      <dgm:prSet/>
      <dgm:spPr/>
      <dgm:t>
        <a:bodyPr/>
        <a:lstStyle/>
        <a:p>
          <a:endParaRPr lang="ru-RU"/>
        </a:p>
      </dgm:t>
    </dgm:pt>
    <dgm:pt modelId="{FB50B1D1-7129-462C-A52C-081B7009853F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rgbClr val="002060"/>
              </a:solidFill>
            </a:rPr>
            <a:t>Объекты сервиса</a:t>
          </a:r>
          <a:endParaRPr lang="ru-RU" sz="2800" b="1" dirty="0">
            <a:solidFill>
              <a:srgbClr val="002060"/>
            </a:solidFill>
          </a:endParaRPr>
        </a:p>
      </dgm:t>
    </dgm:pt>
    <dgm:pt modelId="{7C83334F-7A3F-4440-9939-E29FA5DB7C97}" type="parTrans" cxnId="{10691EAB-EDFB-46C3-BC30-9691593BF968}">
      <dgm:prSet/>
      <dgm:spPr/>
      <dgm:t>
        <a:bodyPr/>
        <a:lstStyle/>
        <a:p>
          <a:endParaRPr lang="ru-RU"/>
        </a:p>
      </dgm:t>
    </dgm:pt>
    <dgm:pt modelId="{5A306D04-CF99-48B9-B2E9-8889C3A1F32B}" type="sibTrans" cxnId="{10691EAB-EDFB-46C3-BC30-9691593BF968}">
      <dgm:prSet/>
      <dgm:spPr/>
      <dgm:t>
        <a:bodyPr/>
        <a:lstStyle/>
        <a:p>
          <a:endParaRPr lang="ru-RU"/>
        </a:p>
      </dgm:t>
    </dgm:pt>
    <dgm:pt modelId="{6F145CE2-C997-409E-AF2B-0F2F6F68916D}">
      <dgm:prSet phldrT="[Текст]" custT="1"/>
      <dgm:spPr/>
      <dgm:t>
        <a:bodyPr/>
        <a:lstStyle/>
        <a:p>
          <a:r>
            <a:rPr lang="ru-RU" sz="2400" b="1" dirty="0" smtClean="0"/>
            <a:t>Бизнес</a:t>
          </a:r>
          <a:endParaRPr lang="ru-RU" sz="2400" b="1" dirty="0"/>
        </a:p>
      </dgm:t>
    </dgm:pt>
    <dgm:pt modelId="{6047CBDF-7AB0-4606-BDE6-1FB8FB31A6E7}" type="parTrans" cxnId="{8CEE7C32-765E-4848-8584-41FAC81B801B}">
      <dgm:prSet/>
      <dgm:spPr/>
      <dgm:t>
        <a:bodyPr/>
        <a:lstStyle/>
        <a:p>
          <a:endParaRPr lang="ru-RU"/>
        </a:p>
      </dgm:t>
    </dgm:pt>
    <dgm:pt modelId="{999FB765-8025-4A3E-A721-3FB7BDEA1869}" type="sibTrans" cxnId="{8CEE7C32-765E-4848-8584-41FAC81B801B}">
      <dgm:prSet/>
      <dgm:spPr/>
      <dgm:t>
        <a:bodyPr/>
        <a:lstStyle/>
        <a:p>
          <a:endParaRPr lang="ru-RU"/>
        </a:p>
      </dgm:t>
    </dgm:pt>
    <dgm:pt modelId="{5F190E06-49E8-4925-9E11-6511DFE4F53D}">
      <dgm:prSet phldrT="[Текст]" custT="1"/>
      <dgm:spPr/>
      <dgm:t>
        <a:bodyPr/>
        <a:lstStyle/>
        <a:p>
          <a:pPr algn="r"/>
          <a:r>
            <a:rPr lang="ru-RU" sz="1600" b="1" dirty="0" smtClean="0">
              <a:solidFill>
                <a:srgbClr val="002060"/>
              </a:solidFill>
            </a:rPr>
            <a:t>Строительство коммуникаций, инфраструктуры, дальнейшая эксплуатация</a:t>
          </a:r>
          <a:endParaRPr lang="ru-RU" sz="1600" b="1" dirty="0">
            <a:solidFill>
              <a:srgbClr val="002060"/>
            </a:solidFill>
          </a:endParaRPr>
        </a:p>
      </dgm:t>
    </dgm:pt>
    <dgm:pt modelId="{494BFB30-B495-4F80-BB0C-E15CE873B2E3}" type="parTrans" cxnId="{6C3595C0-2114-4B9D-87E5-711C29621E28}">
      <dgm:prSet/>
      <dgm:spPr/>
      <dgm:t>
        <a:bodyPr/>
        <a:lstStyle/>
        <a:p>
          <a:endParaRPr lang="ru-RU"/>
        </a:p>
      </dgm:t>
    </dgm:pt>
    <dgm:pt modelId="{1F454933-6B02-40A2-8193-B86EEAD4CAEE}" type="sibTrans" cxnId="{6C3595C0-2114-4B9D-87E5-711C29621E28}">
      <dgm:prSet/>
      <dgm:spPr/>
      <dgm:t>
        <a:bodyPr/>
        <a:lstStyle/>
        <a:p>
          <a:endParaRPr lang="ru-RU"/>
        </a:p>
      </dgm:t>
    </dgm:pt>
    <dgm:pt modelId="{36C5717B-EB59-4BAE-838F-4006DDFC0DCB}">
      <dgm:prSet phldrT="[Текст]" custT="1"/>
      <dgm:spPr/>
      <dgm:t>
        <a:bodyPr/>
        <a:lstStyle/>
        <a:p>
          <a:pPr>
            <a:spcBef>
              <a:spcPts val="3000"/>
            </a:spcBef>
            <a:spcAft>
              <a:spcPts val="0"/>
            </a:spcAft>
          </a:pPr>
          <a:r>
            <a:rPr lang="ru-RU" sz="2400" b="1" dirty="0" smtClean="0"/>
            <a:t>Управляющая компания</a:t>
          </a:r>
          <a:endParaRPr lang="ru-RU" sz="2400" b="1" dirty="0"/>
        </a:p>
      </dgm:t>
    </dgm:pt>
    <dgm:pt modelId="{9432B5F3-8A01-4368-844C-3424BE9211A8}" type="parTrans" cxnId="{3D1028C0-C7DC-42E5-AB5B-7164FE64D66A}">
      <dgm:prSet/>
      <dgm:spPr/>
      <dgm:t>
        <a:bodyPr/>
        <a:lstStyle/>
        <a:p>
          <a:endParaRPr lang="ru-RU"/>
        </a:p>
      </dgm:t>
    </dgm:pt>
    <dgm:pt modelId="{9B8155C9-17AB-43E5-B7CC-3C9BFBC9A9E4}" type="sibTrans" cxnId="{3D1028C0-C7DC-42E5-AB5B-7164FE64D66A}">
      <dgm:prSet/>
      <dgm:spPr/>
      <dgm:t>
        <a:bodyPr/>
        <a:lstStyle/>
        <a:p>
          <a:endParaRPr lang="ru-RU"/>
        </a:p>
      </dgm:t>
    </dgm:pt>
    <dgm:pt modelId="{B93629C0-9121-429C-B8AF-78FC5BA33777}">
      <dgm:prSet phldrT="[Текст]" custT="1"/>
      <dgm:spPr/>
      <dgm:t>
        <a:bodyPr/>
        <a:lstStyle/>
        <a:p>
          <a:endParaRPr lang="ru-RU" sz="2400" b="1" dirty="0"/>
        </a:p>
      </dgm:t>
    </dgm:pt>
    <dgm:pt modelId="{07AA67DF-9C22-4C6E-BBD4-10CF660BD395}" type="parTrans" cxnId="{5B873A3B-F544-4B9C-86E0-46B6C563A5B5}">
      <dgm:prSet/>
      <dgm:spPr/>
      <dgm:t>
        <a:bodyPr/>
        <a:lstStyle/>
        <a:p>
          <a:endParaRPr lang="ru-RU"/>
        </a:p>
      </dgm:t>
    </dgm:pt>
    <dgm:pt modelId="{87397BE2-550C-4CC4-B5B1-387EAB9B30A7}" type="sibTrans" cxnId="{5B873A3B-F544-4B9C-86E0-46B6C563A5B5}">
      <dgm:prSet/>
      <dgm:spPr/>
      <dgm:t>
        <a:bodyPr/>
        <a:lstStyle/>
        <a:p>
          <a:endParaRPr lang="ru-RU"/>
        </a:p>
      </dgm:t>
    </dgm:pt>
    <dgm:pt modelId="{DAAC0BB2-5C17-4E47-8B43-34FC96CE0DE4}">
      <dgm:prSet phldrT="[Текст]" custT="1"/>
      <dgm:spPr/>
      <dgm:t>
        <a:bodyPr/>
        <a:lstStyle/>
        <a:p>
          <a:endParaRPr lang="ru-RU" sz="2400" b="1" dirty="0"/>
        </a:p>
      </dgm:t>
    </dgm:pt>
    <dgm:pt modelId="{80EEE07C-2EA4-439E-ACCF-4A85FF2C6FC4}" type="parTrans" cxnId="{E9B69B54-2C40-4182-BC6B-84593947B18D}">
      <dgm:prSet/>
      <dgm:spPr/>
      <dgm:t>
        <a:bodyPr/>
        <a:lstStyle/>
        <a:p>
          <a:endParaRPr lang="ru-RU"/>
        </a:p>
      </dgm:t>
    </dgm:pt>
    <dgm:pt modelId="{B00D2AFA-9446-40EA-82EB-0C2F7781F492}" type="sibTrans" cxnId="{E9B69B54-2C40-4182-BC6B-84593947B18D}">
      <dgm:prSet/>
      <dgm:spPr/>
      <dgm:t>
        <a:bodyPr/>
        <a:lstStyle/>
        <a:p>
          <a:endParaRPr lang="ru-RU"/>
        </a:p>
      </dgm:t>
    </dgm:pt>
    <dgm:pt modelId="{49F1897F-2CF5-4FD4-A9C2-F41B4FBDA30B}">
      <dgm:prSet phldrT="[Текст]" custT="1"/>
      <dgm:spPr/>
      <dgm:t>
        <a:bodyPr/>
        <a:lstStyle/>
        <a:p>
          <a:pPr>
            <a:spcBef>
              <a:spcPts val="3000"/>
            </a:spcBef>
            <a:spcAft>
              <a:spcPts val="0"/>
            </a:spcAft>
          </a:pPr>
          <a:endParaRPr lang="ru-RU" sz="2400" b="1" dirty="0"/>
        </a:p>
      </dgm:t>
    </dgm:pt>
    <dgm:pt modelId="{00240236-F4DA-4A06-9611-ED7105565CBC}" type="parTrans" cxnId="{E6A3A5C5-6AD7-4E9C-A72B-6495E9798BE3}">
      <dgm:prSet/>
      <dgm:spPr/>
      <dgm:t>
        <a:bodyPr/>
        <a:lstStyle/>
        <a:p>
          <a:endParaRPr lang="ru-RU"/>
        </a:p>
      </dgm:t>
    </dgm:pt>
    <dgm:pt modelId="{9388FCC3-1810-467B-B5FF-036C71D17BBC}" type="sibTrans" cxnId="{E6A3A5C5-6AD7-4E9C-A72B-6495E9798BE3}">
      <dgm:prSet/>
      <dgm:spPr/>
      <dgm:t>
        <a:bodyPr/>
        <a:lstStyle/>
        <a:p>
          <a:endParaRPr lang="ru-RU"/>
        </a:p>
      </dgm:t>
    </dgm:pt>
    <dgm:pt modelId="{FA54D9D9-2356-48FF-A82E-1A527E38ADA5}" type="pres">
      <dgm:prSet presAssocID="{E1FD7E41-58E7-49DD-8B15-A7D35AE5D4B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399CE-6FCC-45BD-B1B1-E6C844B42249}" type="pres">
      <dgm:prSet presAssocID="{E1FD7E41-58E7-49DD-8B15-A7D35AE5D4B6}" presName="children" presStyleCnt="0"/>
      <dgm:spPr/>
    </dgm:pt>
    <dgm:pt modelId="{2538DF4A-38DF-488E-AE0A-A0B6D0A4AAFD}" type="pres">
      <dgm:prSet presAssocID="{E1FD7E41-58E7-49DD-8B15-A7D35AE5D4B6}" presName="child1group" presStyleCnt="0"/>
      <dgm:spPr/>
    </dgm:pt>
    <dgm:pt modelId="{97435797-45C9-48CD-BE15-1313EDDECE36}" type="pres">
      <dgm:prSet presAssocID="{E1FD7E41-58E7-49DD-8B15-A7D35AE5D4B6}" presName="child1" presStyleLbl="bgAcc1" presStyleIdx="0" presStyleCnt="4" custLinFactNeighborX="-1896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AC12983-07FF-40C2-9F64-8BF9E9B6310E}" type="pres">
      <dgm:prSet presAssocID="{E1FD7E41-58E7-49DD-8B15-A7D35AE5D4B6}" presName="child1Text" presStyleLbl="bgAcc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5723331-B76C-448F-9988-C511A0664A50}" type="pres">
      <dgm:prSet presAssocID="{E1FD7E41-58E7-49DD-8B15-A7D35AE5D4B6}" presName="child2group" presStyleCnt="0"/>
      <dgm:spPr/>
    </dgm:pt>
    <dgm:pt modelId="{81F1E486-35F4-4727-A3FF-5D1AF1413878}" type="pres">
      <dgm:prSet presAssocID="{E1FD7E41-58E7-49DD-8B15-A7D35AE5D4B6}" presName="child2" presStyleLbl="bgAcc1" presStyleIdx="1" presStyleCnt="4" custLinFactNeighborX="9954"/>
      <dgm:spPr/>
      <dgm:t>
        <a:bodyPr/>
        <a:lstStyle/>
        <a:p>
          <a:endParaRPr lang="ru-RU"/>
        </a:p>
      </dgm:t>
    </dgm:pt>
    <dgm:pt modelId="{0DEF2B74-4E17-4A7C-97B3-32E481AD54F4}" type="pres">
      <dgm:prSet presAssocID="{E1FD7E41-58E7-49DD-8B15-A7D35AE5D4B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4EF04-FF85-479E-9584-FB876AF7EF62}" type="pres">
      <dgm:prSet presAssocID="{E1FD7E41-58E7-49DD-8B15-A7D35AE5D4B6}" presName="child3group" presStyleCnt="0"/>
      <dgm:spPr/>
    </dgm:pt>
    <dgm:pt modelId="{5C0967DF-1E96-47C0-911D-E7DB24E55E2B}" type="pres">
      <dgm:prSet presAssocID="{E1FD7E41-58E7-49DD-8B15-A7D35AE5D4B6}" presName="child3" presStyleLbl="bgAcc1" presStyleIdx="2" presStyleCnt="4" custLinFactNeighborX="12327" custLinFactNeighborY="-2"/>
      <dgm:spPr/>
      <dgm:t>
        <a:bodyPr/>
        <a:lstStyle/>
        <a:p>
          <a:endParaRPr lang="ru-RU"/>
        </a:p>
      </dgm:t>
    </dgm:pt>
    <dgm:pt modelId="{AAD03B40-EEFA-4832-8EA2-B90F62258E4B}" type="pres">
      <dgm:prSet presAssocID="{E1FD7E41-58E7-49DD-8B15-A7D35AE5D4B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C6791-77B6-47C5-9AEB-731D05E3432D}" type="pres">
      <dgm:prSet presAssocID="{E1FD7E41-58E7-49DD-8B15-A7D35AE5D4B6}" presName="child4group" presStyleCnt="0"/>
      <dgm:spPr/>
    </dgm:pt>
    <dgm:pt modelId="{3DD9D70E-E008-4F80-903B-74E11824C42D}" type="pres">
      <dgm:prSet presAssocID="{E1FD7E41-58E7-49DD-8B15-A7D35AE5D4B6}" presName="child4" presStyleLbl="bgAcc1" presStyleIdx="3" presStyleCnt="4" custScaleX="118343" custLinFactNeighborX="-12005" custLinFactNeighborY="-2"/>
      <dgm:spPr/>
      <dgm:t>
        <a:bodyPr/>
        <a:lstStyle/>
        <a:p>
          <a:endParaRPr lang="ru-RU"/>
        </a:p>
      </dgm:t>
    </dgm:pt>
    <dgm:pt modelId="{EA2B8D1B-A9B7-465C-BFC5-0172FA854134}" type="pres">
      <dgm:prSet presAssocID="{E1FD7E41-58E7-49DD-8B15-A7D35AE5D4B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43BBA-4E92-4125-BACE-D6D58ED880BC}" type="pres">
      <dgm:prSet presAssocID="{E1FD7E41-58E7-49DD-8B15-A7D35AE5D4B6}" presName="childPlaceholder" presStyleCnt="0"/>
      <dgm:spPr/>
    </dgm:pt>
    <dgm:pt modelId="{6CDA616E-CF51-4FB0-8565-C7B26B214468}" type="pres">
      <dgm:prSet presAssocID="{E1FD7E41-58E7-49DD-8B15-A7D35AE5D4B6}" presName="circle" presStyleCnt="0"/>
      <dgm:spPr/>
    </dgm:pt>
    <dgm:pt modelId="{FF7C2703-10D5-4F25-A72D-053590C7ACFC}" type="pres">
      <dgm:prSet presAssocID="{E1FD7E41-58E7-49DD-8B15-A7D35AE5D4B6}" presName="quadrant1" presStyleLbl="node1" presStyleIdx="0" presStyleCnt="4" custLinFactNeighborY="-7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82F4F-7D6F-45DA-A8F7-9C3835703D63}" type="pres">
      <dgm:prSet presAssocID="{E1FD7E41-58E7-49DD-8B15-A7D35AE5D4B6}" presName="quadrant2" presStyleLbl="node1" presStyleIdx="1" presStyleCnt="4" custLinFactNeighborY="-7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4F38B-247E-4981-87D4-BCC753C05739}" type="pres">
      <dgm:prSet presAssocID="{E1FD7E41-58E7-49DD-8B15-A7D35AE5D4B6}" presName="quadrant3" presStyleLbl="node1" presStyleIdx="2" presStyleCnt="4" custLinFactNeighborY="-7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90F12-8CCC-4C8A-9009-D7EFEE4F4AB0}" type="pres">
      <dgm:prSet presAssocID="{E1FD7E41-58E7-49DD-8B15-A7D35AE5D4B6}" presName="quadrant4" presStyleLbl="node1" presStyleIdx="3" presStyleCnt="4" custLinFactNeighborY="-7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8AAC2-41A1-4040-9756-A413320819F3}" type="pres">
      <dgm:prSet presAssocID="{E1FD7E41-58E7-49DD-8B15-A7D35AE5D4B6}" presName="quadrantPlaceholder" presStyleCnt="0"/>
      <dgm:spPr/>
    </dgm:pt>
    <dgm:pt modelId="{48CADE73-ADF5-47CF-9A81-6CD695E04BFE}" type="pres">
      <dgm:prSet presAssocID="{E1FD7E41-58E7-49DD-8B15-A7D35AE5D4B6}" presName="center1" presStyleLbl="fgShp" presStyleIdx="0" presStyleCnt="2" custLinFactNeighborY="-29977"/>
      <dgm:spPr/>
    </dgm:pt>
    <dgm:pt modelId="{537FEF41-DED9-4FB2-9D10-99F7712D2D36}" type="pres">
      <dgm:prSet presAssocID="{E1FD7E41-58E7-49DD-8B15-A7D35AE5D4B6}" presName="center2" presStyleLbl="fgShp" presStyleIdx="1" presStyleCnt="2" custLinFactNeighborY="-29977"/>
      <dgm:spPr/>
    </dgm:pt>
  </dgm:ptLst>
  <dgm:cxnLst>
    <dgm:cxn modelId="{5B873A3B-F544-4B9C-86E0-46B6C563A5B5}" srcId="{FB50B1D1-7129-462C-A52C-081B7009853F}" destId="{B93629C0-9121-429C-B8AF-78FC5BA33777}" srcOrd="0" destOrd="0" parTransId="{07AA67DF-9C22-4C6E-BBD4-10CF660BD395}" sibTransId="{87397BE2-550C-4CC4-B5B1-387EAB9B30A7}"/>
    <dgm:cxn modelId="{D6FAA536-7EF5-4622-A86A-BEF3CCC592D8}" type="presOf" srcId="{49F1897F-2CF5-4FD4-A9C2-F41B4FBDA30B}" destId="{EA2B8D1B-A9B7-465C-BFC5-0172FA854134}" srcOrd="1" destOrd="0" presId="urn:microsoft.com/office/officeart/2005/8/layout/cycle4#1"/>
    <dgm:cxn modelId="{5355769D-F427-43E7-B37E-8949A8668D76}" type="presOf" srcId="{B4DD7C55-7D95-440D-A68C-189CE1C43718}" destId="{FF7C2703-10D5-4F25-A72D-053590C7ACFC}" srcOrd="0" destOrd="0" presId="urn:microsoft.com/office/officeart/2005/8/layout/cycle4#1"/>
    <dgm:cxn modelId="{E9B69B54-2C40-4182-BC6B-84593947B18D}" srcId="{FB50B1D1-7129-462C-A52C-081B7009853F}" destId="{DAAC0BB2-5C17-4E47-8B43-34FC96CE0DE4}" srcOrd="1" destOrd="0" parTransId="{80EEE07C-2EA4-439E-ACCF-4A85FF2C6FC4}" sibTransId="{B00D2AFA-9446-40EA-82EB-0C2F7781F492}"/>
    <dgm:cxn modelId="{10691EAB-EDFB-46C3-BC30-9691593BF968}" srcId="{E1FD7E41-58E7-49DD-8B15-A7D35AE5D4B6}" destId="{FB50B1D1-7129-462C-A52C-081B7009853F}" srcOrd="2" destOrd="0" parTransId="{7C83334F-7A3F-4440-9939-E29FA5DB7C97}" sibTransId="{5A306D04-CF99-48B9-B2E9-8889C3A1F32B}"/>
    <dgm:cxn modelId="{BFC0105D-57BE-44C5-A7FF-713E38BEBD37}" type="presOf" srcId="{7C0CEE32-02D2-41B8-9CF1-65709A016E89}" destId="{81F1E486-35F4-4727-A3FF-5D1AF1413878}" srcOrd="0" destOrd="0" presId="urn:microsoft.com/office/officeart/2005/8/layout/cycle4#1"/>
    <dgm:cxn modelId="{8CEE7C32-765E-4848-8584-41FAC81B801B}" srcId="{FB50B1D1-7129-462C-A52C-081B7009853F}" destId="{6F145CE2-C997-409E-AF2B-0F2F6F68916D}" srcOrd="2" destOrd="0" parTransId="{6047CBDF-7AB0-4606-BDE6-1FB8FB31A6E7}" sibTransId="{999FB765-8025-4A3E-A721-3FB7BDEA1869}"/>
    <dgm:cxn modelId="{822E2722-FED3-4344-9DF4-2D0F7A87F5D2}" srcId="{E1FD7E41-58E7-49DD-8B15-A7D35AE5D4B6}" destId="{B4DD7C55-7D95-440D-A68C-189CE1C43718}" srcOrd="0" destOrd="0" parTransId="{26EB1C52-721F-4F24-A508-5A2976943606}" sibTransId="{DAA6444D-E6F6-4B6C-94A0-C6D7359678FD}"/>
    <dgm:cxn modelId="{C942AD6A-D0B2-473D-83D4-B0F831E44E08}" type="presOf" srcId="{66FD0E8B-F4F0-4F63-A5B0-3BADD98AE1A8}" destId="{CF582F4F-7D6F-45DA-A8F7-9C3835703D63}" srcOrd="0" destOrd="0" presId="urn:microsoft.com/office/officeart/2005/8/layout/cycle4#1"/>
    <dgm:cxn modelId="{19515896-7AE9-4058-A0CE-75BFC9BF33DD}" type="presOf" srcId="{36C5717B-EB59-4BAE-838F-4006DDFC0DCB}" destId="{EA2B8D1B-A9B7-465C-BFC5-0172FA854134}" srcOrd="1" destOrd="1" presId="urn:microsoft.com/office/officeart/2005/8/layout/cycle4#1"/>
    <dgm:cxn modelId="{6D64F601-6191-4C55-BF30-14F8290DC8C2}" type="presOf" srcId="{36C5717B-EB59-4BAE-838F-4006DDFC0DCB}" destId="{3DD9D70E-E008-4F80-903B-74E11824C42D}" srcOrd="0" destOrd="1" presId="urn:microsoft.com/office/officeart/2005/8/layout/cycle4#1"/>
    <dgm:cxn modelId="{525FD6C4-288B-4E6A-B6FA-0AE90AEF55AC}" type="presOf" srcId="{49F1897F-2CF5-4FD4-A9C2-F41B4FBDA30B}" destId="{3DD9D70E-E008-4F80-903B-74E11824C42D}" srcOrd="0" destOrd="0" presId="urn:microsoft.com/office/officeart/2005/8/layout/cycle4#1"/>
    <dgm:cxn modelId="{CE8A6126-C769-4A44-9BB3-68CCEB6E4CAE}" type="presOf" srcId="{5F190E06-49E8-4925-9E11-6511DFE4F53D}" destId="{37D90F12-8CCC-4C8A-9009-D7EFEE4F4AB0}" srcOrd="0" destOrd="0" presId="urn:microsoft.com/office/officeart/2005/8/layout/cycle4#1"/>
    <dgm:cxn modelId="{6C3595C0-2114-4B9D-87E5-711C29621E28}" srcId="{E1FD7E41-58E7-49DD-8B15-A7D35AE5D4B6}" destId="{5F190E06-49E8-4925-9E11-6511DFE4F53D}" srcOrd="3" destOrd="0" parTransId="{494BFB30-B495-4F80-BB0C-E15CE873B2E3}" sibTransId="{1F454933-6B02-40A2-8193-B86EEAD4CAEE}"/>
    <dgm:cxn modelId="{10E22CE1-45CF-4A54-875B-DFDCA7DA0445}" type="presOf" srcId="{DAAC0BB2-5C17-4E47-8B43-34FC96CE0DE4}" destId="{5C0967DF-1E96-47C0-911D-E7DB24E55E2B}" srcOrd="0" destOrd="1" presId="urn:microsoft.com/office/officeart/2005/8/layout/cycle4#1"/>
    <dgm:cxn modelId="{3D1028C0-C7DC-42E5-AB5B-7164FE64D66A}" srcId="{5F190E06-49E8-4925-9E11-6511DFE4F53D}" destId="{36C5717B-EB59-4BAE-838F-4006DDFC0DCB}" srcOrd="1" destOrd="0" parTransId="{9432B5F3-8A01-4368-844C-3424BE9211A8}" sibTransId="{9B8155C9-17AB-43E5-B7CC-3C9BFBC9A9E4}"/>
    <dgm:cxn modelId="{A3EF01B8-A4B6-46CD-AA2C-552C5FFD03A5}" srcId="{66FD0E8B-F4F0-4F63-A5B0-3BADD98AE1A8}" destId="{7C0CEE32-02D2-41B8-9CF1-65709A016E89}" srcOrd="0" destOrd="0" parTransId="{1225F03F-D459-41CF-BFD9-D472E5ED0032}" sibTransId="{B9377B4A-5350-4670-99F6-BEEB9B63B0CB}"/>
    <dgm:cxn modelId="{C0D391CD-7CA6-42FC-AF5F-6408694621F0}" type="presOf" srcId="{FB50B1D1-7129-462C-A52C-081B7009853F}" destId="{DDC4F38B-247E-4981-87D4-BCC753C05739}" srcOrd="0" destOrd="0" presId="urn:microsoft.com/office/officeart/2005/8/layout/cycle4#1"/>
    <dgm:cxn modelId="{E6A3A5C5-6AD7-4E9C-A72B-6495E9798BE3}" srcId="{5F190E06-49E8-4925-9E11-6511DFE4F53D}" destId="{49F1897F-2CF5-4FD4-A9C2-F41B4FBDA30B}" srcOrd="0" destOrd="0" parTransId="{00240236-F4DA-4A06-9611-ED7105565CBC}" sibTransId="{9388FCC3-1810-467B-B5FF-036C71D17BBC}"/>
    <dgm:cxn modelId="{437E5399-F34F-4E7F-9037-97562640F6CB}" type="presOf" srcId="{556E5438-7523-4D99-BC60-3FF6D05B7CB2}" destId="{7AC12983-07FF-40C2-9F64-8BF9E9B6310E}" srcOrd="1" destOrd="0" presId="urn:microsoft.com/office/officeart/2005/8/layout/cycle4#1"/>
    <dgm:cxn modelId="{7FC7BA31-DA03-484B-9514-451423C2FA5E}" srcId="{B4DD7C55-7D95-440D-A68C-189CE1C43718}" destId="{556E5438-7523-4D99-BC60-3FF6D05B7CB2}" srcOrd="0" destOrd="0" parTransId="{C32FC87F-E97A-4F8A-B93B-AC863A1AF195}" sibTransId="{5A214650-F3D1-4484-B78F-E2DFF38DDF12}"/>
    <dgm:cxn modelId="{1ABEA3B3-65EA-4801-83E1-E05723048096}" type="presOf" srcId="{7C0CEE32-02D2-41B8-9CF1-65709A016E89}" destId="{0DEF2B74-4E17-4A7C-97B3-32E481AD54F4}" srcOrd="1" destOrd="0" presId="urn:microsoft.com/office/officeart/2005/8/layout/cycle4#1"/>
    <dgm:cxn modelId="{2C010CEB-5685-4811-A5F9-012B3C3EA7C3}" srcId="{E1FD7E41-58E7-49DD-8B15-A7D35AE5D4B6}" destId="{66FD0E8B-F4F0-4F63-A5B0-3BADD98AE1A8}" srcOrd="1" destOrd="0" parTransId="{7A17F7F9-9472-45CD-BC0B-FE4BFAB5E061}" sibTransId="{69E8EA60-E1B9-4F95-8A24-768B6E15E384}"/>
    <dgm:cxn modelId="{02D12E5B-D6B8-4BFB-990E-14A6BC880624}" type="presOf" srcId="{6F145CE2-C997-409E-AF2B-0F2F6F68916D}" destId="{AAD03B40-EEFA-4832-8EA2-B90F62258E4B}" srcOrd="1" destOrd="2" presId="urn:microsoft.com/office/officeart/2005/8/layout/cycle4#1"/>
    <dgm:cxn modelId="{F8CA28F3-A171-4322-9CED-0981F9013A5C}" type="presOf" srcId="{DAAC0BB2-5C17-4E47-8B43-34FC96CE0DE4}" destId="{AAD03B40-EEFA-4832-8EA2-B90F62258E4B}" srcOrd="1" destOrd="1" presId="urn:microsoft.com/office/officeart/2005/8/layout/cycle4#1"/>
    <dgm:cxn modelId="{5D8587F4-3B98-4112-BCB4-18AD1D713D68}" type="presOf" srcId="{6F145CE2-C997-409E-AF2B-0F2F6F68916D}" destId="{5C0967DF-1E96-47C0-911D-E7DB24E55E2B}" srcOrd="0" destOrd="2" presId="urn:microsoft.com/office/officeart/2005/8/layout/cycle4#1"/>
    <dgm:cxn modelId="{791C3959-2CBF-4F49-9CFC-1AFA8A833DC7}" type="presOf" srcId="{556E5438-7523-4D99-BC60-3FF6D05B7CB2}" destId="{97435797-45C9-48CD-BE15-1313EDDECE36}" srcOrd="0" destOrd="0" presId="urn:microsoft.com/office/officeart/2005/8/layout/cycle4#1"/>
    <dgm:cxn modelId="{EF0FE8AD-40FB-4BED-8DC9-115F99F95577}" type="presOf" srcId="{B93629C0-9121-429C-B8AF-78FC5BA33777}" destId="{AAD03B40-EEFA-4832-8EA2-B90F62258E4B}" srcOrd="1" destOrd="0" presId="urn:microsoft.com/office/officeart/2005/8/layout/cycle4#1"/>
    <dgm:cxn modelId="{E4DE5151-44DC-49BA-A4B0-F83B355419CF}" type="presOf" srcId="{E1FD7E41-58E7-49DD-8B15-A7D35AE5D4B6}" destId="{FA54D9D9-2356-48FF-A82E-1A527E38ADA5}" srcOrd="0" destOrd="0" presId="urn:microsoft.com/office/officeart/2005/8/layout/cycle4#1"/>
    <dgm:cxn modelId="{8B4386AB-C742-440F-BD32-D7B70BAB9C5D}" type="presOf" srcId="{B93629C0-9121-429C-B8AF-78FC5BA33777}" destId="{5C0967DF-1E96-47C0-911D-E7DB24E55E2B}" srcOrd="0" destOrd="0" presId="urn:microsoft.com/office/officeart/2005/8/layout/cycle4#1"/>
    <dgm:cxn modelId="{2D50F52D-3B8E-4FEA-882E-FC6E94FBF1F4}" type="presParOf" srcId="{FA54D9D9-2356-48FF-A82E-1A527E38ADA5}" destId="{5C3399CE-6FCC-45BD-B1B1-E6C844B42249}" srcOrd="0" destOrd="0" presId="urn:microsoft.com/office/officeart/2005/8/layout/cycle4#1"/>
    <dgm:cxn modelId="{F08961E4-3BFF-48CC-88DC-0A2C867AD507}" type="presParOf" srcId="{5C3399CE-6FCC-45BD-B1B1-E6C844B42249}" destId="{2538DF4A-38DF-488E-AE0A-A0B6D0A4AAFD}" srcOrd="0" destOrd="0" presId="urn:microsoft.com/office/officeart/2005/8/layout/cycle4#1"/>
    <dgm:cxn modelId="{87BA3C7F-F27C-41BD-8614-3AE53356484B}" type="presParOf" srcId="{2538DF4A-38DF-488E-AE0A-A0B6D0A4AAFD}" destId="{97435797-45C9-48CD-BE15-1313EDDECE36}" srcOrd="0" destOrd="0" presId="urn:microsoft.com/office/officeart/2005/8/layout/cycle4#1"/>
    <dgm:cxn modelId="{F0B6B80A-6275-410D-8F74-4A6F9E140CA1}" type="presParOf" srcId="{2538DF4A-38DF-488E-AE0A-A0B6D0A4AAFD}" destId="{7AC12983-07FF-40C2-9F64-8BF9E9B6310E}" srcOrd="1" destOrd="0" presId="urn:microsoft.com/office/officeart/2005/8/layout/cycle4#1"/>
    <dgm:cxn modelId="{C42ECEEC-384E-4A09-A40B-9788A24B047D}" type="presParOf" srcId="{5C3399CE-6FCC-45BD-B1B1-E6C844B42249}" destId="{85723331-B76C-448F-9988-C511A0664A50}" srcOrd="1" destOrd="0" presId="urn:microsoft.com/office/officeart/2005/8/layout/cycle4#1"/>
    <dgm:cxn modelId="{814CFEC0-8F03-4607-B80F-660FEA78983C}" type="presParOf" srcId="{85723331-B76C-448F-9988-C511A0664A50}" destId="{81F1E486-35F4-4727-A3FF-5D1AF1413878}" srcOrd="0" destOrd="0" presId="urn:microsoft.com/office/officeart/2005/8/layout/cycle4#1"/>
    <dgm:cxn modelId="{94C4E84C-08BD-4896-8985-6202622A5037}" type="presParOf" srcId="{85723331-B76C-448F-9988-C511A0664A50}" destId="{0DEF2B74-4E17-4A7C-97B3-32E481AD54F4}" srcOrd="1" destOrd="0" presId="urn:microsoft.com/office/officeart/2005/8/layout/cycle4#1"/>
    <dgm:cxn modelId="{CB322B81-B124-4949-81D5-25FA9EC20BCE}" type="presParOf" srcId="{5C3399CE-6FCC-45BD-B1B1-E6C844B42249}" destId="{9054EF04-FF85-479E-9584-FB876AF7EF62}" srcOrd="2" destOrd="0" presId="urn:microsoft.com/office/officeart/2005/8/layout/cycle4#1"/>
    <dgm:cxn modelId="{D0190C92-8AC7-4758-B9EA-2A5534FD9B93}" type="presParOf" srcId="{9054EF04-FF85-479E-9584-FB876AF7EF62}" destId="{5C0967DF-1E96-47C0-911D-E7DB24E55E2B}" srcOrd="0" destOrd="0" presId="urn:microsoft.com/office/officeart/2005/8/layout/cycle4#1"/>
    <dgm:cxn modelId="{20618A81-7FF9-44F3-A683-2C8B8DB6D6D5}" type="presParOf" srcId="{9054EF04-FF85-479E-9584-FB876AF7EF62}" destId="{AAD03B40-EEFA-4832-8EA2-B90F62258E4B}" srcOrd="1" destOrd="0" presId="urn:microsoft.com/office/officeart/2005/8/layout/cycle4#1"/>
    <dgm:cxn modelId="{0F5426C8-109C-4ECA-848F-E180418CCAF1}" type="presParOf" srcId="{5C3399CE-6FCC-45BD-B1B1-E6C844B42249}" destId="{D6BC6791-77B6-47C5-9AEB-731D05E3432D}" srcOrd="3" destOrd="0" presId="urn:microsoft.com/office/officeart/2005/8/layout/cycle4#1"/>
    <dgm:cxn modelId="{95D2C965-A4B3-4473-920B-C6C7A1C8F9C8}" type="presParOf" srcId="{D6BC6791-77B6-47C5-9AEB-731D05E3432D}" destId="{3DD9D70E-E008-4F80-903B-74E11824C42D}" srcOrd="0" destOrd="0" presId="urn:microsoft.com/office/officeart/2005/8/layout/cycle4#1"/>
    <dgm:cxn modelId="{75361D13-D9F5-42EC-A049-E574A9DA2B82}" type="presParOf" srcId="{D6BC6791-77B6-47C5-9AEB-731D05E3432D}" destId="{EA2B8D1B-A9B7-465C-BFC5-0172FA854134}" srcOrd="1" destOrd="0" presId="urn:microsoft.com/office/officeart/2005/8/layout/cycle4#1"/>
    <dgm:cxn modelId="{B28880C3-8E36-47D9-A288-E54389EA4BBD}" type="presParOf" srcId="{5C3399CE-6FCC-45BD-B1B1-E6C844B42249}" destId="{6C343BBA-4E92-4125-BACE-D6D58ED880BC}" srcOrd="4" destOrd="0" presId="urn:microsoft.com/office/officeart/2005/8/layout/cycle4#1"/>
    <dgm:cxn modelId="{06BB1FE2-BEA3-4908-A861-177089224E62}" type="presParOf" srcId="{FA54D9D9-2356-48FF-A82E-1A527E38ADA5}" destId="{6CDA616E-CF51-4FB0-8565-C7B26B214468}" srcOrd="1" destOrd="0" presId="urn:microsoft.com/office/officeart/2005/8/layout/cycle4#1"/>
    <dgm:cxn modelId="{45A1F56F-9741-4794-B3EF-50483BA4902E}" type="presParOf" srcId="{6CDA616E-CF51-4FB0-8565-C7B26B214468}" destId="{FF7C2703-10D5-4F25-A72D-053590C7ACFC}" srcOrd="0" destOrd="0" presId="urn:microsoft.com/office/officeart/2005/8/layout/cycle4#1"/>
    <dgm:cxn modelId="{863F3F6F-D00D-4115-A4BC-8EA41E975F9B}" type="presParOf" srcId="{6CDA616E-CF51-4FB0-8565-C7B26B214468}" destId="{CF582F4F-7D6F-45DA-A8F7-9C3835703D63}" srcOrd="1" destOrd="0" presId="urn:microsoft.com/office/officeart/2005/8/layout/cycle4#1"/>
    <dgm:cxn modelId="{3179D621-74CD-43C0-807A-4F87131F25B2}" type="presParOf" srcId="{6CDA616E-CF51-4FB0-8565-C7B26B214468}" destId="{DDC4F38B-247E-4981-87D4-BCC753C05739}" srcOrd="2" destOrd="0" presId="urn:microsoft.com/office/officeart/2005/8/layout/cycle4#1"/>
    <dgm:cxn modelId="{C595B246-651C-45AD-9FF7-70C199C95756}" type="presParOf" srcId="{6CDA616E-CF51-4FB0-8565-C7B26B214468}" destId="{37D90F12-8CCC-4C8A-9009-D7EFEE4F4AB0}" srcOrd="3" destOrd="0" presId="urn:microsoft.com/office/officeart/2005/8/layout/cycle4#1"/>
    <dgm:cxn modelId="{766F9DD1-77B5-4BFD-8325-5EDEDCBB8A17}" type="presParOf" srcId="{6CDA616E-CF51-4FB0-8565-C7B26B214468}" destId="{0EE8AAC2-41A1-4040-9756-A413320819F3}" srcOrd="4" destOrd="0" presId="urn:microsoft.com/office/officeart/2005/8/layout/cycle4#1"/>
    <dgm:cxn modelId="{3DEF4CE0-27DD-43EB-926B-B06017A34C4E}" type="presParOf" srcId="{FA54D9D9-2356-48FF-A82E-1A527E38ADA5}" destId="{48CADE73-ADF5-47CF-9A81-6CD695E04BFE}" srcOrd="2" destOrd="0" presId="urn:microsoft.com/office/officeart/2005/8/layout/cycle4#1"/>
    <dgm:cxn modelId="{2E865CA1-E63B-44A4-B528-28BBADB76D5A}" type="presParOf" srcId="{FA54D9D9-2356-48FF-A82E-1A527E38ADA5}" destId="{537FEF41-DED9-4FB2-9D10-99F7712D2D3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967DF-1E96-47C0-911D-E7DB24E55E2B}">
      <dsp:nvSpPr>
        <dsp:cNvPr id="0" name=""/>
        <dsp:cNvSpPr/>
      </dsp:nvSpPr>
      <dsp:spPr>
        <a:xfrm>
          <a:off x="5776785" y="4143402"/>
          <a:ext cx="3010088" cy="1949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Бизнес</a:t>
          </a:r>
          <a:endParaRPr lang="ru-RU" sz="2400" b="1" kern="1200" dirty="0"/>
        </a:p>
      </dsp:txBody>
      <dsp:txXfrm>
        <a:off x="6722644" y="4673697"/>
        <a:ext cx="2021397" cy="1376727"/>
      </dsp:txXfrm>
    </dsp:sp>
    <dsp:sp modelId="{3DD9D70E-E008-4F80-903B-74E11824C42D}">
      <dsp:nvSpPr>
        <dsp:cNvPr id="0" name=""/>
        <dsp:cNvSpPr/>
      </dsp:nvSpPr>
      <dsp:spPr>
        <a:xfrm>
          <a:off x="0" y="4143402"/>
          <a:ext cx="3562228" cy="1949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b="1" kern="1200" dirty="0" smtClean="0"/>
            <a:t>Управляющая компания</a:t>
          </a:r>
          <a:endParaRPr lang="ru-RU" sz="2400" b="1" kern="1200" dirty="0"/>
        </a:p>
      </dsp:txBody>
      <dsp:txXfrm>
        <a:off x="42832" y="4673697"/>
        <a:ext cx="2407896" cy="1376727"/>
      </dsp:txXfrm>
    </dsp:sp>
    <dsp:sp modelId="{81F1E486-35F4-4727-A3FF-5D1AF1413878}">
      <dsp:nvSpPr>
        <dsp:cNvPr id="0" name=""/>
        <dsp:cNvSpPr/>
      </dsp:nvSpPr>
      <dsp:spPr>
        <a:xfrm>
          <a:off x="5776785" y="0"/>
          <a:ext cx="3010088" cy="1949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Областной бюджет</a:t>
          </a:r>
          <a:endParaRPr lang="ru-RU" sz="2400" b="1" kern="1200" dirty="0"/>
        </a:p>
      </dsp:txBody>
      <dsp:txXfrm>
        <a:off x="6722644" y="42832"/>
        <a:ext cx="2021397" cy="1376727"/>
      </dsp:txXfrm>
    </dsp:sp>
    <dsp:sp modelId="{97435797-45C9-48CD-BE15-1313EDDECE36}">
      <dsp:nvSpPr>
        <dsp:cNvPr id="0" name=""/>
        <dsp:cNvSpPr/>
      </dsp:nvSpPr>
      <dsp:spPr>
        <a:xfrm>
          <a:off x="0" y="0"/>
          <a:ext cx="3010088" cy="19498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Областной бюджет</a:t>
          </a:r>
          <a:endParaRPr lang="ru-RU" sz="2400" b="1" kern="1200" dirty="0"/>
        </a:p>
      </dsp:txBody>
      <dsp:txXfrm>
        <a:off x="0" y="0"/>
        <a:ext cx="2107061" cy="1462391"/>
      </dsp:txXfrm>
    </dsp:sp>
    <dsp:sp modelId="{FF7C2703-10D5-4F25-A72D-053590C7ACFC}">
      <dsp:nvSpPr>
        <dsp:cNvPr id="0" name=""/>
        <dsp:cNvSpPr/>
      </dsp:nvSpPr>
      <dsp:spPr>
        <a:xfrm>
          <a:off x="1694106" y="142868"/>
          <a:ext cx="2638397" cy="26383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Площадка отстоя, ПСП, обустройство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466875" y="915637"/>
        <a:ext cx="1865628" cy="1865628"/>
      </dsp:txXfrm>
    </dsp:sp>
    <dsp:sp modelId="{CF582F4F-7D6F-45DA-A8F7-9C3835703D63}">
      <dsp:nvSpPr>
        <dsp:cNvPr id="0" name=""/>
        <dsp:cNvSpPr/>
      </dsp:nvSpPr>
      <dsp:spPr>
        <a:xfrm rot="5400000">
          <a:off x="4454369" y="142868"/>
          <a:ext cx="2638397" cy="26383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Уставной капитал управляющей компании</a:t>
          </a:r>
          <a:endParaRPr lang="ru-RU" sz="1800" b="1" kern="1200" dirty="0">
            <a:solidFill>
              <a:srgbClr val="002060"/>
            </a:solidFill>
          </a:endParaRPr>
        </a:p>
      </dsp:txBody>
      <dsp:txXfrm rot="-5400000">
        <a:off x="4454369" y="915637"/>
        <a:ext cx="1865628" cy="1865628"/>
      </dsp:txXfrm>
    </dsp:sp>
    <dsp:sp modelId="{DDC4F38B-247E-4981-87D4-BCC753C05739}">
      <dsp:nvSpPr>
        <dsp:cNvPr id="0" name=""/>
        <dsp:cNvSpPr/>
      </dsp:nvSpPr>
      <dsp:spPr>
        <a:xfrm rot="10800000">
          <a:off x="4454369" y="2903131"/>
          <a:ext cx="2638397" cy="26383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Объекты сервиса</a:t>
          </a:r>
          <a:endParaRPr lang="ru-RU" sz="2800" b="1" kern="1200" dirty="0">
            <a:solidFill>
              <a:srgbClr val="002060"/>
            </a:solidFill>
          </a:endParaRPr>
        </a:p>
      </dsp:txBody>
      <dsp:txXfrm rot="10800000">
        <a:off x="4454369" y="2903131"/>
        <a:ext cx="1865628" cy="1865628"/>
      </dsp:txXfrm>
    </dsp:sp>
    <dsp:sp modelId="{37D90F12-8CCC-4C8A-9009-D7EFEE4F4AB0}">
      <dsp:nvSpPr>
        <dsp:cNvPr id="0" name=""/>
        <dsp:cNvSpPr/>
      </dsp:nvSpPr>
      <dsp:spPr>
        <a:xfrm rot="16200000">
          <a:off x="1694106" y="2903131"/>
          <a:ext cx="2638397" cy="2638397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Строительство коммуникаций, инфраструктуры, дальнейшая эксплуатация</a:t>
          </a:r>
          <a:endParaRPr lang="ru-RU" sz="1600" b="1" kern="1200" dirty="0">
            <a:solidFill>
              <a:srgbClr val="002060"/>
            </a:solidFill>
          </a:endParaRPr>
        </a:p>
      </dsp:txBody>
      <dsp:txXfrm rot="5400000">
        <a:off x="2466875" y="2903131"/>
        <a:ext cx="1865628" cy="1865628"/>
      </dsp:txXfrm>
    </dsp:sp>
    <dsp:sp modelId="{48CADE73-ADF5-47CF-9A81-6CD695E04BFE}">
      <dsp:nvSpPr>
        <dsp:cNvPr id="0" name=""/>
        <dsp:cNvSpPr/>
      </dsp:nvSpPr>
      <dsp:spPr>
        <a:xfrm>
          <a:off x="3937963" y="2260795"/>
          <a:ext cx="910947" cy="79212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537FEF41-DED9-4FB2-9D10-99F7712D2D36}">
      <dsp:nvSpPr>
        <dsp:cNvPr id="0" name=""/>
        <dsp:cNvSpPr/>
      </dsp:nvSpPr>
      <dsp:spPr>
        <a:xfrm rot="10800000">
          <a:off x="3937963" y="2565459"/>
          <a:ext cx="910947" cy="792128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CC0433-B402-4D15-BC76-84C5A533E26E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EA659D-31C9-47D8-806E-8B729F623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51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497194-CC0D-47CF-9CA9-8375FEF8A2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A4C0F-48CC-44AD-A5F6-D2BC3169A3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A5BE7B-257A-453C-950D-50501629CE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A659D-31C9-47D8-806E-8B729F6238B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3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014A5-C8A0-4382-BA1D-8AA84447C46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7DD2A-46CB-4B74-97C2-5A83A42C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7DD2A-46CB-4B74-97C2-5A83A42C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7DD2A-46CB-4B74-97C2-5A83A42C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7DD2A-46CB-4B74-97C2-5A83A42C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»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7DD2A-46CB-4B74-97C2-5A83A42C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7DD2A-46CB-4B74-97C2-5A83A42C80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A4C0F-48CC-44AD-A5F6-D2BC3169A3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692150"/>
            <a:ext cx="9144000" cy="616585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692150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3" descr="TUADlogo!!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"/>
            <a:ext cx="1057698" cy="67701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04856" cy="692696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29832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0CDC-9DD1-470C-B912-E0B88FE3D96C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33A9-F644-45C5-91A8-5386A8B2F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DC85-4EFF-41D6-BAD4-7BCAD93EF344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892A-2542-4E9D-BE7A-E9E2C373F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BEC1-6341-45BB-AFD8-E2342AA84D75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CD12-F5FA-43AA-B563-397D4E2C2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247E-972B-4CDF-857D-2D104163FC4C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34E5-72D5-48C7-95FB-DF9B33ADD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4A62-4B4A-4B08-B6AF-3E284CA61BC8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6E5A-3423-4F21-9D12-E78A48F5F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CB5C-BFF5-4B41-A037-64855D6F6517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9EA6-B72F-48D1-AE6A-5C7DC9AD0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981A-4550-42C3-B4E5-D04B9D8D8659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4E7C-255D-4C57-833E-FF22A89CB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7482D-AAB3-47B3-8B85-122199D8A16E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26CF-587E-4773-9251-E816FE39A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0551-0C92-47C0-A3EE-B6F26C5538F3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57F5-7575-49CF-B0F8-3E989BAA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3243-EF83-4F16-9441-EC8BE5F989EC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5CE1-9FB7-4EA9-8D0B-86B114E1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E66489-8C38-45E4-ADAD-3F44D7CFA945}" type="datetimeFigureOut">
              <a:rPr lang="ru-RU"/>
              <a:pPr>
                <a:defRPr/>
              </a:pPr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7F66EC-5210-4EBE-8C33-F246A73E7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16" r:id="rId5"/>
    <p:sldLayoutId id="2147483717" r:id="rId6"/>
    <p:sldLayoutId id="2147483721" r:id="rId7"/>
    <p:sldLayoutId id="2147483722" r:id="rId8"/>
    <p:sldLayoutId id="2147483723" r:id="rId9"/>
    <p:sldLayoutId id="2147483718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785926"/>
            <a:ext cx="7429552" cy="3878742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</a:rPr>
              <a:t>Проблемы и перспективы развития дорожного сервиса на региональных дорогах Новосибирской области.</a:t>
            </a:r>
            <a:endParaRPr lang="ru-RU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1357290" y="285728"/>
            <a:ext cx="71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5FA5"/>
                </a:solidFill>
                <a:latin typeface="Calibri" pitchFamily="34" charset="0"/>
              </a:rPr>
              <a:t>Территориальное управление автомобильных дорог Новосибирской области</a:t>
            </a:r>
          </a:p>
        </p:txBody>
      </p:sp>
      <p:pic>
        <p:nvPicPr>
          <p:cNvPr id="4" name="Рисунок 3" descr="лого туа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083930" cy="71438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28728" y="642918"/>
            <a:ext cx="6929486" cy="1588"/>
          </a:xfrm>
          <a:prstGeom prst="line">
            <a:avLst/>
          </a:prstGeom>
          <a:ln>
            <a:solidFill>
              <a:srgbClr val="00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607587" y="6130373"/>
            <a:ext cx="1928826" cy="50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5FA5"/>
                </a:solidFill>
                <a:latin typeface="Calibri" pitchFamily="34" charset="0"/>
              </a:rPr>
              <a:t>Новосибирск </a:t>
            </a:r>
          </a:p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5FA5"/>
                </a:solidFill>
                <a:latin typeface="Calibri" pitchFamily="34" charset="0"/>
              </a:rPr>
              <a:t>2024</a:t>
            </a:r>
            <a:endParaRPr lang="ru-RU" sz="1600" b="1" dirty="0">
              <a:solidFill>
                <a:srgbClr val="005FA5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28728" y="6072206"/>
            <a:ext cx="6929486" cy="1588"/>
          </a:xfrm>
          <a:prstGeom prst="line">
            <a:avLst/>
          </a:prstGeom>
          <a:ln>
            <a:solidFill>
              <a:srgbClr val="00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есто№2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4643470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Подведение коммуникаций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" name="Рисунок 18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00232" y="2285992"/>
            <a:ext cx="634921" cy="660318"/>
          </a:xfrm>
          <a:prstGeom prst="rect">
            <a:avLst/>
          </a:prstGeom>
        </p:spPr>
      </p:pic>
      <p:pic>
        <p:nvPicPr>
          <p:cNvPr id="20" name="Рисунок 19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57356" y="3571876"/>
            <a:ext cx="634921" cy="660318"/>
          </a:xfrm>
          <a:prstGeom prst="rect">
            <a:avLst/>
          </a:prstGeom>
        </p:spPr>
      </p:pic>
      <p:pic>
        <p:nvPicPr>
          <p:cNvPr id="27" name="Рисунок 26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628" y="4286256"/>
            <a:ext cx="634921" cy="660318"/>
          </a:xfrm>
          <a:prstGeom prst="rect">
            <a:avLst/>
          </a:prstGeom>
        </p:spPr>
      </p:pic>
      <p:pic>
        <p:nvPicPr>
          <p:cNvPr id="28" name="Рисунок 27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57554" y="4143380"/>
            <a:ext cx="634921" cy="660318"/>
          </a:xfrm>
          <a:prstGeom prst="rect">
            <a:avLst/>
          </a:prstGeom>
        </p:spPr>
      </p:pic>
      <p:pic>
        <p:nvPicPr>
          <p:cNvPr id="29" name="Рисунок 28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929066"/>
            <a:ext cx="634921" cy="660318"/>
          </a:xfrm>
          <a:prstGeom prst="rect">
            <a:avLst/>
          </a:prstGeom>
        </p:spPr>
      </p:pic>
      <p:pic>
        <p:nvPicPr>
          <p:cNvPr id="30" name="Рисунок 29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714620"/>
            <a:ext cx="634921" cy="660318"/>
          </a:xfrm>
          <a:prstGeom prst="rect">
            <a:avLst/>
          </a:prstGeom>
        </p:spPr>
      </p:pic>
      <p:pic>
        <p:nvPicPr>
          <p:cNvPr id="31" name="Рисунок 30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000240"/>
            <a:ext cx="431659" cy="441251"/>
          </a:xfrm>
          <a:prstGeom prst="rect">
            <a:avLst/>
          </a:prstGeom>
        </p:spPr>
      </p:pic>
      <p:pic>
        <p:nvPicPr>
          <p:cNvPr id="32" name="Рисунок 31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429132"/>
            <a:ext cx="431659" cy="441251"/>
          </a:xfrm>
          <a:prstGeom prst="rect">
            <a:avLst/>
          </a:prstGeom>
        </p:spPr>
      </p:pic>
      <p:pic>
        <p:nvPicPr>
          <p:cNvPr id="33" name="Рисунок 32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357694"/>
            <a:ext cx="431659" cy="441251"/>
          </a:xfrm>
          <a:prstGeom prst="rect">
            <a:avLst/>
          </a:prstGeom>
        </p:spPr>
      </p:pic>
      <p:pic>
        <p:nvPicPr>
          <p:cNvPr id="34" name="Рисунок 33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214818"/>
            <a:ext cx="431659" cy="441251"/>
          </a:xfrm>
          <a:prstGeom prst="rect">
            <a:avLst/>
          </a:prstGeom>
        </p:spPr>
      </p:pic>
      <p:pic>
        <p:nvPicPr>
          <p:cNvPr id="35" name="Рисунок 34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785926"/>
            <a:ext cx="431659" cy="441251"/>
          </a:xfrm>
          <a:prstGeom prst="rect">
            <a:avLst/>
          </a:prstGeom>
        </p:spPr>
      </p:pic>
      <p:pic>
        <p:nvPicPr>
          <p:cNvPr id="36" name="Рисунок 35" descr="газовый кра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3286124"/>
            <a:ext cx="571429" cy="533333"/>
          </a:xfrm>
          <a:prstGeom prst="rect">
            <a:avLst/>
          </a:prstGeom>
        </p:spPr>
      </p:pic>
      <p:pic>
        <p:nvPicPr>
          <p:cNvPr id="37" name="Рисунок 36" descr="газовый кра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00232" y="2928934"/>
            <a:ext cx="571429" cy="533333"/>
          </a:xfrm>
          <a:prstGeom prst="rect">
            <a:avLst/>
          </a:prstGeom>
        </p:spPr>
      </p:pic>
      <p:pic>
        <p:nvPicPr>
          <p:cNvPr id="39" name="Рисунок 38" descr="труб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4572008"/>
            <a:ext cx="952381" cy="71111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 rot="16482203">
            <a:off x="8092844" y="1645136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4643438" y="1643050"/>
            <a:ext cx="214314" cy="214314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286512" y="128586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714612" y="135729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6482203">
            <a:off x="877606" y="1145071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85720" y="5929330"/>
            <a:ext cx="8358246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5720" y="6000768"/>
            <a:ext cx="634921" cy="660318"/>
          </a:xfrm>
          <a:prstGeom prst="rect">
            <a:avLst/>
          </a:prstGeom>
        </p:spPr>
      </p:pic>
      <p:pic>
        <p:nvPicPr>
          <p:cNvPr id="40" name="Рисунок 39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6131021"/>
            <a:ext cx="431659" cy="441251"/>
          </a:xfrm>
          <a:prstGeom prst="rect">
            <a:avLst/>
          </a:prstGeom>
        </p:spPr>
      </p:pic>
      <p:pic>
        <p:nvPicPr>
          <p:cNvPr id="46" name="Рисунок 45" descr="газовый кра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14555" y="6038939"/>
            <a:ext cx="571429" cy="533333"/>
          </a:xfrm>
          <a:prstGeom prst="rect">
            <a:avLst/>
          </a:prstGeom>
        </p:spPr>
      </p:pic>
      <p:pic>
        <p:nvPicPr>
          <p:cNvPr id="47" name="Рисунок 46" descr="труб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087" y="6072206"/>
            <a:ext cx="761029" cy="568235"/>
          </a:xfrm>
          <a:prstGeom prst="rect">
            <a:avLst/>
          </a:prstGeom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3571868" y="6215082"/>
            <a:ext cx="4643470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- Точки подключения воды, энергии,</a:t>
            </a:r>
            <a:r>
              <a:rPr kumimoji="0" lang="ru-RU" sz="1600" i="0" u="none" strike="noStrike" kern="1200" cap="none" spc="0" normalizeH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канализации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сто№2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6482203">
            <a:off x="8092844" y="1645136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4643438" y="1643050"/>
            <a:ext cx="214314" cy="214314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86512" y="128586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714612" y="135729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482203">
            <a:off x="877606" y="1145071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8858312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5FA5"/>
                </a:solidFill>
                <a:latin typeface="Calibri" pitchFamily="34" charset="0"/>
              </a:rPr>
              <a:t>Предоставление готовых площадок под объекты сервиса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6440000">
            <a:off x="6677776" y="2064217"/>
            <a:ext cx="522028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600" dirty="0" smtClean="0">
                <a:latin typeface="Calibri" pitchFamily="34" charset="0"/>
              </a:rPr>
              <a:t>АЗС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6440000">
            <a:off x="6470298" y="2989904"/>
            <a:ext cx="814510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Calibri" pitchFamily="34" charset="0"/>
              </a:rPr>
              <a:t>СТО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240000">
            <a:off x="5217610" y="4263566"/>
            <a:ext cx="931414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000" dirty="0" smtClean="0">
                <a:latin typeface="Calibri" pitchFamily="34" charset="0"/>
              </a:rPr>
              <a:t>Магазин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 rot="240000">
            <a:off x="4077386" y="4183834"/>
            <a:ext cx="931414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000" dirty="0" smtClean="0">
                <a:latin typeface="Calibri" pitchFamily="34" charset="0"/>
              </a:rPr>
              <a:t>Кафе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240000">
            <a:off x="2937162" y="4104102"/>
            <a:ext cx="931414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000" dirty="0" smtClean="0">
                <a:latin typeface="Calibri" pitchFamily="34" charset="0"/>
              </a:rPr>
              <a:t>Гостиница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6440000">
            <a:off x="6443478" y="3943529"/>
            <a:ext cx="712640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Calibri" pitchFamily="34" charset="0"/>
              </a:rPr>
              <a:t>Мойка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rot="16440000">
            <a:off x="1837035" y="2173276"/>
            <a:ext cx="930925" cy="46744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400" dirty="0" err="1" smtClean="0">
                <a:latin typeface="Calibri" pitchFamily="34" charset="0"/>
              </a:rPr>
              <a:t>Управля-ющая</a:t>
            </a:r>
            <a:r>
              <a:rPr lang="ru-RU" sz="1400" dirty="0" smtClean="0">
                <a:latin typeface="Calibri" pitchFamily="34" charset="0"/>
              </a:rPr>
              <a:t>  компания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 rot="16440000">
            <a:off x="1807908" y="3304137"/>
            <a:ext cx="706636" cy="25827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Туалет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5857892"/>
            <a:ext cx="392909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</a:rPr>
              <a:t>ТЕХНИЧЕСКИЕ УСЛОВИЯ</a:t>
            </a:r>
            <a:endParaRPr lang="ru-R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-52039" y="2442117"/>
            <a:ext cx="4601737" cy="3702205"/>
          </a:xfrm>
          <a:custGeom>
            <a:avLst/>
            <a:gdLst>
              <a:gd name="connsiteX0" fmla="*/ 2081561 w 4601737"/>
              <a:gd name="connsiteY0" fmla="*/ 0 h 3702205"/>
              <a:gd name="connsiteX1" fmla="*/ 420029 w 4601737"/>
              <a:gd name="connsiteY1" fmla="*/ 1260088 h 3702205"/>
              <a:gd name="connsiteX2" fmla="*/ 4601737 w 4601737"/>
              <a:gd name="connsiteY2" fmla="*/ 3702205 h 370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01737" h="3702205">
                <a:moveTo>
                  <a:pt x="2081561" y="0"/>
                </a:moveTo>
                <a:cubicBezTo>
                  <a:pt x="1040780" y="321527"/>
                  <a:pt x="0" y="643054"/>
                  <a:pt x="420029" y="1260088"/>
                </a:cubicBezTo>
                <a:cubicBezTo>
                  <a:pt x="840058" y="1877122"/>
                  <a:pt x="3912220" y="3300761"/>
                  <a:pt x="4601737" y="3702205"/>
                </a:cubicBezTo>
              </a:path>
            </a:pathLst>
          </a:cu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2" grpId="0" build="allAtOnce" animBg="1"/>
      <p:bldP spid="14" grpId="0" build="allAtOnce" animBg="1"/>
      <p:bldP spid="16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есто№2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 rot="16482203">
            <a:off x="8092844" y="1645136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4643438" y="1643050"/>
            <a:ext cx="214314" cy="214314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86512" y="128586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14612" y="135729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16482203">
            <a:off x="877606" y="1145071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8858312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5FA5"/>
                </a:solidFill>
                <a:latin typeface="Calibri" pitchFamily="34" charset="0"/>
              </a:rPr>
              <a:t>Полностью готовый проект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6440000">
            <a:off x="6677776" y="2064217"/>
            <a:ext cx="522028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1600" dirty="0" smtClean="0">
                <a:latin typeface="Calibri" pitchFamily="34" charset="0"/>
              </a:rPr>
              <a:t>АЗС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6440000">
            <a:off x="6470298" y="2989904"/>
            <a:ext cx="814510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Calibri" pitchFamily="34" charset="0"/>
              </a:rPr>
              <a:t>СТО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240000">
            <a:off x="5217610" y="4263566"/>
            <a:ext cx="931414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000" dirty="0" smtClean="0">
                <a:latin typeface="Calibri" pitchFamily="34" charset="0"/>
              </a:rPr>
              <a:t>Магазин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 rot="240000">
            <a:off x="4077386" y="4183834"/>
            <a:ext cx="931414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000" dirty="0" smtClean="0">
                <a:latin typeface="Calibri" pitchFamily="34" charset="0"/>
              </a:rPr>
              <a:t>Кафе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 rot="240000">
            <a:off x="2937162" y="4104102"/>
            <a:ext cx="931414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000" dirty="0" smtClean="0">
                <a:latin typeface="Calibri" pitchFamily="34" charset="0"/>
              </a:rPr>
              <a:t>Гостиница</a:t>
            </a:r>
            <a:endParaRPr kumimoji="0" lang="ru-RU" sz="1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6440000">
            <a:off x="6443478" y="3943529"/>
            <a:ext cx="712640" cy="268663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400" dirty="0" smtClean="0">
                <a:latin typeface="Calibri" pitchFamily="34" charset="0"/>
              </a:rPr>
              <a:t>Мойка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rot="16440000">
            <a:off x="1837035" y="2173276"/>
            <a:ext cx="930925" cy="4674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400" dirty="0" err="1" smtClean="0">
                <a:latin typeface="Calibri" pitchFamily="34" charset="0"/>
              </a:rPr>
              <a:t>Управля-ющая</a:t>
            </a:r>
            <a:r>
              <a:rPr lang="ru-RU" sz="1400" dirty="0" smtClean="0">
                <a:latin typeface="Calibri" pitchFamily="34" charset="0"/>
              </a:rPr>
              <a:t>  компания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 rot="16440000">
            <a:off x="1807908" y="3304137"/>
            <a:ext cx="706636" cy="25827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Туалет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5147" y="71438"/>
            <a:ext cx="4813706" cy="4286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5FA5"/>
                </a:solidFill>
                <a:latin typeface="Calibri" pitchFamily="34" charset="0"/>
              </a:rPr>
              <a:t>Финансовая схема реализации:</a:t>
            </a:r>
            <a:endParaRPr lang="ru-RU" sz="2000" dirty="0">
              <a:solidFill>
                <a:srgbClr val="005FA5"/>
              </a:solidFill>
              <a:latin typeface="Calibri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571480"/>
          <a:ext cx="878687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286116" y="5778523"/>
            <a:ext cx="2881313" cy="10080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Техусловия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7FEF41-DED9-4FB2-9D10-99F7712D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37FEF41-DED9-4FB2-9D10-99F7712D2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ADE73-ADF5-47CF-9A81-6CD695E04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8CADE73-ADF5-47CF-9A81-6CD695E04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7C2703-10D5-4F25-A72D-053590C7A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F7C2703-10D5-4F25-A72D-053590C7A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5797-45C9-48CD-BE15-1313EDDEC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7435797-45C9-48CD-BE15-1313EDDEC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82F4F-7D6F-45DA-A8F7-9C3835703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F582F4F-7D6F-45DA-A8F7-9C3835703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F1E486-35F4-4727-A3FF-5D1AF141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81F1E486-35F4-4727-A3FF-5D1AF141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F38B-247E-4981-87D4-BCC753C05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DC4F38B-247E-4981-87D4-BCC753C05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967DF-1E96-47C0-911D-E7DB24E55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5C0967DF-1E96-47C0-911D-E7DB24E55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D90F12-8CCC-4C8A-9009-D7EFEE4F4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7D90F12-8CCC-4C8A-9009-D7EFEE4F4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D9D70E-E008-4F80-903B-74E11824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3DD9D70E-E008-4F80-903B-74E11824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00108"/>
            <a:ext cx="8358246" cy="37250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5FA5"/>
                </a:solidFill>
              </a:rPr>
              <a:t/>
            </a:r>
            <a:br>
              <a:rPr lang="ru-RU" sz="3200" dirty="0" smtClean="0">
                <a:solidFill>
                  <a:srgbClr val="005FA5"/>
                </a:solidFill>
              </a:rPr>
            </a:br>
            <a:r>
              <a:rPr lang="ru-RU" sz="3200" dirty="0">
                <a:solidFill>
                  <a:srgbClr val="005FA5"/>
                </a:solidFill>
              </a:rPr>
              <a:t/>
            </a:r>
            <a:br>
              <a:rPr lang="ru-RU" sz="3200" dirty="0">
                <a:solidFill>
                  <a:srgbClr val="005FA5"/>
                </a:solidFill>
              </a:rPr>
            </a:br>
            <a:r>
              <a:rPr lang="ru-RU" sz="3200" dirty="0" smtClean="0">
                <a:solidFill>
                  <a:srgbClr val="005FA5"/>
                </a:solidFill>
              </a:rPr>
              <a:t/>
            </a:r>
            <a:br>
              <a:rPr lang="ru-RU" sz="3200" dirty="0" smtClean="0">
                <a:solidFill>
                  <a:srgbClr val="005FA5"/>
                </a:solidFill>
              </a:rPr>
            </a:br>
            <a:r>
              <a:rPr lang="ru-RU" sz="3200" dirty="0">
                <a:solidFill>
                  <a:srgbClr val="005FA5"/>
                </a:solidFill>
              </a:rPr>
              <a:t/>
            </a:r>
            <a:br>
              <a:rPr lang="ru-RU" sz="3200" dirty="0">
                <a:solidFill>
                  <a:srgbClr val="005FA5"/>
                </a:solidFill>
              </a:rPr>
            </a:br>
            <a:r>
              <a:rPr lang="ru-RU" sz="3200" dirty="0" smtClean="0">
                <a:solidFill>
                  <a:srgbClr val="005FA5"/>
                </a:solidFill>
              </a:rPr>
              <a:t>СПАСИБО ЗА ВНИМАНИЕ</a:t>
            </a:r>
            <a:endParaRPr lang="ru-RU" sz="3200" dirty="0">
              <a:solidFill>
                <a:srgbClr val="005FA5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357290" y="285728"/>
            <a:ext cx="714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005FA5"/>
                </a:solidFill>
                <a:latin typeface="Calibri" pitchFamily="34" charset="0"/>
              </a:rPr>
              <a:t>Территориальное управление автомобильных дорог Новосибирской области</a:t>
            </a:r>
          </a:p>
        </p:txBody>
      </p:sp>
      <p:pic>
        <p:nvPicPr>
          <p:cNvPr id="5" name="Рисунок 4" descr="лого туа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1083930" cy="71438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28728" y="642918"/>
            <a:ext cx="6929486" cy="1588"/>
          </a:xfrm>
          <a:prstGeom prst="line">
            <a:avLst/>
          </a:prstGeom>
          <a:ln>
            <a:solidFill>
              <a:srgbClr val="005F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23850" y="1304925"/>
            <a:ext cx="856932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5FA5"/>
                </a:solidFill>
                <a:latin typeface="Calibri" pitchFamily="34" charset="0"/>
              </a:rPr>
              <a:t>Протяженность региональных а/д – 12 700км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5FA5"/>
                </a:solidFill>
                <a:latin typeface="Calibri" pitchFamily="34" charset="0"/>
              </a:rPr>
              <a:t>Протяженность опорной сети а/д – 987 км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5FA5"/>
                </a:solidFill>
                <a:latin typeface="Calibri" pitchFamily="34" charset="0"/>
              </a:rPr>
              <a:t>Интенсивность движения (опорная сеть)-  7000 а/сутки 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5FA5"/>
                </a:solidFill>
                <a:latin typeface="Calibri" pitchFamily="34" charset="0"/>
              </a:rPr>
              <a:t>Количество объектов дорожного сервиса – 157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5FA5"/>
                </a:solidFill>
                <a:latin typeface="Calibri" pitchFamily="34" charset="0"/>
              </a:rPr>
              <a:t>- </a:t>
            </a:r>
            <a:r>
              <a:rPr lang="ru-RU" b="1" dirty="0" smtClean="0">
                <a:solidFill>
                  <a:srgbClr val="005FA5"/>
                </a:solidFill>
                <a:latin typeface="Calibri" pitchFamily="34" charset="0"/>
              </a:rPr>
              <a:t>АЗС 35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5FA5"/>
                </a:solidFill>
                <a:latin typeface="Calibri" pitchFamily="34" charset="0"/>
              </a:rPr>
              <a:t>- Мотель – 3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5FA5"/>
                </a:solidFill>
                <a:latin typeface="Calibri" pitchFamily="34" charset="0"/>
              </a:rPr>
              <a:t>- СТО - 8</a:t>
            </a:r>
            <a:endParaRPr lang="ru-RU" b="1" dirty="0" smtClean="0">
              <a:solidFill>
                <a:srgbClr val="005FA5"/>
              </a:solidFill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endParaRPr lang="ru-RU" sz="2400" b="1" dirty="0">
              <a:solidFill>
                <a:srgbClr val="005FA5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19р гуг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24"/>
            <a:ext cx="9144000" cy="6324600"/>
          </a:xfrm>
          <a:prstGeom prst="rect">
            <a:avLst/>
          </a:prstGeom>
        </p:spPr>
      </p:pic>
      <p:pic>
        <p:nvPicPr>
          <p:cNvPr id="15" name="Рисунок 14" descr="к19р.png"/>
          <p:cNvPicPr>
            <a:picLocks noChangeAspect="1"/>
          </p:cNvPicPr>
          <p:nvPr/>
        </p:nvPicPr>
        <p:blipFill>
          <a:blip r:embed="rId4"/>
          <a:srcRect r="11365"/>
          <a:stretch>
            <a:fillRect/>
          </a:stretch>
        </p:blipFill>
        <p:spPr>
          <a:xfrm rot="60000">
            <a:off x="1842112" y="3270030"/>
            <a:ext cx="6357982" cy="18024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1959"/>
            <a:ext cx="8822214" cy="40808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5FA5"/>
                </a:solidFill>
                <a:latin typeface="Calibri" pitchFamily="34" charset="0"/>
              </a:rPr>
              <a:t>Определены земельные участки</a:t>
            </a:r>
            <a:endParaRPr lang="ru-RU" sz="2000" dirty="0">
              <a:solidFill>
                <a:srgbClr val="005FA5"/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00562" y="3714752"/>
            <a:ext cx="500066" cy="2143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к-19р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714612" y="3214686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86578" y="4071942"/>
            <a:ext cx="214314" cy="21431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Рисунок 8" descr="к19р место№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92" y="2571764"/>
            <a:ext cx="3214678" cy="225028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38"/>
            <a:ext cx="3242070" cy="35716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5FA5"/>
                </a:solidFill>
                <a:latin typeface="Calibri" pitchFamily="34" charset="0"/>
              </a:rPr>
              <a:t>Отвод земельного участка</a:t>
            </a:r>
            <a:endParaRPr lang="ru-RU" sz="2000" dirty="0">
              <a:solidFill>
                <a:srgbClr val="005FA5"/>
              </a:solidFill>
              <a:latin typeface="Calibri" pitchFamily="34" charset="0"/>
            </a:endParaRPr>
          </a:p>
        </p:txBody>
      </p:sp>
      <p:pic>
        <p:nvPicPr>
          <p:cNvPr id="4" name="Рисунок 3" descr="к19р место№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24"/>
            <a:ext cx="9144000" cy="6400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50785">
            <a:off x="1905598" y="1981914"/>
            <a:ext cx="3001183" cy="1728632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8072494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Обустройство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Рисунок 4" descr="место№2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15074" y="642918"/>
            <a:ext cx="2714644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Переходно-скоростные полосы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071934" y="928670"/>
            <a:ext cx="3286148" cy="5715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6000760" y="928670"/>
            <a:ext cx="1428760" cy="71438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сто№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3242070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Обустройство покрытия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500702"/>
            <a:ext cx="2714644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Асфальтирование территории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714480" y="4357694"/>
            <a:ext cx="1785950" cy="114300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6929454" y="3071810"/>
            <a:ext cx="2071702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Устройство ограждений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6429388" y="3357562"/>
            <a:ext cx="1285884" cy="5715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500066" y="1500174"/>
            <a:ext cx="2071702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Нанесение разметки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57356" y="1785926"/>
            <a:ext cx="1285884" cy="107157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6215074" y="642918"/>
            <a:ext cx="2714644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Переходно-скоростные полосы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4071934" y="928670"/>
            <a:ext cx="3286148" cy="57150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6000760" y="928670"/>
            <a:ext cx="1428760" cy="71438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сто№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grpSp>
        <p:nvGrpSpPr>
          <p:cNvPr id="2" name="Группа 34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3242070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Обустройство стоянки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86512" y="5786454"/>
            <a:ext cx="2286016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Установка опор освещения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5715008" y="4643446"/>
            <a:ext cx="1357322" cy="107157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3929058" y="500042"/>
            <a:ext cx="3143272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Размещение информационных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табло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86446" y="785794"/>
            <a:ext cx="2500330" cy="92869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71406" y="3500438"/>
            <a:ext cx="2428892" cy="28575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Установка дорожных знаков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1571604" y="2428868"/>
            <a:ext cx="2071702" cy="35719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6482203">
            <a:off x="8092844" y="1645136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4643438" y="1643050"/>
            <a:ext cx="214314" cy="214314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286512" y="128586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714612" y="135729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16482203">
            <a:off x="877606" y="1145071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1214414" y="785794"/>
            <a:ext cx="4572032" cy="28575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2428860" y="1857364"/>
            <a:ext cx="2214578" cy="178595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428860" y="1428736"/>
            <a:ext cx="3857652" cy="221457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67"/>
          <p:cNvGrpSpPr/>
          <p:nvPr/>
        </p:nvGrpSpPr>
        <p:grpSpPr>
          <a:xfrm rot="240000">
            <a:off x="2714066" y="4341718"/>
            <a:ext cx="3643338" cy="142876"/>
            <a:chOff x="2786050" y="4572008"/>
            <a:chExt cx="3643338" cy="142876"/>
          </a:xfrm>
        </p:grpSpPr>
        <p:sp>
          <p:nvSpPr>
            <p:cNvPr id="61" name="Овал 60"/>
            <p:cNvSpPr/>
            <p:nvPr/>
          </p:nvSpPr>
          <p:spPr>
            <a:xfrm>
              <a:off x="6286512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5643570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5072066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500562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929058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357554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786050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22" grpId="0" animBg="1"/>
      <p:bldP spid="25" grpId="0" animBg="1"/>
      <p:bldP spid="26" grpId="0" animBg="1"/>
      <p:bldP spid="2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3242070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Функционирующая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стоянка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Рисунок 6" descr="место№2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 rot="16482203">
            <a:off x="8092844" y="1645136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4643438" y="1643050"/>
            <a:ext cx="214314" cy="214314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86512" y="128586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714612" y="135729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482203">
            <a:off x="877606" y="1145071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 rot="240000">
            <a:off x="2714066" y="4341718"/>
            <a:ext cx="3643338" cy="142876"/>
            <a:chOff x="2786050" y="4572008"/>
            <a:chExt cx="3643338" cy="142876"/>
          </a:xfrm>
        </p:grpSpPr>
        <p:sp>
          <p:nvSpPr>
            <p:cNvPr id="22" name="Овал 21"/>
            <p:cNvSpPr/>
            <p:nvPr/>
          </p:nvSpPr>
          <p:spPr>
            <a:xfrm>
              <a:off x="6286512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643570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072066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00562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929058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357554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786050" y="4572008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есто№2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"/>
            <a:ext cx="9144000" cy="6416040"/>
          </a:xfrm>
          <a:prstGeom prst="rect">
            <a:avLst/>
          </a:prstGeom>
        </p:spPr>
      </p:pic>
      <p:grpSp>
        <p:nvGrpSpPr>
          <p:cNvPr id="2" name="Группа 20"/>
          <p:cNvGrpSpPr/>
          <p:nvPr/>
        </p:nvGrpSpPr>
        <p:grpSpPr>
          <a:xfrm>
            <a:off x="1785922" y="1357298"/>
            <a:ext cx="5572161" cy="3714776"/>
            <a:chOff x="1785922" y="1357298"/>
            <a:chExt cx="5572161" cy="371477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572134" y="3286126"/>
              <a:ext cx="3357585" cy="21431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232890" y="2910334"/>
              <a:ext cx="3320378" cy="214313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857356" y="4677677"/>
              <a:ext cx="5286412" cy="394397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00232" y="1357298"/>
              <a:ext cx="785818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6286512" y="1643050"/>
              <a:ext cx="1071570" cy="71438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71438"/>
            <a:ext cx="4643470" cy="357166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FA5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Подведение коммуникаций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5FA5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2071682" y="5715004"/>
            <a:ext cx="1785926" cy="214314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 rot="337740">
            <a:off x="2366166" y="5774407"/>
            <a:ext cx="1222705" cy="2384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Канализация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9" name="Рисунок 18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00232" y="2285992"/>
            <a:ext cx="634921" cy="660318"/>
          </a:xfrm>
          <a:prstGeom prst="rect">
            <a:avLst/>
          </a:prstGeom>
        </p:spPr>
      </p:pic>
      <p:pic>
        <p:nvPicPr>
          <p:cNvPr id="20" name="Рисунок 19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57356" y="3571876"/>
            <a:ext cx="634921" cy="660318"/>
          </a:xfrm>
          <a:prstGeom prst="rect">
            <a:avLst/>
          </a:prstGeom>
        </p:spPr>
      </p:pic>
      <p:pic>
        <p:nvPicPr>
          <p:cNvPr id="27" name="Рисунок 26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00628" y="4286256"/>
            <a:ext cx="634921" cy="660318"/>
          </a:xfrm>
          <a:prstGeom prst="rect">
            <a:avLst/>
          </a:prstGeom>
        </p:spPr>
      </p:pic>
      <p:pic>
        <p:nvPicPr>
          <p:cNvPr id="28" name="Рисунок 27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357554" y="4143380"/>
            <a:ext cx="634921" cy="660318"/>
          </a:xfrm>
          <a:prstGeom prst="rect">
            <a:avLst/>
          </a:prstGeom>
        </p:spPr>
      </p:pic>
      <p:pic>
        <p:nvPicPr>
          <p:cNvPr id="29" name="Рисунок 28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3929066"/>
            <a:ext cx="634921" cy="660318"/>
          </a:xfrm>
          <a:prstGeom prst="rect">
            <a:avLst/>
          </a:prstGeom>
        </p:spPr>
      </p:pic>
      <p:pic>
        <p:nvPicPr>
          <p:cNvPr id="30" name="Рисунок 29" descr="кра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714620"/>
            <a:ext cx="634921" cy="660318"/>
          </a:xfrm>
          <a:prstGeom prst="rect">
            <a:avLst/>
          </a:prstGeom>
        </p:spPr>
      </p:pic>
      <p:pic>
        <p:nvPicPr>
          <p:cNvPr id="31" name="Рисунок 30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2000240"/>
            <a:ext cx="431659" cy="441251"/>
          </a:xfrm>
          <a:prstGeom prst="rect">
            <a:avLst/>
          </a:prstGeom>
        </p:spPr>
      </p:pic>
      <p:pic>
        <p:nvPicPr>
          <p:cNvPr id="32" name="Рисунок 31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429132"/>
            <a:ext cx="431659" cy="441251"/>
          </a:xfrm>
          <a:prstGeom prst="rect">
            <a:avLst/>
          </a:prstGeom>
        </p:spPr>
      </p:pic>
      <p:pic>
        <p:nvPicPr>
          <p:cNvPr id="33" name="Рисунок 32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357694"/>
            <a:ext cx="431659" cy="441251"/>
          </a:xfrm>
          <a:prstGeom prst="rect">
            <a:avLst/>
          </a:prstGeom>
        </p:spPr>
      </p:pic>
      <p:pic>
        <p:nvPicPr>
          <p:cNvPr id="34" name="Рисунок 33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4214818"/>
            <a:ext cx="431659" cy="441251"/>
          </a:xfrm>
          <a:prstGeom prst="rect">
            <a:avLst/>
          </a:prstGeom>
        </p:spPr>
      </p:pic>
      <p:pic>
        <p:nvPicPr>
          <p:cNvPr id="35" name="Рисунок 34" descr="розет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785926"/>
            <a:ext cx="431659" cy="441251"/>
          </a:xfrm>
          <a:prstGeom prst="rect">
            <a:avLst/>
          </a:prstGeom>
        </p:spPr>
      </p:pic>
      <p:pic>
        <p:nvPicPr>
          <p:cNvPr id="36" name="Рисунок 35" descr="газовый кра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826" y="3286124"/>
            <a:ext cx="571429" cy="533333"/>
          </a:xfrm>
          <a:prstGeom prst="rect">
            <a:avLst/>
          </a:prstGeom>
        </p:spPr>
      </p:pic>
      <p:pic>
        <p:nvPicPr>
          <p:cNvPr id="37" name="Рисунок 36" descr="газовый кран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000232" y="2928934"/>
            <a:ext cx="571429" cy="533333"/>
          </a:xfrm>
          <a:prstGeom prst="rect">
            <a:avLst/>
          </a:prstGeom>
        </p:spPr>
      </p:pic>
      <p:pic>
        <p:nvPicPr>
          <p:cNvPr id="39" name="Рисунок 38" descr="труб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7422" y="4572008"/>
            <a:ext cx="952381" cy="71111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 rot="16482203">
            <a:off x="8092844" y="1645136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0800000">
            <a:off x="4643438" y="1643050"/>
            <a:ext cx="214314" cy="214314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286512" y="128586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714612" y="1357298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16482203">
            <a:off x="877606" y="1145071"/>
            <a:ext cx="500066" cy="71438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752</TotalTime>
  <Words>185</Words>
  <Application>Microsoft Office PowerPoint</Application>
  <PresentationFormat>Экран (4:3)</PresentationFormat>
  <Paragraphs>76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Проблемы и перспективы развития дорожного сервиса на региональных дорогах Новосибирской области.</vt:lpstr>
      <vt:lpstr>Презентация PowerPoint</vt:lpstr>
      <vt:lpstr>Определены земельные участки</vt:lpstr>
      <vt:lpstr>Отвод земельного участка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схема реализации:</vt:lpstr>
      <vt:lpstr>    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по схеме реализации объектов сервиса и перехватывающих парковок для отстоя транспортных средств.</dc:title>
  <dc:creator>Bill Gates</dc:creator>
  <cp:lastModifiedBy>Горожанин Игорь Юрьевич</cp:lastModifiedBy>
  <cp:revision>85</cp:revision>
  <dcterms:created xsi:type="dcterms:W3CDTF">2013-03-12T13:30:07Z</dcterms:created>
  <dcterms:modified xsi:type="dcterms:W3CDTF">2024-06-20T03:24:32Z</dcterms:modified>
</cp:coreProperties>
</file>