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1" r:id="rId1"/>
  </p:sldMasterIdLst>
  <p:notesMasterIdLst>
    <p:notesMasterId r:id="rId10"/>
  </p:notesMasterIdLst>
  <p:handoutMasterIdLst>
    <p:handoutMasterId r:id="rId11"/>
  </p:handoutMasterIdLst>
  <p:sldIdLst>
    <p:sldId id="1867" r:id="rId2"/>
    <p:sldId id="1877" r:id="rId3"/>
    <p:sldId id="1887" r:id="rId4"/>
    <p:sldId id="1884" r:id="rId5"/>
    <p:sldId id="1885" r:id="rId6"/>
    <p:sldId id="1886" r:id="rId7"/>
    <p:sldId id="1876" r:id="rId8"/>
    <p:sldId id="1882" r:id="rId9"/>
  </p:sldIdLst>
  <p:sldSz cx="21717000" cy="6858000"/>
  <p:notesSz cx="6797675" cy="9926638"/>
  <p:embeddedFontLst>
    <p:embeddedFont>
      <p:font typeface="Geometria" panose="020B0604020202020204" charset="-52"/>
      <p:regular r:id="rId12"/>
      <p:bold r:id="rId13"/>
      <p:italic r:id="rId14"/>
      <p:boldItalic r:id="rId15"/>
    </p:embeddedFont>
    <p:embeddedFont>
      <p:font typeface="Geometria Light" panose="020B0403020204020204" charset="-52"/>
      <p:regular r:id="rId16"/>
      <p:bold r:id="rId17"/>
      <p:italic r:id="rId18"/>
      <p:boldItalic r:id="rId19"/>
    </p:embeddedFont>
    <p:embeddedFont>
      <p:font typeface="Geometria Medium" panose="020B0603020204020204" charset="-52"/>
      <p:regular r:id="rId20"/>
      <p:italic r:id="rId21"/>
    </p:embeddedFont>
    <p:embeddedFont>
      <p:font typeface="Wingdings 2" panose="05020102010507070707" pitchFamily="18" charset="2"/>
      <p:regular r:id="rId22"/>
    </p:embeddedFont>
  </p:embeddedFontLst>
  <p:custDataLst>
    <p:tags r:id="rId2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ксимова Е.М." initials="МЕ" lastIdx="4" clrIdx="0">
    <p:extLst>
      <p:ext uri="{19B8F6BF-5375-455C-9EA6-DF929625EA0E}">
        <p15:presenceInfo xmlns:p15="http://schemas.microsoft.com/office/powerpoint/2012/main" userId="S-1-5-21-4041974544-1333129207-1979823221-23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E486"/>
    <a:srgbClr val="AB4A10"/>
    <a:srgbClr val="941E1A"/>
    <a:srgbClr val="388374"/>
    <a:srgbClr val="284B49"/>
    <a:srgbClr val="BF873C"/>
    <a:srgbClr val="B84233"/>
    <a:srgbClr val="494B4E"/>
    <a:srgbClr val="84D8FF"/>
    <a:srgbClr val="47C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817EA92-75D0-4044-A80A-286907CE0DDB}">
  <a:tblStyle styleId="{0817EA92-75D0-4044-A80A-286907CE0DDB}" styleName="На белом фоне">
    <a:wholeTbl>
      <a:tcTxStyle>
        <a:fontRef idx="minor">
          <a:schemeClr val="accent3"/>
        </a:fontRef>
        <a:srgbClr val="000000"/>
      </a:tcTxStyle>
      <a:tcStyle>
        <a:tcBdr>
          <a:left>
            <a:ln w="0" cmpd="sng">
              <a:noFill/>
            </a:ln>
          </a:left>
          <a:right>
            <a:ln w="0" cmpd="sng">
              <a:noFill/>
            </a:ln>
          </a:right>
          <a:top>
            <a:ln w="0" cmpd="sng">
              <a:noFill/>
            </a:ln>
          </a:top>
          <a:bottom>
            <a:ln w="0" cmpd="sng">
              <a:noFill/>
            </a:ln>
          </a:bottom>
          <a:insideH>
            <a:ln w="9525" cmpd="sng">
              <a:solidFill>
                <a:srgbClr val="B6BCC6"/>
              </a:solidFill>
            </a:ln>
          </a:insideH>
          <a:insideV>
            <a:ln w="9525" cmpd="sng">
              <a:noFill/>
            </a:ln>
          </a:insideV>
        </a:tcBdr>
        <a:fill>
          <a:noFill/>
        </a:fill>
      </a:tcStyle>
    </a:wholeTbl>
    <a:band1H>
      <a:tcTxStyle>
        <a:fontRef idx="minor">
          <a:srgbClr val="000000"/>
        </a:fontRef>
        <a:srgbClr val="000000"/>
      </a:tcTxStyle>
      <a:tcStyle>
        <a:tcBdr>
          <a:bottom>
            <a:ln w="0" cmpd="sng">
              <a:noFill/>
            </a:ln>
          </a:bottom>
        </a:tcBdr>
        <a:fill>
          <a:solidFill>
            <a:schemeClr val="lt2"/>
          </a:solidFill>
        </a:fill>
      </a:tcStyle>
    </a:band1H>
    <a:band2H>
      <a:tcTxStyle>
        <a:fontRef idx="minor">
          <a:srgbClr val="000000"/>
        </a:fontRef>
        <a:srgbClr val="000000"/>
      </a:tcTxStyle>
      <a:tcStyle>
        <a:tcBdr>
          <a:bottom>
            <a:ln w="0" cmpd="sng">
              <a:noFill/>
            </a:ln>
          </a:bottom>
        </a:tcBdr>
        <a:fill>
          <a:noFill/>
        </a:fill>
      </a:tcStyle>
    </a:band2H>
    <a:band1V>
      <a:tcStyle>
        <a:tcBdr/>
        <a:fill>
          <a:noFill/>
        </a:fill>
      </a:tcStyle>
    </a:band1V>
    <a:band2V>
      <a:tcStyle>
        <a:tcBdr/>
      </a:tcStyle>
    </a:band2V>
    <a:lastCol>
      <a:tcTxStyle>
        <a:fontRef idx="minor">
          <a:prstClr val="black"/>
        </a:fontRef>
        <a:schemeClr val="accent1"/>
      </a:tcTxStyle>
      <a:tcStyle>
        <a:tcBdr/>
        <a:fill>
          <a:noFill/>
        </a:fill>
      </a:tcStyle>
    </a:lastCol>
    <a:firstCol>
      <a:tcTxStyle>
        <a:fontRef idx="minor">
          <a:prstClr val="black"/>
        </a:fontRef>
        <a:schemeClr val="accent1"/>
      </a:tcTxStyle>
      <a:tcStyle>
        <a:tcBdr/>
        <a:fill>
          <a:noFill/>
        </a:fill>
      </a:tcStyle>
    </a:firstCol>
    <a:lastRow>
      <a:tcTxStyle>
        <a:fontRef idx="minor">
          <a:prstClr val="black"/>
        </a:fontRef>
        <a:schemeClr val="accent1"/>
      </a:tcTxStyle>
      <a:tcStyle>
        <a:tcBdr>
          <a:top>
            <a:ln w="9525" cmpd="sng">
              <a:solidFill>
                <a:schemeClr val="accent3"/>
              </a:solidFill>
            </a:ln>
          </a:top>
        </a:tcBdr>
      </a:tcStyle>
    </a:lastRow>
    <a:firstRow>
      <a:tcTxStyle>
        <a:fontRef idx="minor">
          <a:schemeClr val="accent1"/>
        </a:fontRef>
        <a:schemeClr val="lt1"/>
      </a:tcTxStyle>
      <a:tcStyle>
        <a:tcBdr>
          <a:bottom>
            <a:ln w="0" cmpd="sng">
              <a:noFill/>
            </a:ln>
          </a:bottom>
        </a:tcBdr>
        <a:fill>
          <a:solidFill>
            <a:schemeClr val="dk2"/>
          </a:solidFill>
        </a:fill>
      </a:tcStyle>
    </a:firstRow>
  </a:tblStyle>
  <a:tblStyle styleId="{0817EA92-75D0-4044-A80A-286907CE0DDD}" styleName="На тёмном фоне">
    <a:wholeTbl>
      <a:tcTxStyle>
        <a:fontRef idx="minor">
          <a:schemeClr val="accent1"/>
        </a:fontRef>
        <a:schemeClr val="lt1"/>
      </a:tcTxStyle>
      <a:tcStyle>
        <a:tcBdr>
          <a:left>
            <a:ln w="0" cmpd="sng">
              <a:noFill/>
            </a:ln>
          </a:left>
          <a:right>
            <a:ln w="0" cmpd="sng">
              <a:noFill/>
            </a:ln>
          </a:right>
          <a:top>
            <a:ln w="0" cmpd="sng">
              <a:noFill/>
            </a:ln>
          </a:top>
          <a:bottom>
            <a:ln w="0" cmpd="sng">
              <a:noFill/>
            </a:ln>
          </a:bottom>
          <a:insideH>
            <a:ln w="9525" cmpd="sng">
              <a:solidFill>
                <a:schemeClr val="accent3"/>
              </a:solidFill>
            </a:ln>
          </a:insideH>
          <a:insideV>
            <a:ln w="9525" cmpd="sng">
              <a:noFill/>
            </a:ln>
          </a:insideV>
        </a:tcBdr>
        <a:fill>
          <a:noFill/>
        </a:fill>
      </a:tcStyle>
    </a:wholeTbl>
    <a:band1H>
      <a:tcStyle>
        <a:tcBdr/>
        <a:fill>
          <a:noFill/>
        </a:fill>
      </a:tcStyle>
    </a:band1H>
    <a:band2H>
      <a:tcStyle>
        <a:tcBdr/>
      </a:tcStyle>
    </a:band2H>
    <a:band1V>
      <a:tcStyle>
        <a:tcBdr/>
        <a:fill>
          <a:noFill/>
        </a:fill>
      </a:tcStyle>
    </a:band1V>
    <a:band2V>
      <a:tcStyle>
        <a:tcBdr/>
      </a:tcStyle>
    </a:band2V>
    <a:lastCol>
      <a:tcTxStyle>
        <a:fontRef idx="minor">
          <a:prstClr val="black"/>
        </a:fontRef>
        <a:schemeClr val="lt1"/>
      </a:tcTxStyle>
      <a:tcStyle>
        <a:tcBdr/>
        <a:fill>
          <a:noFill/>
        </a:fill>
      </a:tcStyle>
    </a:lastCol>
    <a:firstCol>
      <a:tcTxStyle>
        <a:fontRef idx="minor">
          <a:prstClr val="black"/>
        </a:fontRef>
        <a:schemeClr val="lt1"/>
      </a:tcTxStyle>
      <a:tcStyle>
        <a:tcBdr/>
        <a:fill>
          <a:noFill/>
        </a:fill>
      </a:tcStyle>
    </a:firstCol>
    <a:lastRow>
      <a:tcTxStyle>
        <a:fontRef idx="minor">
          <a:prstClr val="black"/>
        </a:fontRef>
        <a:schemeClr val="lt1"/>
      </a:tcTxStyle>
      <a:tcStyle>
        <a:tcBdr>
          <a:top>
            <a:ln w="9525" cmpd="sng">
              <a:solidFill>
                <a:schemeClr val="accent3"/>
              </a:solidFill>
            </a:ln>
          </a:top>
        </a:tcBdr>
      </a:tcStyle>
    </a:lastRow>
    <a:firstRow>
      <a:tcTxStyle>
        <a:fontRef idx="major">
          <a:prstClr val="black"/>
        </a:fontRef>
        <a:schemeClr val="lt1"/>
      </a:tcTxStyle>
      <a:tcStyle>
        <a:tcBdr>
          <a:bottom>
            <a:ln w="0" cmpd="sng">
              <a:noFill/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8" autoAdjust="0"/>
    <p:restoredTop sz="96374" autoAdjust="0"/>
  </p:normalViewPr>
  <p:slideViewPr>
    <p:cSldViewPr snapToGrid="0">
      <p:cViewPr varScale="1">
        <p:scale>
          <a:sx n="69" d="100"/>
          <a:sy n="69" d="100"/>
        </p:scale>
        <p:origin x="78" y="9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1352"/>
    </p:cViewPr>
  </p:sorterViewPr>
  <p:notesViewPr>
    <p:cSldViewPr snapToGrid="0">
      <p:cViewPr varScale="1">
        <p:scale>
          <a:sx n="77" d="100"/>
          <a:sy n="77" d="100"/>
        </p:scale>
        <p:origin x="4002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79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79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57C3D2-076E-470A-ACAD-C37612EA0F71}" type="datetimeFigureOut">
              <a:rPr lang="ru-RU" smtClean="0"/>
              <a:t>вт 18.06.24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710"/>
            <a:ext cx="2946400" cy="4979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710"/>
            <a:ext cx="2946400" cy="4979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73CD-6444-4B25-A7FB-9832DA724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851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F3B49-ECF8-4705-B89C-0A848CF05F7E}" type="datetimeFigureOut">
              <a:rPr lang="ru-RU" smtClean="0"/>
              <a:t>вт 18.06.24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1906588" y="1239838"/>
            <a:ext cx="10610851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ACC50-3F34-4CA4-908F-33F55DCD1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082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ACC50-3F34-4CA4-908F-33F55DCD149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851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Top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211A58-C289-4D0A-A29C-7E3F9FE4694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1717000" cy="6858001"/>
          </a:xfrm>
          <a:prstGeom prst="rect">
            <a:avLst/>
          </a:prstGeom>
          <a:pattFill prst="pct5">
            <a:fgClr>
              <a:srgbClr val="B6BCC6"/>
            </a:fgClr>
            <a:bgClr>
              <a:schemeClr val="tx2"/>
            </a:bgClr>
          </a:pattFill>
        </p:spPr>
        <p:txBody>
          <a:bodyPr lIns="144000" tIns="360000" rIns="144000" anchor="t"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ПЕРЕТЯНИТЕ</a:t>
            </a:r>
            <a:br>
              <a:rPr lang="ru-RU" dirty="0"/>
            </a:br>
            <a:r>
              <a:rPr lang="ru-RU" dirty="0"/>
              <a:t>СЮДА ИЗОБРАЖЕНИЕ</a:t>
            </a:r>
          </a:p>
        </p:txBody>
      </p:sp>
      <p:sp>
        <p:nvSpPr>
          <p:cNvPr id="33" name="Заголовок 32">
            <a:extLst>
              <a:ext uri="{FF2B5EF4-FFF2-40B4-BE49-F238E27FC236}">
                <a16:creationId xmlns:a16="http://schemas.microsoft.com/office/drawing/2014/main" id="{621047E3-37D4-4FBD-92B2-D1125D720F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6728" y="4152549"/>
            <a:ext cx="12542560" cy="217399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НАЗВАНИЕ ПРЕЗЕНТАЦИИ</a:t>
            </a:r>
            <a:br>
              <a:rPr lang="ru-RU" dirty="0"/>
            </a:br>
            <a:r>
              <a:rPr lang="ru-RU" dirty="0"/>
              <a:t>В НЕСКОЛЬКО СТРОК</a:t>
            </a:r>
          </a:p>
        </p:txBody>
      </p:sp>
    </p:spTree>
    <p:extLst>
      <p:ext uri="{BB962C8B-B14F-4D97-AF65-F5344CB8AC3E}">
        <p14:creationId xmlns:p14="http://schemas.microsoft.com/office/powerpoint/2010/main" val="1937202676"/>
      </p:ext>
    </p:extLst>
  </p:cSld>
  <p:clrMapOvr>
    <a:masterClrMapping/>
  </p:clrMapOvr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FEDAA1-A344-426D-9F11-15C490CEB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838" y="365125"/>
            <a:ext cx="10118212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7C8854-762E-4965-ABD2-E687E8C40B66}"/>
              </a:ext>
            </a:extLst>
          </p:cNvPr>
          <p:cNvSpPr txBox="1"/>
          <p:nvPr userDrawn="1"/>
        </p:nvSpPr>
        <p:spPr>
          <a:xfrm>
            <a:off x="18174242" y="396704"/>
            <a:ext cx="1585690" cy="3693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b="1" dirty="0"/>
              <a:t>Красноярск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7BA4BEC-17AB-44EF-9BA8-82F627AE3602}"/>
              </a:ext>
            </a:extLst>
          </p:cNvPr>
          <p:cNvSpPr txBox="1"/>
          <p:nvPr userDrawn="1"/>
        </p:nvSpPr>
        <p:spPr>
          <a:xfrm>
            <a:off x="16001363" y="1637929"/>
            <a:ext cx="1585690" cy="3693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r>
              <a:rPr lang="ru-RU" b="1" dirty="0"/>
              <a:t>Абакан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65CED4-7055-4557-9205-66EAF63E7DA5}"/>
              </a:ext>
            </a:extLst>
          </p:cNvPr>
          <p:cNvSpPr txBox="1"/>
          <p:nvPr userDrawn="1"/>
        </p:nvSpPr>
        <p:spPr>
          <a:xfrm>
            <a:off x="18919012" y="2449790"/>
            <a:ext cx="1585690" cy="3693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b="1" dirty="0"/>
              <a:t>Кызыл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9DC594-FD8D-40F1-A1FE-C73176DE8A96}"/>
              </a:ext>
            </a:extLst>
          </p:cNvPr>
          <p:cNvSpPr txBox="1"/>
          <p:nvPr userDrawn="1"/>
        </p:nvSpPr>
        <p:spPr>
          <a:xfrm>
            <a:off x="18174242" y="4139517"/>
            <a:ext cx="1585690" cy="3693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b="1" dirty="0" err="1"/>
              <a:t>Ховд</a:t>
            </a:r>
            <a:endParaRPr lang="ru-RU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7877CFF-428D-4EE3-92B2-AD08D4E71A0F}"/>
              </a:ext>
            </a:extLst>
          </p:cNvPr>
          <p:cNvSpPr txBox="1"/>
          <p:nvPr userDrawn="1"/>
        </p:nvSpPr>
        <p:spPr>
          <a:xfrm>
            <a:off x="18555994" y="1809404"/>
            <a:ext cx="1585690" cy="3693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b="1" dirty="0"/>
              <a:t>Курагино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FC7EA30-219E-4284-8E78-69FF7ACC2466}"/>
              </a:ext>
            </a:extLst>
          </p:cNvPr>
          <p:cNvSpPr txBox="1"/>
          <p:nvPr userDrawn="1"/>
        </p:nvSpPr>
        <p:spPr>
          <a:xfrm>
            <a:off x="14428825" y="725871"/>
            <a:ext cx="1585690" cy="3693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b="1" dirty="0"/>
              <a:t>Новосибирск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14989F-3266-4F2E-9992-E33850DB6FD1}"/>
              </a:ext>
            </a:extLst>
          </p:cNvPr>
          <p:cNvSpPr txBox="1"/>
          <p:nvPr userDrawn="1"/>
        </p:nvSpPr>
        <p:spPr>
          <a:xfrm>
            <a:off x="15967453" y="3258081"/>
            <a:ext cx="1585690" cy="3693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b="1" dirty="0"/>
              <a:t>Ташанта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2D46DCC-6BD9-4868-803A-182E7C988275}"/>
              </a:ext>
            </a:extLst>
          </p:cNvPr>
          <p:cNvSpPr txBox="1"/>
          <p:nvPr userDrawn="1"/>
        </p:nvSpPr>
        <p:spPr>
          <a:xfrm>
            <a:off x="16482947" y="2810141"/>
            <a:ext cx="1585690" cy="3693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b="1" dirty="0" err="1"/>
              <a:t>Хандагайты</a:t>
            </a:r>
            <a:endParaRPr lang="ru-RU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F575CE-B4DB-4DD3-A8C2-05C534DDFFD1}"/>
              </a:ext>
            </a:extLst>
          </p:cNvPr>
          <p:cNvSpPr txBox="1"/>
          <p:nvPr userDrawn="1"/>
        </p:nvSpPr>
        <p:spPr>
          <a:xfrm>
            <a:off x="18144837" y="3538737"/>
            <a:ext cx="1585690" cy="3693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b="1" dirty="0" err="1"/>
              <a:t>Улаангом</a:t>
            </a:r>
            <a:endParaRPr lang="ru-RU" b="1" dirty="0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ACF4F1C7-D28B-421B-A596-393E424D44A3}"/>
              </a:ext>
            </a:extLst>
          </p:cNvPr>
          <p:cNvSpPr/>
          <p:nvPr userDrawn="1"/>
        </p:nvSpPr>
        <p:spPr>
          <a:xfrm>
            <a:off x="17987677" y="1733107"/>
            <a:ext cx="227024" cy="227024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1237657B-4A50-471D-9D3F-868174518112}"/>
              </a:ext>
            </a:extLst>
          </p:cNvPr>
          <p:cNvSpPr/>
          <p:nvPr userDrawn="1"/>
        </p:nvSpPr>
        <p:spPr>
          <a:xfrm>
            <a:off x="18287035" y="800991"/>
            <a:ext cx="227024" cy="227024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741C258F-8F1F-4905-8C0C-D946A9E01936}"/>
              </a:ext>
            </a:extLst>
          </p:cNvPr>
          <p:cNvSpPr/>
          <p:nvPr userDrawn="1"/>
        </p:nvSpPr>
        <p:spPr>
          <a:xfrm>
            <a:off x="18617184" y="2602733"/>
            <a:ext cx="227024" cy="227024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92487C99-E351-4108-ADE7-49DBA2571846}"/>
              </a:ext>
            </a:extLst>
          </p:cNvPr>
          <p:cNvSpPr/>
          <p:nvPr userDrawn="1"/>
        </p:nvSpPr>
        <p:spPr>
          <a:xfrm>
            <a:off x="18279178" y="1652055"/>
            <a:ext cx="153566" cy="153566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961B93F9-8B73-49F5-9F52-6CF02130B379}"/>
              </a:ext>
            </a:extLst>
          </p:cNvPr>
          <p:cNvSpPr/>
          <p:nvPr userDrawn="1"/>
        </p:nvSpPr>
        <p:spPr>
          <a:xfrm>
            <a:off x="17918966" y="3020861"/>
            <a:ext cx="227024" cy="22702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10CAADD2-0BBE-4AF0-9152-B868896C648B}"/>
              </a:ext>
            </a:extLst>
          </p:cNvPr>
          <p:cNvSpPr/>
          <p:nvPr userDrawn="1"/>
        </p:nvSpPr>
        <p:spPr>
          <a:xfrm>
            <a:off x="17086048" y="3436272"/>
            <a:ext cx="227024" cy="22702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5CFA446F-95CE-4393-8416-A95C5F4AB80B}"/>
              </a:ext>
            </a:extLst>
          </p:cNvPr>
          <p:cNvSpPr/>
          <p:nvPr userDrawn="1"/>
        </p:nvSpPr>
        <p:spPr>
          <a:xfrm>
            <a:off x="15901003" y="1044385"/>
            <a:ext cx="227024" cy="22702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9DB7313B-2827-4D9B-8695-8C12D93EDB05}"/>
              </a:ext>
            </a:extLst>
          </p:cNvPr>
          <p:cNvSpPr/>
          <p:nvPr userDrawn="1"/>
        </p:nvSpPr>
        <p:spPr>
          <a:xfrm>
            <a:off x="17904766" y="3310256"/>
            <a:ext cx="227024" cy="227024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8321B09C-85D0-4248-B428-478072B96A55}"/>
              </a:ext>
            </a:extLst>
          </p:cNvPr>
          <p:cNvSpPr/>
          <p:nvPr userDrawn="1"/>
        </p:nvSpPr>
        <p:spPr>
          <a:xfrm>
            <a:off x="17843206" y="4056662"/>
            <a:ext cx="227024" cy="227024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476BE577-341D-4F4D-BA98-C611CB3BE6A5}"/>
              </a:ext>
            </a:extLst>
          </p:cNvPr>
          <p:cNvSpPr/>
          <p:nvPr userDrawn="1"/>
        </p:nvSpPr>
        <p:spPr>
          <a:xfrm>
            <a:off x="16600592" y="5869127"/>
            <a:ext cx="227024" cy="227024"/>
          </a:xfrm>
          <a:prstGeom prst="ellipse">
            <a:avLst/>
          </a:prstGeom>
          <a:solidFill>
            <a:srgbClr val="AB4A1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E42529A-1B3F-4930-83F2-B72E4F70DC72}"/>
              </a:ext>
            </a:extLst>
          </p:cNvPr>
          <p:cNvSpPr txBox="1"/>
          <p:nvPr userDrawn="1"/>
        </p:nvSpPr>
        <p:spPr>
          <a:xfrm>
            <a:off x="14520740" y="196066"/>
            <a:ext cx="1585690" cy="3693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2800" dirty="0">
                <a:solidFill>
                  <a:schemeClr val="tx2"/>
                </a:solidFill>
                <a:latin typeface="+mj-lt"/>
              </a:rPr>
              <a:t>Россия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B724DD4-817E-48C2-8777-C832DF7289F7}"/>
              </a:ext>
            </a:extLst>
          </p:cNvPr>
          <p:cNvSpPr txBox="1"/>
          <p:nvPr userDrawn="1"/>
        </p:nvSpPr>
        <p:spPr>
          <a:xfrm>
            <a:off x="18986137" y="4381714"/>
            <a:ext cx="1585690" cy="3693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2800" dirty="0">
                <a:solidFill>
                  <a:schemeClr val="accent4"/>
                </a:solidFill>
                <a:latin typeface="+mj-lt"/>
              </a:rPr>
              <a:t>Монголия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F52314F-48CA-452A-87F0-0FB0AFF5F4C4}"/>
              </a:ext>
            </a:extLst>
          </p:cNvPr>
          <p:cNvSpPr txBox="1"/>
          <p:nvPr userDrawn="1"/>
        </p:nvSpPr>
        <p:spPr>
          <a:xfrm>
            <a:off x="15765115" y="4824906"/>
            <a:ext cx="1585690" cy="3693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2800" dirty="0">
                <a:solidFill>
                  <a:srgbClr val="AB4A10"/>
                </a:solidFill>
                <a:latin typeface="+mj-lt"/>
              </a:rPr>
              <a:t>Китай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4FF5EEF-D24F-4EF2-A6B2-B477D26D64E2}"/>
              </a:ext>
            </a:extLst>
          </p:cNvPr>
          <p:cNvSpPr txBox="1"/>
          <p:nvPr userDrawn="1"/>
        </p:nvSpPr>
        <p:spPr>
          <a:xfrm>
            <a:off x="14897257" y="5762797"/>
            <a:ext cx="1585690" cy="3693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r>
              <a:rPr lang="ru-RU" b="1" dirty="0"/>
              <a:t>Урумчи</a:t>
            </a:r>
          </a:p>
        </p:txBody>
      </p:sp>
    </p:spTree>
    <p:extLst>
      <p:ext uri="{BB962C8B-B14F-4D97-AF65-F5344CB8AC3E}">
        <p14:creationId xmlns:p14="http://schemas.microsoft.com/office/powerpoint/2010/main" val="3164480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F21DC2-FE16-4619-BD1D-7DF81454C1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6729" y="692150"/>
            <a:ext cx="10131771" cy="792162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несколько</a:t>
            </a:r>
            <a:br>
              <a:rPr lang="ru-RU" dirty="0"/>
            </a:br>
            <a:r>
              <a:rPr lang="ru-RU" dirty="0"/>
              <a:t>строк</a:t>
            </a:r>
          </a:p>
        </p:txBody>
      </p:sp>
    </p:spTree>
    <p:extLst>
      <p:ext uri="{BB962C8B-B14F-4D97-AF65-F5344CB8AC3E}">
        <p14:creationId xmlns:p14="http://schemas.microsoft.com/office/powerpoint/2010/main" val="663647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d-Dark-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D07C7E7-7CD5-4A4E-89B9-34205028448E}"/>
              </a:ext>
            </a:extLst>
          </p:cNvPr>
          <p:cNvSpPr/>
          <p:nvPr userDrawn="1"/>
        </p:nvSpPr>
        <p:spPr>
          <a:xfrm>
            <a:off x="0" y="1"/>
            <a:ext cx="9270065" cy="6858000"/>
          </a:xfrm>
          <a:prstGeom prst="rect">
            <a:avLst/>
          </a:prstGeom>
          <a:gradFill flip="none" rotWithShape="1">
            <a:gsLst>
              <a:gs pos="66000">
                <a:srgbClr val="AB4A10"/>
              </a:gs>
              <a:gs pos="0">
                <a:srgbClr val="BF873C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F21DC2-FE16-4619-BD1D-7DF81454C1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6730" y="692150"/>
            <a:ext cx="9270065" cy="792162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несколько</a:t>
            </a:r>
            <a:br>
              <a:rPr lang="ru-RU" dirty="0"/>
            </a:br>
            <a:r>
              <a:rPr lang="ru-RU" dirty="0"/>
              <a:t>строк</a:t>
            </a:r>
          </a:p>
        </p:txBody>
      </p:sp>
    </p:spTree>
    <p:extLst>
      <p:ext uri="{BB962C8B-B14F-4D97-AF65-F5344CB8AC3E}">
        <p14:creationId xmlns:p14="http://schemas.microsoft.com/office/powerpoint/2010/main" val="3657305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-L-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2">
            <a:extLst>
              <a:ext uri="{FF2B5EF4-FFF2-40B4-BE49-F238E27FC236}">
                <a16:creationId xmlns:a16="http://schemas.microsoft.com/office/drawing/2014/main" id="{51A8DFC2-9EC5-46ED-BB8D-6FADF08A20F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7262190" cy="6858000"/>
          </a:xfrm>
          <a:prstGeom prst="rect">
            <a:avLst/>
          </a:prstGeom>
          <a:pattFill prst="pct5">
            <a:fgClr>
              <a:srgbClr val="B6BCC6"/>
            </a:fgClr>
            <a:bgClr>
              <a:schemeClr val="tx2"/>
            </a:bgClr>
          </a:pattFill>
        </p:spPr>
        <p:txBody>
          <a:bodyPr tIns="468000" rIns="468000" anchor="ctr"/>
          <a:lstStyle>
            <a:lvl1pPr marL="0" indent="0" algn="r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ПЕРЕТЯНИТЕ</a:t>
            </a:r>
            <a:br>
              <a:rPr lang="ru-RU" dirty="0"/>
            </a:br>
            <a:r>
              <a:rPr lang="ru-RU" dirty="0"/>
              <a:t>СЮДА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F21DC2-FE16-4619-BD1D-7DF81454C1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76213" y="717558"/>
            <a:ext cx="6884321" cy="792162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несколько</a:t>
            </a:r>
            <a:br>
              <a:rPr lang="ru-RU" dirty="0"/>
            </a:br>
            <a:r>
              <a:rPr lang="ru-RU" dirty="0"/>
              <a:t>строк</a:t>
            </a:r>
          </a:p>
        </p:txBody>
      </p:sp>
    </p:spTree>
    <p:extLst>
      <p:ext uri="{BB962C8B-B14F-4D97-AF65-F5344CB8AC3E}">
        <p14:creationId xmlns:p14="http://schemas.microsoft.com/office/powerpoint/2010/main" val="2382223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ight-L-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2">
            <a:extLst>
              <a:ext uri="{FF2B5EF4-FFF2-40B4-BE49-F238E27FC236}">
                <a16:creationId xmlns:a16="http://schemas.microsoft.com/office/drawing/2014/main" id="{51A8DFC2-9EC5-46ED-BB8D-6FADF08A20F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077645" y="1"/>
            <a:ext cx="8639355" cy="6858000"/>
          </a:xfrm>
          <a:prstGeom prst="rect">
            <a:avLst/>
          </a:prstGeom>
          <a:pattFill prst="pct5">
            <a:fgClr>
              <a:srgbClr val="B6BCC6"/>
            </a:fgClr>
            <a:bgClr>
              <a:schemeClr val="tx2"/>
            </a:bgClr>
          </a:pattFill>
        </p:spPr>
        <p:txBody>
          <a:bodyPr tIns="468000" rIns="468000" anchor="ctr"/>
          <a:lstStyle>
            <a:lvl1pPr marL="0" indent="0" algn="r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ПЕРЕТЯНИТЕ</a:t>
            </a:r>
            <a:br>
              <a:rPr lang="ru-RU" dirty="0"/>
            </a:br>
            <a:r>
              <a:rPr lang="ru-RU" dirty="0"/>
              <a:t>СЮДА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F21DC2-FE16-4619-BD1D-7DF81454C1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7075" y="717558"/>
            <a:ext cx="6884321" cy="792162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несколько</a:t>
            </a:r>
            <a:br>
              <a:rPr lang="ru-RU" dirty="0"/>
            </a:br>
            <a:r>
              <a:rPr lang="ru-RU" dirty="0"/>
              <a:t>строк</a:t>
            </a:r>
          </a:p>
        </p:txBody>
      </p:sp>
    </p:spTree>
    <p:extLst>
      <p:ext uri="{BB962C8B-B14F-4D97-AF65-F5344CB8AC3E}">
        <p14:creationId xmlns:p14="http://schemas.microsoft.com/office/powerpoint/2010/main" val="655095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ight-L-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21035AB-73AE-4296-8D9C-AA9F52CD8488}"/>
              </a:ext>
            </a:extLst>
          </p:cNvPr>
          <p:cNvSpPr/>
          <p:nvPr userDrawn="1"/>
        </p:nvSpPr>
        <p:spPr>
          <a:xfrm>
            <a:off x="6810375" y="0"/>
            <a:ext cx="6884321" cy="6858000"/>
          </a:xfrm>
          <a:prstGeom prst="rect">
            <a:avLst/>
          </a:prstGeom>
          <a:gradFill flip="none" rotWithShape="1">
            <a:gsLst>
              <a:gs pos="66000">
                <a:srgbClr val="AB4A10"/>
              </a:gs>
              <a:gs pos="0">
                <a:srgbClr val="BF873C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5" name="Рисунок 2">
            <a:extLst>
              <a:ext uri="{FF2B5EF4-FFF2-40B4-BE49-F238E27FC236}">
                <a16:creationId xmlns:a16="http://schemas.microsoft.com/office/drawing/2014/main" id="{51A8DFC2-9EC5-46ED-BB8D-6FADF08A20F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077645" y="1"/>
            <a:ext cx="8639355" cy="6858000"/>
          </a:xfrm>
          <a:prstGeom prst="rect">
            <a:avLst/>
          </a:prstGeom>
          <a:pattFill prst="pct5">
            <a:fgClr>
              <a:srgbClr val="B6BCC6"/>
            </a:fgClr>
            <a:bgClr>
              <a:schemeClr val="tx2"/>
            </a:bgClr>
          </a:pattFill>
        </p:spPr>
        <p:txBody>
          <a:bodyPr tIns="468000" rIns="468000" anchor="ctr"/>
          <a:lstStyle>
            <a:lvl1pPr marL="0" indent="0" algn="r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ПЕРЕТЯНИТЕ</a:t>
            </a:r>
            <a:br>
              <a:rPr lang="ru-RU" dirty="0"/>
            </a:br>
            <a:r>
              <a:rPr lang="ru-RU" dirty="0"/>
              <a:t>СЮДА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F21DC2-FE16-4619-BD1D-7DF81454C1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7075" y="717558"/>
            <a:ext cx="6884321" cy="792162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несколько</a:t>
            </a:r>
            <a:br>
              <a:rPr lang="ru-RU" dirty="0"/>
            </a:br>
            <a:r>
              <a:rPr lang="ru-RU" dirty="0"/>
              <a:t>строк</a:t>
            </a:r>
          </a:p>
        </p:txBody>
      </p:sp>
    </p:spTree>
    <p:extLst>
      <p:ext uri="{BB962C8B-B14F-4D97-AF65-F5344CB8AC3E}">
        <p14:creationId xmlns:p14="http://schemas.microsoft.com/office/powerpoint/2010/main" val="1301381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ght-L-bi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DA37271-3CF2-4AC9-9F0D-016540EE4D21}"/>
              </a:ext>
            </a:extLst>
          </p:cNvPr>
          <p:cNvSpPr/>
          <p:nvPr userDrawn="1"/>
        </p:nvSpPr>
        <p:spPr>
          <a:xfrm>
            <a:off x="0" y="1"/>
            <a:ext cx="11055927" cy="6858000"/>
          </a:xfrm>
          <a:prstGeom prst="rect">
            <a:avLst/>
          </a:prstGeom>
          <a:gradFill flip="none" rotWithShape="1">
            <a:gsLst>
              <a:gs pos="66000">
                <a:srgbClr val="AB4A10"/>
              </a:gs>
              <a:gs pos="0">
                <a:srgbClr val="BF873C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5" name="Рисунок 2">
            <a:extLst>
              <a:ext uri="{FF2B5EF4-FFF2-40B4-BE49-F238E27FC236}">
                <a16:creationId xmlns:a16="http://schemas.microsoft.com/office/drawing/2014/main" id="{51A8DFC2-9EC5-46ED-BB8D-6FADF08A20F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858500" y="1"/>
            <a:ext cx="10858500" cy="6858000"/>
          </a:xfrm>
          <a:prstGeom prst="rect">
            <a:avLst/>
          </a:prstGeom>
          <a:pattFill prst="pct5">
            <a:fgClr>
              <a:srgbClr val="B6BCC6"/>
            </a:fgClr>
            <a:bgClr>
              <a:schemeClr val="tx2"/>
            </a:bgClr>
          </a:pattFill>
        </p:spPr>
        <p:txBody>
          <a:bodyPr tIns="468000" rIns="468000" anchor="ctr"/>
          <a:lstStyle>
            <a:lvl1pPr marL="0" indent="0" algn="r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ПЕРЕТЯНИТЕ</a:t>
            </a:r>
            <a:br>
              <a:rPr lang="ru-RU" dirty="0"/>
            </a:br>
            <a:r>
              <a:rPr lang="ru-RU" dirty="0"/>
              <a:t>СЮДА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F21DC2-FE16-4619-BD1D-7DF81454C1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7075" y="717558"/>
            <a:ext cx="6884321" cy="792162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несколько</a:t>
            </a:r>
            <a:br>
              <a:rPr lang="ru-RU" dirty="0"/>
            </a:br>
            <a:r>
              <a:rPr lang="ru-RU" dirty="0"/>
              <a:t>строк</a:t>
            </a:r>
          </a:p>
        </p:txBody>
      </p:sp>
    </p:spTree>
    <p:extLst>
      <p:ext uri="{BB962C8B-B14F-4D97-AF65-F5344CB8AC3E}">
        <p14:creationId xmlns:p14="http://schemas.microsoft.com/office/powerpoint/2010/main" val="4138681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-L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6C82918-D58D-42B4-9794-41C29C9D788F}"/>
              </a:ext>
            </a:extLst>
          </p:cNvPr>
          <p:cNvSpPr/>
          <p:nvPr userDrawn="1"/>
        </p:nvSpPr>
        <p:spPr>
          <a:xfrm>
            <a:off x="5734050" y="0"/>
            <a:ext cx="8096250" cy="6858000"/>
          </a:xfrm>
          <a:prstGeom prst="rect">
            <a:avLst/>
          </a:prstGeom>
          <a:gradFill flip="none" rotWithShape="1">
            <a:gsLst>
              <a:gs pos="66000">
                <a:srgbClr val="AB4A10"/>
              </a:gs>
              <a:gs pos="0">
                <a:srgbClr val="BF873C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5" name="Рисунок 2">
            <a:extLst>
              <a:ext uri="{FF2B5EF4-FFF2-40B4-BE49-F238E27FC236}">
                <a16:creationId xmlns:a16="http://schemas.microsoft.com/office/drawing/2014/main" id="{51A8DFC2-9EC5-46ED-BB8D-6FADF08A20F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5734050" cy="6858000"/>
          </a:xfrm>
          <a:prstGeom prst="rect">
            <a:avLst/>
          </a:prstGeom>
          <a:pattFill prst="pct5">
            <a:fgClr>
              <a:srgbClr val="B6BCC6"/>
            </a:fgClr>
            <a:bgClr>
              <a:schemeClr val="tx2"/>
            </a:bgClr>
          </a:pattFill>
        </p:spPr>
        <p:txBody>
          <a:bodyPr tIns="468000" rIns="468000" anchor="ctr"/>
          <a:lstStyle>
            <a:lvl1pPr marL="0" indent="0" algn="r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ПЕРЕТЯНИТЕ</a:t>
            </a:r>
            <a:br>
              <a:rPr lang="ru-RU" dirty="0"/>
            </a:br>
            <a:r>
              <a:rPr lang="ru-RU" dirty="0"/>
              <a:t>СЮДА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F21DC2-FE16-4619-BD1D-7DF81454C1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90855" y="692150"/>
            <a:ext cx="10131771" cy="792162"/>
          </a:xfrm>
          <a:prstGeom prst="rect">
            <a:avLst/>
          </a:prstGeom>
        </p:spPr>
        <p:txBody>
          <a:bodyPr lIns="0" tIns="0" rIns="0" bIns="0"/>
          <a:lstStyle>
            <a:lvl1pPr>
              <a:defRPr sz="440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несколько</a:t>
            </a:r>
            <a:br>
              <a:rPr lang="ru-RU" dirty="0"/>
            </a:br>
            <a:r>
              <a:rPr lang="ru-RU" dirty="0"/>
              <a:t>строк</a:t>
            </a:r>
          </a:p>
        </p:txBody>
      </p:sp>
    </p:spTree>
    <p:extLst>
      <p:ext uri="{BB962C8B-B14F-4D97-AF65-F5344CB8AC3E}">
        <p14:creationId xmlns:p14="http://schemas.microsoft.com/office/powerpoint/2010/main" val="3356055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-Gradient">
    <p:bg>
      <p:bgPr>
        <a:gradFill>
          <a:gsLst>
            <a:gs pos="66000">
              <a:srgbClr val="AB4A10"/>
            </a:gs>
            <a:gs pos="0">
              <a:srgbClr val="BF873C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32">
            <a:extLst>
              <a:ext uri="{FF2B5EF4-FFF2-40B4-BE49-F238E27FC236}">
                <a16:creationId xmlns:a16="http://schemas.microsoft.com/office/drawing/2014/main" id="{621047E3-37D4-4FBD-92B2-D1125D720F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6728" y="692150"/>
            <a:ext cx="16807535" cy="1101634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в несколько</a:t>
            </a:r>
            <a:br>
              <a:rPr lang="ru-RU" dirty="0"/>
            </a:br>
            <a:r>
              <a:rPr lang="ru-RU" dirty="0"/>
              <a:t>строк</a:t>
            </a:r>
          </a:p>
        </p:txBody>
      </p:sp>
    </p:spTree>
    <p:extLst>
      <p:ext uri="{BB962C8B-B14F-4D97-AF65-F5344CB8AC3E}">
        <p14:creationId xmlns:p14="http://schemas.microsoft.com/office/powerpoint/2010/main" val="1930949968"/>
      </p:ext>
    </p:extLst>
  </p:cSld>
  <p:clrMapOvr>
    <a:masterClrMapping/>
  </p:clrMapOvr>
  <p:hf sldNum="0"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6106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4" r:id="rId2"/>
    <p:sldLayoutId id="2147483727" r:id="rId3"/>
    <p:sldLayoutId id="2147483723" r:id="rId4"/>
    <p:sldLayoutId id="2147483730" r:id="rId5"/>
    <p:sldLayoutId id="2147483731" r:id="rId6"/>
    <p:sldLayoutId id="2147483729" r:id="rId7"/>
    <p:sldLayoutId id="2147483724" r:id="rId8"/>
    <p:sldLayoutId id="2147483719" r:id="rId9"/>
    <p:sldLayoutId id="2147483732" r:id="rId10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840" userDrawn="1">
          <p15:clr>
            <a:srgbClr val="F26B43"/>
          </p15:clr>
        </p15:guide>
        <p15:guide id="7" orient="horz" pos="436" userDrawn="1">
          <p15:clr>
            <a:srgbClr val="F26B43"/>
          </p15:clr>
        </p15:guide>
        <p15:guide id="9" pos="458" userDrawn="1">
          <p15:clr>
            <a:srgbClr val="F26B43"/>
          </p15:clr>
        </p15:guide>
        <p15:guide id="10" pos="13222" userDrawn="1">
          <p15:clr>
            <a:srgbClr val="F26B43"/>
          </p15:clr>
        </p15:guide>
        <p15:guide id="12" orient="horz" pos="3884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FE6ABE2-2D71-49F7-96E7-E9A83E48152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3" r="8833"/>
          <a:stretch>
            <a:fillRect/>
          </a:stretch>
        </p:blipFill>
        <p:spPr>
          <a:xfrm>
            <a:off x="0" y="0"/>
            <a:ext cx="21717000" cy="6858001"/>
          </a:xfrm>
          <a:noFill/>
        </p:spPr>
      </p:pic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23780914-737D-4C41-9212-9923CA2A3169}"/>
              </a:ext>
            </a:extLst>
          </p:cNvPr>
          <p:cNvSpPr/>
          <p:nvPr/>
        </p:nvSpPr>
        <p:spPr>
          <a:xfrm>
            <a:off x="0" y="4067366"/>
            <a:ext cx="21717000" cy="2790634"/>
          </a:xfrm>
          <a:custGeom>
            <a:avLst/>
            <a:gdLst>
              <a:gd name="connsiteX0" fmla="*/ 27421238 w 27421237"/>
              <a:gd name="connsiteY0" fmla="*/ 0 h 2790634"/>
              <a:gd name="connsiteX1" fmla="*/ 24767382 w 27421237"/>
              <a:gd name="connsiteY1" fmla="*/ 822293 h 2790634"/>
              <a:gd name="connsiteX2" fmla="*/ 19585400 w 27421237"/>
              <a:gd name="connsiteY2" fmla="*/ 1114330 h 2790634"/>
              <a:gd name="connsiteX3" fmla="*/ 14581441 w 27421237"/>
              <a:gd name="connsiteY3" fmla="*/ 1457706 h 2790634"/>
              <a:gd name="connsiteX4" fmla="*/ 6601206 w 27421237"/>
              <a:gd name="connsiteY4" fmla="*/ 1336739 h 2790634"/>
              <a:gd name="connsiteX5" fmla="*/ 0 w 27421237"/>
              <a:gd name="connsiteY5" fmla="*/ 1496759 h 2790634"/>
              <a:gd name="connsiteX6" fmla="*/ 0 w 27421237"/>
              <a:gd name="connsiteY6" fmla="*/ 2790635 h 2790634"/>
              <a:gd name="connsiteX7" fmla="*/ 27421238 w 27421237"/>
              <a:gd name="connsiteY7" fmla="*/ 2790635 h 2790634"/>
              <a:gd name="connsiteX8" fmla="*/ 27421238 w 27421237"/>
              <a:gd name="connsiteY8" fmla="*/ 0 h 2790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21237" h="2790634">
                <a:moveTo>
                  <a:pt x="27421238" y="0"/>
                </a:moveTo>
                <a:cubicBezTo>
                  <a:pt x="26556272" y="204788"/>
                  <a:pt x="25704832" y="584359"/>
                  <a:pt x="24767382" y="822293"/>
                </a:cubicBezTo>
                <a:cubicBezTo>
                  <a:pt x="23056786" y="1256538"/>
                  <a:pt x="20364260" y="1522381"/>
                  <a:pt x="19585400" y="1114330"/>
                </a:cubicBezTo>
                <a:cubicBezTo>
                  <a:pt x="18256186" y="417862"/>
                  <a:pt x="14581441" y="1457706"/>
                  <a:pt x="14581441" y="1457706"/>
                </a:cubicBezTo>
                <a:cubicBezTo>
                  <a:pt x="5423916" y="3215735"/>
                  <a:pt x="9473755" y="889349"/>
                  <a:pt x="6601206" y="1336739"/>
                </a:cubicBezTo>
                <a:cubicBezTo>
                  <a:pt x="3751612" y="1780508"/>
                  <a:pt x="1649349" y="1735836"/>
                  <a:pt x="0" y="1496759"/>
                </a:cubicBezTo>
                <a:lnTo>
                  <a:pt x="0" y="2790635"/>
                </a:lnTo>
                <a:lnTo>
                  <a:pt x="27421238" y="2790635"/>
                </a:lnTo>
                <a:lnTo>
                  <a:pt x="27421238" y="0"/>
                </a:lnTo>
                <a:close/>
              </a:path>
            </a:pathLst>
          </a:custGeom>
          <a:gradFill flip="none" rotWithShape="1">
            <a:gsLst>
              <a:gs pos="66000">
                <a:srgbClr val="BF873C">
                  <a:alpha val="59000"/>
                </a:srgbClr>
              </a:gs>
              <a:gs pos="37000">
                <a:srgbClr val="BF873C">
                  <a:alpha val="51000"/>
                </a:srgbClr>
              </a:gs>
              <a:gs pos="0">
                <a:srgbClr val="AB4A10">
                  <a:alpha val="50000"/>
                </a:srgbClr>
              </a:gs>
              <a:gs pos="100000">
                <a:srgbClr val="AB4A10">
                  <a:alpha val="66000"/>
                </a:srgbClr>
              </a:gs>
            </a:gsLst>
            <a:lin ang="0" scaled="1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B5813B8-2F0C-4AC4-9C53-1AC022B3C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9715" y="3662614"/>
            <a:ext cx="15480210" cy="2173990"/>
          </a:xfrm>
        </p:spPr>
        <p:txBody>
          <a:bodyPr/>
          <a:lstStyle/>
          <a:p>
            <a:pPr algn="r"/>
            <a:r>
              <a:rPr lang="ru-RU" sz="7200" dirty="0"/>
              <a:t>ЦЕНТРАЛЬНО-ЕВРАЗИЙСКИЙ ТРАНСПОРТНЫЙ КОРИДОР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743022-DF68-455F-B889-61E66FAB935C}"/>
              </a:ext>
            </a:extLst>
          </p:cNvPr>
          <p:cNvSpPr txBox="1"/>
          <p:nvPr/>
        </p:nvSpPr>
        <p:spPr>
          <a:xfrm>
            <a:off x="5935579" y="5950875"/>
            <a:ext cx="15054349" cy="92333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ru-RU" sz="2000" dirty="0" err="1">
                <a:solidFill>
                  <a:schemeClr val="bg1"/>
                </a:solidFill>
              </a:rPr>
              <a:t>Чыргал-оол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Шораан</a:t>
            </a:r>
            <a:r>
              <a:rPr lang="ru-RU" sz="2000" dirty="0">
                <a:solidFill>
                  <a:schemeClr val="bg1"/>
                </a:solidFill>
              </a:rPr>
              <a:t> Александрович – министр дорожно-транспортного комплекса Республики Тыва 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293277F3-82FF-49A1-9EEE-61C8B9C935D8}"/>
              </a:ext>
            </a:extLst>
          </p:cNvPr>
          <p:cNvGrpSpPr/>
          <p:nvPr/>
        </p:nvGrpSpPr>
        <p:grpSpPr>
          <a:xfrm>
            <a:off x="0" y="-66800"/>
            <a:ext cx="15396438" cy="3706586"/>
            <a:chOff x="4128180" y="-2328375"/>
            <a:chExt cx="7990617" cy="1923686"/>
          </a:xfrm>
        </p:grpSpPr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C72CC7D2-E0C5-42A8-A7D7-7252F80D7DBD}"/>
                </a:ext>
              </a:extLst>
            </p:cNvPr>
            <p:cNvSpPr/>
            <p:nvPr/>
          </p:nvSpPr>
          <p:spPr>
            <a:xfrm>
              <a:off x="4128180" y="-2328375"/>
              <a:ext cx="6271926" cy="1923686"/>
            </a:xfrm>
            <a:custGeom>
              <a:avLst/>
              <a:gdLst>
                <a:gd name="connsiteX0" fmla="*/ 0 w 6271926"/>
                <a:gd name="connsiteY0" fmla="*/ 0 h 1923686"/>
                <a:gd name="connsiteX1" fmla="*/ 0 w 6271926"/>
                <a:gd name="connsiteY1" fmla="*/ 1860137 h 1923686"/>
                <a:gd name="connsiteX2" fmla="*/ 816483 w 6271926"/>
                <a:gd name="connsiteY2" fmla="*/ 1904714 h 1923686"/>
                <a:gd name="connsiteX3" fmla="*/ 2367725 w 6271926"/>
                <a:gd name="connsiteY3" fmla="*/ 1471803 h 1923686"/>
                <a:gd name="connsiteX4" fmla="*/ 3500914 w 6271926"/>
                <a:gd name="connsiteY4" fmla="*/ 1429131 h 1923686"/>
                <a:gd name="connsiteX5" fmla="*/ 6271927 w 6271926"/>
                <a:gd name="connsiteY5" fmla="*/ 845915 h 1923686"/>
                <a:gd name="connsiteX6" fmla="*/ 6271927 w 6271926"/>
                <a:gd name="connsiteY6" fmla="*/ 0 h 1923686"/>
                <a:gd name="connsiteX7" fmla="*/ 0 w 6271926"/>
                <a:gd name="connsiteY7" fmla="*/ 0 h 1923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71926" h="1923686">
                  <a:moveTo>
                    <a:pt x="0" y="0"/>
                  </a:moveTo>
                  <a:lnTo>
                    <a:pt x="0" y="1860137"/>
                  </a:lnTo>
                  <a:cubicBezTo>
                    <a:pt x="250031" y="1921669"/>
                    <a:pt x="520351" y="1942624"/>
                    <a:pt x="816483" y="1904714"/>
                  </a:cubicBezTo>
                  <a:cubicBezTo>
                    <a:pt x="1368647" y="1832705"/>
                    <a:pt x="1773936" y="1542383"/>
                    <a:pt x="2367725" y="1471803"/>
                  </a:cubicBezTo>
                  <a:cubicBezTo>
                    <a:pt x="2745105" y="1425607"/>
                    <a:pt x="3113151" y="1426559"/>
                    <a:pt x="3500914" y="1429131"/>
                  </a:cubicBezTo>
                  <a:cubicBezTo>
                    <a:pt x="4474274" y="1439418"/>
                    <a:pt x="5392579" y="1194816"/>
                    <a:pt x="6271927" y="845915"/>
                  </a:cubicBezTo>
                  <a:lnTo>
                    <a:pt x="6271927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6000">
                  <a:srgbClr val="AB4A10"/>
                </a:gs>
                <a:gs pos="0">
                  <a:srgbClr val="BF873C"/>
                </a:gs>
              </a:gsLst>
              <a:lin ang="0" scaled="1"/>
              <a:tileRect/>
            </a:gra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A9B4CECB-A8C8-4B97-AF7B-CD47B31FEEF0}"/>
                </a:ext>
              </a:extLst>
            </p:cNvPr>
            <p:cNvSpPr/>
            <p:nvPr/>
          </p:nvSpPr>
          <p:spPr>
            <a:xfrm>
              <a:off x="4128180" y="-2328375"/>
              <a:ext cx="7990617" cy="1923686"/>
            </a:xfrm>
            <a:custGeom>
              <a:avLst/>
              <a:gdLst>
                <a:gd name="connsiteX0" fmla="*/ 4195953 w 7990617"/>
                <a:gd name="connsiteY0" fmla="*/ 0 h 1923686"/>
                <a:gd name="connsiteX1" fmla="*/ 3714941 w 7990617"/>
                <a:gd name="connsiteY1" fmla="*/ 316897 h 1923686"/>
                <a:gd name="connsiteX2" fmla="*/ 965930 w 7990617"/>
                <a:gd name="connsiteY2" fmla="*/ 1451039 h 1923686"/>
                <a:gd name="connsiteX3" fmla="*/ 0 w 7990617"/>
                <a:gd name="connsiteY3" fmla="*/ 1585817 h 1923686"/>
                <a:gd name="connsiteX4" fmla="*/ 0 w 7990617"/>
                <a:gd name="connsiteY4" fmla="*/ 1860137 h 1923686"/>
                <a:gd name="connsiteX5" fmla="*/ 816483 w 7990617"/>
                <a:gd name="connsiteY5" fmla="*/ 1904714 h 1923686"/>
                <a:gd name="connsiteX6" fmla="*/ 2367725 w 7990617"/>
                <a:gd name="connsiteY6" fmla="*/ 1471803 h 1923686"/>
                <a:gd name="connsiteX7" fmla="*/ 3500914 w 7990617"/>
                <a:gd name="connsiteY7" fmla="*/ 1429131 h 1923686"/>
                <a:gd name="connsiteX8" fmla="*/ 7990618 w 7990617"/>
                <a:gd name="connsiteY8" fmla="*/ 0 h 1923686"/>
                <a:gd name="connsiteX9" fmla="*/ 4195953 w 7990617"/>
                <a:gd name="connsiteY9" fmla="*/ 0 h 1923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90617" h="1923686">
                  <a:moveTo>
                    <a:pt x="4195953" y="0"/>
                  </a:moveTo>
                  <a:cubicBezTo>
                    <a:pt x="3985546" y="116396"/>
                    <a:pt x="3801428" y="250031"/>
                    <a:pt x="3714941" y="316897"/>
                  </a:cubicBezTo>
                  <a:cubicBezTo>
                    <a:pt x="2789301" y="1030224"/>
                    <a:pt x="2086737" y="1487805"/>
                    <a:pt x="965930" y="1451039"/>
                  </a:cubicBezTo>
                  <a:cubicBezTo>
                    <a:pt x="579406" y="1437894"/>
                    <a:pt x="263747" y="1487710"/>
                    <a:pt x="0" y="1585817"/>
                  </a:cubicBezTo>
                  <a:lnTo>
                    <a:pt x="0" y="1860137"/>
                  </a:lnTo>
                  <a:cubicBezTo>
                    <a:pt x="250031" y="1921669"/>
                    <a:pt x="520351" y="1942624"/>
                    <a:pt x="816483" y="1904714"/>
                  </a:cubicBezTo>
                  <a:cubicBezTo>
                    <a:pt x="1368647" y="1832705"/>
                    <a:pt x="1773936" y="1542383"/>
                    <a:pt x="2367725" y="1471803"/>
                  </a:cubicBezTo>
                  <a:cubicBezTo>
                    <a:pt x="2745105" y="1425607"/>
                    <a:pt x="3113151" y="1426559"/>
                    <a:pt x="3500914" y="1429131"/>
                  </a:cubicBezTo>
                  <a:cubicBezTo>
                    <a:pt x="4448651" y="1439132"/>
                    <a:pt x="5454873" y="1390079"/>
                    <a:pt x="7990618" y="0"/>
                  </a:cubicBezTo>
                  <a:lnTo>
                    <a:pt x="4195953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AB4A10"/>
                </a:gs>
                <a:gs pos="42000">
                  <a:srgbClr val="BF873C"/>
                </a:gs>
              </a:gsLst>
              <a:lin ang="10800000" scaled="1"/>
              <a:tileRect/>
            </a:gra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C82FDFB-CB80-4CE9-8EEC-C240435C4E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2135" y="649743"/>
            <a:ext cx="9513267" cy="119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962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94B8CF-4B9A-4315-B42D-DAFE83EE138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1" r="22491"/>
          <a:stretch>
            <a:fillRect/>
          </a:stretch>
        </p:blipFill>
        <p:spPr>
          <a:noFill/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9D63821-C68B-40B3-A0F6-2525C6A4F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856" y="692150"/>
            <a:ext cx="6096444" cy="792162"/>
          </a:xfrm>
        </p:spPr>
        <p:txBody>
          <a:bodyPr/>
          <a:lstStyle/>
          <a:p>
            <a:r>
              <a:rPr lang="ru-RU" dirty="0"/>
              <a:t>ЦЕЛЬ СОЗДАНИЯ ЭКОНОМИЧЕСКОГО КОРИДОРА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46A273C-4CA9-471D-A93C-D628F42C9061}"/>
              </a:ext>
            </a:extLst>
          </p:cNvPr>
          <p:cNvSpPr/>
          <p:nvPr/>
        </p:nvSpPr>
        <p:spPr>
          <a:xfrm>
            <a:off x="6590856" y="2817520"/>
            <a:ext cx="6096444" cy="2440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  <a:buClr>
                <a:schemeClr val="accent2"/>
              </a:buClr>
            </a:pPr>
            <a:r>
              <a:rPr lang="ru-RU" sz="2200" dirty="0">
                <a:solidFill>
                  <a:schemeClr val="bg1"/>
                </a:solidFill>
              </a:rPr>
              <a:t>Обеспечение условий для развития</a:t>
            </a:r>
            <a:br>
              <a:rPr lang="ru-RU" sz="2200" dirty="0">
                <a:solidFill>
                  <a:schemeClr val="bg1"/>
                </a:solidFill>
              </a:rPr>
            </a:br>
            <a:r>
              <a:rPr lang="ru-RU" sz="2200" dirty="0">
                <a:solidFill>
                  <a:schemeClr val="bg1"/>
                </a:solidFill>
              </a:rPr>
              <a:t>и расширения трехстороннего сотрудничества между РФ, КНР и Монголией путем реализации совместных проектов, нацеленных на увеличение торгового оборота, обеспечение конкурентоспособности продукции, облегчение трансграничных перевозок, развитие инфраструктуры</a:t>
            </a:r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D012C424-5973-46E1-B8E2-56E7B76524E1}"/>
              </a:ext>
            </a:extLst>
          </p:cNvPr>
          <p:cNvSpPr txBox="1">
            <a:spLocks/>
          </p:cNvSpPr>
          <p:nvPr/>
        </p:nvSpPr>
        <p:spPr>
          <a:xfrm>
            <a:off x="14533341" y="698500"/>
            <a:ext cx="6096444" cy="792162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AB4A10"/>
                </a:solidFill>
              </a:rPr>
              <a:t>ЗАДАЧИ ИНИЦИАТИВЫ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C4B0BC-DADF-44D7-9FB5-E68FE5CCF518}"/>
              </a:ext>
            </a:extLst>
          </p:cNvPr>
          <p:cNvSpPr txBox="1"/>
          <p:nvPr/>
        </p:nvSpPr>
        <p:spPr>
          <a:xfrm>
            <a:off x="14533341" y="2238097"/>
            <a:ext cx="6456584" cy="3877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B4A10"/>
              </a:buClr>
              <a:buSzPct val="100000"/>
              <a:buFont typeface="Wingdings 2" panose="05020102010507070707" pitchFamily="18" charset="2"/>
              <a:buChar char=""/>
              <a:tabLst/>
              <a:defRPr/>
            </a:pPr>
            <a:r>
              <a:rPr kumimoji="0" lang="ru-RU" sz="16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Содействие взаимосвязанному развитию транспортной инфраструктуры</a:t>
            </a:r>
            <a:endParaRPr lang="ru-RU" sz="16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B4A10"/>
              </a:buClr>
              <a:buSzPct val="100000"/>
              <a:buFont typeface="Wingdings 2" panose="05020102010507070707" pitchFamily="18" charset="2"/>
              <a:buChar char=""/>
              <a:tabLst/>
              <a:defRPr/>
            </a:pPr>
            <a:r>
              <a:rPr kumimoji="0" lang="ru-RU" sz="16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Развитие пунктов пропуска, совершенствование таможенного и карантинного контроля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B4A10"/>
              </a:buClr>
              <a:buSzPct val="100000"/>
              <a:buFont typeface="Wingdings 2" panose="05020102010507070707" pitchFamily="18" charset="2"/>
              <a:buChar char=""/>
              <a:tabLst/>
              <a:defRPr/>
            </a:pPr>
            <a:r>
              <a:rPr kumimoji="0" lang="ru-RU" sz="16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Укрепление сотрудничества в сфере промышленности и инвестиций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B4A10"/>
              </a:buClr>
              <a:buSzPct val="100000"/>
              <a:buFont typeface="Wingdings 2" panose="05020102010507070707" pitchFamily="18" charset="2"/>
              <a:buChar char=""/>
              <a:tabLst/>
              <a:defRPr/>
            </a:pPr>
            <a:r>
              <a:rPr kumimoji="0" lang="ru-RU" sz="16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Углубление торгово-экономического сотрудничества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B4A10"/>
              </a:buClr>
              <a:buSzPct val="100000"/>
              <a:buFont typeface="Wingdings 2" panose="05020102010507070707" pitchFamily="18" charset="2"/>
              <a:buChar char=""/>
              <a:tabLst/>
              <a:defRPr/>
            </a:pPr>
            <a:r>
              <a:rPr kumimoji="0" lang="ru-RU" sz="16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Расширение гуманитарных обменов и сотрудничества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B4A10"/>
              </a:buClr>
              <a:buSzPct val="100000"/>
              <a:buFont typeface="Wingdings 2" panose="05020102010507070707" pitchFamily="18" charset="2"/>
              <a:buChar char=""/>
              <a:tabLst/>
              <a:defRPr/>
            </a:pPr>
            <a:r>
              <a:rPr kumimoji="0" lang="ru-RU" sz="16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Укрепление сотрудничества в сфере охраны окружающей среды и экологии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B4A10"/>
              </a:buClr>
              <a:buSzPct val="100000"/>
              <a:buFont typeface="Wingdings 2" panose="05020102010507070707" pitchFamily="18" charset="2"/>
              <a:buChar char=""/>
              <a:tabLst/>
              <a:defRPr/>
            </a:pPr>
            <a:r>
              <a:rPr kumimoji="0" lang="ru-RU" sz="16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Продвижение регионального и приграничного сотрудничества</a:t>
            </a:r>
          </a:p>
        </p:txBody>
      </p:sp>
    </p:spTree>
    <p:extLst>
      <p:ext uri="{BB962C8B-B14F-4D97-AF65-F5344CB8AC3E}">
        <p14:creationId xmlns:p14="http://schemas.microsoft.com/office/powerpoint/2010/main" val="104603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3BB5A87-E6DF-4CC0-9F25-D01C5F6C4A0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3" b="5803"/>
          <a:stretch>
            <a:fillRect/>
          </a:stretch>
        </p:blipFill>
        <p:spPr>
          <a:noFill/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6B154B6-4857-4417-9112-BFD0D4C96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075" y="2407760"/>
            <a:ext cx="5770707" cy="2173990"/>
          </a:xfrm>
        </p:spPr>
        <p:txBody>
          <a:bodyPr/>
          <a:lstStyle/>
          <a:p>
            <a:r>
              <a:rPr lang="ru-RU" sz="4400" dirty="0">
                <a:solidFill>
                  <a:schemeClr val="tx1"/>
                </a:solidFill>
                <a:latin typeface="Geometria Medium" panose="020B0603020204020204" pitchFamily="34" charset="-52"/>
              </a:rPr>
              <a:t>ЭКОНОМИЧЕСКАЯ ГЕОГРАФИЯ ПРОЕКТА</a:t>
            </a:r>
            <a:br>
              <a:rPr lang="ru-RU" sz="4400" dirty="0">
                <a:solidFill>
                  <a:schemeClr val="tx1"/>
                </a:solidFill>
                <a:latin typeface="Geometria Medium" panose="020B0603020204020204" pitchFamily="34" charset="-52"/>
              </a:rPr>
            </a:br>
            <a:endParaRPr lang="ru-RU" sz="4400" dirty="0">
              <a:solidFill>
                <a:schemeClr val="tx1"/>
              </a:solidFill>
              <a:latin typeface="Geometria Medium" panose="020B0603020204020204" pitchFamily="34" charset="-52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E46AFC4A-5EE0-40D0-B118-E7316EE99054}"/>
              </a:ext>
            </a:extLst>
          </p:cNvPr>
          <p:cNvSpPr/>
          <p:nvPr/>
        </p:nvSpPr>
        <p:spPr>
          <a:xfrm>
            <a:off x="13049249" y="1621767"/>
            <a:ext cx="7940675" cy="138281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9B1C9A7A-9C9F-450A-96DF-8A1ADAA021E5}"/>
              </a:ext>
            </a:extLst>
          </p:cNvPr>
          <p:cNvSpPr/>
          <p:nvPr/>
        </p:nvSpPr>
        <p:spPr>
          <a:xfrm>
            <a:off x="13049249" y="5012593"/>
            <a:ext cx="7940675" cy="1106765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806483EB-F43C-4535-82E2-53BE27469364}"/>
              </a:ext>
            </a:extLst>
          </p:cNvPr>
          <p:cNvSpPr/>
          <p:nvPr/>
        </p:nvSpPr>
        <p:spPr>
          <a:xfrm>
            <a:off x="13049249" y="4031192"/>
            <a:ext cx="7940675" cy="79794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6347C0BD-5264-454E-B702-0D78CC0D9137}"/>
              </a:ext>
            </a:extLst>
          </p:cNvPr>
          <p:cNvSpPr/>
          <p:nvPr/>
        </p:nvSpPr>
        <p:spPr>
          <a:xfrm>
            <a:off x="13049249" y="362309"/>
            <a:ext cx="7940675" cy="1112809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4D6B90E2-5CFF-4269-99DF-DAB503FE5C5E}"/>
              </a:ext>
            </a:extLst>
          </p:cNvPr>
          <p:cNvSpPr/>
          <p:nvPr/>
        </p:nvSpPr>
        <p:spPr>
          <a:xfrm>
            <a:off x="13049249" y="3135704"/>
            <a:ext cx="7940675" cy="797943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Таблица 10">
            <a:extLst>
              <a:ext uri="{FF2B5EF4-FFF2-40B4-BE49-F238E27FC236}">
                <a16:creationId xmlns:a16="http://schemas.microsoft.com/office/drawing/2014/main" id="{D315241C-A024-4BFB-BA8F-593AD252A3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254302"/>
              </p:ext>
            </p:extLst>
          </p:nvPr>
        </p:nvGraphicFramePr>
        <p:xfrm>
          <a:off x="13409762" y="224287"/>
          <a:ext cx="7512426" cy="59047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96000">
                  <a:extLst>
                    <a:ext uri="{9D8B030D-6E8A-4147-A177-3AD203B41FA5}">
                      <a16:colId xmlns:a16="http://schemas.microsoft.com/office/drawing/2014/main" val="1619942804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3895614717"/>
                    </a:ext>
                  </a:extLst>
                </a:gridCol>
                <a:gridCol w="1511779">
                  <a:extLst>
                    <a:ext uri="{9D8B030D-6E8A-4147-A177-3AD203B41FA5}">
                      <a16:colId xmlns:a16="http://schemas.microsoft.com/office/drawing/2014/main" val="1552039428"/>
                    </a:ext>
                  </a:extLst>
                </a:gridCol>
                <a:gridCol w="1304447">
                  <a:extLst>
                    <a:ext uri="{9D8B030D-6E8A-4147-A177-3AD203B41FA5}">
                      <a16:colId xmlns:a16="http://schemas.microsoft.com/office/drawing/2014/main" val="4128959276"/>
                    </a:ext>
                  </a:extLst>
                </a:gridCol>
              </a:tblGrid>
              <a:tr h="1294346">
                <a:tc>
                  <a:txBody>
                    <a:bodyPr/>
                    <a:lstStyle/>
                    <a:p>
                      <a:r>
                        <a:rPr lang="ru-RU" dirty="0"/>
                        <a:t>Регион</a:t>
                      </a:r>
                    </a:p>
                  </a:txBody>
                  <a:tcPr marT="180000" marB="180000" anchor="b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Население, </a:t>
                      </a:r>
                      <a:br>
                        <a:rPr lang="ru-RU" dirty="0"/>
                      </a:br>
                      <a:r>
                        <a:rPr lang="ru-RU" b="1" dirty="0"/>
                        <a:t>млн чел.</a:t>
                      </a:r>
                    </a:p>
                  </a:txBody>
                  <a:tcPr marT="180000" marB="180000" anchor="b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ВРП,</a:t>
                      </a:r>
                    </a:p>
                    <a:p>
                      <a:r>
                        <a:rPr lang="ru-RU" b="1" dirty="0"/>
                        <a:t>млрд </a:t>
                      </a:r>
                      <a:r>
                        <a:rPr lang="en-US" b="1" dirty="0"/>
                        <a:t>$</a:t>
                      </a:r>
                      <a:endParaRPr lang="ru-RU" b="1" dirty="0"/>
                    </a:p>
                  </a:txBody>
                  <a:tcPr marT="180000" marB="180000" anchor="b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ВРП </a:t>
                      </a:r>
                      <a:br>
                        <a:rPr lang="ru-RU" dirty="0"/>
                      </a:br>
                      <a:r>
                        <a:rPr lang="ru-RU" dirty="0"/>
                        <a:t>на душу,</a:t>
                      </a:r>
                      <a:br>
                        <a:rPr lang="ru-RU" dirty="0"/>
                      </a:br>
                      <a:r>
                        <a:rPr lang="ru-RU" b="1" dirty="0"/>
                        <a:t>тыс.</a:t>
                      </a:r>
                      <a:r>
                        <a:rPr lang="en-US" b="1" dirty="0"/>
                        <a:t> $</a:t>
                      </a:r>
                      <a:endParaRPr lang="ru-RU" b="1" dirty="0"/>
                    </a:p>
                  </a:txBody>
                  <a:tcPr marT="180000" marB="180000" anchor="b"/>
                </a:tc>
                <a:extLst>
                  <a:ext uri="{0D108BD9-81ED-4DB2-BD59-A6C34878D82A}">
                    <a16:rowId xmlns:a16="http://schemas.microsoft.com/office/drawing/2014/main" val="1972543747"/>
                  </a:ext>
                </a:extLst>
              </a:tr>
              <a:tr h="1594496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bg1"/>
                          </a:solidFill>
                        </a:rPr>
                        <a:t>Енисейская Сибирь</a:t>
                      </a:r>
                      <a:br>
                        <a:rPr lang="ru-RU" dirty="0">
                          <a:solidFill>
                            <a:schemeClr val="bg1"/>
                          </a:solidFill>
                        </a:rPr>
                      </a:br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(Красноярский край, Республика Хакасия, Республика Тыва)</a:t>
                      </a:r>
                    </a:p>
                  </a:txBody>
                  <a:tcPr marT="180000" marB="180000" anchor="ctr"/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chemeClr val="bg1"/>
                          </a:solidFill>
                        </a:rPr>
                        <a:t>3,7</a:t>
                      </a:r>
                    </a:p>
                  </a:txBody>
                  <a:tcPr marT="180000" marB="180000" anchor="ctr"/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chemeClr val="bg1"/>
                          </a:solidFill>
                        </a:rPr>
                        <a:t>50,8</a:t>
                      </a:r>
                    </a:p>
                  </a:txBody>
                  <a:tcPr marT="180000" marB="180000" anchor="ctr"/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chemeClr val="bg1"/>
                          </a:solidFill>
                        </a:rPr>
                        <a:t>11,1</a:t>
                      </a:r>
                    </a:p>
                  </a:txBody>
                  <a:tcPr marT="180000" marB="180000" anchor="ctr"/>
                </a:tc>
                <a:extLst>
                  <a:ext uri="{0D108BD9-81ED-4DB2-BD59-A6C34878D82A}">
                    <a16:rowId xmlns:a16="http://schemas.microsoft.com/office/drawing/2014/main" val="2070453995"/>
                  </a:ext>
                </a:extLst>
              </a:tr>
              <a:tr h="860797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Монголия</a:t>
                      </a:r>
                    </a:p>
                  </a:txBody>
                  <a:tcPr marT="180000" marB="180000" anchor="ctr"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3,3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T="180000" marB="180000" anchor="ctr"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16,5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T="180000" marB="180000" anchor="ctr"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T="180000" marB="180000" anchor="ctr"/>
                </a:tc>
                <a:extLst>
                  <a:ext uri="{0D108BD9-81ED-4DB2-BD59-A6C34878D82A}">
                    <a16:rowId xmlns:a16="http://schemas.microsoft.com/office/drawing/2014/main" val="3884210202"/>
                  </a:ext>
                </a:extLst>
              </a:tr>
              <a:tr h="860797">
                <a:tc>
                  <a:txBody>
                    <a:bodyPr/>
                    <a:lstStyle/>
                    <a:p>
                      <a:r>
                        <a:rPr lang="ru-RU" dirty="0" err="1">
                          <a:solidFill>
                            <a:schemeClr val="bg1"/>
                          </a:solidFill>
                        </a:rPr>
                        <a:t>Хэбэй+Пекин</a:t>
                      </a:r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 (КНР)</a:t>
                      </a:r>
                    </a:p>
                  </a:txBody>
                  <a:tcPr marT="180000" marB="180000" anchor="ctr"/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chemeClr val="bg1"/>
                          </a:solidFill>
                        </a:rPr>
                        <a:t>99,9</a:t>
                      </a:r>
                    </a:p>
                  </a:txBody>
                  <a:tcPr marT="180000" marB="180000" anchor="ctr"/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chemeClr val="bg1"/>
                          </a:solidFill>
                        </a:rPr>
                        <a:t>1 147,1</a:t>
                      </a:r>
                    </a:p>
                  </a:txBody>
                  <a:tcPr marT="180000" marB="180000" anchor="ctr"/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chemeClr val="bg1"/>
                          </a:solidFill>
                        </a:rPr>
                        <a:t>11,5</a:t>
                      </a:r>
                    </a:p>
                  </a:txBody>
                  <a:tcPr marT="180000" marB="180000" anchor="ctr"/>
                </a:tc>
                <a:extLst>
                  <a:ext uri="{0D108BD9-81ED-4DB2-BD59-A6C34878D82A}">
                    <a16:rowId xmlns:a16="http://schemas.microsoft.com/office/drawing/2014/main" val="3752719769"/>
                  </a:ext>
                </a:extLst>
              </a:tr>
              <a:tr h="1294346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Синьцзян-Уйгурский автономный район (КНР)</a:t>
                      </a:r>
                    </a:p>
                  </a:txBody>
                  <a:tcPr marT="180000" marB="180000" anchor="ctr"/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chemeClr val="bg1"/>
                          </a:solidFill>
                        </a:rPr>
                        <a:t>25,8</a:t>
                      </a:r>
                    </a:p>
                  </a:txBody>
                  <a:tcPr marT="180000" marB="180000" anchor="ctr"/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chemeClr val="bg1"/>
                          </a:solidFill>
                        </a:rPr>
                        <a:t>253,2</a:t>
                      </a:r>
                    </a:p>
                  </a:txBody>
                  <a:tcPr marT="180000" marB="180000" anchor="ctr"/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chemeClr val="bg1"/>
                          </a:solidFill>
                        </a:rPr>
                        <a:t>9,8</a:t>
                      </a:r>
                    </a:p>
                  </a:txBody>
                  <a:tcPr marT="180000" marB="180000" anchor="ctr"/>
                </a:tc>
                <a:extLst>
                  <a:ext uri="{0D108BD9-81ED-4DB2-BD59-A6C34878D82A}">
                    <a16:rowId xmlns:a16="http://schemas.microsoft.com/office/drawing/2014/main" val="753347732"/>
                  </a:ext>
                </a:extLst>
              </a:tr>
            </a:tbl>
          </a:graphicData>
        </a:graphic>
      </p:graphicFrame>
      <p:sp>
        <p:nvSpPr>
          <p:cNvPr id="17" name="Полилиния 37">
            <a:extLst>
              <a:ext uri="{FF2B5EF4-FFF2-40B4-BE49-F238E27FC236}">
                <a16:creationId xmlns:a16="http://schemas.microsoft.com/office/drawing/2014/main" id="{C9E43DEF-5564-4909-A304-E927E4B4A6F6}"/>
              </a:ext>
            </a:extLst>
          </p:cNvPr>
          <p:cNvSpPr/>
          <p:nvPr/>
        </p:nvSpPr>
        <p:spPr>
          <a:xfrm rot="439568">
            <a:off x="3412797" y="2662666"/>
            <a:ext cx="4377675" cy="3727500"/>
          </a:xfrm>
          <a:custGeom>
            <a:avLst/>
            <a:gdLst>
              <a:gd name="connsiteX0" fmla="*/ 423202 w 2782052"/>
              <a:gd name="connsiteY0" fmla="*/ 2232176 h 2343773"/>
              <a:gd name="connsiteX1" fmla="*/ 594024 w 2782052"/>
              <a:gd name="connsiteY1" fmla="*/ 2151789 h 2343773"/>
              <a:gd name="connsiteX2" fmla="*/ 845233 w 2782052"/>
              <a:gd name="connsiteY2" fmla="*/ 2342708 h 2343773"/>
              <a:gd name="connsiteX3" fmla="*/ 1076345 w 2782052"/>
              <a:gd name="connsiteY3" fmla="*/ 2232176 h 2343773"/>
              <a:gd name="connsiteX4" fmla="*/ 1176828 w 2782052"/>
              <a:gd name="connsiteY4" fmla="*/ 2302514 h 2343773"/>
              <a:gd name="connsiteX5" fmla="*/ 1840020 w 2782052"/>
              <a:gd name="connsiteY5" fmla="*/ 2101547 h 2343773"/>
              <a:gd name="connsiteX6" fmla="*/ 2161567 w 2782052"/>
              <a:gd name="connsiteY6" fmla="*/ 2141741 h 2343773"/>
              <a:gd name="connsiteX7" fmla="*/ 2161567 w 2782052"/>
              <a:gd name="connsiteY7" fmla="*/ 2041257 h 2343773"/>
              <a:gd name="connsiteX8" fmla="*/ 2231905 w 2782052"/>
              <a:gd name="connsiteY8" fmla="*/ 1950822 h 2343773"/>
              <a:gd name="connsiteX9" fmla="*/ 2081180 w 2782052"/>
              <a:gd name="connsiteY9" fmla="*/ 1759903 h 2343773"/>
              <a:gd name="connsiteX10" fmla="*/ 2422824 w 2782052"/>
              <a:gd name="connsiteY10" fmla="*/ 1589081 h 2343773"/>
              <a:gd name="connsiteX11" fmla="*/ 2382630 w 2782052"/>
              <a:gd name="connsiteY11" fmla="*/ 1408211 h 2343773"/>
              <a:gd name="connsiteX12" fmla="*/ 2473066 w 2782052"/>
              <a:gd name="connsiteY12" fmla="*/ 1357969 h 2343773"/>
              <a:gd name="connsiteX13" fmla="*/ 2623791 w 2782052"/>
              <a:gd name="connsiteY13" fmla="*/ 1096712 h 2343773"/>
              <a:gd name="connsiteX14" fmla="*/ 2764468 w 2782052"/>
              <a:gd name="connsiteY14" fmla="*/ 1126857 h 2343773"/>
              <a:gd name="connsiteX15" fmla="*/ 2764468 w 2782052"/>
              <a:gd name="connsiteY15" fmla="*/ 986180 h 2343773"/>
              <a:gd name="connsiteX16" fmla="*/ 2623791 w 2782052"/>
              <a:gd name="connsiteY16" fmla="*/ 765117 h 2343773"/>
              <a:gd name="connsiteX17" fmla="*/ 2312292 w 2782052"/>
              <a:gd name="connsiteY17" fmla="*/ 644536 h 2343773"/>
              <a:gd name="connsiteX18" fmla="*/ 2061083 w 2782052"/>
              <a:gd name="connsiteY18" fmla="*/ 604343 h 2343773"/>
              <a:gd name="connsiteX19" fmla="*/ 2151518 w 2782052"/>
              <a:gd name="connsiteY19" fmla="*/ 473714 h 2343773"/>
              <a:gd name="connsiteX20" fmla="*/ 1930455 w 2782052"/>
              <a:gd name="connsiteY20" fmla="*/ 232554 h 2343773"/>
              <a:gd name="connsiteX21" fmla="*/ 1769681 w 2782052"/>
              <a:gd name="connsiteY21" fmla="*/ 132070 h 2343773"/>
              <a:gd name="connsiteX22" fmla="*/ 1598859 w 2782052"/>
              <a:gd name="connsiteY22" fmla="*/ 1442 h 2343773"/>
              <a:gd name="connsiteX23" fmla="*/ 1468230 w 2782052"/>
              <a:gd name="connsiteY23" fmla="*/ 222506 h 2343773"/>
              <a:gd name="connsiteX24" fmla="*/ 1367747 w 2782052"/>
              <a:gd name="connsiteY24" fmla="*/ 433521 h 2343773"/>
              <a:gd name="connsiteX25" fmla="*/ 1196925 w 2782052"/>
              <a:gd name="connsiteY25" fmla="*/ 383279 h 2343773"/>
              <a:gd name="connsiteX26" fmla="*/ 1096441 w 2782052"/>
              <a:gd name="connsiteY26" fmla="*/ 654585 h 2343773"/>
              <a:gd name="connsiteX27" fmla="*/ 995958 w 2782052"/>
              <a:gd name="connsiteY27" fmla="*/ 694778 h 2343773"/>
              <a:gd name="connsiteX28" fmla="*/ 855281 w 2782052"/>
              <a:gd name="connsiteY28" fmla="*/ 755068 h 2343773"/>
              <a:gd name="connsiteX29" fmla="*/ 905523 w 2782052"/>
              <a:gd name="connsiteY29" fmla="*/ 966084 h 2343773"/>
              <a:gd name="connsiteX30" fmla="*/ 764846 w 2782052"/>
              <a:gd name="connsiteY30" fmla="*/ 1187147 h 2343773"/>
              <a:gd name="connsiteX31" fmla="*/ 453347 w 2782052"/>
              <a:gd name="connsiteY31" fmla="*/ 1378066 h 2343773"/>
              <a:gd name="connsiteX32" fmla="*/ 372960 w 2782052"/>
              <a:gd name="connsiteY32" fmla="*/ 1398163 h 2343773"/>
              <a:gd name="connsiteX33" fmla="*/ 232283 w 2782052"/>
              <a:gd name="connsiteY33" fmla="*/ 1488598 h 2343773"/>
              <a:gd name="connsiteX34" fmla="*/ 141848 w 2782052"/>
              <a:gd name="connsiteY34" fmla="*/ 1398163 h 2343773"/>
              <a:gd name="connsiteX35" fmla="*/ 1171 w 2782052"/>
              <a:gd name="connsiteY35" fmla="*/ 1589081 h 2343773"/>
              <a:gd name="connsiteX36" fmla="*/ 81558 w 2782052"/>
              <a:gd name="connsiteY36" fmla="*/ 1749855 h 2343773"/>
              <a:gd name="connsiteX37" fmla="*/ 202138 w 2782052"/>
              <a:gd name="connsiteY37" fmla="*/ 2001064 h 2343773"/>
              <a:gd name="connsiteX38" fmla="*/ 453347 w 2782052"/>
              <a:gd name="connsiteY38" fmla="*/ 2282418 h 2343773"/>
              <a:gd name="connsiteX39" fmla="*/ 423202 w 2782052"/>
              <a:gd name="connsiteY39" fmla="*/ 2232176 h 2343773"/>
              <a:gd name="connsiteX0" fmla="*/ 423202 w 2782052"/>
              <a:gd name="connsiteY0" fmla="*/ 2232176 h 2343773"/>
              <a:gd name="connsiteX1" fmla="*/ 594024 w 2782052"/>
              <a:gd name="connsiteY1" fmla="*/ 2151789 h 2343773"/>
              <a:gd name="connsiteX2" fmla="*/ 845233 w 2782052"/>
              <a:gd name="connsiteY2" fmla="*/ 2342708 h 2343773"/>
              <a:gd name="connsiteX3" fmla="*/ 1076345 w 2782052"/>
              <a:gd name="connsiteY3" fmla="*/ 2232176 h 2343773"/>
              <a:gd name="connsiteX4" fmla="*/ 1176828 w 2782052"/>
              <a:gd name="connsiteY4" fmla="*/ 2302514 h 2343773"/>
              <a:gd name="connsiteX5" fmla="*/ 1840020 w 2782052"/>
              <a:gd name="connsiteY5" fmla="*/ 2101547 h 2343773"/>
              <a:gd name="connsiteX6" fmla="*/ 2161567 w 2782052"/>
              <a:gd name="connsiteY6" fmla="*/ 2141741 h 2343773"/>
              <a:gd name="connsiteX7" fmla="*/ 2161567 w 2782052"/>
              <a:gd name="connsiteY7" fmla="*/ 2041257 h 2343773"/>
              <a:gd name="connsiteX8" fmla="*/ 2231905 w 2782052"/>
              <a:gd name="connsiteY8" fmla="*/ 1950822 h 2343773"/>
              <a:gd name="connsiteX9" fmla="*/ 2081180 w 2782052"/>
              <a:gd name="connsiteY9" fmla="*/ 1759903 h 2343773"/>
              <a:gd name="connsiteX10" fmla="*/ 2422824 w 2782052"/>
              <a:gd name="connsiteY10" fmla="*/ 1589081 h 2343773"/>
              <a:gd name="connsiteX11" fmla="*/ 2382630 w 2782052"/>
              <a:gd name="connsiteY11" fmla="*/ 1408211 h 2343773"/>
              <a:gd name="connsiteX12" fmla="*/ 2473066 w 2782052"/>
              <a:gd name="connsiteY12" fmla="*/ 1357969 h 2343773"/>
              <a:gd name="connsiteX13" fmla="*/ 2623791 w 2782052"/>
              <a:gd name="connsiteY13" fmla="*/ 1096712 h 2343773"/>
              <a:gd name="connsiteX14" fmla="*/ 2764468 w 2782052"/>
              <a:gd name="connsiteY14" fmla="*/ 1126857 h 2343773"/>
              <a:gd name="connsiteX15" fmla="*/ 2764468 w 2782052"/>
              <a:gd name="connsiteY15" fmla="*/ 986180 h 2343773"/>
              <a:gd name="connsiteX16" fmla="*/ 2623791 w 2782052"/>
              <a:gd name="connsiteY16" fmla="*/ 765117 h 2343773"/>
              <a:gd name="connsiteX17" fmla="*/ 2312292 w 2782052"/>
              <a:gd name="connsiteY17" fmla="*/ 644536 h 2343773"/>
              <a:gd name="connsiteX18" fmla="*/ 2061083 w 2782052"/>
              <a:gd name="connsiteY18" fmla="*/ 604343 h 2343773"/>
              <a:gd name="connsiteX19" fmla="*/ 2151518 w 2782052"/>
              <a:gd name="connsiteY19" fmla="*/ 473714 h 2343773"/>
              <a:gd name="connsiteX20" fmla="*/ 1930455 w 2782052"/>
              <a:gd name="connsiteY20" fmla="*/ 232554 h 2343773"/>
              <a:gd name="connsiteX21" fmla="*/ 1769681 w 2782052"/>
              <a:gd name="connsiteY21" fmla="*/ 132070 h 2343773"/>
              <a:gd name="connsiteX22" fmla="*/ 1598859 w 2782052"/>
              <a:gd name="connsiteY22" fmla="*/ 1442 h 2343773"/>
              <a:gd name="connsiteX23" fmla="*/ 1468230 w 2782052"/>
              <a:gd name="connsiteY23" fmla="*/ 222506 h 2343773"/>
              <a:gd name="connsiteX24" fmla="*/ 1367747 w 2782052"/>
              <a:gd name="connsiteY24" fmla="*/ 433521 h 2343773"/>
              <a:gd name="connsiteX25" fmla="*/ 1196925 w 2782052"/>
              <a:gd name="connsiteY25" fmla="*/ 383279 h 2343773"/>
              <a:gd name="connsiteX26" fmla="*/ 1096441 w 2782052"/>
              <a:gd name="connsiteY26" fmla="*/ 654585 h 2343773"/>
              <a:gd name="connsiteX27" fmla="*/ 995958 w 2782052"/>
              <a:gd name="connsiteY27" fmla="*/ 694778 h 2343773"/>
              <a:gd name="connsiteX28" fmla="*/ 855281 w 2782052"/>
              <a:gd name="connsiteY28" fmla="*/ 755068 h 2343773"/>
              <a:gd name="connsiteX29" fmla="*/ 905523 w 2782052"/>
              <a:gd name="connsiteY29" fmla="*/ 966084 h 2343773"/>
              <a:gd name="connsiteX30" fmla="*/ 764846 w 2782052"/>
              <a:gd name="connsiteY30" fmla="*/ 1187147 h 2343773"/>
              <a:gd name="connsiteX31" fmla="*/ 453347 w 2782052"/>
              <a:gd name="connsiteY31" fmla="*/ 1378066 h 2343773"/>
              <a:gd name="connsiteX32" fmla="*/ 372960 w 2782052"/>
              <a:gd name="connsiteY32" fmla="*/ 1398163 h 2343773"/>
              <a:gd name="connsiteX33" fmla="*/ 232283 w 2782052"/>
              <a:gd name="connsiteY33" fmla="*/ 1488598 h 2343773"/>
              <a:gd name="connsiteX34" fmla="*/ 141848 w 2782052"/>
              <a:gd name="connsiteY34" fmla="*/ 1489252 h 2343773"/>
              <a:gd name="connsiteX35" fmla="*/ 1171 w 2782052"/>
              <a:gd name="connsiteY35" fmla="*/ 1589081 h 2343773"/>
              <a:gd name="connsiteX36" fmla="*/ 81558 w 2782052"/>
              <a:gd name="connsiteY36" fmla="*/ 1749855 h 2343773"/>
              <a:gd name="connsiteX37" fmla="*/ 202138 w 2782052"/>
              <a:gd name="connsiteY37" fmla="*/ 2001064 h 2343773"/>
              <a:gd name="connsiteX38" fmla="*/ 453347 w 2782052"/>
              <a:gd name="connsiteY38" fmla="*/ 2282418 h 2343773"/>
              <a:gd name="connsiteX39" fmla="*/ 423202 w 2782052"/>
              <a:gd name="connsiteY39" fmla="*/ 2232176 h 2343773"/>
              <a:gd name="connsiteX0" fmla="*/ 423202 w 2782052"/>
              <a:gd name="connsiteY0" fmla="*/ 2232176 h 2343773"/>
              <a:gd name="connsiteX1" fmla="*/ 594024 w 2782052"/>
              <a:gd name="connsiteY1" fmla="*/ 2151789 h 2343773"/>
              <a:gd name="connsiteX2" fmla="*/ 845233 w 2782052"/>
              <a:gd name="connsiteY2" fmla="*/ 2342708 h 2343773"/>
              <a:gd name="connsiteX3" fmla="*/ 1076345 w 2782052"/>
              <a:gd name="connsiteY3" fmla="*/ 2232176 h 2343773"/>
              <a:gd name="connsiteX4" fmla="*/ 1176828 w 2782052"/>
              <a:gd name="connsiteY4" fmla="*/ 2302514 h 2343773"/>
              <a:gd name="connsiteX5" fmla="*/ 1840020 w 2782052"/>
              <a:gd name="connsiteY5" fmla="*/ 2101547 h 2343773"/>
              <a:gd name="connsiteX6" fmla="*/ 2161567 w 2782052"/>
              <a:gd name="connsiteY6" fmla="*/ 2141741 h 2343773"/>
              <a:gd name="connsiteX7" fmla="*/ 2161567 w 2782052"/>
              <a:gd name="connsiteY7" fmla="*/ 2041257 h 2343773"/>
              <a:gd name="connsiteX8" fmla="*/ 2231905 w 2782052"/>
              <a:gd name="connsiteY8" fmla="*/ 1950822 h 2343773"/>
              <a:gd name="connsiteX9" fmla="*/ 2081180 w 2782052"/>
              <a:gd name="connsiteY9" fmla="*/ 1759903 h 2343773"/>
              <a:gd name="connsiteX10" fmla="*/ 2422824 w 2782052"/>
              <a:gd name="connsiteY10" fmla="*/ 1589081 h 2343773"/>
              <a:gd name="connsiteX11" fmla="*/ 2382630 w 2782052"/>
              <a:gd name="connsiteY11" fmla="*/ 1408211 h 2343773"/>
              <a:gd name="connsiteX12" fmla="*/ 2473066 w 2782052"/>
              <a:gd name="connsiteY12" fmla="*/ 1357969 h 2343773"/>
              <a:gd name="connsiteX13" fmla="*/ 2623791 w 2782052"/>
              <a:gd name="connsiteY13" fmla="*/ 1096712 h 2343773"/>
              <a:gd name="connsiteX14" fmla="*/ 2764468 w 2782052"/>
              <a:gd name="connsiteY14" fmla="*/ 1126857 h 2343773"/>
              <a:gd name="connsiteX15" fmla="*/ 2764468 w 2782052"/>
              <a:gd name="connsiteY15" fmla="*/ 986180 h 2343773"/>
              <a:gd name="connsiteX16" fmla="*/ 2623791 w 2782052"/>
              <a:gd name="connsiteY16" fmla="*/ 765117 h 2343773"/>
              <a:gd name="connsiteX17" fmla="*/ 2312292 w 2782052"/>
              <a:gd name="connsiteY17" fmla="*/ 644536 h 2343773"/>
              <a:gd name="connsiteX18" fmla="*/ 2061083 w 2782052"/>
              <a:gd name="connsiteY18" fmla="*/ 604343 h 2343773"/>
              <a:gd name="connsiteX19" fmla="*/ 2151518 w 2782052"/>
              <a:gd name="connsiteY19" fmla="*/ 473714 h 2343773"/>
              <a:gd name="connsiteX20" fmla="*/ 1930455 w 2782052"/>
              <a:gd name="connsiteY20" fmla="*/ 232554 h 2343773"/>
              <a:gd name="connsiteX21" fmla="*/ 1769681 w 2782052"/>
              <a:gd name="connsiteY21" fmla="*/ 132070 h 2343773"/>
              <a:gd name="connsiteX22" fmla="*/ 1598859 w 2782052"/>
              <a:gd name="connsiteY22" fmla="*/ 1442 h 2343773"/>
              <a:gd name="connsiteX23" fmla="*/ 1468230 w 2782052"/>
              <a:gd name="connsiteY23" fmla="*/ 222506 h 2343773"/>
              <a:gd name="connsiteX24" fmla="*/ 1367747 w 2782052"/>
              <a:gd name="connsiteY24" fmla="*/ 433521 h 2343773"/>
              <a:gd name="connsiteX25" fmla="*/ 1196925 w 2782052"/>
              <a:gd name="connsiteY25" fmla="*/ 383279 h 2343773"/>
              <a:gd name="connsiteX26" fmla="*/ 1096441 w 2782052"/>
              <a:gd name="connsiteY26" fmla="*/ 654585 h 2343773"/>
              <a:gd name="connsiteX27" fmla="*/ 995958 w 2782052"/>
              <a:gd name="connsiteY27" fmla="*/ 694778 h 2343773"/>
              <a:gd name="connsiteX28" fmla="*/ 855281 w 2782052"/>
              <a:gd name="connsiteY28" fmla="*/ 755068 h 2343773"/>
              <a:gd name="connsiteX29" fmla="*/ 905523 w 2782052"/>
              <a:gd name="connsiteY29" fmla="*/ 966084 h 2343773"/>
              <a:gd name="connsiteX30" fmla="*/ 764846 w 2782052"/>
              <a:gd name="connsiteY30" fmla="*/ 1187147 h 2343773"/>
              <a:gd name="connsiteX31" fmla="*/ 453347 w 2782052"/>
              <a:gd name="connsiteY31" fmla="*/ 1378066 h 2343773"/>
              <a:gd name="connsiteX32" fmla="*/ 372960 w 2782052"/>
              <a:gd name="connsiteY32" fmla="*/ 1398163 h 2343773"/>
              <a:gd name="connsiteX33" fmla="*/ 228780 w 2782052"/>
              <a:gd name="connsiteY33" fmla="*/ 1450060 h 2343773"/>
              <a:gd name="connsiteX34" fmla="*/ 141848 w 2782052"/>
              <a:gd name="connsiteY34" fmla="*/ 1489252 h 2343773"/>
              <a:gd name="connsiteX35" fmla="*/ 1171 w 2782052"/>
              <a:gd name="connsiteY35" fmla="*/ 1589081 h 2343773"/>
              <a:gd name="connsiteX36" fmla="*/ 81558 w 2782052"/>
              <a:gd name="connsiteY36" fmla="*/ 1749855 h 2343773"/>
              <a:gd name="connsiteX37" fmla="*/ 202138 w 2782052"/>
              <a:gd name="connsiteY37" fmla="*/ 2001064 h 2343773"/>
              <a:gd name="connsiteX38" fmla="*/ 453347 w 2782052"/>
              <a:gd name="connsiteY38" fmla="*/ 2282418 h 2343773"/>
              <a:gd name="connsiteX39" fmla="*/ 423202 w 2782052"/>
              <a:gd name="connsiteY39" fmla="*/ 2232176 h 2343773"/>
              <a:gd name="connsiteX0" fmla="*/ 423202 w 2782052"/>
              <a:gd name="connsiteY0" fmla="*/ 2232176 h 2343773"/>
              <a:gd name="connsiteX1" fmla="*/ 594024 w 2782052"/>
              <a:gd name="connsiteY1" fmla="*/ 2151789 h 2343773"/>
              <a:gd name="connsiteX2" fmla="*/ 845233 w 2782052"/>
              <a:gd name="connsiteY2" fmla="*/ 2342708 h 2343773"/>
              <a:gd name="connsiteX3" fmla="*/ 1076345 w 2782052"/>
              <a:gd name="connsiteY3" fmla="*/ 2232176 h 2343773"/>
              <a:gd name="connsiteX4" fmla="*/ 1176828 w 2782052"/>
              <a:gd name="connsiteY4" fmla="*/ 2302514 h 2343773"/>
              <a:gd name="connsiteX5" fmla="*/ 1840020 w 2782052"/>
              <a:gd name="connsiteY5" fmla="*/ 2101547 h 2343773"/>
              <a:gd name="connsiteX6" fmla="*/ 2161567 w 2782052"/>
              <a:gd name="connsiteY6" fmla="*/ 2141741 h 2343773"/>
              <a:gd name="connsiteX7" fmla="*/ 2161567 w 2782052"/>
              <a:gd name="connsiteY7" fmla="*/ 2041257 h 2343773"/>
              <a:gd name="connsiteX8" fmla="*/ 2231905 w 2782052"/>
              <a:gd name="connsiteY8" fmla="*/ 1950822 h 2343773"/>
              <a:gd name="connsiteX9" fmla="*/ 2081180 w 2782052"/>
              <a:gd name="connsiteY9" fmla="*/ 1759903 h 2343773"/>
              <a:gd name="connsiteX10" fmla="*/ 2422824 w 2782052"/>
              <a:gd name="connsiteY10" fmla="*/ 1589081 h 2343773"/>
              <a:gd name="connsiteX11" fmla="*/ 2382630 w 2782052"/>
              <a:gd name="connsiteY11" fmla="*/ 1408211 h 2343773"/>
              <a:gd name="connsiteX12" fmla="*/ 2473066 w 2782052"/>
              <a:gd name="connsiteY12" fmla="*/ 1357969 h 2343773"/>
              <a:gd name="connsiteX13" fmla="*/ 2623791 w 2782052"/>
              <a:gd name="connsiteY13" fmla="*/ 1096712 h 2343773"/>
              <a:gd name="connsiteX14" fmla="*/ 2764468 w 2782052"/>
              <a:gd name="connsiteY14" fmla="*/ 1126857 h 2343773"/>
              <a:gd name="connsiteX15" fmla="*/ 2764468 w 2782052"/>
              <a:gd name="connsiteY15" fmla="*/ 986180 h 2343773"/>
              <a:gd name="connsiteX16" fmla="*/ 2623791 w 2782052"/>
              <a:gd name="connsiteY16" fmla="*/ 765117 h 2343773"/>
              <a:gd name="connsiteX17" fmla="*/ 2312292 w 2782052"/>
              <a:gd name="connsiteY17" fmla="*/ 644536 h 2343773"/>
              <a:gd name="connsiteX18" fmla="*/ 2061083 w 2782052"/>
              <a:gd name="connsiteY18" fmla="*/ 604343 h 2343773"/>
              <a:gd name="connsiteX19" fmla="*/ 2151518 w 2782052"/>
              <a:gd name="connsiteY19" fmla="*/ 473714 h 2343773"/>
              <a:gd name="connsiteX20" fmla="*/ 1930455 w 2782052"/>
              <a:gd name="connsiteY20" fmla="*/ 232554 h 2343773"/>
              <a:gd name="connsiteX21" fmla="*/ 1769681 w 2782052"/>
              <a:gd name="connsiteY21" fmla="*/ 132070 h 2343773"/>
              <a:gd name="connsiteX22" fmla="*/ 1598859 w 2782052"/>
              <a:gd name="connsiteY22" fmla="*/ 1442 h 2343773"/>
              <a:gd name="connsiteX23" fmla="*/ 1468230 w 2782052"/>
              <a:gd name="connsiteY23" fmla="*/ 222506 h 2343773"/>
              <a:gd name="connsiteX24" fmla="*/ 1367747 w 2782052"/>
              <a:gd name="connsiteY24" fmla="*/ 433521 h 2343773"/>
              <a:gd name="connsiteX25" fmla="*/ 1196925 w 2782052"/>
              <a:gd name="connsiteY25" fmla="*/ 383279 h 2343773"/>
              <a:gd name="connsiteX26" fmla="*/ 1096441 w 2782052"/>
              <a:gd name="connsiteY26" fmla="*/ 654585 h 2343773"/>
              <a:gd name="connsiteX27" fmla="*/ 995958 w 2782052"/>
              <a:gd name="connsiteY27" fmla="*/ 694778 h 2343773"/>
              <a:gd name="connsiteX28" fmla="*/ 855281 w 2782052"/>
              <a:gd name="connsiteY28" fmla="*/ 755068 h 2343773"/>
              <a:gd name="connsiteX29" fmla="*/ 905523 w 2782052"/>
              <a:gd name="connsiteY29" fmla="*/ 966084 h 2343773"/>
              <a:gd name="connsiteX30" fmla="*/ 764846 w 2782052"/>
              <a:gd name="connsiteY30" fmla="*/ 1187147 h 2343773"/>
              <a:gd name="connsiteX31" fmla="*/ 453347 w 2782052"/>
              <a:gd name="connsiteY31" fmla="*/ 1378066 h 2343773"/>
              <a:gd name="connsiteX32" fmla="*/ 341429 w 2782052"/>
              <a:gd name="connsiteY32" fmla="*/ 1492756 h 2343773"/>
              <a:gd name="connsiteX33" fmla="*/ 228780 w 2782052"/>
              <a:gd name="connsiteY33" fmla="*/ 1450060 h 2343773"/>
              <a:gd name="connsiteX34" fmla="*/ 141848 w 2782052"/>
              <a:gd name="connsiteY34" fmla="*/ 1489252 h 2343773"/>
              <a:gd name="connsiteX35" fmla="*/ 1171 w 2782052"/>
              <a:gd name="connsiteY35" fmla="*/ 1589081 h 2343773"/>
              <a:gd name="connsiteX36" fmla="*/ 81558 w 2782052"/>
              <a:gd name="connsiteY36" fmla="*/ 1749855 h 2343773"/>
              <a:gd name="connsiteX37" fmla="*/ 202138 w 2782052"/>
              <a:gd name="connsiteY37" fmla="*/ 2001064 h 2343773"/>
              <a:gd name="connsiteX38" fmla="*/ 453347 w 2782052"/>
              <a:gd name="connsiteY38" fmla="*/ 2282418 h 2343773"/>
              <a:gd name="connsiteX39" fmla="*/ 423202 w 2782052"/>
              <a:gd name="connsiteY39" fmla="*/ 2232176 h 2343773"/>
              <a:gd name="connsiteX0" fmla="*/ 423202 w 2782052"/>
              <a:gd name="connsiteY0" fmla="*/ 2232176 h 2343773"/>
              <a:gd name="connsiteX1" fmla="*/ 594024 w 2782052"/>
              <a:gd name="connsiteY1" fmla="*/ 2151789 h 2343773"/>
              <a:gd name="connsiteX2" fmla="*/ 845233 w 2782052"/>
              <a:gd name="connsiteY2" fmla="*/ 2342708 h 2343773"/>
              <a:gd name="connsiteX3" fmla="*/ 1076345 w 2782052"/>
              <a:gd name="connsiteY3" fmla="*/ 2232176 h 2343773"/>
              <a:gd name="connsiteX4" fmla="*/ 1176828 w 2782052"/>
              <a:gd name="connsiteY4" fmla="*/ 2302514 h 2343773"/>
              <a:gd name="connsiteX5" fmla="*/ 1840020 w 2782052"/>
              <a:gd name="connsiteY5" fmla="*/ 2101547 h 2343773"/>
              <a:gd name="connsiteX6" fmla="*/ 2161567 w 2782052"/>
              <a:gd name="connsiteY6" fmla="*/ 2141741 h 2343773"/>
              <a:gd name="connsiteX7" fmla="*/ 2161567 w 2782052"/>
              <a:gd name="connsiteY7" fmla="*/ 2041257 h 2343773"/>
              <a:gd name="connsiteX8" fmla="*/ 2231905 w 2782052"/>
              <a:gd name="connsiteY8" fmla="*/ 1950822 h 2343773"/>
              <a:gd name="connsiteX9" fmla="*/ 2081180 w 2782052"/>
              <a:gd name="connsiteY9" fmla="*/ 1759903 h 2343773"/>
              <a:gd name="connsiteX10" fmla="*/ 2422824 w 2782052"/>
              <a:gd name="connsiteY10" fmla="*/ 1589081 h 2343773"/>
              <a:gd name="connsiteX11" fmla="*/ 2382630 w 2782052"/>
              <a:gd name="connsiteY11" fmla="*/ 1408211 h 2343773"/>
              <a:gd name="connsiteX12" fmla="*/ 2473066 w 2782052"/>
              <a:gd name="connsiteY12" fmla="*/ 1357969 h 2343773"/>
              <a:gd name="connsiteX13" fmla="*/ 2623791 w 2782052"/>
              <a:gd name="connsiteY13" fmla="*/ 1096712 h 2343773"/>
              <a:gd name="connsiteX14" fmla="*/ 2764468 w 2782052"/>
              <a:gd name="connsiteY14" fmla="*/ 1126857 h 2343773"/>
              <a:gd name="connsiteX15" fmla="*/ 2764468 w 2782052"/>
              <a:gd name="connsiteY15" fmla="*/ 986180 h 2343773"/>
              <a:gd name="connsiteX16" fmla="*/ 2623791 w 2782052"/>
              <a:gd name="connsiteY16" fmla="*/ 765117 h 2343773"/>
              <a:gd name="connsiteX17" fmla="*/ 2312292 w 2782052"/>
              <a:gd name="connsiteY17" fmla="*/ 644536 h 2343773"/>
              <a:gd name="connsiteX18" fmla="*/ 2061083 w 2782052"/>
              <a:gd name="connsiteY18" fmla="*/ 604343 h 2343773"/>
              <a:gd name="connsiteX19" fmla="*/ 2151518 w 2782052"/>
              <a:gd name="connsiteY19" fmla="*/ 473714 h 2343773"/>
              <a:gd name="connsiteX20" fmla="*/ 1930455 w 2782052"/>
              <a:gd name="connsiteY20" fmla="*/ 232554 h 2343773"/>
              <a:gd name="connsiteX21" fmla="*/ 1769681 w 2782052"/>
              <a:gd name="connsiteY21" fmla="*/ 132070 h 2343773"/>
              <a:gd name="connsiteX22" fmla="*/ 1598859 w 2782052"/>
              <a:gd name="connsiteY22" fmla="*/ 1442 h 2343773"/>
              <a:gd name="connsiteX23" fmla="*/ 1468230 w 2782052"/>
              <a:gd name="connsiteY23" fmla="*/ 222506 h 2343773"/>
              <a:gd name="connsiteX24" fmla="*/ 1367747 w 2782052"/>
              <a:gd name="connsiteY24" fmla="*/ 433521 h 2343773"/>
              <a:gd name="connsiteX25" fmla="*/ 1196925 w 2782052"/>
              <a:gd name="connsiteY25" fmla="*/ 383279 h 2343773"/>
              <a:gd name="connsiteX26" fmla="*/ 1096441 w 2782052"/>
              <a:gd name="connsiteY26" fmla="*/ 654585 h 2343773"/>
              <a:gd name="connsiteX27" fmla="*/ 995958 w 2782052"/>
              <a:gd name="connsiteY27" fmla="*/ 694778 h 2343773"/>
              <a:gd name="connsiteX28" fmla="*/ 855281 w 2782052"/>
              <a:gd name="connsiteY28" fmla="*/ 755068 h 2343773"/>
              <a:gd name="connsiteX29" fmla="*/ 905523 w 2782052"/>
              <a:gd name="connsiteY29" fmla="*/ 966084 h 2343773"/>
              <a:gd name="connsiteX30" fmla="*/ 834915 w 2782052"/>
              <a:gd name="connsiteY30" fmla="*/ 1187147 h 2343773"/>
              <a:gd name="connsiteX31" fmla="*/ 453347 w 2782052"/>
              <a:gd name="connsiteY31" fmla="*/ 1378066 h 2343773"/>
              <a:gd name="connsiteX32" fmla="*/ 341429 w 2782052"/>
              <a:gd name="connsiteY32" fmla="*/ 1492756 h 2343773"/>
              <a:gd name="connsiteX33" fmla="*/ 228780 w 2782052"/>
              <a:gd name="connsiteY33" fmla="*/ 1450060 h 2343773"/>
              <a:gd name="connsiteX34" fmla="*/ 141848 w 2782052"/>
              <a:gd name="connsiteY34" fmla="*/ 1489252 h 2343773"/>
              <a:gd name="connsiteX35" fmla="*/ 1171 w 2782052"/>
              <a:gd name="connsiteY35" fmla="*/ 1589081 h 2343773"/>
              <a:gd name="connsiteX36" fmla="*/ 81558 w 2782052"/>
              <a:gd name="connsiteY36" fmla="*/ 1749855 h 2343773"/>
              <a:gd name="connsiteX37" fmla="*/ 202138 w 2782052"/>
              <a:gd name="connsiteY37" fmla="*/ 2001064 h 2343773"/>
              <a:gd name="connsiteX38" fmla="*/ 453347 w 2782052"/>
              <a:gd name="connsiteY38" fmla="*/ 2282418 h 2343773"/>
              <a:gd name="connsiteX39" fmla="*/ 423202 w 2782052"/>
              <a:gd name="connsiteY39" fmla="*/ 2232176 h 2343773"/>
              <a:gd name="connsiteX0" fmla="*/ 423202 w 2782052"/>
              <a:gd name="connsiteY0" fmla="*/ 2232176 h 2343773"/>
              <a:gd name="connsiteX1" fmla="*/ 594024 w 2782052"/>
              <a:gd name="connsiteY1" fmla="*/ 2151789 h 2343773"/>
              <a:gd name="connsiteX2" fmla="*/ 845233 w 2782052"/>
              <a:gd name="connsiteY2" fmla="*/ 2342708 h 2343773"/>
              <a:gd name="connsiteX3" fmla="*/ 1076345 w 2782052"/>
              <a:gd name="connsiteY3" fmla="*/ 2232176 h 2343773"/>
              <a:gd name="connsiteX4" fmla="*/ 1176828 w 2782052"/>
              <a:gd name="connsiteY4" fmla="*/ 2302514 h 2343773"/>
              <a:gd name="connsiteX5" fmla="*/ 1840020 w 2782052"/>
              <a:gd name="connsiteY5" fmla="*/ 2101547 h 2343773"/>
              <a:gd name="connsiteX6" fmla="*/ 2161567 w 2782052"/>
              <a:gd name="connsiteY6" fmla="*/ 2141741 h 2343773"/>
              <a:gd name="connsiteX7" fmla="*/ 2161567 w 2782052"/>
              <a:gd name="connsiteY7" fmla="*/ 2041257 h 2343773"/>
              <a:gd name="connsiteX8" fmla="*/ 2231905 w 2782052"/>
              <a:gd name="connsiteY8" fmla="*/ 1950822 h 2343773"/>
              <a:gd name="connsiteX9" fmla="*/ 2081180 w 2782052"/>
              <a:gd name="connsiteY9" fmla="*/ 1759903 h 2343773"/>
              <a:gd name="connsiteX10" fmla="*/ 2422824 w 2782052"/>
              <a:gd name="connsiteY10" fmla="*/ 1589081 h 2343773"/>
              <a:gd name="connsiteX11" fmla="*/ 2382630 w 2782052"/>
              <a:gd name="connsiteY11" fmla="*/ 1408211 h 2343773"/>
              <a:gd name="connsiteX12" fmla="*/ 2473066 w 2782052"/>
              <a:gd name="connsiteY12" fmla="*/ 1357969 h 2343773"/>
              <a:gd name="connsiteX13" fmla="*/ 2623791 w 2782052"/>
              <a:gd name="connsiteY13" fmla="*/ 1096712 h 2343773"/>
              <a:gd name="connsiteX14" fmla="*/ 2764468 w 2782052"/>
              <a:gd name="connsiteY14" fmla="*/ 1126857 h 2343773"/>
              <a:gd name="connsiteX15" fmla="*/ 2764468 w 2782052"/>
              <a:gd name="connsiteY15" fmla="*/ 986180 h 2343773"/>
              <a:gd name="connsiteX16" fmla="*/ 2623791 w 2782052"/>
              <a:gd name="connsiteY16" fmla="*/ 765117 h 2343773"/>
              <a:gd name="connsiteX17" fmla="*/ 2312292 w 2782052"/>
              <a:gd name="connsiteY17" fmla="*/ 644536 h 2343773"/>
              <a:gd name="connsiteX18" fmla="*/ 2061083 w 2782052"/>
              <a:gd name="connsiteY18" fmla="*/ 604343 h 2343773"/>
              <a:gd name="connsiteX19" fmla="*/ 2151518 w 2782052"/>
              <a:gd name="connsiteY19" fmla="*/ 473714 h 2343773"/>
              <a:gd name="connsiteX20" fmla="*/ 1930455 w 2782052"/>
              <a:gd name="connsiteY20" fmla="*/ 232554 h 2343773"/>
              <a:gd name="connsiteX21" fmla="*/ 1769681 w 2782052"/>
              <a:gd name="connsiteY21" fmla="*/ 132070 h 2343773"/>
              <a:gd name="connsiteX22" fmla="*/ 1598859 w 2782052"/>
              <a:gd name="connsiteY22" fmla="*/ 1442 h 2343773"/>
              <a:gd name="connsiteX23" fmla="*/ 1468230 w 2782052"/>
              <a:gd name="connsiteY23" fmla="*/ 222506 h 2343773"/>
              <a:gd name="connsiteX24" fmla="*/ 1367747 w 2782052"/>
              <a:gd name="connsiteY24" fmla="*/ 433521 h 2343773"/>
              <a:gd name="connsiteX25" fmla="*/ 1196925 w 2782052"/>
              <a:gd name="connsiteY25" fmla="*/ 383279 h 2343773"/>
              <a:gd name="connsiteX26" fmla="*/ 1096441 w 2782052"/>
              <a:gd name="connsiteY26" fmla="*/ 654585 h 2343773"/>
              <a:gd name="connsiteX27" fmla="*/ 995958 w 2782052"/>
              <a:gd name="connsiteY27" fmla="*/ 694778 h 2343773"/>
              <a:gd name="connsiteX28" fmla="*/ 855281 w 2782052"/>
              <a:gd name="connsiteY28" fmla="*/ 755068 h 2343773"/>
              <a:gd name="connsiteX29" fmla="*/ 828447 w 2782052"/>
              <a:gd name="connsiteY29" fmla="*/ 1120235 h 2343773"/>
              <a:gd name="connsiteX30" fmla="*/ 834915 w 2782052"/>
              <a:gd name="connsiteY30" fmla="*/ 1187147 h 2343773"/>
              <a:gd name="connsiteX31" fmla="*/ 453347 w 2782052"/>
              <a:gd name="connsiteY31" fmla="*/ 1378066 h 2343773"/>
              <a:gd name="connsiteX32" fmla="*/ 341429 w 2782052"/>
              <a:gd name="connsiteY32" fmla="*/ 1492756 h 2343773"/>
              <a:gd name="connsiteX33" fmla="*/ 228780 w 2782052"/>
              <a:gd name="connsiteY33" fmla="*/ 1450060 h 2343773"/>
              <a:gd name="connsiteX34" fmla="*/ 141848 w 2782052"/>
              <a:gd name="connsiteY34" fmla="*/ 1489252 h 2343773"/>
              <a:gd name="connsiteX35" fmla="*/ 1171 w 2782052"/>
              <a:gd name="connsiteY35" fmla="*/ 1589081 h 2343773"/>
              <a:gd name="connsiteX36" fmla="*/ 81558 w 2782052"/>
              <a:gd name="connsiteY36" fmla="*/ 1749855 h 2343773"/>
              <a:gd name="connsiteX37" fmla="*/ 202138 w 2782052"/>
              <a:gd name="connsiteY37" fmla="*/ 2001064 h 2343773"/>
              <a:gd name="connsiteX38" fmla="*/ 453347 w 2782052"/>
              <a:gd name="connsiteY38" fmla="*/ 2282418 h 2343773"/>
              <a:gd name="connsiteX39" fmla="*/ 423202 w 2782052"/>
              <a:gd name="connsiteY39" fmla="*/ 2232176 h 2343773"/>
              <a:gd name="connsiteX0" fmla="*/ 423202 w 2782052"/>
              <a:gd name="connsiteY0" fmla="*/ 2232176 h 2343773"/>
              <a:gd name="connsiteX1" fmla="*/ 594024 w 2782052"/>
              <a:gd name="connsiteY1" fmla="*/ 2151789 h 2343773"/>
              <a:gd name="connsiteX2" fmla="*/ 845233 w 2782052"/>
              <a:gd name="connsiteY2" fmla="*/ 2342708 h 2343773"/>
              <a:gd name="connsiteX3" fmla="*/ 1076345 w 2782052"/>
              <a:gd name="connsiteY3" fmla="*/ 2232176 h 2343773"/>
              <a:gd name="connsiteX4" fmla="*/ 1176828 w 2782052"/>
              <a:gd name="connsiteY4" fmla="*/ 2302514 h 2343773"/>
              <a:gd name="connsiteX5" fmla="*/ 1840020 w 2782052"/>
              <a:gd name="connsiteY5" fmla="*/ 2101547 h 2343773"/>
              <a:gd name="connsiteX6" fmla="*/ 2161567 w 2782052"/>
              <a:gd name="connsiteY6" fmla="*/ 2141741 h 2343773"/>
              <a:gd name="connsiteX7" fmla="*/ 2161567 w 2782052"/>
              <a:gd name="connsiteY7" fmla="*/ 2041257 h 2343773"/>
              <a:gd name="connsiteX8" fmla="*/ 2231905 w 2782052"/>
              <a:gd name="connsiteY8" fmla="*/ 1950822 h 2343773"/>
              <a:gd name="connsiteX9" fmla="*/ 2081180 w 2782052"/>
              <a:gd name="connsiteY9" fmla="*/ 1759903 h 2343773"/>
              <a:gd name="connsiteX10" fmla="*/ 2422824 w 2782052"/>
              <a:gd name="connsiteY10" fmla="*/ 1589081 h 2343773"/>
              <a:gd name="connsiteX11" fmla="*/ 2382630 w 2782052"/>
              <a:gd name="connsiteY11" fmla="*/ 1408211 h 2343773"/>
              <a:gd name="connsiteX12" fmla="*/ 2473066 w 2782052"/>
              <a:gd name="connsiteY12" fmla="*/ 1357969 h 2343773"/>
              <a:gd name="connsiteX13" fmla="*/ 2623791 w 2782052"/>
              <a:gd name="connsiteY13" fmla="*/ 1096712 h 2343773"/>
              <a:gd name="connsiteX14" fmla="*/ 2764468 w 2782052"/>
              <a:gd name="connsiteY14" fmla="*/ 1126857 h 2343773"/>
              <a:gd name="connsiteX15" fmla="*/ 2764468 w 2782052"/>
              <a:gd name="connsiteY15" fmla="*/ 986180 h 2343773"/>
              <a:gd name="connsiteX16" fmla="*/ 2623791 w 2782052"/>
              <a:gd name="connsiteY16" fmla="*/ 765117 h 2343773"/>
              <a:gd name="connsiteX17" fmla="*/ 2312292 w 2782052"/>
              <a:gd name="connsiteY17" fmla="*/ 644536 h 2343773"/>
              <a:gd name="connsiteX18" fmla="*/ 2061083 w 2782052"/>
              <a:gd name="connsiteY18" fmla="*/ 604343 h 2343773"/>
              <a:gd name="connsiteX19" fmla="*/ 2151518 w 2782052"/>
              <a:gd name="connsiteY19" fmla="*/ 473714 h 2343773"/>
              <a:gd name="connsiteX20" fmla="*/ 1930455 w 2782052"/>
              <a:gd name="connsiteY20" fmla="*/ 232554 h 2343773"/>
              <a:gd name="connsiteX21" fmla="*/ 1769681 w 2782052"/>
              <a:gd name="connsiteY21" fmla="*/ 132070 h 2343773"/>
              <a:gd name="connsiteX22" fmla="*/ 1598859 w 2782052"/>
              <a:gd name="connsiteY22" fmla="*/ 1442 h 2343773"/>
              <a:gd name="connsiteX23" fmla="*/ 1468230 w 2782052"/>
              <a:gd name="connsiteY23" fmla="*/ 222506 h 2343773"/>
              <a:gd name="connsiteX24" fmla="*/ 1367747 w 2782052"/>
              <a:gd name="connsiteY24" fmla="*/ 433521 h 2343773"/>
              <a:gd name="connsiteX25" fmla="*/ 1196925 w 2782052"/>
              <a:gd name="connsiteY25" fmla="*/ 383279 h 2343773"/>
              <a:gd name="connsiteX26" fmla="*/ 1096441 w 2782052"/>
              <a:gd name="connsiteY26" fmla="*/ 654585 h 2343773"/>
              <a:gd name="connsiteX27" fmla="*/ 995958 w 2782052"/>
              <a:gd name="connsiteY27" fmla="*/ 694778 h 2343773"/>
              <a:gd name="connsiteX28" fmla="*/ 855281 w 2782052"/>
              <a:gd name="connsiteY28" fmla="*/ 755068 h 2343773"/>
              <a:gd name="connsiteX29" fmla="*/ 892173 w 2782052"/>
              <a:gd name="connsiteY29" fmla="*/ 967224 h 2343773"/>
              <a:gd name="connsiteX30" fmla="*/ 828447 w 2782052"/>
              <a:gd name="connsiteY30" fmla="*/ 1120235 h 2343773"/>
              <a:gd name="connsiteX31" fmla="*/ 834915 w 2782052"/>
              <a:gd name="connsiteY31" fmla="*/ 1187147 h 2343773"/>
              <a:gd name="connsiteX32" fmla="*/ 453347 w 2782052"/>
              <a:gd name="connsiteY32" fmla="*/ 1378066 h 2343773"/>
              <a:gd name="connsiteX33" fmla="*/ 341429 w 2782052"/>
              <a:gd name="connsiteY33" fmla="*/ 1492756 h 2343773"/>
              <a:gd name="connsiteX34" fmla="*/ 228780 w 2782052"/>
              <a:gd name="connsiteY34" fmla="*/ 1450060 h 2343773"/>
              <a:gd name="connsiteX35" fmla="*/ 141848 w 2782052"/>
              <a:gd name="connsiteY35" fmla="*/ 1489252 h 2343773"/>
              <a:gd name="connsiteX36" fmla="*/ 1171 w 2782052"/>
              <a:gd name="connsiteY36" fmla="*/ 1589081 h 2343773"/>
              <a:gd name="connsiteX37" fmla="*/ 81558 w 2782052"/>
              <a:gd name="connsiteY37" fmla="*/ 1749855 h 2343773"/>
              <a:gd name="connsiteX38" fmla="*/ 202138 w 2782052"/>
              <a:gd name="connsiteY38" fmla="*/ 2001064 h 2343773"/>
              <a:gd name="connsiteX39" fmla="*/ 453347 w 2782052"/>
              <a:gd name="connsiteY39" fmla="*/ 2282418 h 2343773"/>
              <a:gd name="connsiteX40" fmla="*/ 423202 w 2782052"/>
              <a:gd name="connsiteY40" fmla="*/ 2232176 h 2343773"/>
              <a:gd name="connsiteX0" fmla="*/ 423202 w 2782052"/>
              <a:gd name="connsiteY0" fmla="*/ 2232176 h 2343773"/>
              <a:gd name="connsiteX1" fmla="*/ 594024 w 2782052"/>
              <a:gd name="connsiteY1" fmla="*/ 2151789 h 2343773"/>
              <a:gd name="connsiteX2" fmla="*/ 845233 w 2782052"/>
              <a:gd name="connsiteY2" fmla="*/ 2342708 h 2343773"/>
              <a:gd name="connsiteX3" fmla="*/ 1076345 w 2782052"/>
              <a:gd name="connsiteY3" fmla="*/ 2232176 h 2343773"/>
              <a:gd name="connsiteX4" fmla="*/ 1176828 w 2782052"/>
              <a:gd name="connsiteY4" fmla="*/ 2302514 h 2343773"/>
              <a:gd name="connsiteX5" fmla="*/ 1840020 w 2782052"/>
              <a:gd name="connsiteY5" fmla="*/ 2101547 h 2343773"/>
              <a:gd name="connsiteX6" fmla="*/ 2161567 w 2782052"/>
              <a:gd name="connsiteY6" fmla="*/ 2141741 h 2343773"/>
              <a:gd name="connsiteX7" fmla="*/ 2161567 w 2782052"/>
              <a:gd name="connsiteY7" fmla="*/ 2041257 h 2343773"/>
              <a:gd name="connsiteX8" fmla="*/ 2231905 w 2782052"/>
              <a:gd name="connsiteY8" fmla="*/ 1950822 h 2343773"/>
              <a:gd name="connsiteX9" fmla="*/ 2081180 w 2782052"/>
              <a:gd name="connsiteY9" fmla="*/ 1759903 h 2343773"/>
              <a:gd name="connsiteX10" fmla="*/ 2422824 w 2782052"/>
              <a:gd name="connsiteY10" fmla="*/ 1589081 h 2343773"/>
              <a:gd name="connsiteX11" fmla="*/ 2382630 w 2782052"/>
              <a:gd name="connsiteY11" fmla="*/ 1408211 h 2343773"/>
              <a:gd name="connsiteX12" fmla="*/ 2473066 w 2782052"/>
              <a:gd name="connsiteY12" fmla="*/ 1357969 h 2343773"/>
              <a:gd name="connsiteX13" fmla="*/ 2623791 w 2782052"/>
              <a:gd name="connsiteY13" fmla="*/ 1096712 h 2343773"/>
              <a:gd name="connsiteX14" fmla="*/ 2764468 w 2782052"/>
              <a:gd name="connsiteY14" fmla="*/ 1126857 h 2343773"/>
              <a:gd name="connsiteX15" fmla="*/ 2764468 w 2782052"/>
              <a:gd name="connsiteY15" fmla="*/ 986180 h 2343773"/>
              <a:gd name="connsiteX16" fmla="*/ 2623791 w 2782052"/>
              <a:gd name="connsiteY16" fmla="*/ 765117 h 2343773"/>
              <a:gd name="connsiteX17" fmla="*/ 2312292 w 2782052"/>
              <a:gd name="connsiteY17" fmla="*/ 644536 h 2343773"/>
              <a:gd name="connsiteX18" fmla="*/ 2061083 w 2782052"/>
              <a:gd name="connsiteY18" fmla="*/ 604343 h 2343773"/>
              <a:gd name="connsiteX19" fmla="*/ 2151518 w 2782052"/>
              <a:gd name="connsiteY19" fmla="*/ 473714 h 2343773"/>
              <a:gd name="connsiteX20" fmla="*/ 1930455 w 2782052"/>
              <a:gd name="connsiteY20" fmla="*/ 232554 h 2343773"/>
              <a:gd name="connsiteX21" fmla="*/ 1769681 w 2782052"/>
              <a:gd name="connsiteY21" fmla="*/ 132070 h 2343773"/>
              <a:gd name="connsiteX22" fmla="*/ 1598859 w 2782052"/>
              <a:gd name="connsiteY22" fmla="*/ 1442 h 2343773"/>
              <a:gd name="connsiteX23" fmla="*/ 1468230 w 2782052"/>
              <a:gd name="connsiteY23" fmla="*/ 222506 h 2343773"/>
              <a:gd name="connsiteX24" fmla="*/ 1367747 w 2782052"/>
              <a:gd name="connsiteY24" fmla="*/ 433521 h 2343773"/>
              <a:gd name="connsiteX25" fmla="*/ 1196925 w 2782052"/>
              <a:gd name="connsiteY25" fmla="*/ 383279 h 2343773"/>
              <a:gd name="connsiteX26" fmla="*/ 1096441 w 2782052"/>
              <a:gd name="connsiteY26" fmla="*/ 654585 h 2343773"/>
              <a:gd name="connsiteX27" fmla="*/ 995958 w 2782052"/>
              <a:gd name="connsiteY27" fmla="*/ 694778 h 2343773"/>
              <a:gd name="connsiteX28" fmla="*/ 820246 w 2782052"/>
              <a:gd name="connsiteY28" fmla="*/ 688503 h 2343773"/>
              <a:gd name="connsiteX29" fmla="*/ 892173 w 2782052"/>
              <a:gd name="connsiteY29" fmla="*/ 967224 h 2343773"/>
              <a:gd name="connsiteX30" fmla="*/ 828447 w 2782052"/>
              <a:gd name="connsiteY30" fmla="*/ 1120235 h 2343773"/>
              <a:gd name="connsiteX31" fmla="*/ 834915 w 2782052"/>
              <a:gd name="connsiteY31" fmla="*/ 1187147 h 2343773"/>
              <a:gd name="connsiteX32" fmla="*/ 453347 w 2782052"/>
              <a:gd name="connsiteY32" fmla="*/ 1378066 h 2343773"/>
              <a:gd name="connsiteX33" fmla="*/ 341429 w 2782052"/>
              <a:gd name="connsiteY33" fmla="*/ 1492756 h 2343773"/>
              <a:gd name="connsiteX34" fmla="*/ 228780 w 2782052"/>
              <a:gd name="connsiteY34" fmla="*/ 1450060 h 2343773"/>
              <a:gd name="connsiteX35" fmla="*/ 141848 w 2782052"/>
              <a:gd name="connsiteY35" fmla="*/ 1489252 h 2343773"/>
              <a:gd name="connsiteX36" fmla="*/ 1171 w 2782052"/>
              <a:gd name="connsiteY36" fmla="*/ 1589081 h 2343773"/>
              <a:gd name="connsiteX37" fmla="*/ 81558 w 2782052"/>
              <a:gd name="connsiteY37" fmla="*/ 1749855 h 2343773"/>
              <a:gd name="connsiteX38" fmla="*/ 202138 w 2782052"/>
              <a:gd name="connsiteY38" fmla="*/ 2001064 h 2343773"/>
              <a:gd name="connsiteX39" fmla="*/ 453347 w 2782052"/>
              <a:gd name="connsiteY39" fmla="*/ 2282418 h 2343773"/>
              <a:gd name="connsiteX40" fmla="*/ 423202 w 2782052"/>
              <a:gd name="connsiteY40" fmla="*/ 2232176 h 2343773"/>
              <a:gd name="connsiteX0" fmla="*/ 423202 w 2782052"/>
              <a:gd name="connsiteY0" fmla="*/ 2232176 h 2343773"/>
              <a:gd name="connsiteX1" fmla="*/ 594024 w 2782052"/>
              <a:gd name="connsiteY1" fmla="*/ 2151789 h 2343773"/>
              <a:gd name="connsiteX2" fmla="*/ 845233 w 2782052"/>
              <a:gd name="connsiteY2" fmla="*/ 2342708 h 2343773"/>
              <a:gd name="connsiteX3" fmla="*/ 1076345 w 2782052"/>
              <a:gd name="connsiteY3" fmla="*/ 2232176 h 2343773"/>
              <a:gd name="connsiteX4" fmla="*/ 1176828 w 2782052"/>
              <a:gd name="connsiteY4" fmla="*/ 2302514 h 2343773"/>
              <a:gd name="connsiteX5" fmla="*/ 1840020 w 2782052"/>
              <a:gd name="connsiteY5" fmla="*/ 2101547 h 2343773"/>
              <a:gd name="connsiteX6" fmla="*/ 2161567 w 2782052"/>
              <a:gd name="connsiteY6" fmla="*/ 2141741 h 2343773"/>
              <a:gd name="connsiteX7" fmla="*/ 2161567 w 2782052"/>
              <a:gd name="connsiteY7" fmla="*/ 2041257 h 2343773"/>
              <a:gd name="connsiteX8" fmla="*/ 2231905 w 2782052"/>
              <a:gd name="connsiteY8" fmla="*/ 1950822 h 2343773"/>
              <a:gd name="connsiteX9" fmla="*/ 2081180 w 2782052"/>
              <a:gd name="connsiteY9" fmla="*/ 1759903 h 2343773"/>
              <a:gd name="connsiteX10" fmla="*/ 2422824 w 2782052"/>
              <a:gd name="connsiteY10" fmla="*/ 1589081 h 2343773"/>
              <a:gd name="connsiteX11" fmla="*/ 2382630 w 2782052"/>
              <a:gd name="connsiteY11" fmla="*/ 1408211 h 2343773"/>
              <a:gd name="connsiteX12" fmla="*/ 2473066 w 2782052"/>
              <a:gd name="connsiteY12" fmla="*/ 1357969 h 2343773"/>
              <a:gd name="connsiteX13" fmla="*/ 2623791 w 2782052"/>
              <a:gd name="connsiteY13" fmla="*/ 1096712 h 2343773"/>
              <a:gd name="connsiteX14" fmla="*/ 2764468 w 2782052"/>
              <a:gd name="connsiteY14" fmla="*/ 1126857 h 2343773"/>
              <a:gd name="connsiteX15" fmla="*/ 2764468 w 2782052"/>
              <a:gd name="connsiteY15" fmla="*/ 986180 h 2343773"/>
              <a:gd name="connsiteX16" fmla="*/ 2623791 w 2782052"/>
              <a:gd name="connsiteY16" fmla="*/ 765117 h 2343773"/>
              <a:gd name="connsiteX17" fmla="*/ 2312292 w 2782052"/>
              <a:gd name="connsiteY17" fmla="*/ 644536 h 2343773"/>
              <a:gd name="connsiteX18" fmla="*/ 2061083 w 2782052"/>
              <a:gd name="connsiteY18" fmla="*/ 604343 h 2343773"/>
              <a:gd name="connsiteX19" fmla="*/ 2151518 w 2782052"/>
              <a:gd name="connsiteY19" fmla="*/ 473714 h 2343773"/>
              <a:gd name="connsiteX20" fmla="*/ 1930455 w 2782052"/>
              <a:gd name="connsiteY20" fmla="*/ 232554 h 2343773"/>
              <a:gd name="connsiteX21" fmla="*/ 1769681 w 2782052"/>
              <a:gd name="connsiteY21" fmla="*/ 132070 h 2343773"/>
              <a:gd name="connsiteX22" fmla="*/ 1598859 w 2782052"/>
              <a:gd name="connsiteY22" fmla="*/ 1442 h 2343773"/>
              <a:gd name="connsiteX23" fmla="*/ 1468230 w 2782052"/>
              <a:gd name="connsiteY23" fmla="*/ 222506 h 2343773"/>
              <a:gd name="connsiteX24" fmla="*/ 1367747 w 2782052"/>
              <a:gd name="connsiteY24" fmla="*/ 433521 h 2343773"/>
              <a:gd name="connsiteX25" fmla="*/ 1196925 w 2782052"/>
              <a:gd name="connsiteY25" fmla="*/ 383279 h 2343773"/>
              <a:gd name="connsiteX26" fmla="*/ 1096441 w 2782052"/>
              <a:gd name="connsiteY26" fmla="*/ 654585 h 2343773"/>
              <a:gd name="connsiteX27" fmla="*/ 1016979 w 2782052"/>
              <a:gd name="connsiteY27" fmla="*/ 631716 h 2343773"/>
              <a:gd name="connsiteX28" fmla="*/ 820246 w 2782052"/>
              <a:gd name="connsiteY28" fmla="*/ 688503 h 2343773"/>
              <a:gd name="connsiteX29" fmla="*/ 892173 w 2782052"/>
              <a:gd name="connsiteY29" fmla="*/ 967224 h 2343773"/>
              <a:gd name="connsiteX30" fmla="*/ 828447 w 2782052"/>
              <a:gd name="connsiteY30" fmla="*/ 1120235 h 2343773"/>
              <a:gd name="connsiteX31" fmla="*/ 834915 w 2782052"/>
              <a:gd name="connsiteY31" fmla="*/ 1187147 h 2343773"/>
              <a:gd name="connsiteX32" fmla="*/ 453347 w 2782052"/>
              <a:gd name="connsiteY32" fmla="*/ 1378066 h 2343773"/>
              <a:gd name="connsiteX33" fmla="*/ 341429 w 2782052"/>
              <a:gd name="connsiteY33" fmla="*/ 1492756 h 2343773"/>
              <a:gd name="connsiteX34" fmla="*/ 228780 w 2782052"/>
              <a:gd name="connsiteY34" fmla="*/ 1450060 h 2343773"/>
              <a:gd name="connsiteX35" fmla="*/ 141848 w 2782052"/>
              <a:gd name="connsiteY35" fmla="*/ 1489252 h 2343773"/>
              <a:gd name="connsiteX36" fmla="*/ 1171 w 2782052"/>
              <a:gd name="connsiteY36" fmla="*/ 1589081 h 2343773"/>
              <a:gd name="connsiteX37" fmla="*/ 81558 w 2782052"/>
              <a:gd name="connsiteY37" fmla="*/ 1749855 h 2343773"/>
              <a:gd name="connsiteX38" fmla="*/ 202138 w 2782052"/>
              <a:gd name="connsiteY38" fmla="*/ 2001064 h 2343773"/>
              <a:gd name="connsiteX39" fmla="*/ 453347 w 2782052"/>
              <a:gd name="connsiteY39" fmla="*/ 2282418 h 2343773"/>
              <a:gd name="connsiteX40" fmla="*/ 423202 w 2782052"/>
              <a:gd name="connsiteY40" fmla="*/ 2232176 h 2343773"/>
              <a:gd name="connsiteX0" fmla="*/ 423202 w 2782052"/>
              <a:gd name="connsiteY0" fmla="*/ 2232176 h 2343773"/>
              <a:gd name="connsiteX1" fmla="*/ 594024 w 2782052"/>
              <a:gd name="connsiteY1" fmla="*/ 2151789 h 2343773"/>
              <a:gd name="connsiteX2" fmla="*/ 845233 w 2782052"/>
              <a:gd name="connsiteY2" fmla="*/ 2342708 h 2343773"/>
              <a:gd name="connsiteX3" fmla="*/ 1076345 w 2782052"/>
              <a:gd name="connsiteY3" fmla="*/ 2232176 h 2343773"/>
              <a:gd name="connsiteX4" fmla="*/ 1176828 w 2782052"/>
              <a:gd name="connsiteY4" fmla="*/ 2302514 h 2343773"/>
              <a:gd name="connsiteX5" fmla="*/ 1840020 w 2782052"/>
              <a:gd name="connsiteY5" fmla="*/ 2101547 h 2343773"/>
              <a:gd name="connsiteX6" fmla="*/ 2161567 w 2782052"/>
              <a:gd name="connsiteY6" fmla="*/ 2141741 h 2343773"/>
              <a:gd name="connsiteX7" fmla="*/ 2161567 w 2782052"/>
              <a:gd name="connsiteY7" fmla="*/ 2041257 h 2343773"/>
              <a:gd name="connsiteX8" fmla="*/ 2231905 w 2782052"/>
              <a:gd name="connsiteY8" fmla="*/ 1950822 h 2343773"/>
              <a:gd name="connsiteX9" fmla="*/ 2081180 w 2782052"/>
              <a:gd name="connsiteY9" fmla="*/ 1759903 h 2343773"/>
              <a:gd name="connsiteX10" fmla="*/ 2422824 w 2782052"/>
              <a:gd name="connsiteY10" fmla="*/ 1589081 h 2343773"/>
              <a:gd name="connsiteX11" fmla="*/ 2382630 w 2782052"/>
              <a:gd name="connsiteY11" fmla="*/ 1408211 h 2343773"/>
              <a:gd name="connsiteX12" fmla="*/ 2473066 w 2782052"/>
              <a:gd name="connsiteY12" fmla="*/ 1357969 h 2343773"/>
              <a:gd name="connsiteX13" fmla="*/ 2623791 w 2782052"/>
              <a:gd name="connsiteY13" fmla="*/ 1096712 h 2343773"/>
              <a:gd name="connsiteX14" fmla="*/ 2764468 w 2782052"/>
              <a:gd name="connsiteY14" fmla="*/ 1126857 h 2343773"/>
              <a:gd name="connsiteX15" fmla="*/ 2764468 w 2782052"/>
              <a:gd name="connsiteY15" fmla="*/ 986180 h 2343773"/>
              <a:gd name="connsiteX16" fmla="*/ 2623791 w 2782052"/>
              <a:gd name="connsiteY16" fmla="*/ 765117 h 2343773"/>
              <a:gd name="connsiteX17" fmla="*/ 2312292 w 2782052"/>
              <a:gd name="connsiteY17" fmla="*/ 644536 h 2343773"/>
              <a:gd name="connsiteX18" fmla="*/ 2061083 w 2782052"/>
              <a:gd name="connsiteY18" fmla="*/ 604343 h 2343773"/>
              <a:gd name="connsiteX19" fmla="*/ 2151518 w 2782052"/>
              <a:gd name="connsiteY19" fmla="*/ 473714 h 2343773"/>
              <a:gd name="connsiteX20" fmla="*/ 1930455 w 2782052"/>
              <a:gd name="connsiteY20" fmla="*/ 232554 h 2343773"/>
              <a:gd name="connsiteX21" fmla="*/ 1769681 w 2782052"/>
              <a:gd name="connsiteY21" fmla="*/ 132070 h 2343773"/>
              <a:gd name="connsiteX22" fmla="*/ 1598859 w 2782052"/>
              <a:gd name="connsiteY22" fmla="*/ 1442 h 2343773"/>
              <a:gd name="connsiteX23" fmla="*/ 1468230 w 2782052"/>
              <a:gd name="connsiteY23" fmla="*/ 222506 h 2343773"/>
              <a:gd name="connsiteX24" fmla="*/ 1367747 w 2782052"/>
              <a:gd name="connsiteY24" fmla="*/ 433521 h 2343773"/>
              <a:gd name="connsiteX25" fmla="*/ 1172401 w 2782052"/>
              <a:gd name="connsiteY25" fmla="*/ 313210 h 2343773"/>
              <a:gd name="connsiteX26" fmla="*/ 1096441 w 2782052"/>
              <a:gd name="connsiteY26" fmla="*/ 654585 h 2343773"/>
              <a:gd name="connsiteX27" fmla="*/ 1016979 w 2782052"/>
              <a:gd name="connsiteY27" fmla="*/ 631716 h 2343773"/>
              <a:gd name="connsiteX28" fmla="*/ 820246 w 2782052"/>
              <a:gd name="connsiteY28" fmla="*/ 688503 h 2343773"/>
              <a:gd name="connsiteX29" fmla="*/ 892173 w 2782052"/>
              <a:gd name="connsiteY29" fmla="*/ 967224 h 2343773"/>
              <a:gd name="connsiteX30" fmla="*/ 828447 w 2782052"/>
              <a:gd name="connsiteY30" fmla="*/ 1120235 h 2343773"/>
              <a:gd name="connsiteX31" fmla="*/ 834915 w 2782052"/>
              <a:gd name="connsiteY31" fmla="*/ 1187147 h 2343773"/>
              <a:gd name="connsiteX32" fmla="*/ 453347 w 2782052"/>
              <a:gd name="connsiteY32" fmla="*/ 1378066 h 2343773"/>
              <a:gd name="connsiteX33" fmla="*/ 341429 w 2782052"/>
              <a:gd name="connsiteY33" fmla="*/ 1492756 h 2343773"/>
              <a:gd name="connsiteX34" fmla="*/ 228780 w 2782052"/>
              <a:gd name="connsiteY34" fmla="*/ 1450060 h 2343773"/>
              <a:gd name="connsiteX35" fmla="*/ 141848 w 2782052"/>
              <a:gd name="connsiteY35" fmla="*/ 1489252 h 2343773"/>
              <a:gd name="connsiteX36" fmla="*/ 1171 w 2782052"/>
              <a:gd name="connsiteY36" fmla="*/ 1589081 h 2343773"/>
              <a:gd name="connsiteX37" fmla="*/ 81558 w 2782052"/>
              <a:gd name="connsiteY37" fmla="*/ 1749855 h 2343773"/>
              <a:gd name="connsiteX38" fmla="*/ 202138 w 2782052"/>
              <a:gd name="connsiteY38" fmla="*/ 2001064 h 2343773"/>
              <a:gd name="connsiteX39" fmla="*/ 453347 w 2782052"/>
              <a:gd name="connsiteY39" fmla="*/ 2282418 h 2343773"/>
              <a:gd name="connsiteX40" fmla="*/ 423202 w 2782052"/>
              <a:gd name="connsiteY40" fmla="*/ 2232176 h 2343773"/>
              <a:gd name="connsiteX0" fmla="*/ 423202 w 2782052"/>
              <a:gd name="connsiteY0" fmla="*/ 2232176 h 2343773"/>
              <a:gd name="connsiteX1" fmla="*/ 594024 w 2782052"/>
              <a:gd name="connsiteY1" fmla="*/ 2151789 h 2343773"/>
              <a:gd name="connsiteX2" fmla="*/ 845233 w 2782052"/>
              <a:gd name="connsiteY2" fmla="*/ 2342708 h 2343773"/>
              <a:gd name="connsiteX3" fmla="*/ 1076345 w 2782052"/>
              <a:gd name="connsiteY3" fmla="*/ 2232176 h 2343773"/>
              <a:gd name="connsiteX4" fmla="*/ 1176828 w 2782052"/>
              <a:gd name="connsiteY4" fmla="*/ 2302514 h 2343773"/>
              <a:gd name="connsiteX5" fmla="*/ 1840020 w 2782052"/>
              <a:gd name="connsiteY5" fmla="*/ 2101547 h 2343773"/>
              <a:gd name="connsiteX6" fmla="*/ 2161567 w 2782052"/>
              <a:gd name="connsiteY6" fmla="*/ 2141741 h 2343773"/>
              <a:gd name="connsiteX7" fmla="*/ 2161567 w 2782052"/>
              <a:gd name="connsiteY7" fmla="*/ 2041257 h 2343773"/>
              <a:gd name="connsiteX8" fmla="*/ 2231905 w 2782052"/>
              <a:gd name="connsiteY8" fmla="*/ 1950822 h 2343773"/>
              <a:gd name="connsiteX9" fmla="*/ 2081180 w 2782052"/>
              <a:gd name="connsiteY9" fmla="*/ 1759903 h 2343773"/>
              <a:gd name="connsiteX10" fmla="*/ 2422824 w 2782052"/>
              <a:gd name="connsiteY10" fmla="*/ 1589081 h 2343773"/>
              <a:gd name="connsiteX11" fmla="*/ 2382630 w 2782052"/>
              <a:gd name="connsiteY11" fmla="*/ 1408211 h 2343773"/>
              <a:gd name="connsiteX12" fmla="*/ 2473066 w 2782052"/>
              <a:gd name="connsiteY12" fmla="*/ 1357969 h 2343773"/>
              <a:gd name="connsiteX13" fmla="*/ 2623791 w 2782052"/>
              <a:gd name="connsiteY13" fmla="*/ 1096712 h 2343773"/>
              <a:gd name="connsiteX14" fmla="*/ 2764468 w 2782052"/>
              <a:gd name="connsiteY14" fmla="*/ 1126857 h 2343773"/>
              <a:gd name="connsiteX15" fmla="*/ 2764468 w 2782052"/>
              <a:gd name="connsiteY15" fmla="*/ 986180 h 2343773"/>
              <a:gd name="connsiteX16" fmla="*/ 2623791 w 2782052"/>
              <a:gd name="connsiteY16" fmla="*/ 765117 h 2343773"/>
              <a:gd name="connsiteX17" fmla="*/ 2312292 w 2782052"/>
              <a:gd name="connsiteY17" fmla="*/ 644536 h 2343773"/>
              <a:gd name="connsiteX18" fmla="*/ 2061083 w 2782052"/>
              <a:gd name="connsiteY18" fmla="*/ 604343 h 2343773"/>
              <a:gd name="connsiteX19" fmla="*/ 2151518 w 2782052"/>
              <a:gd name="connsiteY19" fmla="*/ 473714 h 2343773"/>
              <a:gd name="connsiteX20" fmla="*/ 1930455 w 2782052"/>
              <a:gd name="connsiteY20" fmla="*/ 232554 h 2343773"/>
              <a:gd name="connsiteX21" fmla="*/ 1769681 w 2782052"/>
              <a:gd name="connsiteY21" fmla="*/ 132070 h 2343773"/>
              <a:gd name="connsiteX22" fmla="*/ 1598859 w 2782052"/>
              <a:gd name="connsiteY22" fmla="*/ 1442 h 2343773"/>
              <a:gd name="connsiteX23" fmla="*/ 1468230 w 2782052"/>
              <a:gd name="connsiteY23" fmla="*/ 222506 h 2343773"/>
              <a:gd name="connsiteX24" fmla="*/ 1441319 w 2782052"/>
              <a:gd name="connsiteY24" fmla="*/ 363452 h 2343773"/>
              <a:gd name="connsiteX25" fmla="*/ 1172401 w 2782052"/>
              <a:gd name="connsiteY25" fmla="*/ 313210 h 2343773"/>
              <a:gd name="connsiteX26" fmla="*/ 1096441 w 2782052"/>
              <a:gd name="connsiteY26" fmla="*/ 654585 h 2343773"/>
              <a:gd name="connsiteX27" fmla="*/ 1016979 w 2782052"/>
              <a:gd name="connsiteY27" fmla="*/ 631716 h 2343773"/>
              <a:gd name="connsiteX28" fmla="*/ 820246 w 2782052"/>
              <a:gd name="connsiteY28" fmla="*/ 688503 h 2343773"/>
              <a:gd name="connsiteX29" fmla="*/ 892173 w 2782052"/>
              <a:gd name="connsiteY29" fmla="*/ 967224 h 2343773"/>
              <a:gd name="connsiteX30" fmla="*/ 828447 w 2782052"/>
              <a:gd name="connsiteY30" fmla="*/ 1120235 h 2343773"/>
              <a:gd name="connsiteX31" fmla="*/ 834915 w 2782052"/>
              <a:gd name="connsiteY31" fmla="*/ 1187147 h 2343773"/>
              <a:gd name="connsiteX32" fmla="*/ 453347 w 2782052"/>
              <a:gd name="connsiteY32" fmla="*/ 1378066 h 2343773"/>
              <a:gd name="connsiteX33" fmla="*/ 341429 w 2782052"/>
              <a:gd name="connsiteY33" fmla="*/ 1492756 h 2343773"/>
              <a:gd name="connsiteX34" fmla="*/ 228780 w 2782052"/>
              <a:gd name="connsiteY34" fmla="*/ 1450060 h 2343773"/>
              <a:gd name="connsiteX35" fmla="*/ 141848 w 2782052"/>
              <a:gd name="connsiteY35" fmla="*/ 1489252 h 2343773"/>
              <a:gd name="connsiteX36" fmla="*/ 1171 w 2782052"/>
              <a:gd name="connsiteY36" fmla="*/ 1589081 h 2343773"/>
              <a:gd name="connsiteX37" fmla="*/ 81558 w 2782052"/>
              <a:gd name="connsiteY37" fmla="*/ 1749855 h 2343773"/>
              <a:gd name="connsiteX38" fmla="*/ 202138 w 2782052"/>
              <a:gd name="connsiteY38" fmla="*/ 2001064 h 2343773"/>
              <a:gd name="connsiteX39" fmla="*/ 453347 w 2782052"/>
              <a:gd name="connsiteY39" fmla="*/ 2282418 h 2343773"/>
              <a:gd name="connsiteX40" fmla="*/ 423202 w 2782052"/>
              <a:gd name="connsiteY40" fmla="*/ 2232176 h 2343773"/>
              <a:gd name="connsiteX0" fmla="*/ 423202 w 2782052"/>
              <a:gd name="connsiteY0" fmla="*/ 2230976 h 2342573"/>
              <a:gd name="connsiteX1" fmla="*/ 594024 w 2782052"/>
              <a:gd name="connsiteY1" fmla="*/ 2150589 h 2342573"/>
              <a:gd name="connsiteX2" fmla="*/ 845233 w 2782052"/>
              <a:gd name="connsiteY2" fmla="*/ 2341508 h 2342573"/>
              <a:gd name="connsiteX3" fmla="*/ 1076345 w 2782052"/>
              <a:gd name="connsiteY3" fmla="*/ 2230976 h 2342573"/>
              <a:gd name="connsiteX4" fmla="*/ 1176828 w 2782052"/>
              <a:gd name="connsiteY4" fmla="*/ 2301314 h 2342573"/>
              <a:gd name="connsiteX5" fmla="*/ 1840020 w 2782052"/>
              <a:gd name="connsiteY5" fmla="*/ 2100347 h 2342573"/>
              <a:gd name="connsiteX6" fmla="*/ 2161567 w 2782052"/>
              <a:gd name="connsiteY6" fmla="*/ 2140541 h 2342573"/>
              <a:gd name="connsiteX7" fmla="*/ 2161567 w 2782052"/>
              <a:gd name="connsiteY7" fmla="*/ 2040057 h 2342573"/>
              <a:gd name="connsiteX8" fmla="*/ 2231905 w 2782052"/>
              <a:gd name="connsiteY8" fmla="*/ 1949622 h 2342573"/>
              <a:gd name="connsiteX9" fmla="*/ 2081180 w 2782052"/>
              <a:gd name="connsiteY9" fmla="*/ 1758703 h 2342573"/>
              <a:gd name="connsiteX10" fmla="*/ 2422824 w 2782052"/>
              <a:gd name="connsiteY10" fmla="*/ 1587881 h 2342573"/>
              <a:gd name="connsiteX11" fmla="*/ 2382630 w 2782052"/>
              <a:gd name="connsiteY11" fmla="*/ 1407011 h 2342573"/>
              <a:gd name="connsiteX12" fmla="*/ 2473066 w 2782052"/>
              <a:gd name="connsiteY12" fmla="*/ 1356769 h 2342573"/>
              <a:gd name="connsiteX13" fmla="*/ 2623791 w 2782052"/>
              <a:gd name="connsiteY13" fmla="*/ 1095512 h 2342573"/>
              <a:gd name="connsiteX14" fmla="*/ 2764468 w 2782052"/>
              <a:gd name="connsiteY14" fmla="*/ 1125657 h 2342573"/>
              <a:gd name="connsiteX15" fmla="*/ 2764468 w 2782052"/>
              <a:gd name="connsiteY15" fmla="*/ 984980 h 2342573"/>
              <a:gd name="connsiteX16" fmla="*/ 2623791 w 2782052"/>
              <a:gd name="connsiteY16" fmla="*/ 763917 h 2342573"/>
              <a:gd name="connsiteX17" fmla="*/ 2312292 w 2782052"/>
              <a:gd name="connsiteY17" fmla="*/ 643336 h 2342573"/>
              <a:gd name="connsiteX18" fmla="*/ 2061083 w 2782052"/>
              <a:gd name="connsiteY18" fmla="*/ 603143 h 2342573"/>
              <a:gd name="connsiteX19" fmla="*/ 2151518 w 2782052"/>
              <a:gd name="connsiteY19" fmla="*/ 472514 h 2342573"/>
              <a:gd name="connsiteX20" fmla="*/ 1930455 w 2782052"/>
              <a:gd name="connsiteY20" fmla="*/ 231354 h 2342573"/>
              <a:gd name="connsiteX21" fmla="*/ 1769681 w 2782052"/>
              <a:gd name="connsiteY21" fmla="*/ 130870 h 2342573"/>
              <a:gd name="connsiteX22" fmla="*/ 1598859 w 2782052"/>
              <a:gd name="connsiteY22" fmla="*/ 242 h 2342573"/>
              <a:gd name="connsiteX23" fmla="*/ 1468230 w 2782052"/>
              <a:gd name="connsiteY23" fmla="*/ 165251 h 2342573"/>
              <a:gd name="connsiteX24" fmla="*/ 1441319 w 2782052"/>
              <a:gd name="connsiteY24" fmla="*/ 362252 h 2342573"/>
              <a:gd name="connsiteX25" fmla="*/ 1172401 w 2782052"/>
              <a:gd name="connsiteY25" fmla="*/ 312010 h 2342573"/>
              <a:gd name="connsiteX26" fmla="*/ 1096441 w 2782052"/>
              <a:gd name="connsiteY26" fmla="*/ 653385 h 2342573"/>
              <a:gd name="connsiteX27" fmla="*/ 1016979 w 2782052"/>
              <a:gd name="connsiteY27" fmla="*/ 630516 h 2342573"/>
              <a:gd name="connsiteX28" fmla="*/ 820246 w 2782052"/>
              <a:gd name="connsiteY28" fmla="*/ 687303 h 2342573"/>
              <a:gd name="connsiteX29" fmla="*/ 892173 w 2782052"/>
              <a:gd name="connsiteY29" fmla="*/ 966024 h 2342573"/>
              <a:gd name="connsiteX30" fmla="*/ 828447 w 2782052"/>
              <a:gd name="connsiteY30" fmla="*/ 1119035 h 2342573"/>
              <a:gd name="connsiteX31" fmla="*/ 834915 w 2782052"/>
              <a:gd name="connsiteY31" fmla="*/ 1185947 h 2342573"/>
              <a:gd name="connsiteX32" fmla="*/ 453347 w 2782052"/>
              <a:gd name="connsiteY32" fmla="*/ 1376866 h 2342573"/>
              <a:gd name="connsiteX33" fmla="*/ 341429 w 2782052"/>
              <a:gd name="connsiteY33" fmla="*/ 1491556 h 2342573"/>
              <a:gd name="connsiteX34" fmla="*/ 228780 w 2782052"/>
              <a:gd name="connsiteY34" fmla="*/ 1448860 h 2342573"/>
              <a:gd name="connsiteX35" fmla="*/ 141848 w 2782052"/>
              <a:gd name="connsiteY35" fmla="*/ 1488052 h 2342573"/>
              <a:gd name="connsiteX36" fmla="*/ 1171 w 2782052"/>
              <a:gd name="connsiteY36" fmla="*/ 1587881 h 2342573"/>
              <a:gd name="connsiteX37" fmla="*/ 81558 w 2782052"/>
              <a:gd name="connsiteY37" fmla="*/ 1748655 h 2342573"/>
              <a:gd name="connsiteX38" fmla="*/ 202138 w 2782052"/>
              <a:gd name="connsiteY38" fmla="*/ 1999864 h 2342573"/>
              <a:gd name="connsiteX39" fmla="*/ 453347 w 2782052"/>
              <a:gd name="connsiteY39" fmla="*/ 2281218 h 2342573"/>
              <a:gd name="connsiteX40" fmla="*/ 423202 w 2782052"/>
              <a:gd name="connsiteY40" fmla="*/ 2230976 h 2342573"/>
              <a:gd name="connsiteX0" fmla="*/ 423202 w 2782052"/>
              <a:gd name="connsiteY0" fmla="*/ 2265956 h 2377553"/>
              <a:gd name="connsiteX1" fmla="*/ 594024 w 2782052"/>
              <a:gd name="connsiteY1" fmla="*/ 2185569 h 2377553"/>
              <a:gd name="connsiteX2" fmla="*/ 845233 w 2782052"/>
              <a:gd name="connsiteY2" fmla="*/ 2376488 h 2377553"/>
              <a:gd name="connsiteX3" fmla="*/ 1076345 w 2782052"/>
              <a:gd name="connsiteY3" fmla="*/ 2265956 h 2377553"/>
              <a:gd name="connsiteX4" fmla="*/ 1176828 w 2782052"/>
              <a:gd name="connsiteY4" fmla="*/ 2336294 h 2377553"/>
              <a:gd name="connsiteX5" fmla="*/ 1840020 w 2782052"/>
              <a:gd name="connsiteY5" fmla="*/ 2135327 h 2377553"/>
              <a:gd name="connsiteX6" fmla="*/ 2161567 w 2782052"/>
              <a:gd name="connsiteY6" fmla="*/ 2175521 h 2377553"/>
              <a:gd name="connsiteX7" fmla="*/ 2161567 w 2782052"/>
              <a:gd name="connsiteY7" fmla="*/ 2075037 h 2377553"/>
              <a:gd name="connsiteX8" fmla="*/ 2231905 w 2782052"/>
              <a:gd name="connsiteY8" fmla="*/ 1984602 h 2377553"/>
              <a:gd name="connsiteX9" fmla="*/ 2081180 w 2782052"/>
              <a:gd name="connsiteY9" fmla="*/ 1793683 h 2377553"/>
              <a:gd name="connsiteX10" fmla="*/ 2422824 w 2782052"/>
              <a:gd name="connsiteY10" fmla="*/ 1622861 h 2377553"/>
              <a:gd name="connsiteX11" fmla="*/ 2382630 w 2782052"/>
              <a:gd name="connsiteY11" fmla="*/ 1441991 h 2377553"/>
              <a:gd name="connsiteX12" fmla="*/ 2473066 w 2782052"/>
              <a:gd name="connsiteY12" fmla="*/ 1391749 h 2377553"/>
              <a:gd name="connsiteX13" fmla="*/ 2623791 w 2782052"/>
              <a:gd name="connsiteY13" fmla="*/ 1130492 h 2377553"/>
              <a:gd name="connsiteX14" fmla="*/ 2764468 w 2782052"/>
              <a:gd name="connsiteY14" fmla="*/ 1160637 h 2377553"/>
              <a:gd name="connsiteX15" fmla="*/ 2764468 w 2782052"/>
              <a:gd name="connsiteY15" fmla="*/ 1019960 h 2377553"/>
              <a:gd name="connsiteX16" fmla="*/ 2623791 w 2782052"/>
              <a:gd name="connsiteY16" fmla="*/ 798897 h 2377553"/>
              <a:gd name="connsiteX17" fmla="*/ 2312292 w 2782052"/>
              <a:gd name="connsiteY17" fmla="*/ 678316 h 2377553"/>
              <a:gd name="connsiteX18" fmla="*/ 2061083 w 2782052"/>
              <a:gd name="connsiteY18" fmla="*/ 638123 h 2377553"/>
              <a:gd name="connsiteX19" fmla="*/ 2151518 w 2782052"/>
              <a:gd name="connsiteY19" fmla="*/ 507494 h 2377553"/>
              <a:gd name="connsiteX20" fmla="*/ 1930455 w 2782052"/>
              <a:gd name="connsiteY20" fmla="*/ 266334 h 2377553"/>
              <a:gd name="connsiteX21" fmla="*/ 1769681 w 2782052"/>
              <a:gd name="connsiteY21" fmla="*/ 165850 h 2377553"/>
              <a:gd name="connsiteX22" fmla="*/ 1703963 w 2782052"/>
              <a:gd name="connsiteY22" fmla="*/ 187 h 2377553"/>
              <a:gd name="connsiteX23" fmla="*/ 1468230 w 2782052"/>
              <a:gd name="connsiteY23" fmla="*/ 200231 h 2377553"/>
              <a:gd name="connsiteX24" fmla="*/ 1441319 w 2782052"/>
              <a:gd name="connsiteY24" fmla="*/ 397232 h 2377553"/>
              <a:gd name="connsiteX25" fmla="*/ 1172401 w 2782052"/>
              <a:gd name="connsiteY25" fmla="*/ 346990 h 2377553"/>
              <a:gd name="connsiteX26" fmla="*/ 1096441 w 2782052"/>
              <a:gd name="connsiteY26" fmla="*/ 688365 h 2377553"/>
              <a:gd name="connsiteX27" fmla="*/ 1016979 w 2782052"/>
              <a:gd name="connsiteY27" fmla="*/ 665496 h 2377553"/>
              <a:gd name="connsiteX28" fmla="*/ 820246 w 2782052"/>
              <a:gd name="connsiteY28" fmla="*/ 722283 h 2377553"/>
              <a:gd name="connsiteX29" fmla="*/ 892173 w 2782052"/>
              <a:gd name="connsiteY29" fmla="*/ 1001004 h 2377553"/>
              <a:gd name="connsiteX30" fmla="*/ 828447 w 2782052"/>
              <a:gd name="connsiteY30" fmla="*/ 1154015 h 2377553"/>
              <a:gd name="connsiteX31" fmla="*/ 834915 w 2782052"/>
              <a:gd name="connsiteY31" fmla="*/ 1220927 h 2377553"/>
              <a:gd name="connsiteX32" fmla="*/ 453347 w 2782052"/>
              <a:gd name="connsiteY32" fmla="*/ 1411846 h 2377553"/>
              <a:gd name="connsiteX33" fmla="*/ 341429 w 2782052"/>
              <a:gd name="connsiteY33" fmla="*/ 1526536 h 2377553"/>
              <a:gd name="connsiteX34" fmla="*/ 228780 w 2782052"/>
              <a:gd name="connsiteY34" fmla="*/ 1483840 h 2377553"/>
              <a:gd name="connsiteX35" fmla="*/ 141848 w 2782052"/>
              <a:gd name="connsiteY35" fmla="*/ 1523032 h 2377553"/>
              <a:gd name="connsiteX36" fmla="*/ 1171 w 2782052"/>
              <a:gd name="connsiteY36" fmla="*/ 1622861 h 2377553"/>
              <a:gd name="connsiteX37" fmla="*/ 81558 w 2782052"/>
              <a:gd name="connsiteY37" fmla="*/ 1783635 h 2377553"/>
              <a:gd name="connsiteX38" fmla="*/ 202138 w 2782052"/>
              <a:gd name="connsiteY38" fmla="*/ 2034844 h 2377553"/>
              <a:gd name="connsiteX39" fmla="*/ 453347 w 2782052"/>
              <a:gd name="connsiteY39" fmla="*/ 2316198 h 2377553"/>
              <a:gd name="connsiteX40" fmla="*/ 423202 w 2782052"/>
              <a:gd name="connsiteY40" fmla="*/ 2265956 h 2377553"/>
              <a:gd name="connsiteX0" fmla="*/ 425589 w 2784439"/>
              <a:gd name="connsiteY0" fmla="*/ 2265956 h 2377553"/>
              <a:gd name="connsiteX1" fmla="*/ 596411 w 2784439"/>
              <a:gd name="connsiteY1" fmla="*/ 2185569 h 2377553"/>
              <a:gd name="connsiteX2" fmla="*/ 847620 w 2784439"/>
              <a:gd name="connsiteY2" fmla="*/ 2376488 h 2377553"/>
              <a:gd name="connsiteX3" fmla="*/ 1078732 w 2784439"/>
              <a:gd name="connsiteY3" fmla="*/ 2265956 h 2377553"/>
              <a:gd name="connsiteX4" fmla="*/ 1179215 w 2784439"/>
              <a:gd name="connsiteY4" fmla="*/ 2336294 h 2377553"/>
              <a:gd name="connsiteX5" fmla="*/ 1842407 w 2784439"/>
              <a:gd name="connsiteY5" fmla="*/ 2135327 h 2377553"/>
              <a:gd name="connsiteX6" fmla="*/ 2163954 w 2784439"/>
              <a:gd name="connsiteY6" fmla="*/ 2175521 h 2377553"/>
              <a:gd name="connsiteX7" fmla="*/ 2163954 w 2784439"/>
              <a:gd name="connsiteY7" fmla="*/ 2075037 h 2377553"/>
              <a:gd name="connsiteX8" fmla="*/ 2234292 w 2784439"/>
              <a:gd name="connsiteY8" fmla="*/ 1984602 h 2377553"/>
              <a:gd name="connsiteX9" fmla="*/ 2083567 w 2784439"/>
              <a:gd name="connsiteY9" fmla="*/ 1793683 h 2377553"/>
              <a:gd name="connsiteX10" fmla="*/ 2425211 w 2784439"/>
              <a:gd name="connsiteY10" fmla="*/ 1622861 h 2377553"/>
              <a:gd name="connsiteX11" fmla="*/ 2385017 w 2784439"/>
              <a:gd name="connsiteY11" fmla="*/ 1441991 h 2377553"/>
              <a:gd name="connsiteX12" fmla="*/ 2475453 w 2784439"/>
              <a:gd name="connsiteY12" fmla="*/ 1391749 h 2377553"/>
              <a:gd name="connsiteX13" fmla="*/ 2626178 w 2784439"/>
              <a:gd name="connsiteY13" fmla="*/ 1130492 h 2377553"/>
              <a:gd name="connsiteX14" fmla="*/ 2766855 w 2784439"/>
              <a:gd name="connsiteY14" fmla="*/ 1160637 h 2377553"/>
              <a:gd name="connsiteX15" fmla="*/ 2766855 w 2784439"/>
              <a:gd name="connsiteY15" fmla="*/ 1019960 h 2377553"/>
              <a:gd name="connsiteX16" fmla="*/ 2626178 w 2784439"/>
              <a:gd name="connsiteY16" fmla="*/ 798897 h 2377553"/>
              <a:gd name="connsiteX17" fmla="*/ 2314679 w 2784439"/>
              <a:gd name="connsiteY17" fmla="*/ 678316 h 2377553"/>
              <a:gd name="connsiteX18" fmla="*/ 2063470 w 2784439"/>
              <a:gd name="connsiteY18" fmla="*/ 638123 h 2377553"/>
              <a:gd name="connsiteX19" fmla="*/ 2153905 w 2784439"/>
              <a:gd name="connsiteY19" fmla="*/ 507494 h 2377553"/>
              <a:gd name="connsiteX20" fmla="*/ 1932842 w 2784439"/>
              <a:gd name="connsiteY20" fmla="*/ 266334 h 2377553"/>
              <a:gd name="connsiteX21" fmla="*/ 1772068 w 2784439"/>
              <a:gd name="connsiteY21" fmla="*/ 165850 h 2377553"/>
              <a:gd name="connsiteX22" fmla="*/ 1706350 w 2784439"/>
              <a:gd name="connsiteY22" fmla="*/ 187 h 2377553"/>
              <a:gd name="connsiteX23" fmla="*/ 1470617 w 2784439"/>
              <a:gd name="connsiteY23" fmla="*/ 200231 h 2377553"/>
              <a:gd name="connsiteX24" fmla="*/ 1443706 w 2784439"/>
              <a:gd name="connsiteY24" fmla="*/ 397232 h 2377553"/>
              <a:gd name="connsiteX25" fmla="*/ 1174788 w 2784439"/>
              <a:gd name="connsiteY25" fmla="*/ 346990 h 2377553"/>
              <a:gd name="connsiteX26" fmla="*/ 1098828 w 2784439"/>
              <a:gd name="connsiteY26" fmla="*/ 688365 h 2377553"/>
              <a:gd name="connsiteX27" fmla="*/ 1019366 w 2784439"/>
              <a:gd name="connsiteY27" fmla="*/ 665496 h 2377553"/>
              <a:gd name="connsiteX28" fmla="*/ 822633 w 2784439"/>
              <a:gd name="connsiteY28" fmla="*/ 722283 h 2377553"/>
              <a:gd name="connsiteX29" fmla="*/ 894560 w 2784439"/>
              <a:gd name="connsiteY29" fmla="*/ 1001004 h 2377553"/>
              <a:gd name="connsiteX30" fmla="*/ 830834 w 2784439"/>
              <a:gd name="connsiteY30" fmla="*/ 1154015 h 2377553"/>
              <a:gd name="connsiteX31" fmla="*/ 837302 w 2784439"/>
              <a:gd name="connsiteY31" fmla="*/ 1220927 h 2377553"/>
              <a:gd name="connsiteX32" fmla="*/ 455734 w 2784439"/>
              <a:gd name="connsiteY32" fmla="*/ 1411846 h 2377553"/>
              <a:gd name="connsiteX33" fmla="*/ 343816 w 2784439"/>
              <a:gd name="connsiteY33" fmla="*/ 1526536 h 2377553"/>
              <a:gd name="connsiteX34" fmla="*/ 231167 w 2784439"/>
              <a:gd name="connsiteY34" fmla="*/ 1483840 h 2377553"/>
              <a:gd name="connsiteX35" fmla="*/ 144235 w 2784439"/>
              <a:gd name="connsiteY35" fmla="*/ 1523032 h 2377553"/>
              <a:gd name="connsiteX36" fmla="*/ 3558 w 2784439"/>
              <a:gd name="connsiteY36" fmla="*/ 1622861 h 2377553"/>
              <a:gd name="connsiteX37" fmla="*/ 55918 w 2784439"/>
              <a:gd name="connsiteY37" fmla="*/ 1808159 h 2377553"/>
              <a:gd name="connsiteX38" fmla="*/ 204525 w 2784439"/>
              <a:gd name="connsiteY38" fmla="*/ 2034844 h 2377553"/>
              <a:gd name="connsiteX39" fmla="*/ 455734 w 2784439"/>
              <a:gd name="connsiteY39" fmla="*/ 2316198 h 2377553"/>
              <a:gd name="connsiteX40" fmla="*/ 425589 w 2784439"/>
              <a:gd name="connsiteY40" fmla="*/ 2265956 h 2377553"/>
              <a:gd name="connsiteX0" fmla="*/ 392787 w 2751637"/>
              <a:gd name="connsiteY0" fmla="*/ 2265956 h 2377553"/>
              <a:gd name="connsiteX1" fmla="*/ 563609 w 2751637"/>
              <a:gd name="connsiteY1" fmla="*/ 2185569 h 2377553"/>
              <a:gd name="connsiteX2" fmla="*/ 814818 w 2751637"/>
              <a:gd name="connsiteY2" fmla="*/ 2376488 h 2377553"/>
              <a:gd name="connsiteX3" fmla="*/ 1045930 w 2751637"/>
              <a:gd name="connsiteY3" fmla="*/ 2265956 h 2377553"/>
              <a:gd name="connsiteX4" fmla="*/ 1146413 w 2751637"/>
              <a:gd name="connsiteY4" fmla="*/ 2336294 h 2377553"/>
              <a:gd name="connsiteX5" fmla="*/ 1809605 w 2751637"/>
              <a:gd name="connsiteY5" fmla="*/ 2135327 h 2377553"/>
              <a:gd name="connsiteX6" fmla="*/ 2131152 w 2751637"/>
              <a:gd name="connsiteY6" fmla="*/ 2175521 h 2377553"/>
              <a:gd name="connsiteX7" fmla="*/ 2131152 w 2751637"/>
              <a:gd name="connsiteY7" fmla="*/ 2075037 h 2377553"/>
              <a:gd name="connsiteX8" fmla="*/ 2201490 w 2751637"/>
              <a:gd name="connsiteY8" fmla="*/ 1984602 h 2377553"/>
              <a:gd name="connsiteX9" fmla="*/ 2050765 w 2751637"/>
              <a:gd name="connsiteY9" fmla="*/ 1793683 h 2377553"/>
              <a:gd name="connsiteX10" fmla="*/ 2392409 w 2751637"/>
              <a:gd name="connsiteY10" fmla="*/ 1622861 h 2377553"/>
              <a:gd name="connsiteX11" fmla="*/ 2352215 w 2751637"/>
              <a:gd name="connsiteY11" fmla="*/ 1441991 h 2377553"/>
              <a:gd name="connsiteX12" fmla="*/ 2442651 w 2751637"/>
              <a:gd name="connsiteY12" fmla="*/ 1391749 h 2377553"/>
              <a:gd name="connsiteX13" fmla="*/ 2593376 w 2751637"/>
              <a:gd name="connsiteY13" fmla="*/ 1130492 h 2377553"/>
              <a:gd name="connsiteX14" fmla="*/ 2734053 w 2751637"/>
              <a:gd name="connsiteY14" fmla="*/ 1160637 h 2377553"/>
              <a:gd name="connsiteX15" fmla="*/ 2734053 w 2751637"/>
              <a:gd name="connsiteY15" fmla="*/ 1019960 h 2377553"/>
              <a:gd name="connsiteX16" fmla="*/ 2593376 w 2751637"/>
              <a:gd name="connsiteY16" fmla="*/ 798897 h 2377553"/>
              <a:gd name="connsiteX17" fmla="*/ 2281877 w 2751637"/>
              <a:gd name="connsiteY17" fmla="*/ 678316 h 2377553"/>
              <a:gd name="connsiteX18" fmla="*/ 2030668 w 2751637"/>
              <a:gd name="connsiteY18" fmla="*/ 638123 h 2377553"/>
              <a:gd name="connsiteX19" fmla="*/ 2121103 w 2751637"/>
              <a:gd name="connsiteY19" fmla="*/ 507494 h 2377553"/>
              <a:gd name="connsiteX20" fmla="*/ 1900040 w 2751637"/>
              <a:gd name="connsiteY20" fmla="*/ 266334 h 2377553"/>
              <a:gd name="connsiteX21" fmla="*/ 1739266 w 2751637"/>
              <a:gd name="connsiteY21" fmla="*/ 165850 h 2377553"/>
              <a:gd name="connsiteX22" fmla="*/ 1673548 w 2751637"/>
              <a:gd name="connsiteY22" fmla="*/ 187 h 2377553"/>
              <a:gd name="connsiteX23" fmla="*/ 1437815 w 2751637"/>
              <a:gd name="connsiteY23" fmla="*/ 200231 h 2377553"/>
              <a:gd name="connsiteX24" fmla="*/ 1410904 w 2751637"/>
              <a:gd name="connsiteY24" fmla="*/ 397232 h 2377553"/>
              <a:gd name="connsiteX25" fmla="*/ 1141986 w 2751637"/>
              <a:gd name="connsiteY25" fmla="*/ 346990 h 2377553"/>
              <a:gd name="connsiteX26" fmla="*/ 1066026 w 2751637"/>
              <a:gd name="connsiteY26" fmla="*/ 688365 h 2377553"/>
              <a:gd name="connsiteX27" fmla="*/ 986564 w 2751637"/>
              <a:gd name="connsiteY27" fmla="*/ 665496 h 2377553"/>
              <a:gd name="connsiteX28" fmla="*/ 789831 w 2751637"/>
              <a:gd name="connsiteY28" fmla="*/ 722283 h 2377553"/>
              <a:gd name="connsiteX29" fmla="*/ 861758 w 2751637"/>
              <a:gd name="connsiteY29" fmla="*/ 1001004 h 2377553"/>
              <a:gd name="connsiteX30" fmla="*/ 798032 w 2751637"/>
              <a:gd name="connsiteY30" fmla="*/ 1154015 h 2377553"/>
              <a:gd name="connsiteX31" fmla="*/ 804500 w 2751637"/>
              <a:gd name="connsiteY31" fmla="*/ 1220927 h 2377553"/>
              <a:gd name="connsiteX32" fmla="*/ 422932 w 2751637"/>
              <a:gd name="connsiteY32" fmla="*/ 1411846 h 2377553"/>
              <a:gd name="connsiteX33" fmla="*/ 311014 w 2751637"/>
              <a:gd name="connsiteY33" fmla="*/ 1526536 h 2377553"/>
              <a:gd name="connsiteX34" fmla="*/ 198365 w 2751637"/>
              <a:gd name="connsiteY34" fmla="*/ 1483840 h 2377553"/>
              <a:gd name="connsiteX35" fmla="*/ 111433 w 2751637"/>
              <a:gd name="connsiteY35" fmla="*/ 1523032 h 2377553"/>
              <a:gd name="connsiteX36" fmla="*/ 9293 w 2751637"/>
              <a:gd name="connsiteY36" fmla="*/ 1657896 h 2377553"/>
              <a:gd name="connsiteX37" fmla="*/ 23116 w 2751637"/>
              <a:gd name="connsiteY37" fmla="*/ 1808159 h 2377553"/>
              <a:gd name="connsiteX38" fmla="*/ 171723 w 2751637"/>
              <a:gd name="connsiteY38" fmla="*/ 2034844 h 2377553"/>
              <a:gd name="connsiteX39" fmla="*/ 422932 w 2751637"/>
              <a:gd name="connsiteY39" fmla="*/ 2316198 h 2377553"/>
              <a:gd name="connsiteX40" fmla="*/ 392787 w 2751637"/>
              <a:gd name="connsiteY40" fmla="*/ 2265956 h 2377553"/>
              <a:gd name="connsiteX0" fmla="*/ 390918 w 2749768"/>
              <a:gd name="connsiteY0" fmla="*/ 2265956 h 2377553"/>
              <a:gd name="connsiteX1" fmla="*/ 561740 w 2749768"/>
              <a:gd name="connsiteY1" fmla="*/ 2185569 h 2377553"/>
              <a:gd name="connsiteX2" fmla="*/ 812949 w 2749768"/>
              <a:gd name="connsiteY2" fmla="*/ 2376488 h 2377553"/>
              <a:gd name="connsiteX3" fmla="*/ 1044061 w 2749768"/>
              <a:gd name="connsiteY3" fmla="*/ 2265956 h 2377553"/>
              <a:gd name="connsiteX4" fmla="*/ 1144544 w 2749768"/>
              <a:gd name="connsiteY4" fmla="*/ 2336294 h 2377553"/>
              <a:gd name="connsiteX5" fmla="*/ 1807736 w 2749768"/>
              <a:gd name="connsiteY5" fmla="*/ 2135327 h 2377553"/>
              <a:gd name="connsiteX6" fmla="*/ 2129283 w 2749768"/>
              <a:gd name="connsiteY6" fmla="*/ 2175521 h 2377553"/>
              <a:gd name="connsiteX7" fmla="*/ 2129283 w 2749768"/>
              <a:gd name="connsiteY7" fmla="*/ 2075037 h 2377553"/>
              <a:gd name="connsiteX8" fmla="*/ 2199621 w 2749768"/>
              <a:gd name="connsiteY8" fmla="*/ 1984602 h 2377553"/>
              <a:gd name="connsiteX9" fmla="*/ 2048896 w 2749768"/>
              <a:gd name="connsiteY9" fmla="*/ 1793683 h 2377553"/>
              <a:gd name="connsiteX10" fmla="*/ 2390540 w 2749768"/>
              <a:gd name="connsiteY10" fmla="*/ 1622861 h 2377553"/>
              <a:gd name="connsiteX11" fmla="*/ 2350346 w 2749768"/>
              <a:gd name="connsiteY11" fmla="*/ 1441991 h 2377553"/>
              <a:gd name="connsiteX12" fmla="*/ 2440782 w 2749768"/>
              <a:gd name="connsiteY12" fmla="*/ 1391749 h 2377553"/>
              <a:gd name="connsiteX13" fmla="*/ 2591507 w 2749768"/>
              <a:gd name="connsiteY13" fmla="*/ 1130492 h 2377553"/>
              <a:gd name="connsiteX14" fmla="*/ 2732184 w 2749768"/>
              <a:gd name="connsiteY14" fmla="*/ 1160637 h 2377553"/>
              <a:gd name="connsiteX15" fmla="*/ 2732184 w 2749768"/>
              <a:gd name="connsiteY15" fmla="*/ 1019960 h 2377553"/>
              <a:gd name="connsiteX16" fmla="*/ 2591507 w 2749768"/>
              <a:gd name="connsiteY16" fmla="*/ 798897 h 2377553"/>
              <a:gd name="connsiteX17" fmla="*/ 2280008 w 2749768"/>
              <a:gd name="connsiteY17" fmla="*/ 678316 h 2377553"/>
              <a:gd name="connsiteX18" fmla="*/ 2028799 w 2749768"/>
              <a:gd name="connsiteY18" fmla="*/ 638123 h 2377553"/>
              <a:gd name="connsiteX19" fmla="*/ 2119234 w 2749768"/>
              <a:gd name="connsiteY19" fmla="*/ 507494 h 2377553"/>
              <a:gd name="connsiteX20" fmla="*/ 1898171 w 2749768"/>
              <a:gd name="connsiteY20" fmla="*/ 266334 h 2377553"/>
              <a:gd name="connsiteX21" fmla="*/ 1737397 w 2749768"/>
              <a:gd name="connsiteY21" fmla="*/ 165850 h 2377553"/>
              <a:gd name="connsiteX22" fmla="*/ 1671679 w 2749768"/>
              <a:gd name="connsiteY22" fmla="*/ 187 h 2377553"/>
              <a:gd name="connsiteX23" fmla="*/ 1435946 w 2749768"/>
              <a:gd name="connsiteY23" fmla="*/ 200231 h 2377553"/>
              <a:gd name="connsiteX24" fmla="*/ 1409035 w 2749768"/>
              <a:gd name="connsiteY24" fmla="*/ 397232 h 2377553"/>
              <a:gd name="connsiteX25" fmla="*/ 1140117 w 2749768"/>
              <a:gd name="connsiteY25" fmla="*/ 346990 h 2377553"/>
              <a:gd name="connsiteX26" fmla="*/ 1064157 w 2749768"/>
              <a:gd name="connsiteY26" fmla="*/ 688365 h 2377553"/>
              <a:gd name="connsiteX27" fmla="*/ 984695 w 2749768"/>
              <a:gd name="connsiteY27" fmla="*/ 665496 h 2377553"/>
              <a:gd name="connsiteX28" fmla="*/ 787962 w 2749768"/>
              <a:gd name="connsiteY28" fmla="*/ 722283 h 2377553"/>
              <a:gd name="connsiteX29" fmla="*/ 859889 w 2749768"/>
              <a:gd name="connsiteY29" fmla="*/ 1001004 h 2377553"/>
              <a:gd name="connsiteX30" fmla="*/ 796163 w 2749768"/>
              <a:gd name="connsiteY30" fmla="*/ 1154015 h 2377553"/>
              <a:gd name="connsiteX31" fmla="*/ 802631 w 2749768"/>
              <a:gd name="connsiteY31" fmla="*/ 1220927 h 2377553"/>
              <a:gd name="connsiteX32" fmla="*/ 421063 w 2749768"/>
              <a:gd name="connsiteY32" fmla="*/ 1411846 h 2377553"/>
              <a:gd name="connsiteX33" fmla="*/ 309145 w 2749768"/>
              <a:gd name="connsiteY33" fmla="*/ 1526536 h 2377553"/>
              <a:gd name="connsiteX34" fmla="*/ 196496 w 2749768"/>
              <a:gd name="connsiteY34" fmla="*/ 1483840 h 2377553"/>
              <a:gd name="connsiteX35" fmla="*/ 109564 w 2749768"/>
              <a:gd name="connsiteY35" fmla="*/ 1523032 h 2377553"/>
              <a:gd name="connsiteX36" fmla="*/ 7424 w 2749768"/>
              <a:gd name="connsiteY36" fmla="*/ 1657896 h 2377553"/>
              <a:gd name="connsiteX37" fmla="*/ 21247 w 2749768"/>
              <a:gd name="connsiteY37" fmla="*/ 1808159 h 2377553"/>
              <a:gd name="connsiteX38" fmla="*/ 127669 w 2749768"/>
              <a:gd name="connsiteY38" fmla="*/ 1810301 h 2377553"/>
              <a:gd name="connsiteX39" fmla="*/ 169854 w 2749768"/>
              <a:gd name="connsiteY39" fmla="*/ 2034844 h 2377553"/>
              <a:gd name="connsiteX40" fmla="*/ 421063 w 2749768"/>
              <a:gd name="connsiteY40" fmla="*/ 2316198 h 2377553"/>
              <a:gd name="connsiteX41" fmla="*/ 390918 w 2749768"/>
              <a:gd name="connsiteY41" fmla="*/ 2265956 h 2377553"/>
              <a:gd name="connsiteX0" fmla="*/ 390918 w 2749768"/>
              <a:gd name="connsiteY0" fmla="*/ 2265956 h 2377553"/>
              <a:gd name="connsiteX1" fmla="*/ 561740 w 2749768"/>
              <a:gd name="connsiteY1" fmla="*/ 2185569 h 2377553"/>
              <a:gd name="connsiteX2" fmla="*/ 812949 w 2749768"/>
              <a:gd name="connsiteY2" fmla="*/ 2376488 h 2377553"/>
              <a:gd name="connsiteX3" fmla="*/ 1044061 w 2749768"/>
              <a:gd name="connsiteY3" fmla="*/ 2265956 h 2377553"/>
              <a:gd name="connsiteX4" fmla="*/ 1144544 w 2749768"/>
              <a:gd name="connsiteY4" fmla="*/ 2336294 h 2377553"/>
              <a:gd name="connsiteX5" fmla="*/ 1807736 w 2749768"/>
              <a:gd name="connsiteY5" fmla="*/ 2135327 h 2377553"/>
              <a:gd name="connsiteX6" fmla="*/ 2129283 w 2749768"/>
              <a:gd name="connsiteY6" fmla="*/ 2175521 h 2377553"/>
              <a:gd name="connsiteX7" fmla="*/ 2129283 w 2749768"/>
              <a:gd name="connsiteY7" fmla="*/ 2075037 h 2377553"/>
              <a:gd name="connsiteX8" fmla="*/ 2199621 w 2749768"/>
              <a:gd name="connsiteY8" fmla="*/ 1984602 h 2377553"/>
              <a:gd name="connsiteX9" fmla="*/ 2048896 w 2749768"/>
              <a:gd name="connsiteY9" fmla="*/ 1793683 h 2377553"/>
              <a:gd name="connsiteX10" fmla="*/ 2390540 w 2749768"/>
              <a:gd name="connsiteY10" fmla="*/ 1622861 h 2377553"/>
              <a:gd name="connsiteX11" fmla="*/ 2350346 w 2749768"/>
              <a:gd name="connsiteY11" fmla="*/ 1441991 h 2377553"/>
              <a:gd name="connsiteX12" fmla="*/ 2440782 w 2749768"/>
              <a:gd name="connsiteY12" fmla="*/ 1391749 h 2377553"/>
              <a:gd name="connsiteX13" fmla="*/ 2591507 w 2749768"/>
              <a:gd name="connsiteY13" fmla="*/ 1130492 h 2377553"/>
              <a:gd name="connsiteX14" fmla="*/ 2732184 w 2749768"/>
              <a:gd name="connsiteY14" fmla="*/ 1160637 h 2377553"/>
              <a:gd name="connsiteX15" fmla="*/ 2732184 w 2749768"/>
              <a:gd name="connsiteY15" fmla="*/ 1019960 h 2377553"/>
              <a:gd name="connsiteX16" fmla="*/ 2591507 w 2749768"/>
              <a:gd name="connsiteY16" fmla="*/ 798897 h 2377553"/>
              <a:gd name="connsiteX17" fmla="*/ 2280008 w 2749768"/>
              <a:gd name="connsiteY17" fmla="*/ 678316 h 2377553"/>
              <a:gd name="connsiteX18" fmla="*/ 2028799 w 2749768"/>
              <a:gd name="connsiteY18" fmla="*/ 638123 h 2377553"/>
              <a:gd name="connsiteX19" fmla="*/ 2119234 w 2749768"/>
              <a:gd name="connsiteY19" fmla="*/ 507494 h 2377553"/>
              <a:gd name="connsiteX20" fmla="*/ 1898171 w 2749768"/>
              <a:gd name="connsiteY20" fmla="*/ 266334 h 2377553"/>
              <a:gd name="connsiteX21" fmla="*/ 1737397 w 2749768"/>
              <a:gd name="connsiteY21" fmla="*/ 165850 h 2377553"/>
              <a:gd name="connsiteX22" fmla="*/ 1671679 w 2749768"/>
              <a:gd name="connsiteY22" fmla="*/ 187 h 2377553"/>
              <a:gd name="connsiteX23" fmla="*/ 1435946 w 2749768"/>
              <a:gd name="connsiteY23" fmla="*/ 200231 h 2377553"/>
              <a:gd name="connsiteX24" fmla="*/ 1409035 w 2749768"/>
              <a:gd name="connsiteY24" fmla="*/ 397232 h 2377553"/>
              <a:gd name="connsiteX25" fmla="*/ 1140117 w 2749768"/>
              <a:gd name="connsiteY25" fmla="*/ 346990 h 2377553"/>
              <a:gd name="connsiteX26" fmla="*/ 1064157 w 2749768"/>
              <a:gd name="connsiteY26" fmla="*/ 688365 h 2377553"/>
              <a:gd name="connsiteX27" fmla="*/ 984695 w 2749768"/>
              <a:gd name="connsiteY27" fmla="*/ 665496 h 2377553"/>
              <a:gd name="connsiteX28" fmla="*/ 787962 w 2749768"/>
              <a:gd name="connsiteY28" fmla="*/ 722283 h 2377553"/>
              <a:gd name="connsiteX29" fmla="*/ 859889 w 2749768"/>
              <a:gd name="connsiteY29" fmla="*/ 1001004 h 2377553"/>
              <a:gd name="connsiteX30" fmla="*/ 796163 w 2749768"/>
              <a:gd name="connsiteY30" fmla="*/ 1154015 h 2377553"/>
              <a:gd name="connsiteX31" fmla="*/ 802631 w 2749768"/>
              <a:gd name="connsiteY31" fmla="*/ 1220927 h 2377553"/>
              <a:gd name="connsiteX32" fmla="*/ 421063 w 2749768"/>
              <a:gd name="connsiteY32" fmla="*/ 1411846 h 2377553"/>
              <a:gd name="connsiteX33" fmla="*/ 309145 w 2749768"/>
              <a:gd name="connsiteY33" fmla="*/ 1526536 h 2377553"/>
              <a:gd name="connsiteX34" fmla="*/ 196496 w 2749768"/>
              <a:gd name="connsiteY34" fmla="*/ 1483840 h 2377553"/>
              <a:gd name="connsiteX35" fmla="*/ 109564 w 2749768"/>
              <a:gd name="connsiteY35" fmla="*/ 1523032 h 2377553"/>
              <a:gd name="connsiteX36" fmla="*/ 7424 w 2749768"/>
              <a:gd name="connsiteY36" fmla="*/ 1657896 h 2377553"/>
              <a:gd name="connsiteX37" fmla="*/ 21247 w 2749768"/>
              <a:gd name="connsiteY37" fmla="*/ 1808159 h 2377553"/>
              <a:gd name="connsiteX38" fmla="*/ 127669 w 2749768"/>
              <a:gd name="connsiteY38" fmla="*/ 1810301 h 2377553"/>
              <a:gd name="connsiteX39" fmla="*/ 78764 w 2749768"/>
              <a:gd name="connsiteY39" fmla="*/ 2052361 h 2377553"/>
              <a:gd name="connsiteX40" fmla="*/ 421063 w 2749768"/>
              <a:gd name="connsiteY40" fmla="*/ 2316198 h 2377553"/>
              <a:gd name="connsiteX41" fmla="*/ 390918 w 2749768"/>
              <a:gd name="connsiteY41" fmla="*/ 2265956 h 2377553"/>
              <a:gd name="connsiteX0" fmla="*/ 390918 w 2749768"/>
              <a:gd name="connsiteY0" fmla="*/ 2265956 h 2377553"/>
              <a:gd name="connsiteX1" fmla="*/ 561740 w 2749768"/>
              <a:gd name="connsiteY1" fmla="*/ 2185569 h 2377553"/>
              <a:gd name="connsiteX2" fmla="*/ 812949 w 2749768"/>
              <a:gd name="connsiteY2" fmla="*/ 2376488 h 2377553"/>
              <a:gd name="connsiteX3" fmla="*/ 1044061 w 2749768"/>
              <a:gd name="connsiteY3" fmla="*/ 2265956 h 2377553"/>
              <a:gd name="connsiteX4" fmla="*/ 1144544 w 2749768"/>
              <a:gd name="connsiteY4" fmla="*/ 2336294 h 2377553"/>
              <a:gd name="connsiteX5" fmla="*/ 1807736 w 2749768"/>
              <a:gd name="connsiteY5" fmla="*/ 2135327 h 2377553"/>
              <a:gd name="connsiteX6" fmla="*/ 2129283 w 2749768"/>
              <a:gd name="connsiteY6" fmla="*/ 2175521 h 2377553"/>
              <a:gd name="connsiteX7" fmla="*/ 2129283 w 2749768"/>
              <a:gd name="connsiteY7" fmla="*/ 2075037 h 2377553"/>
              <a:gd name="connsiteX8" fmla="*/ 2199621 w 2749768"/>
              <a:gd name="connsiteY8" fmla="*/ 1984602 h 2377553"/>
              <a:gd name="connsiteX9" fmla="*/ 2048896 w 2749768"/>
              <a:gd name="connsiteY9" fmla="*/ 1793683 h 2377553"/>
              <a:gd name="connsiteX10" fmla="*/ 2390540 w 2749768"/>
              <a:gd name="connsiteY10" fmla="*/ 1622861 h 2377553"/>
              <a:gd name="connsiteX11" fmla="*/ 2350346 w 2749768"/>
              <a:gd name="connsiteY11" fmla="*/ 1441991 h 2377553"/>
              <a:gd name="connsiteX12" fmla="*/ 2440782 w 2749768"/>
              <a:gd name="connsiteY12" fmla="*/ 1391749 h 2377553"/>
              <a:gd name="connsiteX13" fmla="*/ 2591507 w 2749768"/>
              <a:gd name="connsiteY13" fmla="*/ 1130492 h 2377553"/>
              <a:gd name="connsiteX14" fmla="*/ 2732184 w 2749768"/>
              <a:gd name="connsiteY14" fmla="*/ 1160637 h 2377553"/>
              <a:gd name="connsiteX15" fmla="*/ 2732184 w 2749768"/>
              <a:gd name="connsiteY15" fmla="*/ 1019960 h 2377553"/>
              <a:gd name="connsiteX16" fmla="*/ 2591507 w 2749768"/>
              <a:gd name="connsiteY16" fmla="*/ 798897 h 2377553"/>
              <a:gd name="connsiteX17" fmla="*/ 2280008 w 2749768"/>
              <a:gd name="connsiteY17" fmla="*/ 678316 h 2377553"/>
              <a:gd name="connsiteX18" fmla="*/ 2028799 w 2749768"/>
              <a:gd name="connsiteY18" fmla="*/ 638123 h 2377553"/>
              <a:gd name="connsiteX19" fmla="*/ 2119234 w 2749768"/>
              <a:gd name="connsiteY19" fmla="*/ 507494 h 2377553"/>
              <a:gd name="connsiteX20" fmla="*/ 1898171 w 2749768"/>
              <a:gd name="connsiteY20" fmla="*/ 266334 h 2377553"/>
              <a:gd name="connsiteX21" fmla="*/ 1737397 w 2749768"/>
              <a:gd name="connsiteY21" fmla="*/ 165850 h 2377553"/>
              <a:gd name="connsiteX22" fmla="*/ 1671679 w 2749768"/>
              <a:gd name="connsiteY22" fmla="*/ 187 h 2377553"/>
              <a:gd name="connsiteX23" fmla="*/ 1435946 w 2749768"/>
              <a:gd name="connsiteY23" fmla="*/ 200231 h 2377553"/>
              <a:gd name="connsiteX24" fmla="*/ 1409035 w 2749768"/>
              <a:gd name="connsiteY24" fmla="*/ 397232 h 2377553"/>
              <a:gd name="connsiteX25" fmla="*/ 1140117 w 2749768"/>
              <a:gd name="connsiteY25" fmla="*/ 346990 h 2377553"/>
              <a:gd name="connsiteX26" fmla="*/ 1064157 w 2749768"/>
              <a:gd name="connsiteY26" fmla="*/ 688365 h 2377553"/>
              <a:gd name="connsiteX27" fmla="*/ 984695 w 2749768"/>
              <a:gd name="connsiteY27" fmla="*/ 665496 h 2377553"/>
              <a:gd name="connsiteX28" fmla="*/ 787962 w 2749768"/>
              <a:gd name="connsiteY28" fmla="*/ 722283 h 2377553"/>
              <a:gd name="connsiteX29" fmla="*/ 859889 w 2749768"/>
              <a:gd name="connsiteY29" fmla="*/ 1001004 h 2377553"/>
              <a:gd name="connsiteX30" fmla="*/ 796163 w 2749768"/>
              <a:gd name="connsiteY30" fmla="*/ 1154015 h 2377553"/>
              <a:gd name="connsiteX31" fmla="*/ 802631 w 2749768"/>
              <a:gd name="connsiteY31" fmla="*/ 1220927 h 2377553"/>
              <a:gd name="connsiteX32" fmla="*/ 421063 w 2749768"/>
              <a:gd name="connsiteY32" fmla="*/ 1411846 h 2377553"/>
              <a:gd name="connsiteX33" fmla="*/ 309145 w 2749768"/>
              <a:gd name="connsiteY33" fmla="*/ 1526536 h 2377553"/>
              <a:gd name="connsiteX34" fmla="*/ 196496 w 2749768"/>
              <a:gd name="connsiteY34" fmla="*/ 1483840 h 2377553"/>
              <a:gd name="connsiteX35" fmla="*/ 109564 w 2749768"/>
              <a:gd name="connsiteY35" fmla="*/ 1523032 h 2377553"/>
              <a:gd name="connsiteX36" fmla="*/ 7424 w 2749768"/>
              <a:gd name="connsiteY36" fmla="*/ 1657896 h 2377553"/>
              <a:gd name="connsiteX37" fmla="*/ 21247 w 2749768"/>
              <a:gd name="connsiteY37" fmla="*/ 1808159 h 2377553"/>
              <a:gd name="connsiteX38" fmla="*/ 127669 w 2749768"/>
              <a:gd name="connsiteY38" fmla="*/ 1810301 h 2377553"/>
              <a:gd name="connsiteX39" fmla="*/ 145185 w 2749768"/>
              <a:gd name="connsiteY39" fmla="*/ 2006494 h 2377553"/>
              <a:gd name="connsiteX40" fmla="*/ 78764 w 2749768"/>
              <a:gd name="connsiteY40" fmla="*/ 2052361 h 2377553"/>
              <a:gd name="connsiteX41" fmla="*/ 421063 w 2749768"/>
              <a:gd name="connsiteY41" fmla="*/ 2316198 h 2377553"/>
              <a:gd name="connsiteX42" fmla="*/ 390918 w 2749768"/>
              <a:gd name="connsiteY42" fmla="*/ 2265956 h 2377553"/>
              <a:gd name="connsiteX0" fmla="*/ 390918 w 2749768"/>
              <a:gd name="connsiteY0" fmla="*/ 2265956 h 2377553"/>
              <a:gd name="connsiteX1" fmla="*/ 561740 w 2749768"/>
              <a:gd name="connsiteY1" fmla="*/ 2185569 h 2377553"/>
              <a:gd name="connsiteX2" fmla="*/ 812949 w 2749768"/>
              <a:gd name="connsiteY2" fmla="*/ 2376488 h 2377553"/>
              <a:gd name="connsiteX3" fmla="*/ 1044061 w 2749768"/>
              <a:gd name="connsiteY3" fmla="*/ 2265956 h 2377553"/>
              <a:gd name="connsiteX4" fmla="*/ 1144544 w 2749768"/>
              <a:gd name="connsiteY4" fmla="*/ 2336294 h 2377553"/>
              <a:gd name="connsiteX5" fmla="*/ 1807736 w 2749768"/>
              <a:gd name="connsiteY5" fmla="*/ 2135327 h 2377553"/>
              <a:gd name="connsiteX6" fmla="*/ 2129283 w 2749768"/>
              <a:gd name="connsiteY6" fmla="*/ 2175521 h 2377553"/>
              <a:gd name="connsiteX7" fmla="*/ 2129283 w 2749768"/>
              <a:gd name="connsiteY7" fmla="*/ 2075037 h 2377553"/>
              <a:gd name="connsiteX8" fmla="*/ 2199621 w 2749768"/>
              <a:gd name="connsiteY8" fmla="*/ 1984602 h 2377553"/>
              <a:gd name="connsiteX9" fmla="*/ 2048896 w 2749768"/>
              <a:gd name="connsiteY9" fmla="*/ 1793683 h 2377553"/>
              <a:gd name="connsiteX10" fmla="*/ 2390540 w 2749768"/>
              <a:gd name="connsiteY10" fmla="*/ 1622861 h 2377553"/>
              <a:gd name="connsiteX11" fmla="*/ 2350346 w 2749768"/>
              <a:gd name="connsiteY11" fmla="*/ 1441991 h 2377553"/>
              <a:gd name="connsiteX12" fmla="*/ 2440782 w 2749768"/>
              <a:gd name="connsiteY12" fmla="*/ 1391749 h 2377553"/>
              <a:gd name="connsiteX13" fmla="*/ 2591507 w 2749768"/>
              <a:gd name="connsiteY13" fmla="*/ 1130492 h 2377553"/>
              <a:gd name="connsiteX14" fmla="*/ 2732184 w 2749768"/>
              <a:gd name="connsiteY14" fmla="*/ 1160637 h 2377553"/>
              <a:gd name="connsiteX15" fmla="*/ 2732184 w 2749768"/>
              <a:gd name="connsiteY15" fmla="*/ 1019960 h 2377553"/>
              <a:gd name="connsiteX16" fmla="*/ 2591507 w 2749768"/>
              <a:gd name="connsiteY16" fmla="*/ 798897 h 2377553"/>
              <a:gd name="connsiteX17" fmla="*/ 2280008 w 2749768"/>
              <a:gd name="connsiteY17" fmla="*/ 678316 h 2377553"/>
              <a:gd name="connsiteX18" fmla="*/ 2028799 w 2749768"/>
              <a:gd name="connsiteY18" fmla="*/ 638123 h 2377553"/>
              <a:gd name="connsiteX19" fmla="*/ 2119234 w 2749768"/>
              <a:gd name="connsiteY19" fmla="*/ 507494 h 2377553"/>
              <a:gd name="connsiteX20" fmla="*/ 1898171 w 2749768"/>
              <a:gd name="connsiteY20" fmla="*/ 266334 h 2377553"/>
              <a:gd name="connsiteX21" fmla="*/ 1737397 w 2749768"/>
              <a:gd name="connsiteY21" fmla="*/ 165850 h 2377553"/>
              <a:gd name="connsiteX22" fmla="*/ 1671679 w 2749768"/>
              <a:gd name="connsiteY22" fmla="*/ 187 h 2377553"/>
              <a:gd name="connsiteX23" fmla="*/ 1435946 w 2749768"/>
              <a:gd name="connsiteY23" fmla="*/ 200231 h 2377553"/>
              <a:gd name="connsiteX24" fmla="*/ 1409035 w 2749768"/>
              <a:gd name="connsiteY24" fmla="*/ 397232 h 2377553"/>
              <a:gd name="connsiteX25" fmla="*/ 1140117 w 2749768"/>
              <a:gd name="connsiteY25" fmla="*/ 346990 h 2377553"/>
              <a:gd name="connsiteX26" fmla="*/ 1064157 w 2749768"/>
              <a:gd name="connsiteY26" fmla="*/ 688365 h 2377553"/>
              <a:gd name="connsiteX27" fmla="*/ 984695 w 2749768"/>
              <a:gd name="connsiteY27" fmla="*/ 665496 h 2377553"/>
              <a:gd name="connsiteX28" fmla="*/ 787962 w 2749768"/>
              <a:gd name="connsiteY28" fmla="*/ 722283 h 2377553"/>
              <a:gd name="connsiteX29" fmla="*/ 859889 w 2749768"/>
              <a:gd name="connsiteY29" fmla="*/ 1001004 h 2377553"/>
              <a:gd name="connsiteX30" fmla="*/ 796163 w 2749768"/>
              <a:gd name="connsiteY30" fmla="*/ 1154015 h 2377553"/>
              <a:gd name="connsiteX31" fmla="*/ 802631 w 2749768"/>
              <a:gd name="connsiteY31" fmla="*/ 1220927 h 2377553"/>
              <a:gd name="connsiteX32" fmla="*/ 421063 w 2749768"/>
              <a:gd name="connsiteY32" fmla="*/ 1411846 h 2377553"/>
              <a:gd name="connsiteX33" fmla="*/ 309145 w 2749768"/>
              <a:gd name="connsiteY33" fmla="*/ 1526536 h 2377553"/>
              <a:gd name="connsiteX34" fmla="*/ 196496 w 2749768"/>
              <a:gd name="connsiteY34" fmla="*/ 1483840 h 2377553"/>
              <a:gd name="connsiteX35" fmla="*/ 109564 w 2749768"/>
              <a:gd name="connsiteY35" fmla="*/ 1523032 h 2377553"/>
              <a:gd name="connsiteX36" fmla="*/ 7424 w 2749768"/>
              <a:gd name="connsiteY36" fmla="*/ 1657896 h 2377553"/>
              <a:gd name="connsiteX37" fmla="*/ 21247 w 2749768"/>
              <a:gd name="connsiteY37" fmla="*/ 1808159 h 2377553"/>
              <a:gd name="connsiteX38" fmla="*/ 127669 w 2749768"/>
              <a:gd name="connsiteY38" fmla="*/ 1810301 h 2377553"/>
              <a:gd name="connsiteX39" fmla="*/ 145185 w 2749768"/>
              <a:gd name="connsiteY39" fmla="*/ 2006494 h 2377553"/>
              <a:gd name="connsiteX40" fmla="*/ 78764 w 2749768"/>
              <a:gd name="connsiteY40" fmla="*/ 2052361 h 2377553"/>
              <a:gd name="connsiteX41" fmla="*/ 222261 w 2749768"/>
              <a:gd name="connsiteY41" fmla="*/ 2122107 h 2377553"/>
              <a:gd name="connsiteX42" fmla="*/ 421063 w 2749768"/>
              <a:gd name="connsiteY42" fmla="*/ 2316198 h 2377553"/>
              <a:gd name="connsiteX43" fmla="*/ 390918 w 2749768"/>
              <a:gd name="connsiteY43" fmla="*/ 2265956 h 2377553"/>
              <a:gd name="connsiteX0" fmla="*/ 527552 w 2749768"/>
              <a:gd name="connsiteY0" fmla="*/ 2286976 h 2377553"/>
              <a:gd name="connsiteX1" fmla="*/ 561740 w 2749768"/>
              <a:gd name="connsiteY1" fmla="*/ 2185569 h 2377553"/>
              <a:gd name="connsiteX2" fmla="*/ 812949 w 2749768"/>
              <a:gd name="connsiteY2" fmla="*/ 2376488 h 2377553"/>
              <a:gd name="connsiteX3" fmla="*/ 1044061 w 2749768"/>
              <a:gd name="connsiteY3" fmla="*/ 2265956 h 2377553"/>
              <a:gd name="connsiteX4" fmla="*/ 1144544 w 2749768"/>
              <a:gd name="connsiteY4" fmla="*/ 2336294 h 2377553"/>
              <a:gd name="connsiteX5" fmla="*/ 1807736 w 2749768"/>
              <a:gd name="connsiteY5" fmla="*/ 2135327 h 2377553"/>
              <a:gd name="connsiteX6" fmla="*/ 2129283 w 2749768"/>
              <a:gd name="connsiteY6" fmla="*/ 2175521 h 2377553"/>
              <a:gd name="connsiteX7" fmla="*/ 2129283 w 2749768"/>
              <a:gd name="connsiteY7" fmla="*/ 2075037 h 2377553"/>
              <a:gd name="connsiteX8" fmla="*/ 2199621 w 2749768"/>
              <a:gd name="connsiteY8" fmla="*/ 1984602 h 2377553"/>
              <a:gd name="connsiteX9" fmla="*/ 2048896 w 2749768"/>
              <a:gd name="connsiteY9" fmla="*/ 1793683 h 2377553"/>
              <a:gd name="connsiteX10" fmla="*/ 2390540 w 2749768"/>
              <a:gd name="connsiteY10" fmla="*/ 1622861 h 2377553"/>
              <a:gd name="connsiteX11" fmla="*/ 2350346 w 2749768"/>
              <a:gd name="connsiteY11" fmla="*/ 1441991 h 2377553"/>
              <a:gd name="connsiteX12" fmla="*/ 2440782 w 2749768"/>
              <a:gd name="connsiteY12" fmla="*/ 1391749 h 2377553"/>
              <a:gd name="connsiteX13" fmla="*/ 2591507 w 2749768"/>
              <a:gd name="connsiteY13" fmla="*/ 1130492 h 2377553"/>
              <a:gd name="connsiteX14" fmla="*/ 2732184 w 2749768"/>
              <a:gd name="connsiteY14" fmla="*/ 1160637 h 2377553"/>
              <a:gd name="connsiteX15" fmla="*/ 2732184 w 2749768"/>
              <a:gd name="connsiteY15" fmla="*/ 1019960 h 2377553"/>
              <a:gd name="connsiteX16" fmla="*/ 2591507 w 2749768"/>
              <a:gd name="connsiteY16" fmla="*/ 798897 h 2377553"/>
              <a:gd name="connsiteX17" fmla="*/ 2280008 w 2749768"/>
              <a:gd name="connsiteY17" fmla="*/ 678316 h 2377553"/>
              <a:gd name="connsiteX18" fmla="*/ 2028799 w 2749768"/>
              <a:gd name="connsiteY18" fmla="*/ 638123 h 2377553"/>
              <a:gd name="connsiteX19" fmla="*/ 2119234 w 2749768"/>
              <a:gd name="connsiteY19" fmla="*/ 507494 h 2377553"/>
              <a:gd name="connsiteX20" fmla="*/ 1898171 w 2749768"/>
              <a:gd name="connsiteY20" fmla="*/ 266334 h 2377553"/>
              <a:gd name="connsiteX21" fmla="*/ 1737397 w 2749768"/>
              <a:gd name="connsiteY21" fmla="*/ 165850 h 2377553"/>
              <a:gd name="connsiteX22" fmla="*/ 1671679 w 2749768"/>
              <a:gd name="connsiteY22" fmla="*/ 187 h 2377553"/>
              <a:gd name="connsiteX23" fmla="*/ 1435946 w 2749768"/>
              <a:gd name="connsiteY23" fmla="*/ 200231 h 2377553"/>
              <a:gd name="connsiteX24" fmla="*/ 1409035 w 2749768"/>
              <a:gd name="connsiteY24" fmla="*/ 397232 h 2377553"/>
              <a:gd name="connsiteX25" fmla="*/ 1140117 w 2749768"/>
              <a:gd name="connsiteY25" fmla="*/ 346990 h 2377553"/>
              <a:gd name="connsiteX26" fmla="*/ 1064157 w 2749768"/>
              <a:gd name="connsiteY26" fmla="*/ 688365 h 2377553"/>
              <a:gd name="connsiteX27" fmla="*/ 984695 w 2749768"/>
              <a:gd name="connsiteY27" fmla="*/ 665496 h 2377553"/>
              <a:gd name="connsiteX28" fmla="*/ 787962 w 2749768"/>
              <a:gd name="connsiteY28" fmla="*/ 722283 h 2377553"/>
              <a:gd name="connsiteX29" fmla="*/ 859889 w 2749768"/>
              <a:gd name="connsiteY29" fmla="*/ 1001004 h 2377553"/>
              <a:gd name="connsiteX30" fmla="*/ 796163 w 2749768"/>
              <a:gd name="connsiteY30" fmla="*/ 1154015 h 2377553"/>
              <a:gd name="connsiteX31" fmla="*/ 802631 w 2749768"/>
              <a:gd name="connsiteY31" fmla="*/ 1220927 h 2377553"/>
              <a:gd name="connsiteX32" fmla="*/ 421063 w 2749768"/>
              <a:gd name="connsiteY32" fmla="*/ 1411846 h 2377553"/>
              <a:gd name="connsiteX33" fmla="*/ 309145 w 2749768"/>
              <a:gd name="connsiteY33" fmla="*/ 1526536 h 2377553"/>
              <a:gd name="connsiteX34" fmla="*/ 196496 w 2749768"/>
              <a:gd name="connsiteY34" fmla="*/ 1483840 h 2377553"/>
              <a:gd name="connsiteX35" fmla="*/ 109564 w 2749768"/>
              <a:gd name="connsiteY35" fmla="*/ 1523032 h 2377553"/>
              <a:gd name="connsiteX36" fmla="*/ 7424 w 2749768"/>
              <a:gd name="connsiteY36" fmla="*/ 1657896 h 2377553"/>
              <a:gd name="connsiteX37" fmla="*/ 21247 w 2749768"/>
              <a:gd name="connsiteY37" fmla="*/ 1808159 h 2377553"/>
              <a:gd name="connsiteX38" fmla="*/ 127669 w 2749768"/>
              <a:gd name="connsiteY38" fmla="*/ 1810301 h 2377553"/>
              <a:gd name="connsiteX39" fmla="*/ 145185 w 2749768"/>
              <a:gd name="connsiteY39" fmla="*/ 2006494 h 2377553"/>
              <a:gd name="connsiteX40" fmla="*/ 78764 w 2749768"/>
              <a:gd name="connsiteY40" fmla="*/ 2052361 h 2377553"/>
              <a:gd name="connsiteX41" fmla="*/ 222261 w 2749768"/>
              <a:gd name="connsiteY41" fmla="*/ 2122107 h 2377553"/>
              <a:gd name="connsiteX42" fmla="*/ 421063 w 2749768"/>
              <a:gd name="connsiteY42" fmla="*/ 2316198 h 2377553"/>
              <a:gd name="connsiteX43" fmla="*/ 527552 w 2749768"/>
              <a:gd name="connsiteY43" fmla="*/ 2286976 h 2377553"/>
              <a:gd name="connsiteX0" fmla="*/ 527552 w 2749768"/>
              <a:gd name="connsiteY0" fmla="*/ 2286976 h 2377553"/>
              <a:gd name="connsiteX1" fmla="*/ 561740 w 2749768"/>
              <a:gd name="connsiteY1" fmla="*/ 2185569 h 2377553"/>
              <a:gd name="connsiteX2" fmla="*/ 812949 w 2749768"/>
              <a:gd name="connsiteY2" fmla="*/ 2376488 h 2377553"/>
              <a:gd name="connsiteX3" fmla="*/ 1044061 w 2749768"/>
              <a:gd name="connsiteY3" fmla="*/ 2265956 h 2377553"/>
              <a:gd name="connsiteX4" fmla="*/ 1144544 w 2749768"/>
              <a:gd name="connsiteY4" fmla="*/ 2336294 h 2377553"/>
              <a:gd name="connsiteX5" fmla="*/ 1807736 w 2749768"/>
              <a:gd name="connsiteY5" fmla="*/ 2135327 h 2377553"/>
              <a:gd name="connsiteX6" fmla="*/ 2129283 w 2749768"/>
              <a:gd name="connsiteY6" fmla="*/ 2175521 h 2377553"/>
              <a:gd name="connsiteX7" fmla="*/ 2129283 w 2749768"/>
              <a:gd name="connsiteY7" fmla="*/ 2075037 h 2377553"/>
              <a:gd name="connsiteX8" fmla="*/ 2199621 w 2749768"/>
              <a:gd name="connsiteY8" fmla="*/ 1984602 h 2377553"/>
              <a:gd name="connsiteX9" fmla="*/ 2048896 w 2749768"/>
              <a:gd name="connsiteY9" fmla="*/ 1793683 h 2377553"/>
              <a:gd name="connsiteX10" fmla="*/ 2390540 w 2749768"/>
              <a:gd name="connsiteY10" fmla="*/ 1622861 h 2377553"/>
              <a:gd name="connsiteX11" fmla="*/ 2350346 w 2749768"/>
              <a:gd name="connsiteY11" fmla="*/ 1441991 h 2377553"/>
              <a:gd name="connsiteX12" fmla="*/ 2440782 w 2749768"/>
              <a:gd name="connsiteY12" fmla="*/ 1391749 h 2377553"/>
              <a:gd name="connsiteX13" fmla="*/ 2591507 w 2749768"/>
              <a:gd name="connsiteY13" fmla="*/ 1130492 h 2377553"/>
              <a:gd name="connsiteX14" fmla="*/ 2732184 w 2749768"/>
              <a:gd name="connsiteY14" fmla="*/ 1160637 h 2377553"/>
              <a:gd name="connsiteX15" fmla="*/ 2732184 w 2749768"/>
              <a:gd name="connsiteY15" fmla="*/ 1019960 h 2377553"/>
              <a:gd name="connsiteX16" fmla="*/ 2591507 w 2749768"/>
              <a:gd name="connsiteY16" fmla="*/ 798897 h 2377553"/>
              <a:gd name="connsiteX17" fmla="*/ 2280008 w 2749768"/>
              <a:gd name="connsiteY17" fmla="*/ 678316 h 2377553"/>
              <a:gd name="connsiteX18" fmla="*/ 2028799 w 2749768"/>
              <a:gd name="connsiteY18" fmla="*/ 638123 h 2377553"/>
              <a:gd name="connsiteX19" fmla="*/ 2119234 w 2749768"/>
              <a:gd name="connsiteY19" fmla="*/ 507494 h 2377553"/>
              <a:gd name="connsiteX20" fmla="*/ 1898171 w 2749768"/>
              <a:gd name="connsiteY20" fmla="*/ 266334 h 2377553"/>
              <a:gd name="connsiteX21" fmla="*/ 1737397 w 2749768"/>
              <a:gd name="connsiteY21" fmla="*/ 165850 h 2377553"/>
              <a:gd name="connsiteX22" fmla="*/ 1671679 w 2749768"/>
              <a:gd name="connsiteY22" fmla="*/ 187 h 2377553"/>
              <a:gd name="connsiteX23" fmla="*/ 1435946 w 2749768"/>
              <a:gd name="connsiteY23" fmla="*/ 200231 h 2377553"/>
              <a:gd name="connsiteX24" fmla="*/ 1409035 w 2749768"/>
              <a:gd name="connsiteY24" fmla="*/ 397232 h 2377553"/>
              <a:gd name="connsiteX25" fmla="*/ 1140117 w 2749768"/>
              <a:gd name="connsiteY25" fmla="*/ 346990 h 2377553"/>
              <a:gd name="connsiteX26" fmla="*/ 1064157 w 2749768"/>
              <a:gd name="connsiteY26" fmla="*/ 688365 h 2377553"/>
              <a:gd name="connsiteX27" fmla="*/ 984695 w 2749768"/>
              <a:gd name="connsiteY27" fmla="*/ 665496 h 2377553"/>
              <a:gd name="connsiteX28" fmla="*/ 787962 w 2749768"/>
              <a:gd name="connsiteY28" fmla="*/ 722283 h 2377553"/>
              <a:gd name="connsiteX29" fmla="*/ 859889 w 2749768"/>
              <a:gd name="connsiteY29" fmla="*/ 1001004 h 2377553"/>
              <a:gd name="connsiteX30" fmla="*/ 796163 w 2749768"/>
              <a:gd name="connsiteY30" fmla="*/ 1154015 h 2377553"/>
              <a:gd name="connsiteX31" fmla="*/ 802631 w 2749768"/>
              <a:gd name="connsiteY31" fmla="*/ 1220927 h 2377553"/>
              <a:gd name="connsiteX32" fmla="*/ 421063 w 2749768"/>
              <a:gd name="connsiteY32" fmla="*/ 1411846 h 2377553"/>
              <a:gd name="connsiteX33" fmla="*/ 309145 w 2749768"/>
              <a:gd name="connsiteY33" fmla="*/ 1526536 h 2377553"/>
              <a:gd name="connsiteX34" fmla="*/ 196496 w 2749768"/>
              <a:gd name="connsiteY34" fmla="*/ 1483840 h 2377553"/>
              <a:gd name="connsiteX35" fmla="*/ 109564 w 2749768"/>
              <a:gd name="connsiteY35" fmla="*/ 1523032 h 2377553"/>
              <a:gd name="connsiteX36" fmla="*/ 7424 w 2749768"/>
              <a:gd name="connsiteY36" fmla="*/ 1657896 h 2377553"/>
              <a:gd name="connsiteX37" fmla="*/ 21247 w 2749768"/>
              <a:gd name="connsiteY37" fmla="*/ 1808159 h 2377553"/>
              <a:gd name="connsiteX38" fmla="*/ 127669 w 2749768"/>
              <a:gd name="connsiteY38" fmla="*/ 1810301 h 2377553"/>
              <a:gd name="connsiteX39" fmla="*/ 145185 w 2749768"/>
              <a:gd name="connsiteY39" fmla="*/ 2006494 h 2377553"/>
              <a:gd name="connsiteX40" fmla="*/ 78764 w 2749768"/>
              <a:gd name="connsiteY40" fmla="*/ 2052361 h 2377553"/>
              <a:gd name="connsiteX41" fmla="*/ 222261 w 2749768"/>
              <a:gd name="connsiteY41" fmla="*/ 2122107 h 2377553"/>
              <a:gd name="connsiteX42" fmla="*/ 271310 w 2749768"/>
              <a:gd name="connsiteY42" fmla="*/ 2241225 h 2377553"/>
              <a:gd name="connsiteX43" fmla="*/ 421063 w 2749768"/>
              <a:gd name="connsiteY43" fmla="*/ 2316198 h 2377553"/>
              <a:gd name="connsiteX44" fmla="*/ 527552 w 2749768"/>
              <a:gd name="connsiteY44" fmla="*/ 2286976 h 2377553"/>
              <a:gd name="connsiteX0" fmla="*/ 527552 w 2749768"/>
              <a:gd name="connsiteY0" fmla="*/ 2286976 h 2377553"/>
              <a:gd name="connsiteX1" fmla="*/ 561740 w 2749768"/>
              <a:gd name="connsiteY1" fmla="*/ 2185569 h 2377553"/>
              <a:gd name="connsiteX2" fmla="*/ 812949 w 2749768"/>
              <a:gd name="connsiteY2" fmla="*/ 2376488 h 2377553"/>
              <a:gd name="connsiteX3" fmla="*/ 1044061 w 2749768"/>
              <a:gd name="connsiteY3" fmla="*/ 2265956 h 2377553"/>
              <a:gd name="connsiteX4" fmla="*/ 1144544 w 2749768"/>
              <a:gd name="connsiteY4" fmla="*/ 2336294 h 2377553"/>
              <a:gd name="connsiteX5" fmla="*/ 1807736 w 2749768"/>
              <a:gd name="connsiteY5" fmla="*/ 2135327 h 2377553"/>
              <a:gd name="connsiteX6" fmla="*/ 2129283 w 2749768"/>
              <a:gd name="connsiteY6" fmla="*/ 2175521 h 2377553"/>
              <a:gd name="connsiteX7" fmla="*/ 2129283 w 2749768"/>
              <a:gd name="connsiteY7" fmla="*/ 2075037 h 2377553"/>
              <a:gd name="connsiteX8" fmla="*/ 2199621 w 2749768"/>
              <a:gd name="connsiteY8" fmla="*/ 1984602 h 2377553"/>
              <a:gd name="connsiteX9" fmla="*/ 2048896 w 2749768"/>
              <a:gd name="connsiteY9" fmla="*/ 1793683 h 2377553"/>
              <a:gd name="connsiteX10" fmla="*/ 2390540 w 2749768"/>
              <a:gd name="connsiteY10" fmla="*/ 1622861 h 2377553"/>
              <a:gd name="connsiteX11" fmla="*/ 2350346 w 2749768"/>
              <a:gd name="connsiteY11" fmla="*/ 1441991 h 2377553"/>
              <a:gd name="connsiteX12" fmla="*/ 2440782 w 2749768"/>
              <a:gd name="connsiteY12" fmla="*/ 1391749 h 2377553"/>
              <a:gd name="connsiteX13" fmla="*/ 2591507 w 2749768"/>
              <a:gd name="connsiteY13" fmla="*/ 1130492 h 2377553"/>
              <a:gd name="connsiteX14" fmla="*/ 2732184 w 2749768"/>
              <a:gd name="connsiteY14" fmla="*/ 1160637 h 2377553"/>
              <a:gd name="connsiteX15" fmla="*/ 2732184 w 2749768"/>
              <a:gd name="connsiteY15" fmla="*/ 1019960 h 2377553"/>
              <a:gd name="connsiteX16" fmla="*/ 2591507 w 2749768"/>
              <a:gd name="connsiteY16" fmla="*/ 798897 h 2377553"/>
              <a:gd name="connsiteX17" fmla="*/ 2280008 w 2749768"/>
              <a:gd name="connsiteY17" fmla="*/ 678316 h 2377553"/>
              <a:gd name="connsiteX18" fmla="*/ 2028799 w 2749768"/>
              <a:gd name="connsiteY18" fmla="*/ 638123 h 2377553"/>
              <a:gd name="connsiteX19" fmla="*/ 2119234 w 2749768"/>
              <a:gd name="connsiteY19" fmla="*/ 507494 h 2377553"/>
              <a:gd name="connsiteX20" fmla="*/ 1898171 w 2749768"/>
              <a:gd name="connsiteY20" fmla="*/ 266334 h 2377553"/>
              <a:gd name="connsiteX21" fmla="*/ 1737397 w 2749768"/>
              <a:gd name="connsiteY21" fmla="*/ 165850 h 2377553"/>
              <a:gd name="connsiteX22" fmla="*/ 1671679 w 2749768"/>
              <a:gd name="connsiteY22" fmla="*/ 187 h 2377553"/>
              <a:gd name="connsiteX23" fmla="*/ 1435946 w 2749768"/>
              <a:gd name="connsiteY23" fmla="*/ 200231 h 2377553"/>
              <a:gd name="connsiteX24" fmla="*/ 1409035 w 2749768"/>
              <a:gd name="connsiteY24" fmla="*/ 397232 h 2377553"/>
              <a:gd name="connsiteX25" fmla="*/ 1140117 w 2749768"/>
              <a:gd name="connsiteY25" fmla="*/ 346990 h 2377553"/>
              <a:gd name="connsiteX26" fmla="*/ 1064157 w 2749768"/>
              <a:gd name="connsiteY26" fmla="*/ 688365 h 2377553"/>
              <a:gd name="connsiteX27" fmla="*/ 984695 w 2749768"/>
              <a:gd name="connsiteY27" fmla="*/ 665496 h 2377553"/>
              <a:gd name="connsiteX28" fmla="*/ 787962 w 2749768"/>
              <a:gd name="connsiteY28" fmla="*/ 722283 h 2377553"/>
              <a:gd name="connsiteX29" fmla="*/ 859889 w 2749768"/>
              <a:gd name="connsiteY29" fmla="*/ 1001004 h 2377553"/>
              <a:gd name="connsiteX30" fmla="*/ 796163 w 2749768"/>
              <a:gd name="connsiteY30" fmla="*/ 1154015 h 2377553"/>
              <a:gd name="connsiteX31" fmla="*/ 802631 w 2749768"/>
              <a:gd name="connsiteY31" fmla="*/ 1220927 h 2377553"/>
              <a:gd name="connsiteX32" fmla="*/ 421063 w 2749768"/>
              <a:gd name="connsiteY32" fmla="*/ 1411846 h 2377553"/>
              <a:gd name="connsiteX33" fmla="*/ 309145 w 2749768"/>
              <a:gd name="connsiteY33" fmla="*/ 1526536 h 2377553"/>
              <a:gd name="connsiteX34" fmla="*/ 196496 w 2749768"/>
              <a:gd name="connsiteY34" fmla="*/ 1483840 h 2377553"/>
              <a:gd name="connsiteX35" fmla="*/ 109564 w 2749768"/>
              <a:gd name="connsiteY35" fmla="*/ 1523032 h 2377553"/>
              <a:gd name="connsiteX36" fmla="*/ 7424 w 2749768"/>
              <a:gd name="connsiteY36" fmla="*/ 1657896 h 2377553"/>
              <a:gd name="connsiteX37" fmla="*/ 21247 w 2749768"/>
              <a:gd name="connsiteY37" fmla="*/ 1808159 h 2377553"/>
              <a:gd name="connsiteX38" fmla="*/ 127669 w 2749768"/>
              <a:gd name="connsiteY38" fmla="*/ 1810301 h 2377553"/>
              <a:gd name="connsiteX39" fmla="*/ 145185 w 2749768"/>
              <a:gd name="connsiteY39" fmla="*/ 2006494 h 2377553"/>
              <a:gd name="connsiteX40" fmla="*/ 78764 w 2749768"/>
              <a:gd name="connsiteY40" fmla="*/ 2052361 h 2377553"/>
              <a:gd name="connsiteX41" fmla="*/ 222261 w 2749768"/>
              <a:gd name="connsiteY41" fmla="*/ 2122107 h 2377553"/>
              <a:gd name="connsiteX42" fmla="*/ 271310 w 2749768"/>
              <a:gd name="connsiteY42" fmla="*/ 2241225 h 2377553"/>
              <a:gd name="connsiteX43" fmla="*/ 365903 w 2749768"/>
              <a:gd name="connsiteY43" fmla="*/ 2265749 h 2377553"/>
              <a:gd name="connsiteX44" fmla="*/ 421063 w 2749768"/>
              <a:gd name="connsiteY44" fmla="*/ 2316198 h 2377553"/>
              <a:gd name="connsiteX45" fmla="*/ 527552 w 2749768"/>
              <a:gd name="connsiteY45" fmla="*/ 2286976 h 2377553"/>
              <a:gd name="connsiteX0" fmla="*/ 527552 w 2749768"/>
              <a:gd name="connsiteY0" fmla="*/ 2286976 h 2376570"/>
              <a:gd name="connsiteX1" fmla="*/ 670347 w 2749768"/>
              <a:gd name="connsiteY1" fmla="*/ 2245128 h 2376570"/>
              <a:gd name="connsiteX2" fmla="*/ 812949 w 2749768"/>
              <a:gd name="connsiteY2" fmla="*/ 2376488 h 2376570"/>
              <a:gd name="connsiteX3" fmla="*/ 1044061 w 2749768"/>
              <a:gd name="connsiteY3" fmla="*/ 2265956 h 2376570"/>
              <a:gd name="connsiteX4" fmla="*/ 1144544 w 2749768"/>
              <a:gd name="connsiteY4" fmla="*/ 2336294 h 2376570"/>
              <a:gd name="connsiteX5" fmla="*/ 1807736 w 2749768"/>
              <a:gd name="connsiteY5" fmla="*/ 2135327 h 2376570"/>
              <a:gd name="connsiteX6" fmla="*/ 2129283 w 2749768"/>
              <a:gd name="connsiteY6" fmla="*/ 2175521 h 2376570"/>
              <a:gd name="connsiteX7" fmla="*/ 2129283 w 2749768"/>
              <a:gd name="connsiteY7" fmla="*/ 2075037 h 2376570"/>
              <a:gd name="connsiteX8" fmla="*/ 2199621 w 2749768"/>
              <a:gd name="connsiteY8" fmla="*/ 1984602 h 2376570"/>
              <a:gd name="connsiteX9" fmla="*/ 2048896 w 2749768"/>
              <a:gd name="connsiteY9" fmla="*/ 1793683 h 2376570"/>
              <a:gd name="connsiteX10" fmla="*/ 2390540 w 2749768"/>
              <a:gd name="connsiteY10" fmla="*/ 1622861 h 2376570"/>
              <a:gd name="connsiteX11" fmla="*/ 2350346 w 2749768"/>
              <a:gd name="connsiteY11" fmla="*/ 1441991 h 2376570"/>
              <a:gd name="connsiteX12" fmla="*/ 2440782 w 2749768"/>
              <a:gd name="connsiteY12" fmla="*/ 1391749 h 2376570"/>
              <a:gd name="connsiteX13" fmla="*/ 2591507 w 2749768"/>
              <a:gd name="connsiteY13" fmla="*/ 1130492 h 2376570"/>
              <a:gd name="connsiteX14" fmla="*/ 2732184 w 2749768"/>
              <a:gd name="connsiteY14" fmla="*/ 1160637 h 2376570"/>
              <a:gd name="connsiteX15" fmla="*/ 2732184 w 2749768"/>
              <a:gd name="connsiteY15" fmla="*/ 1019960 h 2376570"/>
              <a:gd name="connsiteX16" fmla="*/ 2591507 w 2749768"/>
              <a:gd name="connsiteY16" fmla="*/ 798897 h 2376570"/>
              <a:gd name="connsiteX17" fmla="*/ 2280008 w 2749768"/>
              <a:gd name="connsiteY17" fmla="*/ 678316 h 2376570"/>
              <a:gd name="connsiteX18" fmla="*/ 2028799 w 2749768"/>
              <a:gd name="connsiteY18" fmla="*/ 638123 h 2376570"/>
              <a:gd name="connsiteX19" fmla="*/ 2119234 w 2749768"/>
              <a:gd name="connsiteY19" fmla="*/ 507494 h 2376570"/>
              <a:gd name="connsiteX20" fmla="*/ 1898171 w 2749768"/>
              <a:gd name="connsiteY20" fmla="*/ 266334 h 2376570"/>
              <a:gd name="connsiteX21" fmla="*/ 1737397 w 2749768"/>
              <a:gd name="connsiteY21" fmla="*/ 165850 h 2376570"/>
              <a:gd name="connsiteX22" fmla="*/ 1671679 w 2749768"/>
              <a:gd name="connsiteY22" fmla="*/ 187 h 2376570"/>
              <a:gd name="connsiteX23" fmla="*/ 1435946 w 2749768"/>
              <a:gd name="connsiteY23" fmla="*/ 200231 h 2376570"/>
              <a:gd name="connsiteX24" fmla="*/ 1409035 w 2749768"/>
              <a:gd name="connsiteY24" fmla="*/ 397232 h 2376570"/>
              <a:gd name="connsiteX25" fmla="*/ 1140117 w 2749768"/>
              <a:gd name="connsiteY25" fmla="*/ 346990 h 2376570"/>
              <a:gd name="connsiteX26" fmla="*/ 1064157 w 2749768"/>
              <a:gd name="connsiteY26" fmla="*/ 688365 h 2376570"/>
              <a:gd name="connsiteX27" fmla="*/ 984695 w 2749768"/>
              <a:gd name="connsiteY27" fmla="*/ 665496 h 2376570"/>
              <a:gd name="connsiteX28" fmla="*/ 787962 w 2749768"/>
              <a:gd name="connsiteY28" fmla="*/ 722283 h 2376570"/>
              <a:gd name="connsiteX29" fmla="*/ 859889 w 2749768"/>
              <a:gd name="connsiteY29" fmla="*/ 1001004 h 2376570"/>
              <a:gd name="connsiteX30" fmla="*/ 796163 w 2749768"/>
              <a:gd name="connsiteY30" fmla="*/ 1154015 h 2376570"/>
              <a:gd name="connsiteX31" fmla="*/ 802631 w 2749768"/>
              <a:gd name="connsiteY31" fmla="*/ 1220927 h 2376570"/>
              <a:gd name="connsiteX32" fmla="*/ 421063 w 2749768"/>
              <a:gd name="connsiteY32" fmla="*/ 1411846 h 2376570"/>
              <a:gd name="connsiteX33" fmla="*/ 309145 w 2749768"/>
              <a:gd name="connsiteY33" fmla="*/ 1526536 h 2376570"/>
              <a:gd name="connsiteX34" fmla="*/ 196496 w 2749768"/>
              <a:gd name="connsiteY34" fmla="*/ 1483840 h 2376570"/>
              <a:gd name="connsiteX35" fmla="*/ 109564 w 2749768"/>
              <a:gd name="connsiteY35" fmla="*/ 1523032 h 2376570"/>
              <a:gd name="connsiteX36" fmla="*/ 7424 w 2749768"/>
              <a:gd name="connsiteY36" fmla="*/ 1657896 h 2376570"/>
              <a:gd name="connsiteX37" fmla="*/ 21247 w 2749768"/>
              <a:gd name="connsiteY37" fmla="*/ 1808159 h 2376570"/>
              <a:gd name="connsiteX38" fmla="*/ 127669 w 2749768"/>
              <a:gd name="connsiteY38" fmla="*/ 1810301 h 2376570"/>
              <a:gd name="connsiteX39" fmla="*/ 145185 w 2749768"/>
              <a:gd name="connsiteY39" fmla="*/ 2006494 h 2376570"/>
              <a:gd name="connsiteX40" fmla="*/ 78764 w 2749768"/>
              <a:gd name="connsiteY40" fmla="*/ 2052361 h 2376570"/>
              <a:gd name="connsiteX41" fmla="*/ 222261 w 2749768"/>
              <a:gd name="connsiteY41" fmla="*/ 2122107 h 2376570"/>
              <a:gd name="connsiteX42" fmla="*/ 271310 w 2749768"/>
              <a:gd name="connsiteY42" fmla="*/ 2241225 h 2376570"/>
              <a:gd name="connsiteX43" fmla="*/ 365903 w 2749768"/>
              <a:gd name="connsiteY43" fmla="*/ 2265749 h 2376570"/>
              <a:gd name="connsiteX44" fmla="*/ 421063 w 2749768"/>
              <a:gd name="connsiteY44" fmla="*/ 2316198 h 2376570"/>
              <a:gd name="connsiteX45" fmla="*/ 527552 w 2749768"/>
              <a:gd name="connsiteY45" fmla="*/ 2286976 h 2376570"/>
              <a:gd name="connsiteX0" fmla="*/ 527552 w 2749768"/>
              <a:gd name="connsiteY0" fmla="*/ 2286976 h 2377246"/>
              <a:gd name="connsiteX1" fmla="*/ 670347 w 2749768"/>
              <a:gd name="connsiteY1" fmla="*/ 2245128 h 2377246"/>
              <a:gd name="connsiteX2" fmla="*/ 786317 w 2749768"/>
              <a:gd name="connsiteY2" fmla="*/ 2311294 h 2377246"/>
              <a:gd name="connsiteX3" fmla="*/ 812949 w 2749768"/>
              <a:gd name="connsiteY3" fmla="*/ 2376488 h 2377246"/>
              <a:gd name="connsiteX4" fmla="*/ 1044061 w 2749768"/>
              <a:gd name="connsiteY4" fmla="*/ 2265956 h 2377246"/>
              <a:gd name="connsiteX5" fmla="*/ 1144544 w 2749768"/>
              <a:gd name="connsiteY5" fmla="*/ 2336294 h 2377246"/>
              <a:gd name="connsiteX6" fmla="*/ 1807736 w 2749768"/>
              <a:gd name="connsiteY6" fmla="*/ 2135327 h 2377246"/>
              <a:gd name="connsiteX7" fmla="*/ 2129283 w 2749768"/>
              <a:gd name="connsiteY7" fmla="*/ 2175521 h 2377246"/>
              <a:gd name="connsiteX8" fmla="*/ 2129283 w 2749768"/>
              <a:gd name="connsiteY8" fmla="*/ 2075037 h 2377246"/>
              <a:gd name="connsiteX9" fmla="*/ 2199621 w 2749768"/>
              <a:gd name="connsiteY9" fmla="*/ 1984602 h 2377246"/>
              <a:gd name="connsiteX10" fmla="*/ 2048896 w 2749768"/>
              <a:gd name="connsiteY10" fmla="*/ 1793683 h 2377246"/>
              <a:gd name="connsiteX11" fmla="*/ 2390540 w 2749768"/>
              <a:gd name="connsiteY11" fmla="*/ 1622861 h 2377246"/>
              <a:gd name="connsiteX12" fmla="*/ 2350346 w 2749768"/>
              <a:gd name="connsiteY12" fmla="*/ 1441991 h 2377246"/>
              <a:gd name="connsiteX13" fmla="*/ 2440782 w 2749768"/>
              <a:gd name="connsiteY13" fmla="*/ 1391749 h 2377246"/>
              <a:gd name="connsiteX14" fmla="*/ 2591507 w 2749768"/>
              <a:gd name="connsiteY14" fmla="*/ 1130492 h 2377246"/>
              <a:gd name="connsiteX15" fmla="*/ 2732184 w 2749768"/>
              <a:gd name="connsiteY15" fmla="*/ 1160637 h 2377246"/>
              <a:gd name="connsiteX16" fmla="*/ 2732184 w 2749768"/>
              <a:gd name="connsiteY16" fmla="*/ 1019960 h 2377246"/>
              <a:gd name="connsiteX17" fmla="*/ 2591507 w 2749768"/>
              <a:gd name="connsiteY17" fmla="*/ 798897 h 2377246"/>
              <a:gd name="connsiteX18" fmla="*/ 2280008 w 2749768"/>
              <a:gd name="connsiteY18" fmla="*/ 678316 h 2377246"/>
              <a:gd name="connsiteX19" fmla="*/ 2028799 w 2749768"/>
              <a:gd name="connsiteY19" fmla="*/ 638123 h 2377246"/>
              <a:gd name="connsiteX20" fmla="*/ 2119234 w 2749768"/>
              <a:gd name="connsiteY20" fmla="*/ 507494 h 2377246"/>
              <a:gd name="connsiteX21" fmla="*/ 1898171 w 2749768"/>
              <a:gd name="connsiteY21" fmla="*/ 266334 h 2377246"/>
              <a:gd name="connsiteX22" fmla="*/ 1737397 w 2749768"/>
              <a:gd name="connsiteY22" fmla="*/ 165850 h 2377246"/>
              <a:gd name="connsiteX23" fmla="*/ 1671679 w 2749768"/>
              <a:gd name="connsiteY23" fmla="*/ 187 h 2377246"/>
              <a:gd name="connsiteX24" fmla="*/ 1435946 w 2749768"/>
              <a:gd name="connsiteY24" fmla="*/ 200231 h 2377246"/>
              <a:gd name="connsiteX25" fmla="*/ 1409035 w 2749768"/>
              <a:gd name="connsiteY25" fmla="*/ 397232 h 2377246"/>
              <a:gd name="connsiteX26" fmla="*/ 1140117 w 2749768"/>
              <a:gd name="connsiteY26" fmla="*/ 346990 h 2377246"/>
              <a:gd name="connsiteX27" fmla="*/ 1064157 w 2749768"/>
              <a:gd name="connsiteY27" fmla="*/ 688365 h 2377246"/>
              <a:gd name="connsiteX28" fmla="*/ 984695 w 2749768"/>
              <a:gd name="connsiteY28" fmla="*/ 665496 h 2377246"/>
              <a:gd name="connsiteX29" fmla="*/ 787962 w 2749768"/>
              <a:gd name="connsiteY29" fmla="*/ 722283 h 2377246"/>
              <a:gd name="connsiteX30" fmla="*/ 859889 w 2749768"/>
              <a:gd name="connsiteY30" fmla="*/ 1001004 h 2377246"/>
              <a:gd name="connsiteX31" fmla="*/ 796163 w 2749768"/>
              <a:gd name="connsiteY31" fmla="*/ 1154015 h 2377246"/>
              <a:gd name="connsiteX32" fmla="*/ 802631 w 2749768"/>
              <a:gd name="connsiteY32" fmla="*/ 1220927 h 2377246"/>
              <a:gd name="connsiteX33" fmla="*/ 421063 w 2749768"/>
              <a:gd name="connsiteY33" fmla="*/ 1411846 h 2377246"/>
              <a:gd name="connsiteX34" fmla="*/ 309145 w 2749768"/>
              <a:gd name="connsiteY34" fmla="*/ 1526536 h 2377246"/>
              <a:gd name="connsiteX35" fmla="*/ 196496 w 2749768"/>
              <a:gd name="connsiteY35" fmla="*/ 1483840 h 2377246"/>
              <a:gd name="connsiteX36" fmla="*/ 109564 w 2749768"/>
              <a:gd name="connsiteY36" fmla="*/ 1523032 h 2377246"/>
              <a:gd name="connsiteX37" fmla="*/ 7424 w 2749768"/>
              <a:gd name="connsiteY37" fmla="*/ 1657896 h 2377246"/>
              <a:gd name="connsiteX38" fmla="*/ 21247 w 2749768"/>
              <a:gd name="connsiteY38" fmla="*/ 1808159 h 2377246"/>
              <a:gd name="connsiteX39" fmla="*/ 127669 w 2749768"/>
              <a:gd name="connsiteY39" fmla="*/ 1810301 h 2377246"/>
              <a:gd name="connsiteX40" fmla="*/ 145185 w 2749768"/>
              <a:gd name="connsiteY40" fmla="*/ 2006494 h 2377246"/>
              <a:gd name="connsiteX41" fmla="*/ 78764 w 2749768"/>
              <a:gd name="connsiteY41" fmla="*/ 2052361 h 2377246"/>
              <a:gd name="connsiteX42" fmla="*/ 222261 w 2749768"/>
              <a:gd name="connsiteY42" fmla="*/ 2122107 h 2377246"/>
              <a:gd name="connsiteX43" fmla="*/ 271310 w 2749768"/>
              <a:gd name="connsiteY43" fmla="*/ 2241225 h 2377246"/>
              <a:gd name="connsiteX44" fmla="*/ 365903 w 2749768"/>
              <a:gd name="connsiteY44" fmla="*/ 2265749 h 2377246"/>
              <a:gd name="connsiteX45" fmla="*/ 421063 w 2749768"/>
              <a:gd name="connsiteY45" fmla="*/ 2316198 h 2377246"/>
              <a:gd name="connsiteX46" fmla="*/ 527552 w 2749768"/>
              <a:gd name="connsiteY46" fmla="*/ 2286976 h 2377246"/>
              <a:gd name="connsiteX0" fmla="*/ 527552 w 2737572"/>
              <a:gd name="connsiteY0" fmla="*/ 2286976 h 2377246"/>
              <a:gd name="connsiteX1" fmla="*/ 670347 w 2737572"/>
              <a:gd name="connsiteY1" fmla="*/ 2245128 h 2377246"/>
              <a:gd name="connsiteX2" fmla="*/ 786317 w 2737572"/>
              <a:gd name="connsiteY2" fmla="*/ 2311294 h 2377246"/>
              <a:gd name="connsiteX3" fmla="*/ 812949 w 2737572"/>
              <a:gd name="connsiteY3" fmla="*/ 2376488 h 2377246"/>
              <a:gd name="connsiteX4" fmla="*/ 1044061 w 2737572"/>
              <a:gd name="connsiteY4" fmla="*/ 2265956 h 2377246"/>
              <a:gd name="connsiteX5" fmla="*/ 1144544 w 2737572"/>
              <a:gd name="connsiteY5" fmla="*/ 2336294 h 2377246"/>
              <a:gd name="connsiteX6" fmla="*/ 1807736 w 2737572"/>
              <a:gd name="connsiteY6" fmla="*/ 2135327 h 2377246"/>
              <a:gd name="connsiteX7" fmla="*/ 2129283 w 2737572"/>
              <a:gd name="connsiteY7" fmla="*/ 2175521 h 2377246"/>
              <a:gd name="connsiteX8" fmla="*/ 2129283 w 2737572"/>
              <a:gd name="connsiteY8" fmla="*/ 2075037 h 2377246"/>
              <a:gd name="connsiteX9" fmla="*/ 2199621 w 2737572"/>
              <a:gd name="connsiteY9" fmla="*/ 1984602 h 2377246"/>
              <a:gd name="connsiteX10" fmla="*/ 2048896 w 2737572"/>
              <a:gd name="connsiteY10" fmla="*/ 1793683 h 2377246"/>
              <a:gd name="connsiteX11" fmla="*/ 2390540 w 2737572"/>
              <a:gd name="connsiteY11" fmla="*/ 1622861 h 2377246"/>
              <a:gd name="connsiteX12" fmla="*/ 2350346 w 2737572"/>
              <a:gd name="connsiteY12" fmla="*/ 1441991 h 2377246"/>
              <a:gd name="connsiteX13" fmla="*/ 2440782 w 2737572"/>
              <a:gd name="connsiteY13" fmla="*/ 1391749 h 2377246"/>
              <a:gd name="connsiteX14" fmla="*/ 2591507 w 2737572"/>
              <a:gd name="connsiteY14" fmla="*/ 1130492 h 2377246"/>
              <a:gd name="connsiteX15" fmla="*/ 2732184 w 2737572"/>
              <a:gd name="connsiteY15" fmla="*/ 1160637 h 2377246"/>
              <a:gd name="connsiteX16" fmla="*/ 2697150 w 2737572"/>
              <a:gd name="connsiteY16" fmla="*/ 1037477 h 2377246"/>
              <a:gd name="connsiteX17" fmla="*/ 2591507 w 2737572"/>
              <a:gd name="connsiteY17" fmla="*/ 798897 h 2377246"/>
              <a:gd name="connsiteX18" fmla="*/ 2280008 w 2737572"/>
              <a:gd name="connsiteY18" fmla="*/ 678316 h 2377246"/>
              <a:gd name="connsiteX19" fmla="*/ 2028799 w 2737572"/>
              <a:gd name="connsiteY19" fmla="*/ 638123 h 2377246"/>
              <a:gd name="connsiteX20" fmla="*/ 2119234 w 2737572"/>
              <a:gd name="connsiteY20" fmla="*/ 507494 h 2377246"/>
              <a:gd name="connsiteX21" fmla="*/ 1898171 w 2737572"/>
              <a:gd name="connsiteY21" fmla="*/ 266334 h 2377246"/>
              <a:gd name="connsiteX22" fmla="*/ 1737397 w 2737572"/>
              <a:gd name="connsiteY22" fmla="*/ 165850 h 2377246"/>
              <a:gd name="connsiteX23" fmla="*/ 1671679 w 2737572"/>
              <a:gd name="connsiteY23" fmla="*/ 187 h 2377246"/>
              <a:gd name="connsiteX24" fmla="*/ 1435946 w 2737572"/>
              <a:gd name="connsiteY24" fmla="*/ 200231 h 2377246"/>
              <a:gd name="connsiteX25" fmla="*/ 1409035 w 2737572"/>
              <a:gd name="connsiteY25" fmla="*/ 397232 h 2377246"/>
              <a:gd name="connsiteX26" fmla="*/ 1140117 w 2737572"/>
              <a:gd name="connsiteY26" fmla="*/ 346990 h 2377246"/>
              <a:gd name="connsiteX27" fmla="*/ 1064157 w 2737572"/>
              <a:gd name="connsiteY27" fmla="*/ 688365 h 2377246"/>
              <a:gd name="connsiteX28" fmla="*/ 984695 w 2737572"/>
              <a:gd name="connsiteY28" fmla="*/ 665496 h 2377246"/>
              <a:gd name="connsiteX29" fmla="*/ 787962 w 2737572"/>
              <a:gd name="connsiteY29" fmla="*/ 722283 h 2377246"/>
              <a:gd name="connsiteX30" fmla="*/ 859889 w 2737572"/>
              <a:gd name="connsiteY30" fmla="*/ 1001004 h 2377246"/>
              <a:gd name="connsiteX31" fmla="*/ 796163 w 2737572"/>
              <a:gd name="connsiteY31" fmla="*/ 1154015 h 2377246"/>
              <a:gd name="connsiteX32" fmla="*/ 802631 w 2737572"/>
              <a:gd name="connsiteY32" fmla="*/ 1220927 h 2377246"/>
              <a:gd name="connsiteX33" fmla="*/ 421063 w 2737572"/>
              <a:gd name="connsiteY33" fmla="*/ 1411846 h 2377246"/>
              <a:gd name="connsiteX34" fmla="*/ 309145 w 2737572"/>
              <a:gd name="connsiteY34" fmla="*/ 1526536 h 2377246"/>
              <a:gd name="connsiteX35" fmla="*/ 196496 w 2737572"/>
              <a:gd name="connsiteY35" fmla="*/ 1483840 h 2377246"/>
              <a:gd name="connsiteX36" fmla="*/ 109564 w 2737572"/>
              <a:gd name="connsiteY36" fmla="*/ 1523032 h 2377246"/>
              <a:gd name="connsiteX37" fmla="*/ 7424 w 2737572"/>
              <a:gd name="connsiteY37" fmla="*/ 1657896 h 2377246"/>
              <a:gd name="connsiteX38" fmla="*/ 21247 w 2737572"/>
              <a:gd name="connsiteY38" fmla="*/ 1808159 h 2377246"/>
              <a:gd name="connsiteX39" fmla="*/ 127669 w 2737572"/>
              <a:gd name="connsiteY39" fmla="*/ 1810301 h 2377246"/>
              <a:gd name="connsiteX40" fmla="*/ 145185 w 2737572"/>
              <a:gd name="connsiteY40" fmla="*/ 2006494 h 2377246"/>
              <a:gd name="connsiteX41" fmla="*/ 78764 w 2737572"/>
              <a:gd name="connsiteY41" fmla="*/ 2052361 h 2377246"/>
              <a:gd name="connsiteX42" fmla="*/ 222261 w 2737572"/>
              <a:gd name="connsiteY42" fmla="*/ 2122107 h 2377246"/>
              <a:gd name="connsiteX43" fmla="*/ 271310 w 2737572"/>
              <a:gd name="connsiteY43" fmla="*/ 2241225 h 2377246"/>
              <a:gd name="connsiteX44" fmla="*/ 365903 w 2737572"/>
              <a:gd name="connsiteY44" fmla="*/ 2265749 h 2377246"/>
              <a:gd name="connsiteX45" fmla="*/ 421063 w 2737572"/>
              <a:gd name="connsiteY45" fmla="*/ 2316198 h 2377246"/>
              <a:gd name="connsiteX46" fmla="*/ 527552 w 2737572"/>
              <a:gd name="connsiteY46" fmla="*/ 2286976 h 2377246"/>
              <a:gd name="connsiteX0" fmla="*/ 527552 w 2739017"/>
              <a:gd name="connsiteY0" fmla="*/ 2286976 h 2377246"/>
              <a:gd name="connsiteX1" fmla="*/ 670347 w 2739017"/>
              <a:gd name="connsiteY1" fmla="*/ 2245128 h 2377246"/>
              <a:gd name="connsiteX2" fmla="*/ 786317 w 2739017"/>
              <a:gd name="connsiteY2" fmla="*/ 2311294 h 2377246"/>
              <a:gd name="connsiteX3" fmla="*/ 812949 w 2739017"/>
              <a:gd name="connsiteY3" fmla="*/ 2376488 h 2377246"/>
              <a:gd name="connsiteX4" fmla="*/ 1044061 w 2739017"/>
              <a:gd name="connsiteY4" fmla="*/ 2265956 h 2377246"/>
              <a:gd name="connsiteX5" fmla="*/ 1144544 w 2739017"/>
              <a:gd name="connsiteY5" fmla="*/ 2336294 h 2377246"/>
              <a:gd name="connsiteX6" fmla="*/ 1807736 w 2739017"/>
              <a:gd name="connsiteY6" fmla="*/ 2135327 h 2377246"/>
              <a:gd name="connsiteX7" fmla="*/ 2129283 w 2739017"/>
              <a:gd name="connsiteY7" fmla="*/ 2175521 h 2377246"/>
              <a:gd name="connsiteX8" fmla="*/ 2129283 w 2739017"/>
              <a:gd name="connsiteY8" fmla="*/ 2075037 h 2377246"/>
              <a:gd name="connsiteX9" fmla="*/ 2199621 w 2739017"/>
              <a:gd name="connsiteY9" fmla="*/ 1984602 h 2377246"/>
              <a:gd name="connsiteX10" fmla="*/ 2048896 w 2739017"/>
              <a:gd name="connsiteY10" fmla="*/ 1793683 h 2377246"/>
              <a:gd name="connsiteX11" fmla="*/ 2390540 w 2739017"/>
              <a:gd name="connsiteY11" fmla="*/ 1622861 h 2377246"/>
              <a:gd name="connsiteX12" fmla="*/ 2350346 w 2739017"/>
              <a:gd name="connsiteY12" fmla="*/ 1441991 h 2377246"/>
              <a:gd name="connsiteX13" fmla="*/ 2440782 w 2739017"/>
              <a:gd name="connsiteY13" fmla="*/ 1391749 h 2377246"/>
              <a:gd name="connsiteX14" fmla="*/ 2591507 w 2739017"/>
              <a:gd name="connsiteY14" fmla="*/ 1130492 h 2377246"/>
              <a:gd name="connsiteX15" fmla="*/ 2732184 w 2739017"/>
              <a:gd name="connsiteY15" fmla="*/ 1160637 h 2377246"/>
              <a:gd name="connsiteX16" fmla="*/ 2697150 w 2739017"/>
              <a:gd name="connsiteY16" fmla="*/ 1037477 h 2377246"/>
              <a:gd name="connsiteX17" fmla="*/ 2524942 w 2739017"/>
              <a:gd name="connsiteY17" fmla="*/ 840938 h 2377246"/>
              <a:gd name="connsiteX18" fmla="*/ 2280008 w 2739017"/>
              <a:gd name="connsiteY18" fmla="*/ 678316 h 2377246"/>
              <a:gd name="connsiteX19" fmla="*/ 2028799 w 2739017"/>
              <a:gd name="connsiteY19" fmla="*/ 638123 h 2377246"/>
              <a:gd name="connsiteX20" fmla="*/ 2119234 w 2739017"/>
              <a:gd name="connsiteY20" fmla="*/ 507494 h 2377246"/>
              <a:gd name="connsiteX21" fmla="*/ 1898171 w 2739017"/>
              <a:gd name="connsiteY21" fmla="*/ 266334 h 2377246"/>
              <a:gd name="connsiteX22" fmla="*/ 1737397 w 2739017"/>
              <a:gd name="connsiteY22" fmla="*/ 165850 h 2377246"/>
              <a:gd name="connsiteX23" fmla="*/ 1671679 w 2739017"/>
              <a:gd name="connsiteY23" fmla="*/ 187 h 2377246"/>
              <a:gd name="connsiteX24" fmla="*/ 1435946 w 2739017"/>
              <a:gd name="connsiteY24" fmla="*/ 200231 h 2377246"/>
              <a:gd name="connsiteX25" fmla="*/ 1409035 w 2739017"/>
              <a:gd name="connsiteY25" fmla="*/ 397232 h 2377246"/>
              <a:gd name="connsiteX26" fmla="*/ 1140117 w 2739017"/>
              <a:gd name="connsiteY26" fmla="*/ 346990 h 2377246"/>
              <a:gd name="connsiteX27" fmla="*/ 1064157 w 2739017"/>
              <a:gd name="connsiteY27" fmla="*/ 688365 h 2377246"/>
              <a:gd name="connsiteX28" fmla="*/ 984695 w 2739017"/>
              <a:gd name="connsiteY28" fmla="*/ 665496 h 2377246"/>
              <a:gd name="connsiteX29" fmla="*/ 787962 w 2739017"/>
              <a:gd name="connsiteY29" fmla="*/ 722283 h 2377246"/>
              <a:gd name="connsiteX30" fmla="*/ 859889 w 2739017"/>
              <a:gd name="connsiteY30" fmla="*/ 1001004 h 2377246"/>
              <a:gd name="connsiteX31" fmla="*/ 796163 w 2739017"/>
              <a:gd name="connsiteY31" fmla="*/ 1154015 h 2377246"/>
              <a:gd name="connsiteX32" fmla="*/ 802631 w 2739017"/>
              <a:gd name="connsiteY32" fmla="*/ 1220927 h 2377246"/>
              <a:gd name="connsiteX33" fmla="*/ 421063 w 2739017"/>
              <a:gd name="connsiteY33" fmla="*/ 1411846 h 2377246"/>
              <a:gd name="connsiteX34" fmla="*/ 309145 w 2739017"/>
              <a:gd name="connsiteY34" fmla="*/ 1526536 h 2377246"/>
              <a:gd name="connsiteX35" fmla="*/ 196496 w 2739017"/>
              <a:gd name="connsiteY35" fmla="*/ 1483840 h 2377246"/>
              <a:gd name="connsiteX36" fmla="*/ 109564 w 2739017"/>
              <a:gd name="connsiteY36" fmla="*/ 1523032 h 2377246"/>
              <a:gd name="connsiteX37" fmla="*/ 7424 w 2739017"/>
              <a:gd name="connsiteY37" fmla="*/ 1657896 h 2377246"/>
              <a:gd name="connsiteX38" fmla="*/ 21247 w 2739017"/>
              <a:gd name="connsiteY38" fmla="*/ 1808159 h 2377246"/>
              <a:gd name="connsiteX39" fmla="*/ 127669 w 2739017"/>
              <a:gd name="connsiteY39" fmla="*/ 1810301 h 2377246"/>
              <a:gd name="connsiteX40" fmla="*/ 145185 w 2739017"/>
              <a:gd name="connsiteY40" fmla="*/ 2006494 h 2377246"/>
              <a:gd name="connsiteX41" fmla="*/ 78764 w 2739017"/>
              <a:gd name="connsiteY41" fmla="*/ 2052361 h 2377246"/>
              <a:gd name="connsiteX42" fmla="*/ 222261 w 2739017"/>
              <a:gd name="connsiteY42" fmla="*/ 2122107 h 2377246"/>
              <a:gd name="connsiteX43" fmla="*/ 271310 w 2739017"/>
              <a:gd name="connsiteY43" fmla="*/ 2241225 h 2377246"/>
              <a:gd name="connsiteX44" fmla="*/ 365903 w 2739017"/>
              <a:gd name="connsiteY44" fmla="*/ 2265749 h 2377246"/>
              <a:gd name="connsiteX45" fmla="*/ 421063 w 2739017"/>
              <a:gd name="connsiteY45" fmla="*/ 2316198 h 2377246"/>
              <a:gd name="connsiteX46" fmla="*/ 527552 w 2739017"/>
              <a:gd name="connsiteY46" fmla="*/ 2286976 h 2377246"/>
              <a:gd name="connsiteX0" fmla="*/ 527552 w 2736624"/>
              <a:gd name="connsiteY0" fmla="*/ 2286976 h 2377246"/>
              <a:gd name="connsiteX1" fmla="*/ 670347 w 2736624"/>
              <a:gd name="connsiteY1" fmla="*/ 2245128 h 2377246"/>
              <a:gd name="connsiteX2" fmla="*/ 786317 w 2736624"/>
              <a:gd name="connsiteY2" fmla="*/ 2311294 h 2377246"/>
              <a:gd name="connsiteX3" fmla="*/ 812949 w 2736624"/>
              <a:gd name="connsiteY3" fmla="*/ 2376488 h 2377246"/>
              <a:gd name="connsiteX4" fmla="*/ 1044061 w 2736624"/>
              <a:gd name="connsiteY4" fmla="*/ 2265956 h 2377246"/>
              <a:gd name="connsiteX5" fmla="*/ 1144544 w 2736624"/>
              <a:gd name="connsiteY5" fmla="*/ 2336294 h 2377246"/>
              <a:gd name="connsiteX6" fmla="*/ 1807736 w 2736624"/>
              <a:gd name="connsiteY6" fmla="*/ 2135327 h 2377246"/>
              <a:gd name="connsiteX7" fmla="*/ 2129283 w 2736624"/>
              <a:gd name="connsiteY7" fmla="*/ 2175521 h 2377246"/>
              <a:gd name="connsiteX8" fmla="*/ 2129283 w 2736624"/>
              <a:gd name="connsiteY8" fmla="*/ 2075037 h 2377246"/>
              <a:gd name="connsiteX9" fmla="*/ 2199621 w 2736624"/>
              <a:gd name="connsiteY9" fmla="*/ 1984602 h 2377246"/>
              <a:gd name="connsiteX10" fmla="*/ 2048896 w 2736624"/>
              <a:gd name="connsiteY10" fmla="*/ 1793683 h 2377246"/>
              <a:gd name="connsiteX11" fmla="*/ 2390540 w 2736624"/>
              <a:gd name="connsiteY11" fmla="*/ 1622861 h 2377246"/>
              <a:gd name="connsiteX12" fmla="*/ 2350346 w 2736624"/>
              <a:gd name="connsiteY12" fmla="*/ 1441991 h 2377246"/>
              <a:gd name="connsiteX13" fmla="*/ 2440782 w 2736624"/>
              <a:gd name="connsiteY13" fmla="*/ 1391749 h 2377246"/>
              <a:gd name="connsiteX14" fmla="*/ 2591507 w 2736624"/>
              <a:gd name="connsiteY14" fmla="*/ 1130492 h 2377246"/>
              <a:gd name="connsiteX15" fmla="*/ 2732184 w 2736624"/>
              <a:gd name="connsiteY15" fmla="*/ 1160637 h 2377246"/>
              <a:gd name="connsiteX16" fmla="*/ 2697150 w 2736624"/>
              <a:gd name="connsiteY16" fmla="*/ 1037477 h 2377246"/>
              <a:gd name="connsiteX17" fmla="*/ 2653654 w 2736624"/>
              <a:gd name="connsiteY17" fmla="*/ 913418 h 2377246"/>
              <a:gd name="connsiteX18" fmla="*/ 2524942 w 2736624"/>
              <a:gd name="connsiteY18" fmla="*/ 840938 h 2377246"/>
              <a:gd name="connsiteX19" fmla="*/ 2280008 w 2736624"/>
              <a:gd name="connsiteY19" fmla="*/ 678316 h 2377246"/>
              <a:gd name="connsiteX20" fmla="*/ 2028799 w 2736624"/>
              <a:gd name="connsiteY20" fmla="*/ 638123 h 2377246"/>
              <a:gd name="connsiteX21" fmla="*/ 2119234 w 2736624"/>
              <a:gd name="connsiteY21" fmla="*/ 507494 h 2377246"/>
              <a:gd name="connsiteX22" fmla="*/ 1898171 w 2736624"/>
              <a:gd name="connsiteY22" fmla="*/ 266334 h 2377246"/>
              <a:gd name="connsiteX23" fmla="*/ 1737397 w 2736624"/>
              <a:gd name="connsiteY23" fmla="*/ 165850 h 2377246"/>
              <a:gd name="connsiteX24" fmla="*/ 1671679 w 2736624"/>
              <a:gd name="connsiteY24" fmla="*/ 187 h 2377246"/>
              <a:gd name="connsiteX25" fmla="*/ 1435946 w 2736624"/>
              <a:gd name="connsiteY25" fmla="*/ 200231 h 2377246"/>
              <a:gd name="connsiteX26" fmla="*/ 1409035 w 2736624"/>
              <a:gd name="connsiteY26" fmla="*/ 397232 h 2377246"/>
              <a:gd name="connsiteX27" fmla="*/ 1140117 w 2736624"/>
              <a:gd name="connsiteY27" fmla="*/ 346990 h 2377246"/>
              <a:gd name="connsiteX28" fmla="*/ 1064157 w 2736624"/>
              <a:gd name="connsiteY28" fmla="*/ 688365 h 2377246"/>
              <a:gd name="connsiteX29" fmla="*/ 984695 w 2736624"/>
              <a:gd name="connsiteY29" fmla="*/ 665496 h 2377246"/>
              <a:gd name="connsiteX30" fmla="*/ 787962 w 2736624"/>
              <a:gd name="connsiteY30" fmla="*/ 722283 h 2377246"/>
              <a:gd name="connsiteX31" fmla="*/ 859889 w 2736624"/>
              <a:gd name="connsiteY31" fmla="*/ 1001004 h 2377246"/>
              <a:gd name="connsiteX32" fmla="*/ 796163 w 2736624"/>
              <a:gd name="connsiteY32" fmla="*/ 1154015 h 2377246"/>
              <a:gd name="connsiteX33" fmla="*/ 802631 w 2736624"/>
              <a:gd name="connsiteY33" fmla="*/ 1220927 h 2377246"/>
              <a:gd name="connsiteX34" fmla="*/ 421063 w 2736624"/>
              <a:gd name="connsiteY34" fmla="*/ 1411846 h 2377246"/>
              <a:gd name="connsiteX35" fmla="*/ 309145 w 2736624"/>
              <a:gd name="connsiteY35" fmla="*/ 1526536 h 2377246"/>
              <a:gd name="connsiteX36" fmla="*/ 196496 w 2736624"/>
              <a:gd name="connsiteY36" fmla="*/ 1483840 h 2377246"/>
              <a:gd name="connsiteX37" fmla="*/ 109564 w 2736624"/>
              <a:gd name="connsiteY37" fmla="*/ 1523032 h 2377246"/>
              <a:gd name="connsiteX38" fmla="*/ 7424 w 2736624"/>
              <a:gd name="connsiteY38" fmla="*/ 1657896 h 2377246"/>
              <a:gd name="connsiteX39" fmla="*/ 21247 w 2736624"/>
              <a:gd name="connsiteY39" fmla="*/ 1808159 h 2377246"/>
              <a:gd name="connsiteX40" fmla="*/ 127669 w 2736624"/>
              <a:gd name="connsiteY40" fmla="*/ 1810301 h 2377246"/>
              <a:gd name="connsiteX41" fmla="*/ 145185 w 2736624"/>
              <a:gd name="connsiteY41" fmla="*/ 2006494 h 2377246"/>
              <a:gd name="connsiteX42" fmla="*/ 78764 w 2736624"/>
              <a:gd name="connsiteY42" fmla="*/ 2052361 h 2377246"/>
              <a:gd name="connsiteX43" fmla="*/ 222261 w 2736624"/>
              <a:gd name="connsiteY43" fmla="*/ 2122107 h 2377246"/>
              <a:gd name="connsiteX44" fmla="*/ 271310 w 2736624"/>
              <a:gd name="connsiteY44" fmla="*/ 2241225 h 2377246"/>
              <a:gd name="connsiteX45" fmla="*/ 365903 w 2736624"/>
              <a:gd name="connsiteY45" fmla="*/ 2265749 h 2377246"/>
              <a:gd name="connsiteX46" fmla="*/ 421063 w 2736624"/>
              <a:gd name="connsiteY46" fmla="*/ 2316198 h 2377246"/>
              <a:gd name="connsiteX47" fmla="*/ 527552 w 2736624"/>
              <a:gd name="connsiteY47" fmla="*/ 2286976 h 2377246"/>
              <a:gd name="connsiteX0" fmla="*/ 527552 w 2736624"/>
              <a:gd name="connsiteY0" fmla="*/ 2286976 h 2377246"/>
              <a:gd name="connsiteX1" fmla="*/ 670347 w 2736624"/>
              <a:gd name="connsiteY1" fmla="*/ 2245128 h 2377246"/>
              <a:gd name="connsiteX2" fmla="*/ 786317 w 2736624"/>
              <a:gd name="connsiteY2" fmla="*/ 2311294 h 2377246"/>
              <a:gd name="connsiteX3" fmla="*/ 812949 w 2736624"/>
              <a:gd name="connsiteY3" fmla="*/ 2376488 h 2377246"/>
              <a:gd name="connsiteX4" fmla="*/ 1044061 w 2736624"/>
              <a:gd name="connsiteY4" fmla="*/ 2265956 h 2377246"/>
              <a:gd name="connsiteX5" fmla="*/ 1144544 w 2736624"/>
              <a:gd name="connsiteY5" fmla="*/ 2336294 h 2377246"/>
              <a:gd name="connsiteX6" fmla="*/ 1807736 w 2736624"/>
              <a:gd name="connsiteY6" fmla="*/ 2135327 h 2377246"/>
              <a:gd name="connsiteX7" fmla="*/ 2129283 w 2736624"/>
              <a:gd name="connsiteY7" fmla="*/ 2175521 h 2377246"/>
              <a:gd name="connsiteX8" fmla="*/ 2129283 w 2736624"/>
              <a:gd name="connsiteY8" fmla="*/ 2075037 h 2377246"/>
              <a:gd name="connsiteX9" fmla="*/ 2199621 w 2736624"/>
              <a:gd name="connsiteY9" fmla="*/ 1984602 h 2377246"/>
              <a:gd name="connsiteX10" fmla="*/ 2048896 w 2736624"/>
              <a:gd name="connsiteY10" fmla="*/ 1793683 h 2377246"/>
              <a:gd name="connsiteX11" fmla="*/ 2390540 w 2736624"/>
              <a:gd name="connsiteY11" fmla="*/ 1622861 h 2377246"/>
              <a:gd name="connsiteX12" fmla="*/ 2350346 w 2736624"/>
              <a:gd name="connsiteY12" fmla="*/ 1441991 h 2377246"/>
              <a:gd name="connsiteX13" fmla="*/ 2440782 w 2736624"/>
              <a:gd name="connsiteY13" fmla="*/ 1391749 h 2377246"/>
              <a:gd name="connsiteX14" fmla="*/ 2591507 w 2736624"/>
              <a:gd name="connsiteY14" fmla="*/ 1130492 h 2377246"/>
              <a:gd name="connsiteX15" fmla="*/ 2732184 w 2736624"/>
              <a:gd name="connsiteY15" fmla="*/ 1160637 h 2377246"/>
              <a:gd name="connsiteX16" fmla="*/ 2697150 w 2736624"/>
              <a:gd name="connsiteY16" fmla="*/ 1037477 h 2377246"/>
              <a:gd name="connsiteX17" fmla="*/ 2653654 w 2736624"/>
              <a:gd name="connsiteY17" fmla="*/ 913418 h 2377246"/>
              <a:gd name="connsiteX18" fmla="*/ 2524942 w 2736624"/>
              <a:gd name="connsiteY18" fmla="*/ 840938 h 2377246"/>
              <a:gd name="connsiteX19" fmla="*/ 2378105 w 2736624"/>
              <a:gd name="connsiteY19" fmla="*/ 755392 h 2377246"/>
              <a:gd name="connsiteX20" fmla="*/ 2028799 w 2736624"/>
              <a:gd name="connsiteY20" fmla="*/ 638123 h 2377246"/>
              <a:gd name="connsiteX21" fmla="*/ 2119234 w 2736624"/>
              <a:gd name="connsiteY21" fmla="*/ 507494 h 2377246"/>
              <a:gd name="connsiteX22" fmla="*/ 1898171 w 2736624"/>
              <a:gd name="connsiteY22" fmla="*/ 266334 h 2377246"/>
              <a:gd name="connsiteX23" fmla="*/ 1737397 w 2736624"/>
              <a:gd name="connsiteY23" fmla="*/ 165850 h 2377246"/>
              <a:gd name="connsiteX24" fmla="*/ 1671679 w 2736624"/>
              <a:gd name="connsiteY24" fmla="*/ 187 h 2377246"/>
              <a:gd name="connsiteX25" fmla="*/ 1435946 w 2736624"/>
              <a:gd name="connsiteY25" fmla="*/ 200231 h 2377246"/>
              <a:gd name="connsiteX26" fmla="*/ 1409035 w 2736624"/>
              <a:gd name="connsiteY26" fmla="*/ 397232 h 2377246"/>
              <a:gd name="connsiteX27" fmla="*/ 1140117 w 2736624"/>
              <a:gd name="connsiteY27" fmla="*/ 346990 h 2377246"/>
              <a:gd name="connsiteX28" fmla="*/ 1064157 w 2736624"/>
              <a:gd name="connsiteY28" fmla="*/ 688365 h 2377246"/>
              <a:gd name="connsiteX29" fmla="*/ 984695 w 2736624"/>
              <a:gd name="connsiteY29" fmla="*/ 665496 h 2377246"/>
              <a:gd name="connsiteX30" fmla="*/ 787962 w 2736624"/>
              <a:gd name="connsiteY30" fmla="*/ 722283 h 2377246"/>
              <a:gd name="connsiteX31" fmla="*/ 859889 w 2736624"/>
              <a:gd name="connsiteY31" fmla="*/ 1001004 h 2377246"/>
              <a:gd name="connsiteX32" fmla="*/ 796163 w 2736624"/>
              <a:gd name="connsiteY32" fmla="*/ 1154015 h 2377246"/>
              <a:gd name="connsiteX33" fmla="*/ 802631 w 2736624"/>
              <a:gd name="connsiteY33" fmla="*/ 1220927 h 2377246"/>
              <a:gd name="connsiteX34" fmla="*/ 421063 w 2736624"/>
              <a:gd name="connsiteY34" fmla="*/ 1411846 h 2377246"/>
              <a:gd name="connsiteX35" fmla="*/ 309145 w 2736624"/>
              <a:gd name="connsiteY35" fmla="*/ 1526536 h 2377246"/>
              <a:gd name="connsiteX36" fmla="*/ 196496 w 2736624"/>
              <a:gd name="connsiteY36" fmla="*/ 1483840 h 2377246"/>
              <a:gd name="connsiteX37" fmla="*/ 109564 w 2736624"/>
              <a:gd name="connsiteY37" fmla="*/ 1523032 h 2377246"/>
              <a:gd name="connsiteX38" fmla="*/ 7424 w 2736624"/>
              <a:gd name="connsiteY38" fmla="*/ 1657896 h 2377246"/>
              <a:gd name="connsiteX39" fmla="*/ 21247 w 2736624"/>
              <a:gd name="connsiteY39" fmla="*/ 1808159 h 2377246"/>
              <a:gd name="connsiteX40" fmla="*/ 127669 w 2736624"/>
              <a:gd name="connsiteY40" fmla="*/ 1810301 h 2377246"/>
              <a:gd name="connsiteX41" fmla="*/ 145185 w 2736624"/>
              <a:gd name="connsiteY41" fmla="*/ 2006494 h 2377246"/>
              <a:gd name="connsiteX42" fmla="*/ 78764 w 2736624"/>
              <a:gd name="connsiteY42" fmla="*/ 2052361 h 2377246"/>
              <a:gd name="connsiteX43" fmla="*/ 222261 w 2736624"/>
              <a:gd name="connsiteY43" fmla="*/ 2122107 h 2377246"/>
              <a:gd name="connsiteX44" fmla="*/ 271310 w 2736624"/>
              <a:gd name="connsiteY44" fmla="*/ 2241225 h 2377246"/>
              <a:gd name="connsiteX45" fmla="*/ 365903 w 2736624"/>
              <a:gd name="connsiteY45" fmla="*/ 2265749 h 2377246"/>
              <a:gd name="connsiteX46" fmla="*/ 421063 w 2736624"/>
              <a:gd name="connsiteY46" fmla="*/ 2316198 h 2377246"/>
              <a:gd name="connsiteX47" fmla="*/ 527552 w 2736624"/>
              <a:gd name="connsiteY47" fmla="*/ 2286976 h 2377246"/>
              <a:gd name="connsiteX0" fmla="*/ 527552 w 2736624"/>
              <a:gd name="connsiteY0" fmla="*/ 2286976 h 2377246"/>
              <a:gd name="connsiteX1" fmla="*/ 670347 w 2736624"/>
              <a:gd name="connsiteY1" fmla="*/ 2245128 h 2377246"/>
              <a:gd name="connsiteX2" fmla="*/ 786317 w 2736624"/>
              <a:gd name="connsiteY2" fmla="*/ 2311294 h 2377246"/>
              <a:gd name="connsiteX3" fmla="*/ 812949 w 2736624"/>
              <a:gd name="connsiteY3" fmla="*/ 2376488 h 2377246"/>
              <a:gd name="connsiteX4" fmla="*/ 1044061 w 2736624"/>
              <a:gd name="connsiteY4" fmla="*/ 2265956 h 2377246"/>
              <a:gd name="connsiteX5" fmla="*/ 1144544 w 2736624"/>
              <a:gd name="connsiteY5" fmla="*/ 2336294 h 2377246"/>
              <a:gd name="connsiteX6" fmla="*/ 1807736 w 2736624"/>
              <a:gd name="connsiteY6" fmla="*/ 2135327 h 2377246"/>
              <a:gd name="connsiteX7" fmla="*/ 2129283 w 2736624"/>
              <a:gd name="connsiteY7" fmla="*/ 2175521 h 2377246"/>
              <a:gd name="connsiteX8" fmla="*/ 2129283 w 2736624"/>
              <a:gd name="connsiteY8" fmla="*/ 2075037 h 2377246"/>
              <a:gd name="connsiteX9" fmla="*/ 2199621 w 2736624"/>
              <a:gd name="connsiteY9" fmla="*/ 1984602 h 2377246"/>
              <a:gd name="connsiteX10" fmla="*/ 2048896 w 2736624"/>
              <a:gd name="connsiteY10" fmla="*/ 1793683 h 2377246"/>
              <a:gd name="connsiteX11" fmla="*/ 2390540 w 2736624"/>
              <a:gd name="connsiteY11" fmla="*/ 1622861 h 2377246"/>
              <a:gd name="connsiteX12" fmla="*/ 2350346 w 2736624"/>
              <a:gd name="connsiteY12" fmla="*/ 1441991 h 2377246"/>
              <a:gd name="connsiteX13" fmla="*/ 2440782 w 2736624"/>
              <a:gd name="connsiteY13" fmla="*/ 1391749 h 2377246"/>
              <a:gd name="connsiteX14" fmla="*/ 2591507 w 2736624"/>
              <a:gd name="connsiteY14" fmla="*/ 1130492 h 2377246"/>
              <a:gd name="connsiteX15" fmla="*/ 2732184 w 2736624"/>
              <a:gd name="connsiteY15" fmla="*/ 1160637 h 2377246"/>
              <a:gd name="connsiteX16" fmla="*/ 2697150 w 2736624"/>
              <a:gd name="connsiteY16" fmla="*/ 1037477 h 2377246"/>
              <a:gd name="connsiteX17" fmla="*/ 2653654 w 2736624"/>
              <a:gd name="connsiteY17" fmla="*/ 913418 h 2377246"/>
              <a:gd name="connsiteX18" fmla="*/ 2524942 w 2736624"/>
              <a:gd name="connsiteY18" fmla="*/ 840938 h 2377246"/>
              <a:gd name="connsiteX19" fmla="*/ 2385112 w 2736624"/>
              <a:gd name="connsiteY19" fmla="*/ 734371 h 2377246"/>
              <a:gd name="connsiteX20" fmla="*/ 2028799 w 2736624"/>
              <a:gd name="connsiteY20" fmla="*/ 638123 h 2377246"/>
              <a:gd name="connsiteX21" fmla="*/ 2119234 w 2736624"/>
              <a:gd name="connsiteY21" fmla="*/ 507494 h 2377246"/>
              <a:gd name="connsiteX22" fmla="*/ 1898171 w 2736624"/>
              <a:gd name="connsiteY22" fmla="*/ 266334 h 2377246"/>
              <a:gd name="connsiteX23" fmla="*/ 1737397 w 2736624"/>
              <a:gd name="connsiteY23" fmla="*/ 165850 h 2377246"/>
              <a:gd name="connsiteX24" fmla="*/ 1671679 w 2736624"/>
              <a:gd name="connsiteY24" fmla="*/ 187 h 2377246"/>
              <a:gd name="connsiteX25" fmla="*/ 1435946 w 2736624"/>
              <a:gd name="connsiteY25" fmla="*/ 200231 h 2377246"/>
              <a:gd name="connsiteX26" fmla="*/ 1409035 w 2736624"/>
              <a:gd name="connsiteY26" fmla="*/ 397232 h 2377246"/>
              <a:gd name="connsiteX27" fmla="*/ 1140117 w 2736624"/>
              <a:gd name="connsiteY27" fmla="*/ 346990 h 2377246"/>
              <a:gd name="connsiteX28" fmla="*/ 1064157 w 2736624"/>
              <a:gd name="connsiteY28" fmla="*/ 688365 h 2377246"/>
              <a:gd name="connsiteX29" fmla="*/ 984695 w 2736624"/>
              <a:gd name="connsiteY29" fmla="*/ 665496 h 2377246"/>
              <a:gd name="connsiteX30" fmla="*/ 787962 w 2736624"/>
              <a:gd name="connsiteY30" fmla="*/ 722283 h 2377246"/>
              <a:gd name="connsiteX31" fmla="*/ 859889 w 2736624"/>
              <a:gd name="connsiteY31" fmla="*/ 1001004 h 2377246"/>
              <a:gd name="connsiteX32" fmla="*/ 796163 w 2736624"/>
              <a:gd name="connsiteY32" fmla="*/ 1154015 h 2377246"/>
              <a:gd name="connsiteX33" fmla="*/ 802631 w 2736624"/>
              <a:gd name="connsiteY33" fmla="*/ 1220927 h 2377246"/>
              <a:gd name="connsiteX34" fmla="*/ 421063 w 2736624"/>
              <a:gd name="connsiteY34" fmla="*/ 1411846 h 2377246"/>
              <a:gd name="connsiteX35" fmla="*/ 309145 w 2736624"/>
              <a:gd name="connsiteY35" fmla="*/ 1526536 h 2377246"/>
              <a:gd name="connsiteX36" fmla="*/ 196496 w 2736624"/>
              <a:gd name="connsiteY36" fmla="*/ 1483840 h 2377246"/>
              <a:gd name="connsiteX37" fmla="*/ 109564 w 2736624"/>
              <a:gd name="connsiteY37" fmla="*/ 1523032 h 2377246"/>
              <a:gd name="connsiteX38" fmla="*/ 7424 w 2736624"/>
              <a:gd name="connsiteY38" fmla="*/ 1657896 h 2377246"/>
              <a:gd name="connsiteX39" fmla="*/ 21247 w 2736624"/>
              <a:gd name="connsiteY39" fmla="*/ 1808159 h 2377246"/>
              <a:gd name="connsiteX40" fmla="*/ 127669 w 2736624"/>
              <a:gd name="connsiteY40" fmla="*/ 1810301 h 2377246"/>
              <a:gd name="connsiteX41" fmla="*/ 145185 w 2736624"/>
              <a:gd name="connsiteY41" fmla="*/ 2006494 h 2377246"/>
              <a:gd name="connsiteX42" fmla="*/ 78764 w 2736624"/>
              <a:gd name="connsiteY42" fmla="*/ 2052361 h 2377246"/>
              <a:gd name="connsiteX43" fmla="*/ 222261 w 2736624"/>
              <a:gd name="connsiteY43" fmla="*/ 2122107 h 2377246"/>
              <a:gd name="connsiteX44" fmla="*/ 271310 w 2736624"/>
              <a:gd name="connsiteY44" fmla="*/ 2241225 h 2377246"/>
              <a:gd name="connsiteX45" fmla="*/ 365903 w 2736624"/>
              <a:gd name="connsiteY45" fmla="*/ 2265749 h 2377246"/>
              <a:gd name="connsiteX46" fmla="*/ 421063 w 2736624"/>
              <a:gd name="connsiteY46" fmla="*/ 2316198 h 2377246"/>
              <a:gd name="connsiteX47" fmla="*/ 527552 w 2736624"/>
              <a:gd name="connsiteY47" fmla="*/ 2286976 h 2377246"/>
              <a:gd name="connsiteX0" fmla="*/ 527552 w 2736624"/>
              <a:gd name="connsiteY0" fmla="*/ 2286976 h 2377246"/>
              <a:gd name="connsiteX1" fmla="*/ 670347 w 2736624"/>
              <a:gd name="connsiteY1" fmla="*/ 2245128 h 2377246"/>
              <a:gd name="connsiteX2" fmla="*/ 786317 w 2736624"/>
              <a:gd name="connsiteY2" fmla="*/ 2311294 h 2377246"/>
              <a:gd name="connsiteX3" fmla="*/ 812949 w 2736624"/>
              <a:gd name="connsiteY3" fmla="*/ 2376488 h 2377246"/>
              <a:gd name="connsiteX4" fmla="*/ 1044061 w 2736624"/>
              <a:gd name="connsiteY4" fmla="*/ 2265956 h 2377246"/>
              <a:gd name="connsiteX5" fmla="*/ 1144544 w 2736624"/>
              <a:gd name="connsiteY5" fmla="*/ 2336294 h 2377246"/>
              <a:gd name="connsiteX6" fmla="*/ 1807736 w 2736624"/>
              <a:gd name="connsiteY6" fmla="*/ 2135327 h 2377246"/>
              <a:gd name="connsiteX7" fmla="*/ 2129283 w 2736624"/>
              <a:gd name="connsiteY7" fmla="*/ 2175521 h 2377246"/>
              <a:gd name="connsiteX8" fmla="*/ 2129283 w 2736624"/>
              <a:gd name="connsiteY8" fmla="*/ 2075037 h 2377246"/>
              <a:gd name="connsiteX9" fmla="*/ 2199621 w 2736624"/>
              <a:gd name="connsiteY9" fmla="*/ 1984602 h 2377246"/>
              <a:gd name="connsiteX10" fmla="*/ 2048896 w 2736624"/>
              <a:gd name="connsiteY10" fmla="*/ 1793683 h 2377246"/>
              <a:gd name="connsiteX11" fmla="*/ 2390540 w 2736624"/>
              <a:gd name="connsiteY11" fmla="*/ 1622861 h 2377246"/>
              <a:gd name="connsiteX12" fmla="*/ 2350346 w 2736624"/>
              <a:gd name="connsiteY12" fmla="*/ 1441991 h 2377246"/>
              <a:gd name="connsiteX13" fmla="*/ 2440782 w 2736624"/>
              <a:gd name="connsiteY13" fmla="*/ 1391749 h 2377246"/>
              <a:gd name="connsiteX14" fmla="*/ 2591507 w 2736624"/>
              <a:gd name="connsiteY14" fmla="*/ 1130492 h 2377246"/>
              <a:gd name="connsiteX15" fmla="*/ 2732184 w 2736624"/>
              <a:gd name="connsiteY15" fmla="*/ 1160637 h 2377246"/>
              <a:gd name="connsiteX16" fmla="*/ 2697150 w 2736624"/>
              <a:gd name="connsiteY16" fmla="*/ 1037477 h 2377246"/>
              <a:gd name="connsiteX17" fmla="*/ 2653654 w 2736624"/>
              <a:gd name="connsiteY17" fmla="*/ 913418 h 2377246"/>
              <a:gd name="connsiteX18" fmla="*/ 2524942 w 2736624"/>
              <a:gd name="connsiteY18" fmla="*/ 840938 h 2377246"/>
              <a:gd name="connsiteX19" fmla="*/ 2385112 w 2736624"/>
              <a:gd name="connsiteY19" fmla="*/ 734371 h 2377246"/>
              <a:gd name="connsiteX20" fmla="*/ 2081350 w 2736624"/>
              <a:gd name="connsiteY20" fmla="*/ 683668 h 2377246"/>
              <a:gd name="connsiteX21" fmla="*/ 2119234 w 2736624"/>
              <a:gd name="connsiteY21" fmla="*/ 507494 h 2377246"/>
              <a:gd name="connsiteX22" fmla="*/ 1898171 w 2736624"/>
              <a:gd name="connsiteY22" fmla="*/ 266334 h 2377246"/>
              <a:gd name="connsiteX23" fmla="*/ 1737397 w 2736624"/>
              <a:gd name="connsiteY23" fmla="*/ 165850 h 2377246"/>
              <a:gd name="connsiteX24" fmla="*/ 1671679 w 2736624"/>
              <a:gd name="connsiteY24" fmla="*/ 187 h 2377246"/>
              <a:gd name="connsiteX25" fmla="*/ 1435946 w 2736624"/>
              <a:gd name="connsiteY25" fmla="*/ 200231 h 2377246"/>
              <a:gd name="connsiteX26" fmla="*/ 1409035 w 2736624"/>
              <a:gd name="connsiteY26" fmla="*/ 397232 h 2377246"/>
              <a:gd name="connsiteX27" fmla="*/ 1140117 w 2736624"/>
              <a:gd name="connsiteY27" fmla="*/ 346990 h 2377246"/>
              <a:gd name="connsiteX28" fmla="*/ 1064157 w 2736624"/>
              <a:gd name="connsiteY28" fmla="*/ 688365 h 2377246"/>
              <a:gd name="connsiteX29" fmla="*/ 984695 w 2736624"/>
              <a:gd name="connsiteY29" fmla="*/ 665496 h 2377246"/>
              <a:gd name="connsiteX30" fmla="*/ 787962 w 2736624"/>
              <a:gd name="connsiteY30" fmla="*/ 722283 h 2377246"/>
              <a:gd name="connsiteX31" fmla="*/ 859889 w 2736624"/>
              <a:gd name="connsiteY31" fmla="*/ 1001004 h 2377246"/>
              <a:gd name="connsiteX32" fmla="*/ 796163 w 2736624"/>
              <a:gd name="connsiteY32" fmla="*/ 1154015 h 2377246"/>
              <a:gd name="connsiteX33" fmla="*/ 802631 w 2736624"/>
              <a:gd name="connsiteY33" fmla="*/ 1220927 h 2377246"/>
              <a:gd name="connsiteX34" fmla="*/ 421063 w 2736624"/>
              <a:gd name="connsiteY34" fmla="*/ 1411846 h 2377246"/>
              <a:gd name="connsiteX35" fmla="*/ 309145 w 2736624"/>
              <a:gd name="connsiteY35" fmla="*/ 1526536 h 2377246"/>
              <a:gd name="connsiteX36" fmla="*/ 196496 w 2736624"/>
              <a:gd name="connsiteY36" fmla="*/ 1483840 h 2377246"/>
              <a:gd name="connsiteX37" fmla="*/ 109564 w 2736624"/>
              <a:gd name="connsiteY37" fmla="*/ 1523032 h 2377246"/>
              <a:gd name="connsiteX38" fmla="*/ 7424 w 2736624"/>
              <a:gd name="connsiteY38" fmla="*/ 1657896 h 2377246"/>
              <a:gd name="connsiteX39" fmla="*/ 21247 w 2736624"/>
              <a:gd name="connsiteY39" fmla="*/ 1808159 h 2377246"/>
              <a:gd name="connsiteX40" fmla="*/ 127669 w 2736624"/>
              <a:gd name="connsiteY40" fmla="*/ 1810301 h 2377246"/>
              <a:gd name="connsiteX41" fmla="*/ 145185 w 2736624"/>
              <a:gd name="connsiteY41" fmla="*/ 2006494 h 2377246"/>
              <a:gd name="connsiteX42" fmla="*/ 78764 w 2736624"/>
              <a:gd name="connsiteY42" fmla="*/ 2052361 h 2377246"/>
              <a:gd name="connsiteX43" fmla="*/ 222261 w 2736624"/>
              <a:gd name="connsiteY43" fmla="*/ 2122107 h 2377246"/>
              <a:gd name="connsiteX44" fmla="*/ 271310 w 2736624"/>
              <a:gd name="connsiteY44" fmla="*/ 2241225 h 2377246"/>
              <a:gd name="connsiteX45" fmla="*/ 365903 w 2736624"/>
              <a:gd name="connsiteY45" fmla="*/ 2265749 h 2377246"/>
              <a:gd name="connsiteX46" fmla="*/ 421063 w 2736624"/>
              <a:gd name="connsiteY46" fmla="*/ 2316198 h 2377246"/>
              <a:gd name="connsiteX47" fmla="*/ 527552 w 2736624"/>
              <a:gd name="connsiteY47" fmla="*/ 2286976 h 2377246"/>
              <a:gd name="connsiteX0" fmla="*/ 527552 w 2736624"/>
              <a:gd name="connsiteY0" fmla="*/ 2286976 h 2377246"/>
              <a:gd name="connsiteX1" fmla="*/ 670347 w 2736624"/>
              <a:gd name="connsiteY1" fmla="*/ 2245128 h 2377246"/>
              <a:gd name="connsiteX2" fmla="*/ 786317 w 2736624"/>
              <a:gd name="connsiteY2" fmla="*/ 2311294 h 2377246"/>
              <a:gd name="connsiteX3" fmla="*/ 812949 w 2736624"/>
              <a:gd name="connsiteY3" fmla="*/ 2376488 h 2377246"/>
              <a:gd name="connsiteX4" fmla="*/ 1044061 w 2736624"/>
              <a:gd name="connsiteY4" fmla="*/ 2265956 h 2377246"/>
              <a:gd name="connsiteX5" fmla="*/ 1144544 w 2736624"/>
              <a:gd name="connsiteY5" fmla="*/ 2336294 h 2377246"/>
              <a:gd name="connsiteX6" fmla="*/ 1807736 w 2736624"/>
              <a:gd name="connsiteY6" fmla="*/ 2135327 h 2377246"/>
              <a:gd name="connsiteX7" fmla="*/ 2129283 w 2736624"/>
              <a:gd name="connsiteY7" fmla="*/ 2175521 h 2377246"/>
              <a:gd name="connsiteX8" fmla="*/ 2129283 w 2736624"/>
              <a:gd name="connsiteY8" fmla="*/ 2075037 h 2377246"/>
              <a:gd name="connsiteX9" fmla="*/ 2199621 w 2736624"/>
              <a:gd name="connsiteY9" fmla="*/ 1984602 h 2377246"/>
              <a:gd name="connsiteX10" fmla="*/ 2048896 w 2736624"/>
              <a:gd name="connsiteY10" fmla="*/ 1793683 h 2377246"/>
              <a:gd name="connsiteX11" fmla="*/ 2390540 w 2736624"/>
              <a:gd name="connsiteY11" fmla="*/ 1622861 h 2377246"/>
              <a:gd name="connsiteX12" fmla="*/ 2350346 w 2736624"/>
              <a:gd name="connsiteY12" fmla="*/ 1441991 h 2377246"/>
              <a:gd name="connsiteX13" fmla="*/ 2440782 w 2736624"/>
              <a:gd name="connsiteY13" fmla="*/ 1391749 h 2377246"/>
              <a:gd name="connsiteX14" fmla="*/ 2591507 w 2736624"/>
              <a:gd name="connsiteY14" fmla="*/ 1130492 h 2377246"/>
              <a:gd name="connsiteX15" fmla="*/ 2732184 w 2736624"/>
              <a:gd name="connsiteY15" fmla="*/ 1160637 h 2377246"/>
              <a:gd name="connsiteX16" fmla="*/ 2697150 w 2736624"/>
              <a:gd name="connsiteY16" fmla="*/ 1037477 h 2377246"/>
              <a:gd name="connsiteX17" fmla="*/ 2653654 w 2736624"/>
              <a:gd name="connsiteY17" fmla="*/ 913418 h 2377246"/>
              <a:gd name="connsiteX18" fmla="*/ 2524942 w 2736624"/>
              <a:gd name="connsiteY18" fmla="*/ 840938 h 2377246"/>
              <a:gd name="connsiteX19" fmla="*/ 2385112 w 2736624"/>
              <a:gd name="connsiteY19" fmla="*/ 734371 h 2377246"/>
              <a:gd name="connsiteX20" fmla="*/ 2081350 w 2736624"/>
              <a:gd name="connsiteY20" fmla="*/ 683668 h 2377246"/>
              <a:gd name="connsiteX21" fmla="*/ 2084199 w 2736624"/>
              <a:gd name="connsiteY21" fmla="*/ 503991 h 2377246"/>
              <a:gd name="connsiteX22" fmla="*/ 1898171 w 2736624"/>
              <a:gd name="connsiteY22" fmla="*/ 266334 h 2377246"/>
              <a:gd name="connsiteX23" fmla="*/ 1737397 w 2736624"/>
              <a:gd name="connsiteY23" fmla="*/ 165850 h 2377246"/>
              <a:gd name="connsiteX24" fmla="*/ 1671679 w 2736624"/>
              <a:gd name="connsiteY24" fmla="*/ 187 h 2377246"/>
              <a:gd name="connsiteX25" fmla="*/ 1435946 w 2736624"/>
              <a:gd name="connsiteY25" fmla="*/ 200231 h 2377246"/>
              <a:gd name="connsiteX26" fmla="*/ 1409035 w 2736624"/>
              <a:gd name="connsiteY26" fmla="*/ 397232 h 2377246"/>
              <a:gd name="connsiteX27" fmla="*/ 1140117 w 2736624"/>
              <a:gd name="connsiteY27" fmla="*/ 346990 h 2377246"/>
              <a:gd name="connsiteX28" fmla="*/ 1064157 w 2736624"/>
              <a:gd name="connsiteY28" fmla="*/ 688365 h 2377246"/>
              <a:gd name="connsiteX29" fmla="*/ 984695 w 2736624"/>
              <a:gd name="connsiteY29" fmla="*/ 665496 h 2377246"/>
              <a:gd name="connsiteX30" fmla="*/ 787962 w 2736624"/>
              <a:gd name="connsiteY30" fmla="*/ 722283 h 2377246"/>
              <a:gd name="connsiteX31" fmla="*/ 859889 w 2736624"/>
              <a:gd name="connsiteY31" fmla="*/ 1001004 h 2377246"/>
              <a:gd name="connsiteX32" fmla="*/ 796163 w 2736624"/>
              <a:gd name="connsiteY32" fmla="*/ 1154015 h 2377246"/>
              <a:gd name="connsiteX33" fmla="*/ 802631 w 2736624"/>
              <a:gd name="connsiteY33" fmla="*/ 1220927 h 2377246"/>
              <a:gd name="connsiteX34" fmla="*/ 421063 w 2736624"/>
              <a:gd name="connsiteY34" fmla="*/ 1411846 h 2377246"/>
              <a:gd name="connsiteX35" fmla="*/ 309145 w 2736624"/>
              <a:gd name="connsiteY35" fmla="*/ 1526536 h 2377246"/>
              <a:gd name="connsiteX36" fmla="*/ 196496 w 2736624"/>
              <a:gd name="connsiteY36" fmla="*/ 1483840 h 2377246"/>
              <a:gd name="connsiteX37" fmla="*/ 109564 w 2736624"/>
              <a:gd name="connsiteY37" fmla="*/ 1523032 h 2377246"/>
              <a:gd name="connsiteX38" fmla="*/ 7424 w 2736624"/>
              <a:gd name="connsiteY38" fmla="*/ 1657896 h 2377246"/>
              <a:gd name="connsiteX39" fmla="*/ 21247 w 2736624"/>
              <a:gd name="connsiteY39" fmla="*/ 1808159 h 2377246"/>
              <a:gd name="connsiteX40" fmla="*/ 127669 w 2736624"/>
              <a:gd name="connsiteY40" fmla="*/ 1810301 h 2377246"/>
              <a:gd name="connsiteX41" fmla="*/ 145185 w 2736624"/>
              <a:gd name="connsiteY41" fmla="*/ 2006494 h 2377246"/>
              <a:gd name="connsiteX42" fmla="*/ 78764 w 2736624"/>
              <a:gd name="connsiteY42" fmla="*/ 2052361 h 2377246"/>
              <a:gd name="connsiteX43" fmla="*/ 222261 w 2736624"/>
              <a:gd name="connsiteY43" fmla="*/ 2122107 h 2377246"/>
              <a:gd name="connsiteX44" fmla="*/ 271310 w 2736624"/>
              <a:gd name="connsiteY44" fmla="*/ 2241225 h 2377246"/>
              <a:gd name="connsiteX45" fmla="*/ 365903 w 2736624"/>
              <a:gd name="connsiteY45" fmla="*/ 2265749 h 2377246"/>
              <a:gd name="connsiteX46" fmla="*/ 421063 w 2736624"/>
              <a:gd name="connsiteY46" fmla="*/ 2316198 h 2377246"/>
              <a:gd name="connsiteX47" fmla="*/ 527552 w 2736624"/>
              <a:gd name="connsiteY47" fmla="*/ 2286976 h 2377246"/>
              <a:gd name="connsiteX0" fmla="*/ 527552 w 2736624"/>
              <a:gd name="connsiteY0" fmla="*/ 2286976 h 2377246"/>
              <a:gd name="connsiteX1" fmla="*/ 670347 w 2736624"/>
              <a:gd name="connsiteY1" fmla="*/ 2245128 h 2377246"/>
              <a:gd name="connsiteX2" fmla="*/ 786317 w 2736624"/>
              <a:gd name="connsiteY2" fmla="*/ 2311294 h 2377246"/>
              <a:gd name="connsiteX3" fmla="*/ 812949 w 2736624"/>
              <a:gd name="connsiteY3" fmla="*/ 2376488 h 2377246"/>
              <a:gd name="connsiteX4" fmla="*/ 1044061 w 2736624"/>
              <a:gd name="connsiteY4" fmla="*/ 2265956 h 2377246"/>
              <a:gd name="connsiteX5" fmla="*/ 1144544 w 2736624"/>
              <a:gd name="connsiteY5" fmla="*/ 2336294 h 2377246"/>
              <a:gd name="connsiteX6" fmla="*/ 1807736 w 2736624"/>
              <a:gd name="connsiteY6" fmla="*/ 2135327 h 2377246"/>
              <a:gd name="connsiteX7" fmla="*/ 2129283 w 2736624"/>
              <a:gd name="connsiteY7" fmla="*/ 2175521 h 2377246"/>
              <a:gd name="connsiteX8" fmla="*/ 2129283 w 2736624"/>
              <a:gd name="connsiteY8" fmla="*/ 2075037 h 2377246"/>
              <a:gd name="connsiteX9" fmla="*/ 2199621 w 2736624"/>
              <a:gd name="connsiteY9" fmla="*/ 1984602 h 2377246"/>
              <a:gd name="connsiteX10" fmla="*/ 2048896 w 2736624"/>
              <a:gd name="connsiteY10" fmla="*/ 1793683 h 2377246"/>
              <a:gd name="connsiteX11" fmla="*/ 2390540 w 2736624"/>
              <a:gd name="connsiteY11" fmla="*/ 1622861 h 2377246"/>
              <a:gd name="connsiteX12" fmla="*/ 2350346 w 2736624"/>
              <a:gd name="connsiteY12" fmla="*/ 1441991 h 2377246"/>
              <a:gd name="connsiteX13" fmla="*/ 2440782 w 2736624"/>
              <a:gd name="connsiteY13" fmla="*/ 1391749 h 2377246"/>
              <a:gd name="connsiteX14" fmla="*/ 2591507 w 2736624"/>
              <a:gd name="connsiteY14" fmla="*/ 1130492 h 2377246"/>
              <a:gd name="connsiteX15" fmla="*/ 2732184 w 2736624"/>
              <a:gd name="connsiteY15" fmla="*/ 1160637 h 2377246"/>
              <a:gd name="connsiteX16" fmla="*/ 2697150 w 2736624"/>
              <a:gd name="connsiteY16" fmla="*/ 1037477 h 2377246"/>
              <a:gd name="connsiteX17" fmla="*/ 2653654 w 2736624"/>
              <a:gd name="connsiteY17" fmla="*/ 913418 h 2377246"/>
              <a:gd name="connsiteX18" fmla="*/ 2524942 w 2736624"/>
              <a:gd name="connsiteY18" fmla="*/ 840938 h 2377246"/>
              <a:gd name="connsiteX19" fmla="*/ 2385112 w 2736624"/>
              <a:gd name="connsiteY19" fmla="*/ 734371 h 2377246"/>
              <a:gd name="connsiteX20" fmla="*/ 2081350 w 2736624"/>
              <a:gd name="connsiteY20" fmla="*/ 683668 h 2377246"/>
              <a:gd name="connsiteX21" fmla="*/ 2084199 w 2736624"/>
              <a:gd name="connsiteY21" fmla="*/ 503991 h 2377246"/>
              <a:gd name="connsiteX22" fmla="*/ 1996268 w 2736624"/>
              <a:gd name="connsiteY22" fmla="*/ 259327 h 2377246"/>
              <a:gd name="connsiteX23" fmla="*/ 1737397 w 2736624"/>
              <a:gd name="connsiteY23" fmla="*/ 165850 h 2377246"/>
              <a:gd name="connsiteX24" fmla="*/ 1671679 w 2736624"/>
              <a:gd name="connsiteY24" fmla="*/ 187 h 2377246"/>
              <a:gd name="connsiteX25" fmla="*/ 1435946 w 2736624"/>
              <a:gd name="connsiteY25" fmla="*/ 200231 h 2377246"/>
              <a:gd name="connsiteX26" fmla="*/ 1409035 w 2736624"/>
              <a:gd name="connsiteY26" fmla="*/ 397232 h 2377246"/>
              <a:gd name="connsiteX27" fmla="*/ 1140117 w 2736624"/>
              <a:gd name="connsiteY27" fmla="*/ 346990 h 2377246"/>
              <a:gd name="connsiteX28" fmla="*/ 1064157 w 2736624"/>
              <a:gd name="connsiteY28" fmla="*/ 688365 h 2377246"/>
              <a:gd name="connsiteX29" fmla="*/ 984695 w 2736624"/>
              <a:gd name="connsiteY29" fmla="*/ 665496 h 2377246"/>
              <a:gd name="connsiteX30" fmla="*/ 787962 w 2736624"/>
              <a:gd name="connsiteY30" fmla="*/ 722283 h 2377246"/>
              <a:gd name="connsiteX31" fmla="*/ 859889 w 2736624"/>
              <a:gd name="connsiteY31" fmla="*/ 1001004 h 2377246"/>
              <a:gd name="connsiteX32" fmla="*/ 796163 w 2736624"/>
              <a:gd name="connsiteY32" fmla="*/ 1154015 h 2377246"/>
              <a:gd name="connsiteX33" fmla="*/ 802631 w 2736624"/>
              <a:gd name="connsiteY33" fmla="*/ 1220927 h 2377246"/>
              <a:gd name="connsiteX34" fmla="*/ 421063 w 2736624"/>
              <a:gd name="connsiteY34" fmla="*/ 1411846 h 2377246"/>
              <a:gd name="connsiteX35" fmla="*/ 309145 w 2736624"/>
              <a:gd name="connsiteY35" fmla="*/ 1526536 h 2377246"/>
              <a:gd name="connsiteX36" fmla="*/ 196496 w 2736624"/>
              <a:gd name="connsiteY36" fmla="*/ 1483840 h 2377246"/>
              <a:gd name="connsiteX37" fmla="*/ 109564 w 2736624"/>
              <a:gd name="connsiteY37" fmla="*/ 1523032 h 2377246"/>
              <a:gd name="connsiteX38" fmla="*/ 7424 w 2736624"/>
              <a:gd name="connsiteY38" fmla="*/ 1657896 h 2377246"/>
              <a:gd name="connsiteX39" fmla="*/ 21247 w 2736624"/>
              <a:gd name="connsiteY39" fmla="*/ 1808159 h 2377246"/>
              <a:gd name="connsiteX40" fmla="*/ 127669 w 2736624"/>
              <a:gd name="connsiteY40" fmla="*/ 1810301 h 2377246"/>
              <a:gd name="connsiteX41" fmla="*/ 145185 w 2736624"/>
              <a:gd name="connsiteY41" fmla="*/ 2006494 h 2377246"/>
              <a:gd name="connsiteX42" fmla="*/ 78764 w 2736624"/>
              <a:gd name="connsiteY42" fmla="*/ 2052361 h 2377246"/>
              <a:gd name="connsiteX43" fmla="*/ 222261 w 2736624"/>
              <a:gd name="connsiteY43" fmla="*/ 2122107 h 2377246"/>
              <a:gd name="connsiteX44" fmla="*/ 271310 w 2736624"/>
              <a:gd name="connsiteY44" fmla="*/ 2241225 h 2377246"/>
              <a:gd name="connsiteX45" fmla="*/ 365903 w 2736624"/>
              <a:gd name="connsiteY45" fmla="*/ 2265749 h 2377246"/>
              <a:gd name="connsiteX46" fmla="*/ 421063 w 2736624"/>
              <a:gd name="connsiteY46" fmla="*/ 2316198 h 2377246"/>
              <a:gd name="connsiteX47" fmla="*/ 527552 w 2736624"/>
              <a:gd name="connsiteY47" fmla="*/ 2286976 h 2377246"/>
              <a:gd name="connsiteX0" fmla="*/ 527552 w 2736624"/>
              <a:gd name="connsiteY0" fmla="*/ 2286830 h 2377100"/>
              <a:gd name="connsiteX1" fmla="*/ 670347 w 2736624"/>
              <a:gd name="connsiteY1" fmla="*/ 2244982 h 2377100"/>
              <a:gd name="connsiteX2" fmla="*/ 786317 w 2736624"/>
              <a:gd name="connsiteY2" fmla="*/ 2311148 h 2377100"/>
              <a:gd name="connsiteX3" fmla="*/ 812949 w 2736624"/>
              <a:gd name="connsiteY3" fmla="*/ 2376342 h 2377100"/>
              <a:gd name="connsiteX4" fmla="*/ 1044061 w 2736624"/>
              <a:gd name="connsiteY4" fmla="*/ 2265810 h 2377100"/>
              <a:gd name="connsiteX5" fmla="*/ 1144544 w 2736624"/>
              <a:gd name="connsiteY5" fmla="*/ 2336148 h 2377100"/>
              <a:gd name="connsiteX6" fmla="*/ 1807736 w 2736624"/>
              <a:gd name="connsiteY6" fmla="*/ 2135181 h 2377100"/>
              <a:gd name="connsiteX7" fmla="*/ 2129283 w 2736624"/>
              <a:gd name="connsiteY7" fmla="*/ 2175375 h 2377100"/>
              <a:gd name="connsiteX8" fmla="*/ 2129283 w 2736624"/>
              <a:gd name="connsiteY8" fmla="*/ 2074891 h 2377100"/>
              <a:gd name="connsiteX9" fmla="*/ 2199621 w 2736624"/>
              <a:gd name="connsiteY9" fmla="*/ 1984456 h 2377100"/>
              <a:gd name="connsiteX10" fmla="*/ 2048896 w 2736624"/>
              <a:gd name="connsiteY10" fmla="*/ 1793537 h 2377100"/>
              <a:gd name="connsiteX11" fmla="*/ 2390540 w 2736624"/>
              <a:gd name="connsiteY11" fmla="*/ 1622715 h 2377100"/>
              <a:gd name="connsiteX12" fmla="*/ 2350346 w 2736624"/>
              <a:gd name="connsiteY12" fmla="*/ 1441845 h 2377100"/>
              <a:gd name="connsiteX13" fmla="*/ 2440782 w 2736624"/>
              <a:gd name="connsiteY13" fmla="*/ 1391603 h 2377100"/>
              <a:gd name="connsiteX14" fmla="*/ 2591507 w 2736624"/>
              <a:gd name="connsiteY14" fmla="*/ 1130346 h 2377100"/>
              <a:gd name="connsiteX15" fmla="*/ 2732184 w 2736624"/>
              <a:gd name="connsiteY15" fmla="*/ 1160491 h 2377100"/>
              <a:gd name="connsiteX16" fmla="*/ 2697150 w 2736624"/>
              <a:gd name="connsiteY16" fmla="*/ 1037331 h 2377100"/>
              <a:gd name="connsiteX17" fmla="*/ 2653654 w 2736624"/>
              <a:gd name="connsiteY17" fmla="*/ 913272 h 2377100"/>
              <a:gd name="connsiteX18" fmla="*/ 2524942 w 2736624"/>
              <a:gd name="connsiteY18" fmla="*/ 840792 h 2377100"/>
              <a:gd name="connsiteX19" fmla="*/ 2385112 w 2736624"/>
              <a:gd name="connsiteY19" fmla="*/ 734225 h 2377100"/>
              <a:gd name="connsiteX20" fmla="*/ 2081350 w 2736624"/>
              <a:gd name="connsiteY20" fmla="*/ 683522 h 2377100"/>
              <a:gd name="connsiteX21" fmla="*/ 2084199 w 2736624"/>
              <a:gd name="connsiteY21" fmla="*/ 503845 h 2377100"/>
              <a:gd name="connsiteX22" fmla="*/ 1996268 w 2736624"/>
              <a:gd name="connsiteY22" fmla="*/ 259181 h 2377100"/>
              <a:gd name="connsiteX23" fmla="*/ 1803962 w 2736624"/>
              <a:gd name="connsiteY23" fmla="*/ 183221 h 2377100"/>
              <a:gd name="connsiteX24" fmla="*/ 1671679 w 2736624"/>
              <a:gd name="connsiteY24" fmla="*/ 41 h 2377100"/>
              <a:gd name="connsiteX25" fmla="*/ 1435946 w 2736624"/>
              <a:gd name="connsiteY25" fmla="*/ 200085 h 2377100"/>
              <a:gd name="connsiteX26" fmla="*/ 1409035 w 2736624"/>
              <a:gd name="connsiteY26" fmla="*/ 397086 h 2377100"/>
              <a:gd name="connsiteX27" fmla="*/ 1140117 w 2736624"/>
              <a:gd name="connsiteY27" fmla="*/ 346844 h 2377100"/>
              <a:gd name="connsiteX28" fmla="*/ 1064157 w 2736624"/>
              <a:gd name="connsiteY28" fmla="*/ 688219 h 2377100"/>
              <a:gd name="connsiteX29" fmla="*/ 984695 w 2736624"/>
              <a:gd name="connsiteY29" fmla="*/ 665350 h 2377100"/>
              <a:gd name="connsiteX30" fmla="*/ 787962 w 2736624"/>
              <a:gd name="connsiteY30" fmla="*/ 722137 h 2377100"/>
              <a:gd name="connsiteX31" fmla="*/ 859889 w 2736624"/>
              <a:gd name="connsiteY31" fmla="*/ 1000858 h 2377100"/>
              <a:gd name="connsiteX32" fmla="*/ 796163 w 2736624"/>
              <a:gd name="connsiteY32" fmla="*/ 1153869 h 2377100"/>
              <a:gd name="connsiteX33" fmla="*/ 802631 w 2736624"/>
              <a:gd name="connsiteY33" fmla="*/ 1220781 h 2377100"/>
              <a:gd name="connsiteX34" fmla="*/ 421063 w 2736624"/>
              <a:gd name="connsiteY34" fmla="*/ 1411700 h 2377100"/>
              <a:gd name="connsiteX35" fmla="*/ 309145 w 2736624"/>
              <a:gd name="connsiteY35" fmla="*/ 1526390 h 2377100"/>
              <a:gd name="connsiteX36" fmla="*/ 196496 w 2736624"/>
              <a:gd name="connsiteY36" fmla="*/ 1483694 h 2377100"/>
              <a:gd name="connsiteX37" fmla="*/ 109564 w 2736624"/>
              <a:gd name="connsiteY37" fmla="*/ 1522886 h 2377100"/>
              <a:gd name="connsiteX38" fmla="*/ 7424 w 2736624"/>
              <a:gd name="connsiteY38" fmla="*/ 1657750 h 2377100"/>
              <a:gd name="connsiteX39" fmla="*/ 21247 w 2736624"/>
              <a:gd name="connsiteY39" fmla="*/ 1808013 h 2377100"/>
              <a:gd name="connsiteX40" fmla="*/ 127669 w 2736624"/>
              <a:gd name="connsiteY40" fmla="*/ 1810155 h 2377100"/>
              <a:gd name="connsiteX41" fmla="*/ 145185 w 2736624"/>
              <a:gd name="connsiteY41" fmla="*/ 2006348 h 2377100"/>
              <a:gd name="connsiteX42" fmla="*/ 78764 w 2736624"/>
              <a:gd name="connsiteY42" fmla="*/ 2052215 h 2377100"/>
              <a:gd name="connsiteX43" fmla="*/ 222261 w 2736624"/>
              <a:gd name="connsiteY43" fmla="*/ 2121961 h 2377100"/>
              <a:gd name="connsiteX44" fmla="*/ 271310 w 2736624"/>
              <a:gd name="connsiteY44" fmla="*/ 2241079 h 2377100"/>
              <a:gd name="connsiteX45" fmla="*/ 365903 w 2736624"/>
              <a:gd name="connsiteY45" fmla="*/ 2265603 h 2377100"/>
              <a:gd name="connsiteX46" fmla="*/ 421063 w 2736624"/>
              <a:gd name="connsiteY46" fmla="*/ 2316052 h 2377100"/>
              <a:gd name="connsiteX47" fmla="*/ 527552 w 2736624"/>
              <a:gd name="connsiteY47" fmla="*/ 2286830 h 2377100"/>
              <a:gd name="connsiteX0" fmla="*/ 527552 w 2736624"/>
              <a:gd name="connsiteY0" fmla="*/ 2286827 h 2377097"/>
              <a:gd name="connsiteX1" fmla="*/ 670347 w 2736624"/>
              <a:gd name="connsiteY1" fmla="*/ 2244979 h 2377097"/>
              <a:gd name="connsiteX2" fmla="*/ 786317 w 2736624"/>
              <a:gd name="connsiteY2" fmla="*/ 2311145 h 2377097"/>
              <a:gd name="connsiteX3" fmla="*/ 812949 w 2736624"/>
              <a:gd name="connsiteY3" fmla="*/ 2376339 h 2377097"/>
              <a:gd name="connsiteX4" fmla="*/ 1044061 w 2736624"/>
              <a:gd name="connsiteY4" fmla="*/ 2265807 h 2377097"/>
              <a:gd name="connsiteX5" fmla="*/ 1144544 w 2736624"/>
              <a:gd name="connsiteY5" fmla="*/ 2336145 h 2377097"/>
              <a:gd name="connsiteX6" fmla="*/ 1807736 w 2736624"/>
              <a:gd name="connsiteY6" fmla="*/ 2135178 h 2377097"/>
              <a:gd name="connsiteX7" fmla="*/ 2129283 w 2736624"/>
              <a:gd name="connsiteY7" fmla="*/ 2175372 h 2377097"/>
              <a:gd name="connsiteX8" fmla="*/ 2129283 w 2736624"/>
              <a:gd name="connsiteY8" fmla="*/ 2074888 h 2377097"/>
              <a:gd name="connsiteX9" fmla="*/ 2199621 w 2736624"/>
              <a:gd name="connsiteY9" fmla="*/ 1984453 h 2377097"/>
              <a:gd name="connsiteX10" fmla="*/ 2048896 w 2736624"/>
              <a:gd name="connsiteY10" fmla="*/ 1793534 h 2377097"/>
              <a:gd name="connsiteX11" fmla="*/ 2390540 w 2736624"/>
              <a:gd name="connsiteY11" fmla="*/ 1622712 h 2377097"/>
              <a:gd name="connsiteX12" fmla="*/ 2350346 w 2736624"/>
              <a:gd name="connsiteY12" fmla="*/ 1441842 h 2377097"/>
              <a:gd name="connsiteX13" fmla="*/ 2440782 w 2736624"/>
              <a:gd name="connsiteY13" fmla="*/ 1391600 h 2377097"/>
              <a:gd name="connsiteX14" fmla="*/ 2591507 w 2736624"/>
              <a:gd name="connsiteY14" fmla="*/ 1130343 h 2377097"/>
              <a:gd name="connsiteX15" fmla="*/ 2732184 w 2736624"/>
              <a:gd name="connsiteY15" fmla="*/ 1160488 h 2377097"/>
              <a:gd name="connsiteX16" fmla="*/ 2697150 w 2736624"/>
              <a:gd name="connsiteY16" fmla="*/ 1037328 h 2377097"/>
              <a:gd name="connsiteX17" fmla="*/ 2653654 w 2736624"/>
              <a:gd name="connsiteY17" fmla="*/ 913269 h 2377097"/>
              <a:gd name="connsiteX18" fmla="*/ 2524942 w 2736624"/>
              <a:gd name="connsiteY18" fmla="*/ 840789 h 2377097"/>
              <a:gd name="connsiteX19" fmla="*/ 2385112 w 2736624"/>
              <a:gd name="connsiteY19" fmla="*/ 734222 h 2377097"/>
              <a:gd name="connsiteX20" fmla="*/ 2081350 w 2736624"/>
              <a:gd name="connsiteY20" fmla="*/ 683519 h 2377097"/>
              <a:gd name="connsiteX21" fmla="*/ 2084199 w 2736624"/>
              <a:gd name="connsiteY21" fmla="*/ 503842 h 2377097"/>
              <a:gd name="connsiteX22" fmla="*/ 1996268 w 2736624"/>
              <a:gd name="connsiteY22" fmla="*/ 259178 h 2377097"/>
              <a:gd name="connsiteX23" fmla="*/ 1907420 w 2736624"/>
              <a:gd name="connsiteY23" fmla="*/ 188055 h 2377097"/>
              <a:gd name="connsiteX24" fmla="*/ 1803962 w 2736624"/>
              <a:gd name="connsiteY24" fmla="*/ 183218 h 2377097"/>
              <a:gd name="connsiteX25" fmla="*/ 1671679 w 2736624"/>
              <a:gd name="connsiteY25" fmla="*/ 38 h 2377097"/>
              <a:gd name="connsiteX26" fmla="*/ 1435946 w 2736624"/>
              <a:gd name="connsiteY26" fmla="*/ 200082 h 2377097"/>
              <a:gd name="connsiteX27" fmla="*/ 1409035 w 2736624"/>
              <a:gd name="connsiteY27" fmla="*/ 397083 h 2377097"/>
              <a:gd name="connsiteX28" fmla="*/ 1140117 w 2736624"/>
              <a:gd name="connsiteY28" fmla="*/ 346841 h 2377097"/>
              <a:gd name="connsiteX29" fmla="*/ 1064157 w 2736624"/>
              <a:gd name="connsiteY29" fmla="*/ 688216 h 2377097"/>
              <a:gd name="connsiteX30" fmla="*/ 984695 w 2736624"/>
              <a:gd name="connsiteY30" fmla="*/ 665347 h 2377097"/>
              <a:gd name="connsiteX31" fmla="*/ 787962 w 2736624"/>
              <a:gd name="connsiteY31" fmla="*/ 722134 h 2377097"/>
              <a:gd name="connsiteX32" fmla="*/ 859889 w 2736624"/>
              <a:gd name="connsiteY32" fmla="*/ 1000855 h 2377097"/>
              <a:gd name="connsiteX33" fmla="*/ 796163 w 2736624"/>
              <a:gd name="connsiteY33" fmla="*/ 1153866 h 2377097"/>
              <a:gd name="connsiteX34" fmla="*/ 802631 w 2736624"/>
              <a:gd name="connsiteY34" fmla="*/ 1220778 h 2377097"/>
              <a:gd name="connsiteX35" fmla="*/ 421063 w 2736624"/>
              <a:gd name="connsiteY35" fmla="*/ 1411697 h 2377097"/>
              <a:gd name="connsiteX36" fmla="*/ 309145 w 2736624"/>
              <a:gd name="connsiteY36" fmla="*/ 1526387 h 2377097"/>
              <a:gd name="connsiteX37" fmla="*/ 196496 w 2736624"/>
              <a:gd name="connsiteY37" fmla="*/ 1483691 h 2377097"/>
              <a:gd name="connsiteX38" fmla="*/ 109564 w 2736624"/>
              <a:gd name="connsiteY38" fmla="*/ 1522883 h 2377097"/>
              <a:gd name="connsiteX39" fmla="*/ 7424 w 2736624"/>
              <a:gd name="connsiteY39" fmla="*/ 1657747 h 2377097"/>
              <a:gd name="connsiteX40" fmla="*/ 21247 w 2736624"/>
              <a:gd name="connsiteY40" fmla="*/ 1808010 h 2377097"/>
              <a:gd name="connsiteX41" fmla="*/ 127669 w 2736624"/>
              <a:gd name="connsiteY41" fmla="*/ 1810152 h 2377097"/>
              <a:gd name="connsiteX42" fmla="*/ 145185 w 2736624"/>
              <a:gd name="connsiteY42" fmla="*/ 2006345 h 2377097"/>
              <a:gd name="connsiteX43" fmla="*/ 78764 w 2736624"/>
              <a:gd name="connsiteY43" fmla="*/ 2052212 h 2377097"/>
              <a:gd name="connsiteX44" fmla="*/ 222261 w 2736624"/>
              <a:gd name="connsiteY44" fmla="*/ 2121958 h 2377097"/>
              <a:gd name="connsiteX45" fmla="*/ 271310 w 2736624"/>
              <a:gd name="connsiteY45" fmla="*/ 2241076 h 2377097"/>
              <a:gd name="connsiteX46" fmla="*/ 365903 w 2736624"/>
              <a:gd name="connsiteY46" fmla="*/ 2265600 h 2377097"/>
              <a:gd name="connsiteX47" fmla="*/ 421063 w 2736624"/>
              <a:gd name="connsiteY47" fmla="*/ 2316049 h 2377097"/>
              <a:gd name="connsiteX48" fmla="*/ 527552 w 2736624"/>
              <a:gd name="connsiteY48" fmla="*/ 2286827 h 2377097"/>
              <a:gd name="connsiteX0" fmla="*/ 527552 w 2736624"/>
              <a:gd name="connsiteY0" fmla="*/ 2286827 h 2377097"/>
              <a:gd name="connsiteX1" fmla="*/ 670347 w 2736624"/>
              <a:gd name="connsiteY1" fmla="*/ 2244979 h 2377097"/>
              <a:gd name="connsiteX2" fmla="*/ 786317 w 2736624"/>
              <a:gd name="connsiteY2" fmla="*/ 2311145 h 2377097"/>
              <a:gd name="connsiteX3" fmla="*/ 812949 w 2736624"/>
              <a:gd name="connsiteY3" fmla="*/ 2376339 h 2377097"/>
              <a:gd name="connsiteX4" fmla="*/ 1044061 w 2736624"/>
              <a:gd name="connsiteY4" fmla="*/ 2265807 h 2377097"/>
              <a:gd name="connsiteX5" fmla="*/ 1144544 w 2736624"/>
              <a:gd name="connsiteY5" fmla="*/ 2336145 h 2377097"/>
              <a:gd name="connsiteX6" fmla="*/ 1807736 w 2736624"/>
              <a:gd name="connsiteY6" fmla="*/ 2135178 h 2377097"/>
              <a:gd name="connsiteX7" fmla="*/ 2129283 w 2736624"/>
              <a:gd name="connsiteY7" fmla="*/ 2175372 h 2377097"/>
              <a:gd name="connsiteX8" fmla="*/ 2129283 w 2736624"/>
              <a:gd name="connsiteY8" fmla="*/ 2074888 h 2377097"/>
              <a:gd name="connsiteX9" fmla="*/ 2199621 w 2736624"/>
              <a:gd name="connsiteY9" fmla="*/ 1984453 h 2377097"/>
              <a:gd name="connsiteX10" fmla="*/ 2048896 w 2736624"/>
              <a:gd name="connsiteY10" fmla="*/ 1793534 h 2377097"/>
              <a:gd name="connsiteX11" fmla="*/ 2390540 w 2736624"/>
              <a:gd name="connsiteY11" fmla="*/ 1622712 h 2377097"/>
              <a:gd name="connsiteX12" fmla="*/ 2350346 w 2736624"/>
              <a:gd name="connsiteY12" fmla="*/ 1441842 h 2377097"/>
              <a:gd name="connsiteX13" fmla="*/ 2440782 w 2736624"/>
              <a:gd name="connsiteY13" fmla="*/ 1391600 h 2377097"/>
              <a:gd name="connsiteX14" fmla="*/ 2591507 w 2736624"/>
              <a:gd name="connsiteY14" fmla="*/ 1130343 h 2377097"/>
              <a:gd name="connsiteX15" fmla="*/ 2732184 w 2736624"/>
              <a:gd name="connsiteY15" fmla="*/ 1160488 h 2377097"/>
              <a:gd name="connsiteX16" fmla="*/ 2697150 w 2736624"/>
              <a:gd name="connsiteY16" fmla="*/ 1037328 h 2377097"/>
              <a:gd name="connsiteX17" fmla="*/ 2653654 w 2736624"/>
              <a:gd name="connsiteY17" fmla="*/ 913269 h 2377097"/>
              <a:gd name="connsiteX18" fmla="*/ 2524942 w 2736624"/>
              <a:gd name="connsiteY18" fmla="*/ 840789 h 2377097"/>
              <a:gd name="connsiteX19" fmla="*/ 2385112 w 2736624"/>
              <a:gd name="connsiteY19" fmla="*/ 734222 h 2377097"/>
              <a:gd name="connsiteX20" fmla="*/ 2081350 w 2736624"/>
              <a:gd name="connsiteY20" fmla="*/ 683519 h 2377097"/>
              <a:gd name="connsiteX21" fmla="*/ 2084199 w 2736624"/>
              <a:gd name="connsiteY21" fmla="*/ 503842 h 2377097"/>
              <a:gd name="connsiteX22" fmla="*/ 2065075 w 2736624"/>
              <a:gd name="connsiteY22" fmla="*/ 377241 h 2377097"/>
              <a:gd name="connsiteX23" fmla="*/ 1996268 w 2736624"/>
              <a:gd name="connsiteY23" fmla="*/ 259178 h 2377097"/>
              <a:gd name="connsiteX24" fmla="*/ 1907420 w 2736624"/>
              <a:gd name="connsiteY24" fmla="*/ 188055 h 2377097"/>
              <a:gd name="connsiteX25" fmla="*/ 1803962 w 2736624"/>
              <a:gd name="connsiteY25" fmla="*/ 183218 h 2377097"/>
              <a:gd name="connsiteX26" fmla="*/ 1671679 w 2736624"/>
              <a:gd name="connsiteY26" fmla="*/ 38 h 2377097"/>
              <a:gd name="connsiteX27" fmla="*/ 1435946 w 2736624"/>
              <a:gd name="connsiteY27" fmla="*/ 200082 h 2377097"/>
              <a:gd name="connsiteX28" fmla="*/ 1409035 w 2736624"/>
              <a:gd name="connsiteY28" fmla="*/ 397083 h 2377097"/>
              <a:gd name="connsiteX29" fmla="*/ 1140117 w 2736624"/>
              <a:gd name="connsiteY29" fmla="*/ 346841 h 2377097"/>
              <a:gd name="connsiteX30" fmla="*/ 1064157 w 2736624"/>
              <a:gd name="connsiteY30" fmla="*/ 688216 h 2377097"/>
              <a:gd name="connsiteX31" fmla="*/ 984695 w 2736624"/>
              <a:gd name="connsiteY31" fmla="*/ 665347 h 2377097"/>
              <a:gd name="connsiteX32" fmla="*/ 787962 w 2736624"/>
              <a:gd name="connsiteY32" fmla="*/ 722134 h 2377097"/>
              <a:gd name="connsiteX33" fmla="*/ 859889 w 2736624"/>
              <a:gd name="connsiteY33" fmla="*/ 1000855 h 2377097"/>
              <a:gd name="connsiteX34" fmla="*/ 796163 w 2736624"/>
              <a:gd name="connsiteY34" fmla="*/ 1153866 h 2377097"/>
              <a:gd name="connsiteX35" fmla="*/ 802631 w 2736624"/>
              <a:gd name="connsiteY35" fmla="*/ 1220778 h 2377097"/>
              <a:gd name="connsiteX36" fmla="*/ 421063 w 2736624"/>
              <a:gd name="connsiteY36" fmla="*/ 1411697 h 2377097"/>
              <a:gd name="connsiteX37" fmla="*/ 309145 w 2736624"/>
              <a:gd name="connsiteY37" fmla="*/ 1526387 h 2377097"/>
              <a:gd name="connsiteX38" fmla="*/ 196496 w 2736624"/>
              <a:gd name="connsiteY38" fmla="*/ 1483691 h 2377097"/>
              <a:gd name="connsiteX39" fmla="*/ 109564 w 2736624"/>
              <a:gd name="connsiteY39" fmla="*/ 1522883 h 2377097"/>
              <a:gd name="connsiteX40" fmla="*/ 7424 w 2736624"/>
              <a:gd name="connsiteY40" fmla="*/ 1657747 h 2377097"/>
              <a:gd name="connsiteX41" fmla="*/ 21247 w 2736624"/>
              <a:gd name="connsiteY41" fmla="*/ 1808010 h 2377097"/>
              <a:gd name="connsiteX42" fmla="*/ 127669 w 2736624"/>
              <a:gd name="connsiteY42" fmla="*/ 1810152 h 2377097"/>
              <a:gd name="connsiteX43" fmla="*/ 145185 w 2736624"/>
              <a:gd name="connsiteY43" fmla="*/ 2006345 h 2377097"/>
              <a:gd name="connsiteX44" fmla="*/ 78764 w 2736624"/>
              <a:gd name="connsiteY44" fmla="*/ 2052212 h 2377097"/>
              <a:gd name="connsiteX45" fmla="*/ 222261 w 2736624"/>
              <a:gd name="connsiteY45" fmla="*/ 2121958 h 2377097"/>
              <a:gd name="connsiteX46" fmla="*/ 271310 w 2736624"/>
              <a:gd name="connsiteY46" fmla="*/ 2241076 h 2377097"/>
              <a:gd name="connsiteX47" fmla="*/ 365903 w 2736624"/>
              <a:gd name="connsiteY47" fmla="*/ 2265600 h 2377097"/>
              <a:gd name="connsiteX48" fmla="*/ 421063 w 2736624"/>
              <a:gd name="connsiteY48" fmla="*/ 2316049 h 2377097"/>
              <a:gd name="connsiteX49" fmla="*/ 527552 w 2736624"/>
              <a:gd name="connsiteY49" fmla="*/ 2286827 h 2377097"/>
              <a:gd name="connsiteX0" fmla="*/ 527552 w 2736624"/>
              <a:gd name="connsiteY0" fmla="*/ 2288693 h 2378963"/>
              <a:gd name="connsiteX1" fmla="*/ 670347 w 2736624"/>
              <a:gd name="connsiteY1" fmla="*/ 2246845 h 2378963"/>
              <a:gd name="connsiteX2" fmla="*/ 786317 w 2736624"/>
              <a:gd name="connsiteY2" fmla="*/ 2313011 h 2378963"/>
              <a:gd name="connsiteX3" fmla="*/ 812949 w 2736624"/>
              <a:gd name="connsiteY3" fmla="*/ 2378205 h 2378963"/>
              <a:gd name="connsiteX4" fmla="*/ 1044061 w 2736624"/>
              <a:gd name="connsiteY4" fmla="*/ 2267673 h 2378963"/>
              <a:gd name="connsiteX5" fmla="*/ 1144544 w 2736624"/>
              <a:gd name="connsiteY5" fmla="*/ 2338011 h 2378963"/>
              <a:gd name="connsiteX6" fmla="*/ 1807736 w 2736624"/>
              <a:gd name="connsiteY6" fmla="*/ 2137044 h 2378963"/>
              <a:gd name="connsiteX7" fmla="*/ 2129283 w 2736624"/>
              <a:gd name="connsiteY7" fmla="*/ 2177238 h 2378963"/>
              <a:gd name="connsiteX8" fmla="*/ 2129283 w 2736624"/>
              <a:gd name="connsiteY8" fmla="*/ 2076754 h 2378963"/>
              <a:gd name="connsiteX9" fmla="*/ 2199621 w 2736624"/>
              <a:gd name="connsiteY9" fmla="*/ 1986319 h 2378963"/>
              <a:gd name="connsiteX10" fmla="*/ 2048896 w 2736624"/>
              <a:gd name="connsiteY10" fmla="*/ 1795400 h 2378963"/>
              <a:gd name="connsiteX11" fmla="*/ 2390540 w 2736624"/>
              <a:gd name="connsiteY11" fmla="*/ 1624578 h 2378963"/>
              <a:gd name="connsiteX12" fmla="*/ 2350346 w 2736624"/>
              <a:gd name="connsiteY12" fmla="*/ 1443708 h 2378963"/>
              <a:gd name="connsiteX13" fmla="*/ 2440782 w 2736624"/>
              <a:gd name="connsiteY13" fmla="*/ 1393466 h 2378963"/>
              <a:gd name="connsiteX14" fmla="*/ 2591507 w 2736624"/>
              <a:gd name="connsiteY14" fmla="*/ 1132209 h 2378963"/>
              <a:gd name="connsiteX15" fmla="*/ 2732184 w 2736624"/>
              <a:gd name="connsiteY15" fmla="*/ 1162354 h 2378963"/>
              <a:gd name="connsiteX16" fmla="*/ 2697150 w 2736624"/>
              <a:gd name="connsiteY16" fmla="*/ 1039194 h 2378963"/>
              <a:gd name="connsiteX17" fmla="*/ 2653654 w 2736624"/>
              <a:gd name="connsiteY17" fmla="*/ 915135 h 2378963"/>
              <a:gd name="connsiteX18" fmla="*/ 2524942 w 2736624"/>
              <a:gd name="connsiteY18" fmla="*/ 842655 h 2378963"/>
              <a:gd name="connsiteX19" fmla="*/ 2385112 w 2736624"/>
              <a:gd name="connsiteY19" fmla="*/ 736088 h 2378963"/>
              <a:gd name="connsiteX20" fmla="*/ 2081350 w 2736624"/>
              <a:gd name="connsiteY20" fmla="*/ 685385 h 2378963"/>
              <a:gd name="connsiteX21" fmla="*/ 2084199 w 2736624"/>
              <a:gd name="connsiteY21" fmla="*/ 505708 h 2378963"/>
              <a:gd name="connsiteX22" fmla="*/ 2065075 w 2736624"/>
              <a:gd name="connsiteY22" fmla="*/ 379107 h 2378963"/>
              <a:gd name="connsiteX23" fmla="*/ 1996268 w 2736624"/>
              <a:gd name="connsiteY23" fmla="*/ 261044 h 2378963"/>
              <a:gd name="connsiteX24" fmla="*/ 1907420 w 2736624"/>
              <a:gd name="connsiteY24" fmla="*/ 189921 h 2378963"/>
              <a:gd name="connsiteX25" fmla="*/ 1803962 w 2736624"/>
              <a:gd name="connsiteY25" fmla="*/ 185084 h 2378963"/>
              <a:gd name="connsiteX26" fmla="*/ 1725241 w 2736624"/>
              <a:gd name="connsiteY26" fmla="*/ 105838 h 2378963"/>
              <a:gd name="connsiteX27" fmla="*/ 1671679 w 2736624"/>
              <a:gd name="connsiteY27" fmla="*/ 1904 h 2378963"/>
              <a:gd name="connsiteX28" fmla="*/ 1435946 w 2736624"/>
              <a:gd name="connsiteY28" fmla="*/ 201948 h 2378963"/>
              <a:gd name="connsiteX29" fmla="*/ 1409035 w 2736624"/>
              <a:gd name="connsiteY29" fmla="*/ 398949 h 2378963"/>
              <a:gd name="connsiteX30" fmla="*/ 1140117 w 2736624"/>
              <a:gd name="connsiteY30" fmla="*/ 348707 h 2378963"/>
              <a:gd name="connsiteX31" fmla="*/ 1064157 w 2736624"/>
              <a:gd name="connsiteY31" fmla="*/ 690082 h 2378963"/>
              <a:gd name="connsiteX32" fmla="*/ 984695 w 2736624"/>
              <a:gd name="connsiteY32" fmla="*/ 667213 h 2378963"/>
              <a:gd name="connsiteX33" fmla="*/ 787962 w 2736624"/>
              <a:gd name="connsiteY33" fmla="*/ 724000 h 2378963"/>
              <a:gd name="connsiteX34" fmla="*/ 859889 w 2736624"/>
              <a:gd name="connsiteY34" fmla="*/ 1002721 h 2378963"/>
              <a:gd name="connsiteX35" fmla="*/ 796163 w 2736624"/>
              <a:gd name="connsiteY35" fmla="*/ 1155732 h 2378963"/>
              <a:gd name="connsiteX36" fmla="*/ 802631 w 2736624"/>
              <a:gd name="connsiteY36" fmla="*/ 1222644 h 2378963"/>
              <a:gd name="connsiteX37" fmla="*/ 421063 w 2736624"/>
              <a:gd name="connsiteY37" fmla="*/ 1413563 h 2378963"/>
              <a:gd name="connsiteX38" fmla="*/ 309145 w 2736624"/>
              <a:gd name="connsiteY38" fmla="*/ 1528253 h 2378963"/>
              <a:gd name="connsiteX39" fmla="*/ 196496 w 2736624"/>
              <a:gd name="connsiteY39" fmla="*/ 1485557 h 2378963"/>
              <a:gd name="connsiteX40" fmla="*/ 109564 w 2736624"/>
              <a:gd name="connsiteY40" fmla="*/ 1524749 h 2378963"/>
              <a:gd name="connsiteX41" fmla="*/ 7424 w 2736624"/>
              <a:gd name="connsiteY41" fmla="*/ 1659613 h 2378963"/>
              <a:gd name="connsiteX42" fmla="*/ 21247 w 2736624"/>
              <a:gd name="connsiteY42" fmla="*/ 1809876 h 2378963"/>
              <a:gd name="connsiteX43" fmla="*/ 127669 w 2736624"/>
              <a:gd name="connsiteY43" fmla="*/ 1812018 h 2378963"/>
              <a:gd name="connsiteX44" fmla="*/ 145185 w 2736624"/>
              <a:gd name="connsiteY44" fmla="*/ 2008211 h 2378963"/>
              <a:gd name="connsiteX45" fmla="*/ 78764 w 2736624"/>
              <a:gd name="connsiteY45" fmla="*/ 2054078 h 2378963"/>
              <a:gd name="connsiteX46" fmla="*/ 222261 w 2736624"/>
              <a:gd name="connsiteY46" fmla="*/ 2123824 h 2378963"/>
              <a:gd name="connsiteX47" fmla="*/ 271310 w 2736624"/>
              <a:gd name="connsiteY47" fmla="*/ 2242942 h 2378963"/>
              <a:gd name="connsiteX48" fmla="*/ 365903 w 2736624"/>
              <a:gd name="connsiteY48" fmla="*/ 2267466 h 2378963"/>
              <a:gd name="connsiteX49" fmla="*/ 421063 w 2736624"/>
              <a:gd name="connsiteY49" fmla="*/ 2317915 h 2378963"/>
              <a:gd name="connsiteX50" fmla="*/ 527552 w 2736624"/>
              <a:gd name="connsiteY50" fmla="*/ 2288693 h 2378963"/>
              <a:gd name="connsiteX0" fmla="*/ 527552 w 2736624"/>
              <a:gd name="connsiteY0" fmla="*/ 2286842 h 2377112"/>
              <a:gd name="connsiteX1" fmla="*/ 670347 w 2736624"/>
              <a:gd name="connsiteY1" fmla="*/ 2244994 h 2377112"/>
              <a:gd name="connsiteX2" fmla="*/ 786317 w 2736624"/>
              <a:gd name="connsiteY2" fmla="*/ 2311160 h 2377112"/>
              <a:gd name="connsiteX3" fmla="*/ 812949 w 2736624"/>
              <a:gd name="connsiteY3" fmla="*/ 2376354 h 2377112"/>
              <a:gd name="connsiteX4" fmla="*/ 1044061 w 2736624"/>
              <a:gd name="connsiteY4" fmla="*/ 2265822 h 2377112"/>
              <a:gd name="connsiteX5" fmla="*/ 1144544 w 2736624"/>
              <a:gd name="connsiteY5" fmla="*/ 2336160 h 2377112"/>
              <a:gd name="connsiteX6" fmla="*/ 1807736 w 2736624"/>
              <a:gd name="connsiteY6" fmla="*/ 2135193 h 2377112"/>
              <a:gd name="connsiteX7" fmla="*/ 2129283 w 2736624"/>
              <a:gd name="connsiteY7" fmla="*/ 2175387 h 2377112"/>
              <a:gd name="connsiteX8" fmla="*/ 2129283 w 2736624"/>
              <a:gd name="connsiteY8" fmla="*/ 2074903 h 2377112"/>
              <a:gd name="connsiteX9" fmla="*/ 2199621 w 2736624"/>
              <a:gd name="connsiteY9" fmla="*/ 1984468 h 2377112"/>
              <a:gd name="connsiteX10" fmla="*/ 2048896 w 2736624"/>
              <a:gd name="connsiteY10" fmla="*/ 1793549 h 2377112"/>
              <a:gd name="connsiteX11" fmla="*/ 2390540 w 2736624"/>
              <a:gd name="connsiteY11" fmla="*/ 1622727 h 2377112"/>
              <a:gd name="connsiteX12" fmla="*/ 2350346 w 2736624"/>
              <a:gd name="connsiteY12" fmla="*/ 1441857 h 2377112"/>
              <a:gd name="connsiteX13" fmla="*/ 2440782 w 2736624"/>
              <a:gd name="connsiteY13" fmla="*/ 1391615 h 2377112"/>
              <a:gd name="connsiteX14" fmla="*/ 2591507 w 2736624"/>
              <a:gd name="connsiteY14" fmla="*/ 1130358 h 2377112"/>
              <a:gd name="connsiteX15" fmla="*/ 2732184 w 2736624"/>
              <a:gd name="connsiteY15" fmla="*/ 1160503 h 2377112"/>
              <a:gd name="connsiteX16" fmla="*/ 2697150 w 2736624"/>
              <a:gd name="connsiteY16" fmla="*/ 1037343 h 2377112"/>
              <a:gd name="connsiteX17" fmla="*/ 2653654 w 2736624"/>
              <a:gd name="connsiteY17" fmla="*/ 913284 h 2377112"/>
              <a:gd name="connsiteX18" fmla="*/ 2524942 w 2736624"/>
              <a:gd name="connsiteY18" fmla="*/ 840804 h 2377112"/>
              <a:gd name="connsiteX19" fmla="*/ 2385112 w 2736624"/>
              <a:gd name="connsiteY19" fmla="*/ 734237 h 2377112"/>
              <a:gd name="connsiteX20" fmla="*/ 2081350 w 2736624"/>
              <a:gd name="connsiteY20" fmla="*/ 683534 h 2377112"/>
              <a:gd name="connsiteX21" fmla="*/ 2084199 w 2736624"/>
              <a:gd name="connsiteY21" fmla="*/ 503857 h 2377112"/>
              <a:gd name="connsiteX22" fmla="*/ 2065075 w 2736624"/>
              <a:gd name="connsiteY22" fmla="*/ 377256 h 2377112"/>
              <a:gd name="connsiteX23" fmla="*/ 1996268 w 2736624"/>
              <a:gd name="connsiteY23" fmla="*/ 259193 h 2377112"/>
              <a:gd name="connsiteX24" fmla="*/ 1907420 w 2736624"/>
              <a:gd name="connsiteY24" fmla="*/ 188070 h 2377112"/>
              <a:gd name="connsiteX25" fmla="*/ 1803962 w 2736624"/>
              <a:gd name="connsiteY25" fmla="*/ 183233 h 2377112"/>
              <a:gd name="connsiteX26" fmla="*/ 1725241 w 2736624"/>
              <a:gd name="connsiteY26" fmla="*/ 103987 h 2377112"/>
              <a:gd name="connsiteX27" fmla="*/ 1671679 w 2736624"/>
              <a:gd name="connsiteY27" fmla="*/ 53 h 2377112"/>
              <a:gd name="connsiteX28" fmla="*/ 1564082 w 2736624"/>
              <a:gd name="connsiteY28" fmla="*/ 118001 h 2377112"/>
              <a:gd name="connsiteX29" fmla="*/ 1435946 w 2736624"/>
              <a:gd name="connsiteY29" fmla="*/ 200097 h 2377112"/>
              <a:gd name="connsiteX30" fmla="*/ 1409035 w 2736624"/>
              <a:gd name="connsiteY30" fmla="*/ 397098 h 2377112"/>
              <a:gd name="connsiteX31" fmla="*/ 1140117 w 2736624"/>
              <a:gd name="connsiteY31" fmla="*/ 346856 h 2377112"/>
              <a:gd name="connsiteX32" fmla="*/ 1064157 w 2736624"/>
              <a:gd name="connsiteY32" fmla="*/ 688231 h 2377112"/>
              <a:gd name="connsiteX33" fmla="*/ 984695 w 2736624"/>
              <a:gd name="connsiteY33" fmla="*/ 665362 h 2377112"/>
              <a:gd name="connsiteX34" fmla="*/ 787962 w 2736624"/>
              <a:gd name="connsiteY34" fmla="*/ 722149 h 2377112"/>
              <a:gd name="connsiteX35" fmla="*/ 859889 w 2736624"/>
              <a:gd name="connsiteY35" fmla="*/ 1000870 h 2377112"/>
              <a:gd name="connsiteX36" fmla="*/ 796163 w 2736624"/>
              <a:gd name="connsiteY36" fmla="*/ 1153881 h 2377112"/>
              <a:gd name="connsiteX37" fmla="*/ 802631 w 2736624"/>
              <a:gd name="connsiteY37" fmla="*/ 1220793 h 2377112"/>
              <a:gd name="connsiteX38" fmla="*/ 421063 w 2736624"/>
              <a:gd name="connsiteY38" fmla="*/ 1411712 h 2377112"/>
              <a:gd name="connsiteX39" fmla="*/ 309145 w 2736624"/>
              <a:gd name="connsiteY39" fmla="*/ 1526402 h 2377112"/>
              <a:gd name="connsiteX40" fmla="*/ 196496 w 2736624"/>
              <a:gd name="connsiteY40" fmla="*/ 1483706 h 2377112"/>
              <a:gd name="connsiteX41" fmla="*/ 109564 w 2736624"/>
              <a:gd name="connsiteY41" fmla="*/ 1522898 h 2377112"/>
              <a:gd name="connsiteX42" fmla="*/ 7424 w 2736624"/>
              <a:gd name="connsiteY42" fmla="*/ 1657762 h 2377112"/>
              <a:gd name="connsiteX43" fmla="*/ 21247 w 2736624"/>
              <a:gd name="connsiteY43" fmla="*/ 1808025 h 2377112"/>
              <a:gd name="connsiteX44" fmla="*/ 127669 w 2736624"/>
              <a:gd name="connsiteY44" fmla="*/ 1810167 h 2377112"/>
              <a:gd name="connsiteX45" fmla="*/ 145185 w 2736624"/>
              <a:gd name="connsiteY45" fmla="*/ 2006360 h 2377112"/>
              <a:gd name="connsiteX46" fmla="*/ 78764 w 2736624"/>
              <a:gd name="connsiteY46" fmla="*/ 2052227 h 2377112"/>
              <a:gd name="connsiteX47" fmla="*/ 222261 w 2736624"/>
              <a:gd name="connsiteY47" fmla="*/ 2121973 h 2377112"/>
              <a:gd name="connsiteX48" fmla="*/ 271310 w 2736624"/>
              <a:gd name="connsiteY48" fmla="*/ 2241091 h 2377112"/>
              <a:gd name="connsiteX49" fmla="*/ 365903 w 2736624"/>
              <a:gd name="connsiteY49" fmla="*/ 2265615 h 2377112"/>
              <a:gd name="connsiteX50" fmla="*/ 421063 w 2736624"/>
              <a:gd name="connsiteY50" fmla="*/ 2316064 h 2377112"/>
              <a:gd name="connsiteX51" fmla="*/ 527552 w 2736624"/>
              <a:gd name="connsiteY51" fmla="*/ 2286842 h 2377112"/>
              <a:gd name="connsiteX0" fmla="*/ 527552 w 2736624"/>
              <a:gd name="connsiteY0" fmla="*/ 2269341 h 2359611"/>
              <a:gd name="connsiteX1" fmla="*/ 670347 w 2736624"/>
              <a:gd name="connsiteY1" fmla="*/ 2227493 h 2359611"/>
              <a:gd name="connsiteX2" fmla="*/ 786317 w 2736624"/>
              <a:gd name="connsiteY2" fmla="*/ 2293659 h 2359611"/>
              <a:gd name="connsiteX3" fmla="*/ 812949 w 2736624"/>
              <a:gd name="connsiteY3" fmla="*/ 2358853 h 2359611"/>
              <a:gd name="connsiteX4" fmla="*/ 1044061 w 2736624"/>
              <a:gd name="connsiteY4" fmla="*/ 2248321 h 2359611"/>
              <a:gd name="connsiteX5" fmla="*/ 1144544 w 2736624"/>
              <a:gd name="connsiteY5" fmla="*/ 2318659 h 2359611"/>
              <a:gd name="connsiteX6" fmla="*/ 1807736 w 2736624"/>
              <a:gd name="connsiteY6" fmla="*/ 2117692 h 2359611"/>
              <a:gd name="connsiteX7" fmla="*/ 2129283 w 2736624"/>
              <a:gd name="connsiteY7" fmla="*/ 2157886 h 2359611"/>
              <a:gd name="connsiteX8" fmla="*/ 2129283 w 2736624"/>
              <a:gd name="connsiteY8" fmla="*/ 2057402 h 2359611"/>
              <a:gd name="connsiteX9" fmla="*/ 2199621 w 2736624"/>
              <a:gd name="connsiteY9" fmla="*/ 1966967 h 2359611"/>
              <a:gd name="connsiteX10" fmla="*/ 2048896 w 2736624"/>
              <a:gd name="connsiteY10" fmla="*/ 1776048 h 2359611"/>
              <a:gd name="connsiteX11" fmla="*/ 2390540 w 2736624"/>
              <a:gd name="connsiteY11" fmla="*/ 1605226 h 2359611"/>
              <a:gd name="connsiteX12" fmla="*/ 2350346 w 2736624"/>
              <a:gd name="connsiteY12" fmla="*/ 1424356 h 2359611"/>
              <a:gd name="connsiteX13" fmla="*/ 2440782 w 2736624"/>
              <a:gd name="connsiteY13" fmla="*/ 1374114 h 2359611"/>
              <a:gd name="connsiteX14" fmla="*/ 2591507 w 2736624"/>
              <a:gd name="connsiteY14" fmla="*/ 1112857 h 2359611"/>
              <a:gd name="connsiteX15" fmla="*/ 2732184 w 2736624"/>
              <a:gd name="connsiteY15" fmla="*/ 1143002 h 2359611"/>
              <a:gd name="connsiteX16" fmla="*/ 2697150 w 2736624"/>
              <a:gd name="connsiteY16" fmla="*/ 1019842 h 2359611"/>
              <a:gd name="connsiteX17" fmla="*/ 2653654 w 2736624"/>
              <a:gd name="connsiteY17" fmla="*/ 895783 h 2359611"/>
              <a:gd name="connsiteX18" fmla="*/ 2524942 w 2736624"/>
              <a:gd name="connsiteY18" fmla="*/ 823303 h 2359611"/>
              <a:gd name="connsiteX19" fmla="*/ 2385112 w 2736624"/>
              <a:gd name="connsiteY19" fmla="*/ 716736 h 2359611"/>
              <a:gd name="connsiteX20" fmla="*/ 2081350 w 2736624"/>
              <a:gd name="connsiteY20" fmla="*/ 666033 h 2359611"/>
              <a:gd name="connsiteX21" fmla="*/ 2084199 w 2736624"/>
              <a:gd name="connsiteY21" fmla="*/ 486356 h 2359611"/>
              <a:gd name="connsiteX22" fmla="*/ 2065075 w 2736624"/>
              <a:gd name="connsiteY22" fmla="*/ 359755 h 2359611"/>
              <a:gd name="connsiteX23" fmla="*/ 1996268 w 2736624"/>
              <a:gd name="connsiteY23" fmla="*/ 241692 h 2359611"/>
              <a:gd name="connsiteX24" fmla="*/ 1907420 w 2736624"/>
              <a:gd name="connsiteY24" fmla="*/ 170569 h 2359611"/>
              <a:gd name="connsiteX25" fmla="*/ 1803962 w 2736624"/>
              <a:gd name="connsiteY25" fmla="*/ 165732 h 2359611"/>
              <a:gd name="connsiteX26" fmla="*/ 1725241 w 2736624"/>
              <a:gd name="connsiteY26" fmla="*/ 86486 h 2359611"/>
              <a:gd name="connsiteX27" fmla="*/ 1612120 w 2736624"/>
              <a:gd name="connsiteY27" fmla="*/ 69 h 2359611"/>
              <a:gd name="connsiteX28" fmla="*/ 1564082 w 2736624"/>
              <a:gd name="connsiteY28" fmla="*/ 100500 h 2359611"/>
              <a:gd name="connsiteX29" fmla="*/ 1435946 w 2736624"/>
              <a:gd name="connsiteY29" fmla="*/ 182596 h 2359611"/>
              <a:gd name="connsiteX30" fmla="*/ 1409035 w 2736624"/>
              <a:gd name="connsiteY30" fmla="*/ 379597 h 2359611"/>
              <a:gd name="connsiteX31" fmla="*/ 1140117 w 2736624"/>
              <a:gd name="connsiteY31" fmla="*/ 329355 h 2359611"/>
              <a:gd name="connsiteX32" fmla="*/ 1064157 w 2736624"/>
              <a:gd name="connsiteY32" fmla="*/ 670730 h 2359611"/>
              <a:gd name="connsiteX33" fmla="*/ 984695 w 2736624"/>
              <a:gd name="connsiteY33" fmla="*/ 647861 h 2359611"/>
              <a:gd name="connsiteX34" fmla="*/ 787962 w 2736624"/>
              <a:gd name="connsiteY34" fmla="*/ 704648 h 2359611"/>
              <a:gd name="connsiteX35" fmla="*/ 859889 w 2736624"/>
              <a:gd name="connsiteY35" fmla="*/ 983369 h 2359611"/>
              <a:gd name="connsiteX36" fmla="*/ 796163 w 2736624"/>
              <a:gd name="connsiteY36" fmla="*/ 1136380 h 2359611"/>
              <a:gd name="connsiteX37" fmla="*/ 802631 w 2736624"/>
              <a:gd name="connsiteY37" fmla="*/ 1203292 h 2359611"/>
              <a:gd name="connsiteX38" fmla="*/ 421063 w 2736624"/>
              <a:gd name="connsiteY38" fmla="*/ 1394211 h 2359611"/>
              <a:gd name="connsiteX39" fmla="*/ 309145 w 2736624"/>
              <a:gd name="connsiteY39" fmla="*/ 1508901 h 2359611"/>
              <a:gd name="connsiteX40" fmla="*/ 196496 w 2736624"/>
              <a:gd name="connsiteY40" fmla="*/ 1466205 h 2359611"/>
              <a:gd name="connsiteX41" fmla="*/ 109564 w 2736624"/>
              <a:gd name="connsiteY41" fmla="*/ 1505397 h 2359611"/>
              <a:gd name="connsiteX42" fmla="*/ 7424 w 2736624"/>
              <a:gd name="connsiteY42" fmla="*/ 1640261 h 2359611"/>
              <a:gd name="connsiteX43" fmla="*/ 21247 w 2736624"/>
              <a:gd name="connsiteY43" fmla="*/ 1790524 h 2359611"/>
              <a:gd name="connsiteX44" fmla="*/ 127669 w 2736624"/>
              <a:gd name="connsiteY44" fmla="*/ 1792666 h 2359611"/>
              <a:gd name="connsiteX45" fmla="*/ 145185 w 2736624"/>
              <a:gd name="connsiteY45" fmla="*/ 1988859 h 2359611"/>
              <a:gd name="connsiteX46" fmla="*/ 78764 w 2736624"/>
              <a:gd name="connsiteY46" fmla="*/ 2034726 h 2359611"/>
              <a:gd name="connsiteX47" fmla="*/ 222261 w 2736624"/>
              <a:gd name="connsiteY47" fmla="*/ 2104472 h 2359611"/>
              <a:gd name="connsiteX48" fmla="*/ 271310 w 2736624"/>
              <a:gd name="connsiteY48" fmla="*/ 2223590 h 2359611"/>
              <a:gd name="connsiteX49" fmla="*/ 365903 w 2736624"/>
              <a:gd name="connsiteY49" fmla="*/ 2248114 h 2359611"/>
              <a:gd name="connsiteX50" fmla="*/ 421063 w 2736624"/>
              <a:gd name="connsiteY50" fmla="*/ 2298563 h 2359611"/>
              <a:gd name="connsiteX51" fmla="*/ 527552 w 2736624"/>
              <a:gd name="connsiteY51" fmla="*/ 2269341 h 2359611"/>
              <a:gd name="connsiteX0" fmla="*/ 527552 w 2736624"/>
              <a:gd name="connsiteY0" fmla="*/ 2288521 h 2378791"/>
              <a:gd name="connsiteX1" fmla="*/ 670347 w 2736624"/>
              <a:gd name="connsiteY1" fmla="*/ 2246673 h 2378791"/>
              <a:gd name="connsiteX2" fmla="*/ 786317 w 2736624"/>
              <a:gd name="connsiteY2" fmla="*/ 2312839 h 2378791"/>
              <a:gd name="connsiteX3" fmla="*/ 812949 w 2736624"/>
              <a:gd name="connsiteY3" fmla="*/ 2378033 h 2378791"/>
              <a:gd name="connsiteX4" fmla="*/ 1044061 w 2736624"/>
              <a:gd name="connsiteY4" fmla="*/ 2267501 h 2378791"/>
              <a:gd name="connsiteX5" fmla="*/ 1144544 w 2736624"/>
              <a:gd name="connsiteY5" fmla="*/ 2337839 h 2378791"/>
              <a:gd name="connsiteX6" fmla="*/ 1807736 w 2736624"/>
              <a:gd name="connsiteY6" fmla="*/ 2136872 h 2378791"/>
              <a:gd name="connsiteX7" fmla="*/ 2129283 w 2736624"/>
              <a:gd name="connsiteY7" fmla="*/ 2177066 h 2378791"/>
              <a:gd name="connsiteX8" fmla="*/ 2129283 w 2736624"/>
              <a:gd name="connsiteY8" fmla="*/ 2076582 h 2378791"/>
              <a:gd name="connsiteX9" fmla="*/ 2199621 w 2736624"/>
              <a:gd name="connsiteY9" fmla="*/ 1986147 h 2378791"/>
              <a:gd name="connsiteX10" fmla="*/ 2048896 w 2736624"/>
              <a:gd name="connsiteY10" fmla="*/ 1795228 h 2378791"/>
              <a:gd name="connsiteX11" fmla="*/ 2390540 w 2736624"/>
              <a:gd name="connsiteY11" fmla="*/ 1624406 h 2378791"/>
              <a:gd name="connsiteX12" fmla="*/ 2350346 w 2736624"/>
              <a:gd name="connsiteY12" fmla="*/ 1443536 h 2378791"/>
              <a:gd name="connsiteX13" fmla="*/ 2440782 w 2736624"/>
              <a:gd name="connsiteY13" fmla="*/ 1393294 h 2378791"/>
              <a:gd name="connsiteX14" fmla="*/ 2591507 w 2736624"/>
              <a:gd name="connsiteY14" fmla="*/ 1132037 h 2378791"/>
              <a:gd name="connsiteX15" fmla="*/ 2732184 w 2736624"/>
              <a:gd name="connsiteY15" fmla="*/ 1162182 h 2378791"/>
              <a:gd name="connsiteX16" fmla="*/ 2697150 w 2736624"/>
              <a:gd name="connsiteY16" fmla="*/ 1039022 h 2378791"/>
              <a:gd name="connsiteX17" fmla="*/ 2653654 w 2736624"/>
              <a:gd name="connsiteY17" fmla="*/ 914963 h 2378791"/>
              <a:gd name="connsiteX18" fmla="*/ 2524942 w 2736624"/>
              <a:gd name="connsiteY18" fmla="*/ 842483 h 2378791"/>
              <a:gd name="connsiteX19" fmla="*/ 2385112 w 2736624"/>
              <a:gd name="connsiteY19" fmla="*/ 735916 h 2378791"/>
              <a:gd name="connsiteX20" fmla="*/ 2081350 w 2736624"/>
              <a:gd name="connsiteY20" fmla="*/ 685213 h 2378791"/>
              <a:gd name="connsiteX21" fmla="*/ 2084199 w 2736624"/>
              <a:gd name="connsiteY21" fmla="*/ 505536 h 2378791"/>
              <a:gd name="connsiteX22" fmla="*/ 2065075 w 2736624"/>
              <a:gd name="connsiteY22" fmla="*/ 378935 h 2378791"/>
              <a:gd name="connsiteX23" fmla="*/ 1996268 w 2736624"/>
              <a:gd name="connsiteY23" fmla="*/ 260872 h 2378791"/>
              <a:gd name="connsiteX24" fmla="*/ 1907420 w 2736624"/>
              <a:gd name="connsiteY24" fmla="*/ 189749 h 2378791"/>
              <a:gd name="connsiteX25" fmla="*/ 1803962 w 2736624"/>
              <a:gd name="connsiteY25" fmla="*/ 184912 h 2378791"/>
              <a:gd name="connsiteX26" fmla="*/ 1725241 w 2736624"/>
              <a:gd name="connsiteY26" fmla="*/ 105666 h 2378791"/>
              <a:gd name="connsiteX27" fmla="*/ 1711227 w 2736624"/>
              <a:gd name="connsiteY27" fmla="*/ 7569 h 2378791"/>
              <a:gd name="connsiteX28" fmla="*/ 1612120 w 2736624"/>
              <a:gd name="connsiteY28" fmla="*/ 19249 h 2378791"/>
              <a:gd name="connsiteX29" fmla="*/ 1564082 w 2736624"/>
              <a:gd name="connsiteY29" fmla="*/ 119680 h 2378791"/>
              <a:gd name="connsiteX30" fmla="*/ 1435946 w 2736624"/>
              <a:gd name="connsiteY30" fmla="*/ 201776 h 2378791"/>
              <a:gd name="connsiteX31" fmla="*/ 1409035 w 2736624"/>
              <a:gd name="connsiteY31" fmla="*/ 398777 h 2378791"/>
              <a:gd name="connsiteX32" fmla="*/ 1140117 w 2736624"/>
              <a:gd name="connsiteY32" fmla="*/ 348535 h 2378791"/>
              <a:gd name="connsiteX33" fmla="*/ 1064157 w 2736624"/>
              <a:gd name="connsiteY33" fmla="*/ 689910 h 2378791"/>
              <a:gd name="connsiteX34" fmla="*/ 984695 w 2736624"/>
              <a:gd name="connsiteY34" fmla="*/ 667041 h 2378791"/>
              <a:gd name="connsiteX35" fmla="*/ 787962 w 2736624"/>
              <a:gd name="connsiteY35" fmla="*/ 723828 h 2378791"/>
              <a:gd name="connsiteX36" fmla="*/ 859889 w 2736624"/>
              <a:gd name="connsiteY36" fmla="*/ 1002549 h 2378791"/>
              <a:gd name="connsiteX37" fmla="*/ 796163 w 2736624"/>
              <a:gd name="connsiteY37" fmla="*/ 1155560 h 2378791"/>
              <a:gd name="connsiteX38" fmla="*/ 802631 w 2736624"/>
              <a:gd name="connsiteY38" fmla="*/ 1222472 h 2378791"/>
              <a:gd name="connsiteX39" fmla="*/ 421063 w 2736624"/>
              <a:gd name="connsiteY39" fmla="*/ 1413391 h 2378791"/>
              <a:gd name="connsiteX40" fmla="*/ 309145 w 2736624"/>
              <a:gd name="connsiteY40" fmla="*/ 1528081 h 2378791"/>
              <a:gd name="connsiteX41" fmla="*/ 196496 w 2736624"/>
              <a:gd name="connsiteY41" fmla="*/ 1485385 h 2378791"/>
              <a:gd name="connsiteX42" fmla="*/ 109564 w 2736624"/>
              <a:gd name="connsiteY42" fmla="*/ 1524577 h 2378791"/>
              <a:gd name="connsiteX43" fmla="*/ 7424 w 2736624"/>
              <a:gd name="connsiteY43" fmla="*/ 1659441 h 2378791"/>
              <a:gd name="connsiteX44" fmla="*/ 21247 w 2736624"/>
              <a:gd name="connsiteY44" fmla="*/ 1809704 h 2378791"/>
              <a:gd name="connsiteX45" fmla="*/ 127669 w 2736624"/>
              <a:gd name="connsiteY45" fmla="*/ 1811846 h 2378791"/>
              <a:gd name="connsiteX46" fmla="*/ 145185 w 2736624"/>
              <a:gd name="connsiteY46" fmla="*/ 2008039 h 2378791"/>
              <a:gd name="connsiteX47" fmla="*/ 78764 w 2736624"/>
              <a:gd name="connsiteY47" fmla="*/ 2053906 h 2378791"/>
              <a:gd name="connsiteX48" fmla="*/ 222261 w 2736624"/>
              <a:gd name="connsiteY48" fmla="*/ 2123652 h 2378791"/>
              <a:gd name="connsiteX49" fmla="*/ 271310 w 2736624"/>
              <a:gd name="connsiteY49" fmla="*/ 2242770 h 2378791"/>
              <a:gd name="connsiteX50" fmla="*/ 365903 w 2736624"/>
              <a:gd name="connsiteY50" fmla="*/ 2267294 h 2378791"/>
              <a:gd name="connsiteX51" fmla="*/ 421063 w 2736624"/>
              <a:gd name="connsiteY51" fmla="*/ 2317743 h 2378791"/>
              <a:gd name="connsiteX52" fmla="*/ 527552 w 2736624"/>
              <a:gd name="connsiteY52" fmla="*/ 2288521 h 2378791"/>
              <a:gd name="connsiteX0" fmla="*/ 527552 w 2736624"/>
              <a:gd name="connsiteY0" fmla="*/ 2288521 h 2378791"/>
              <a:gd name="connsiteX1" fmla="*/ 670347 w 2736624"/>
              <a:gd name="connsiteY1" fmla="*/ 2246673 h 2378791"/>
              <a:gd name="connsiteX2" fmla="*/ 786317 w 2736624"/>
              <a:gd name="connsiteY2" fmla="*/ 2312839 h 2378791"/>
              <a:gd name="connsiteX3" fmla="*/ 812949 w 2736624"/>
              <a:gd name="connsiteY3" fmla="*/ 2378033 h 2378791"/>
              <a:gd name="connsiteX4" fmla="*/ 1044061 w 2736624"/>
              <a:gd name="connsiteY4" fmla="*/ 2267501 h 2378791"/>
              <a:gd name="connsiteX5" fmla="*/ 1144544 w 2736624"/>
              <a:gd name="connsiteY5" fmla="*/ 2337839 h 2378791"/>
              <a:gd name="connsiteX6" fmla="*/ 1807736 w 2736624"/>
              <a:gd name="connsiteY6" fmla="*/ 2136872 h 2378791"/>
              <a:gd name="connsiteX7" fmla="*/ 2129283 w 2736624"/>
              <a:gd name="connsiteY7" fmla="*/ 2177066 h 2378791"/>
              <a:gd name="connsiteX8" fmla="*/ 2129283 w 2736624"/>
              <a:gd name="connsiteY8" fmla="*/ 2076582 h 2378791"/>
              <a:gd name="connsiteX9" fmla="*/ 2199621 w 2736624"/>
              <a:gd name="connsiteY9" fmla="*/ 1986147 h 2378791"/>
              <a:gd name="connsiteX10" fmla="*/ 2048896 w 2736624"/>
              <a:gd name="connsiteY10" fmla="*/ 1795228 h 2378791"/>
              <a:gd name="connsiteX11" fmla="*/ 2390540 w 2736624"/>
              <a:gd name="connsiteY11" fmla="*/ 1624406 h 2378791"/>
              <a:gd name="connsiteX12" fmla="*/ 2350346 w 2736624"/>
              <a:gd name="connsiteY12" fmla="*/ 1443536 h 2378791"/>
              <a:gd name="connsiteX13" fmla="*/ 2440782 w 2736624"/>
              <a:gd name="connsiteY13" fmla="*/ 1393294 h 2378791"/>
              <a:gd name="connsiteX14" fmla="*/ 2591507 w 2736624"/>
              <a:gd name="connsiteY14" fmla="*/ 1132037 h 2378791"/>
              <a:gd name="connsiteX15" fmla="*/ 2732184 w 2736624"/>
              <a:gd name="connsiteY15" fmla="*/ 1162182 h 2378791"/>
              <a:gd name="connsiteX16" fmla="*/ 2697150 w 2736624"/>
              <a:gd name="connsiteY16" fmla="*/ 1039022 h 2378791"/>
              <a:gd name="connsiteX17" fmla="*/ 2653654 w 2736624"/>
              <a:gd name="connsiteY17" fmla="*/ 914963 h 2378791"/>
              <a:gd name="connsiteX18" fmla="*/ 2524942 w 2736624"/>
              <a:gd name="connsiteY18" fmla="*/ 842483 h 2378791"/>
              <a:gd name="connsiteX19" fmla="*/ 2385112 w 2736624"/>
              <a:gd name="connsiteY19" fmla="*/ 735916 h 2378791"/>
              <a:gd name="connsiteX20" fmla="*/ 2081350 w 2736624"/>
              <a:gd name="connsiteY20" fmla="*/ 685213 h 2378791"/>
              <a:gd name="connsiteX21" fmla="*/ 2084199 w 2736624"/>
              <a:gd name="connsiteY21" fmla="*/ 505536 h 2378791"/>
              <a:gd name="connsiteX22" fmla="*/ 2065075 w 2736624"/>
              <a:gd name="connsiteY22" fmla="*/ 378935 h 2378791"/>
              <a:gd name="connsiteX23" fmla="*/ 1996268 w 2736624"/>
              <a:gd name="connsiteY23" fmla="*/ 260872 h 2378791"/>
              <a:gd name="connsiteX24" fmla="*/ 1907420 w 2736624"/>
              <a:gd name="connsiteY24" fmla="*/ 189749 h 2378791"/>
              <a:gd name="connsiteX25" fmla="*/ 1803962 w 2736624"/>
              <a:gd name="connsiteY25" fmla="*/ 184912 h 2378791"/>
              <a:gd name="connsiteX26" fmla="*/ 1725241 w 2736624"/>
              <a:gd name="connsiteY26" fmla="*/ 105666 h 2378791"/>
              <a:gd name="connsiteX27" fmla="*/ 1711227 w 2736624"/>
              <a:gd name="connsiteY27" fmla="*/ 7569 h 2378791"/>
              <a:gd name="connsiteX28" fmla="*/ 1612120 w 2736624"/>
              <a:gd name="connsiteY28" fmla="*/ 19249 h 2378791"/>
              <a:gd name="connsiteX29" fmla="*/ 1564082 w 2736624"/>
              <a:gd name="connsiteY29" fmla="*/ 119680 h 2378791"/>
              <a:gd name="connsiteX30" fmla="*/ 1435946 w 2736624"/>
              <a:gd name="connsiteY30" fmla="*/ 201776 h 2378791"/>
              <a:gd name="connsiteX31" fmla="*/ 1409035 w 2736624"/>
              <a:gd name="connsiteY31" fmla="*/ 398777 h 2378791"/>
              <a:gd name="connsiteX32" fmla="*/ 1140117 w 2736624"/>
              <a:gd name="connsiteY32" fmla="*/ 348535 h 2378791"/>
              <a:gd name="connsiteX33" fmla="*/ 1064157 w 2736624"/>
              <a:gd name="connsiteY33" fmla="*/ 689910 h 2378791"/>
              <a:gd name="connsiteX34" fmla="*/ 984695 w 2736624"/>
              <a:gd name="connsiteY34" fmla="*/ 667041 h 2378791"/>
              <a:gd name="connsiteX35" fmla="*/ 841917 w 2736624"/>
              <a:gd name="connsiteY35" fmla="*/ 822538 h 2378791"/>
              <a:gd name="connsiteX36" fmla="*/ 859889 w 2736624"/>
              <a:gd name="connsiteY36" fmla="*/ 1002549 h 2378791"/>
              <a:gd name="connsiteX37" fmla="*/ 796163 w 2736624"/>
              <a:gd name="connsiteY37" fmla="*/ 1155560 h 2378791"/>
              <a:gd name="connsiteX38" fmla="*/ 802631 w 2736624"/>
              <a:gd name="connsiteY38" fmla="*/ 1222472 h 2378791"/>
              <a:gd name="connsiteX39" fmla="*/ 421063 w 2736624"/>
              <a:gd name="connsiteY39" fmla="*/ 1413391 h 2378791"/>
              <a:gd name="connsiteX40" fmla="*/ 309145 w 2736624"/>
              <a:gd name="connsiteY40" fmla="*/ 1528081 h 2378791"/>
              <a:gd name="connsiteX41" fmla="*/ 196496 w 2736624"/>
              <a:gd name="connsiteY41" fmla="*/ 1485385 h 2378791"/>
              <a:gd name="connsiteX42" fmla="*/ 109564 w 2736624"/>
              <a:gd name="connsiteY42" fmla="*/ 1524577 h 2378791"/>
              <a:gd name="connsiteX43" fmla="*/ 7424 w 2736624"/>
              <a:gd name="connsiteY43" fmla="*/ 1659441 h 2378791"/>
              <a:gd name="connsiteX44" fmla="*/ 21247 w 2736624"/>
              <a:gd name="connsiteY44" fmla="*/ 1809704 h 2378791"/>
              <a:gd name="connsiteX45" fmla="*/ 127669 w 2736624"/>
              <a:gd name="connsiteY45" fmla="*/ 1811846 h 2378791"/>
              <a:gd name="connsiteX46" fmla="*/ 145185 w 2736624"/>
              <a:gd name="connsiteY46" fmla="*/ 2008039 h 2378791"/>
              <a:gd name="connsiteX47" fmla="*/ 78764 w 2736624"/>
              <a:gd name="connsiteY47" fmla="*/ 2053906 h 2378791"/>
              <a:gd name="connsiteX48" fmla="*/ 222261 w 2736624"/>
              <a:gd name="connsiteY48" fmla="*/ 2123652 h 2378791"/>
              <a:gd name="connsiteX49" fmla="*/ 271310 w 2736624"/>
              <a:gd name="connsiteY49" fmla="*/ 2242770 h 2378791"/>
              <a:gd name="connsiteX50" fmla="*/ 365903 w 2736624"/>
              <a:gd name="connsiteY50" fmla="*/ 2267294 h 2378791"/>
              <a:gd name="connsiteX51" fmla="*/ 421063 w 2736624"/>
              <a:gd name="connsiteY51" fmla="*/ 2317743 h 2378791"/>
              <a:gd name="connsiteX52" fmla="*/ 527552 w 2736624"/>
              <a:gd name="connsiteY52" fmla="*/ 2288521 h 2378791"/>
              <a:gd name="connsiteX0" fmla="*/ 527552 w 2736624"/>
              <a:gd name="connsiteY0" fmla="*/ 2288521 h 2378791"/>
              <a:gd name="connsiteX1" fmla="*/ 670347 w 2736624"/>
              <a:gd name="connsiteY1" fmla="*/ 2246673 h 2378791"/>
              <a:gd name="connsiteX2" fmla="*/ 786317 w 2736624"/>
              <a:gd name="connsiteY2" fmla="*/ 2312839 h 2378791"/>
              <a:gd name="connsiteX3" fmla="*/ 812949 w 2736624"/>
              <a:gd name="connsiteY3" fmla="*/ 2378033 h 2378791"/>
              <a:gd name="connsiteX4" fmla="*/ 1044061 w 2736624"/>
              <a:gd name="connsiteY4" fmla="*/ 2267501 h 2378791"/>
              <a:gd name="connsiteX5" fmla="*/ 1144544 w 2736624"/>
              <a:gd name="connsiteY5" fmla="*/ 2337839 h 2378791"/>
              <a:gd name="connsiteX6" fmla="*/ 1807736 w 2736624"/>
              <a:gd name="connsiteY6" fmla="*/ 2136872 h 2378791"/>
              <a:gd name="connsiteX7" fmla="*/ 2129283 w 2736624"/>
              <a:gd name="connsiteY7" fmla="*/ 2177066 h 2378791"/>
              <a:gd name="connsiteX8" fmla="*/ 2129283 w 2736624"/>
              <a:gd name="connsiteY8" fmla="*/ 2076582 h 2378791"/>
              <a:gd name="connsiteX9" fmla="*/ 2199621 w 2736624"/>
              <a:gd name="connsiteY9" fmla="*/ 1986147 h 2378791"/>
              <a:gd name="connsiteX10" fmla="*/ 2048896 w 2736624"/>
              <a:gd name="connsiteY10" fmla="*/ 1795228 h 2378791"/>
              <a:gd name="connsiteX11" fmla="*/ 2390540 w 2736624"/>
              <a:gd name="connsiteY11" fmla="*/ 1624406 h 2378791"/>
              <a:gd name="connsiteX12" fmla="*/ 2350346 w 2736624"/>
              <a:gd name="connsiteY12" fmla="*/ 1443536 h 2378791"/>
              <a:gd name="connsiteX13" fmla="*/ 2440782 w 2736624"/>
              <a:gd name="connsiteY13" fmla="*/ 1393294 h 2378791"/>
              <a:gd name="connsiteX14" fmla="*/ 2591507 w 2736624"/>
              <a:gd name="connsiteY14" fmla="*/ 1132037 h 2378791"/>
              <a:gd name="connsiteX15" fmla="*/ 2732184 w 2736624"/>
              <a:gd name="connsiteY15" fmla="*/ 1162182 h 2378791"/>
              <a:gd name="connsiteX16" fmla="*/ 2697150 w 2736624"/>
              <a:gd name="connsiteY16" fmla="*/ 1039022 h 2378791"/>
              <a:gd name="connsiteX17" fmla="*/ 2653654 w 2736624"/>
              <a:gd name="connsiteY17" fmla="*/ 914963 h 2378791"/>
              <a:gd name="connsiteX18" fmla="*/ 2524942 w 2736624"/>
              <a:gd name="connsiteY18" fmla="*/ 842483 h 2378791"/>
              <a:gd name="connsiteX19" fmla="*/ 2385112 w 2736624"/>
              <a:gd name="connsiteY19" fmla="*/ 735916 h 2378791"/>
              <a:gd name="connsiteX20" fmla="*/ 2081350 w 2736624"/>
              <a:gd name="connsiteY20" fmla="*/ 685213 h 2378791"/>
              <a:gd name="connsiteX21" fmla="*/ 2084199 w 2736624"/>
              <a:gd name="connsiteY21" fmla="*/ 505536 h 2378791"/>
              <a:gd name="connsiteX22" fmla="*/ 2065075 w 2736624"/>
              <a:gd name="connsiteY22" fmla="*/ 378935 h 2378791"/>
              <a:gd name="connsiteX23" fmla="*/ 1996268 w 2736624"/>
              <a:gd name="connsiteY23" fmla="*/ 260872 h 2378791"/>
              <a:gd name="connsiteX24" fmla="*/ 1907420 w 2736624"/>
              <a:gd name="connsiteY24" fmla="*/ 189749 h 2378791"/>
              <a:gd name="connsiteX25" fmla="*/ 1803962 w 2736624"/>
              <a:gd name="connsiteY25" fmla="*/ 184912 h 2378791"/>
              <a:gd name="connsiteX26" fmla="*/ 1725241 w 2736624"/>
              <a:gd name="connsiteY26" fmla="*/ 105666 h 2378791"/>
              <a:gd name="connsiteX27" fmla="*/ 1711227 w 2736624"/>
              <a:gd name="connsiteY27" fmla="*/ 7569 h 2378791"/>
              <a:gd name="connsiteX28" fmla="*/ 1612120 w 2736624"/>
              <a:gd name="connsiteY28" fmla="*/ 19249 h 2378791"/>
              <a:gd name="connsiteX29" fmla="*/ 1564082 w 2736624"/>
              <a:gd name="connsiteY29" fmla="*/ 119680 h 2378791"/>
              <a:gd name="connsiteX30" fmla="*/ 1435946 w 2736624"/>
              <a:gd name="connsiteY30" fmla="*/ 201776 h 2378791"/>
              <a:gd name="connsiteX31" fmla="*/ 1409035 w 2736624"/>
              <a:gd name="connsiteY31" fmla="*/ 398777 h 2378791"/>
              <a:gd name="connsiteX32" fmla="*/ 1140117 w 2736624"/>
              <a:gd name="connsiteY32" fmla="*/ 348535 h 2378791"/>
              <a:gd name="connsiteX33" fmla="*/ 1064157 w 2736624"/>
              <a:gd name="connsiteY33" fmla="*/ 689910 h 2378791"/>
              <a:gd name="connsiteX34" fmla="*/ 984695 w 2736624"/>
              <a:gd name="connsiteY34" fmla="*/ 667041 h 2378791"/>
              <a:gd name="connsiteX35" fmla="*/ 841917 w 2736624"/>
              <a:gd name="connsiteY35" fmla="*/ 822538 h 2378791"/>
              <a:gd name="connsiteX36" fmla="*/ 859889 w 2736624"/>
              <a:gd name="connsiteY36" fmla="*/ 1002549 h 2378791"/>
              <a:gd name="connsiteX37" fmla="*/ 796163 w 2736624"/>
              <a:gd name="connsiteY37" fmla="*/ 1155560 h 2378791"/>
              <a:gd name="connsiteX38" fmla="*/ 812102 w 2736624"/>
              <a:gd name="connsiteY38" fmla="*/ 1293772 h 2378791"/>
              <a:gd name="connsiteX39" fmla="*/ 421063 w 2736624"/>
              <a:gd name="connsiteY39" fmla="*/ 1413391 h 2378791"/>
              <a:gd name="connsiteX40" fmla="*/ 309145 w 2736624"/>
              <a:gd name="connsiteY40" fmla="*/ 1528081 h 2378791"/>
              <a:gd name="connsiteX41" fmla="*/ 196496 w 2736624"/>
              <a:gd name="connsiteY41" fmla="*/ 1485385 h 2378791"/>
              <a:gd name="connsiteX42" fmla="*/ 109564 w 2736624"/>
              <a:gd name="connsiteY42" fmla="*/ 1524577 h 2378791"/>
              <a:gd name="connsiteX43" fmla="*/ 7424 w 2736624"/>
              <a:gd name="connsiteY43" fmla="*/ 1659441 h 2378791"/>
              <a:gd name="connsiteX44" fmla="*/ 21247 w 2736624"/>
              <a:gd name="connsiteY44" fmla="*/ 1809704 h 2378791"/>
              <a:gd name="connsiteX45" fmla="*/ 127669 w 2736624"/>
              <a:gd name="connsiteY45" fmla="*/ 1811846 h 2378791"/>
              <a:gd name="connsiteX46" fmla="*/ 145185 w 2736624"/>
              <a:gd name="connsiteY46" fmla="*/ 2008039 h 2378791"/>
              <a:gd name="connsiteX47" fmla="*/ 78764 w 2736624"/>
              <a:gd name="connsiteY47" fmla="*/ 2053906 h 2378791"/>
              <a:gd name="connsiteX48" fmla="*/ 222261 w 2736624"/>
              <a:gd name="connsiteY48" fmla="*/ 2123652 h 2378791"/>
              <a:gd name="connsiteX49" fmla="*/ 271310 w 2736624"/>
              <a:gd name="connsiteY49" fmla="*/ 2242770 h 2378791"/>
              <a:gd name="connsiteX50" fmla="*/ 365903 w 2736624"/>
              <a:gd name="connsiteY50" fmla="*/ 2267294 h 2378791"/>
              <a:gd name="connsiteX51" fmla="*/ 421063 w 2736624"/>
              <a:gd name="connsiteY51" fmla="*/ 2317743 h 2378791"/>
              <a:gd name="connsiteX52" fmla="*/ 527552 w 2736624"/>
              <a:gd name="connsiteY52" fmla="*/ 2288521 h 2378791"/>
              <a:gd name="connsiteX0" fmla="*/ 527552 w 2736624"/>
              <a:gd name="connsiteY0" fmla="*/ 2288521 h 2378791"/>
              <a:gd name="connsiteX1" fmla="*/ 670347 w 2736624"/>
              <a:gd name="connsiteY1" fmla="*/ 2246673 h 2378791"/>
              <a:gd name="connsiteX2" fmla="*/ 786317 w 2736624"/>
              <a:gd name="connsiteY2" fmla="*/ 2312839 h 2378791"/>
              <a:gd name="connsiteX3" fmla="*/ 812949 w 2736624"/>
              <a:gd name="connsiteY3" fmla="*/ 2378033 h 2378791"/>
              <a:gd name="connsiteX4" fmla="*/ 1044061 w 2736624"/>
              <a:gd name="connsiteY4" fmla="*/ 2267501 h 2378791"/>
              <a:gd name="connsiteX5" fmla="*/ 1144544 w 2736624"/>
              <a:gd name="connsiteY5" fmla="*/ 2337839 h 2378791"/>
              <a:gd name="connsiteX6" fmla="*/ 1807736 w 2736624"/>
              <a:gd name="connsiteY6" fmla="*/ 2136872 h 2378791"/>
              <a:gd name="connsiteX7" fmla="*/ 2129283 w 2736624"/>
              <a:gd name="connsiteY7" fmla="*/ 2177066 h 2378791"/>
              <a:gd name="connsiteX8" fmla="*/ 2129283 w 2736624"/>
              <a:gd name="connsiteY8" fmla="*/ 2076582 h 2378791"/>
              <a:gd name="connsiteX9" fmla="*/ 2199621 w 2736624"/>
              <a:gd name="connsiteY9" fmla="*/ 1986147 h 2378791"/>
              <a:gd name="connsiteX10" fmla="*/ 2048896 w 2736624"/>
              <a:gd name="connsiteY10" fmla="*/ 1795228 h 2378791"/>
              <a:gd name="connsiteX11" fmla="*/ 2390540 w 2736624"/>
              <a:gd name="connsiteY11" fmla="*/ 1624406 h 2378791"/>
              <a:gd name="connsiteX12" fmla="*/ 2350346 w 2736624"/>
              <a:gd name="connsiteY12" fmla="*/ 1443536 h 2378791"/>
              <a:gd name="connsiteX13" fmla="*/ 2440782 w 2736624"/>
              <a:gd name="connsiteY13" fmla="*/ 1393294 h 2378791"/>
              <a:gd name="connsiteX14" fmla="*/ 2591507 w 2736624"/>
              <a:gd name="connsiteY14" fmla="*/ 1132037 h 2378791"/>
              <a:gd name="connsiteX15" fmla="*/ 2732184 w 2736624"/>
              <a:gd name="connsiteY15" fmla="*/ 1162182 h 2378791"/>
              <a:gd name="connsiteX16" fmla="*/ 2697150 w 2736624"/>
              <a:gd name="connsiteY16" fmla="*/ 1039022 h 2378791"/>
              <a:gd name="connsiteX17" fmla="*/ 2653654 w 2736624"/>
              <a:gd name="connsiteY17" fmla="*/ 914963 h 2378791"/>
              <a:gd name="connsiteX18" fmla="*/ 2524942 w 2736624"/>
              <a:gd name="connsiteY18" fmla="*/ 842483 h 2378791"/>
              <a:gd name="connsiteX19" fmla="*/ 2385112 w 2736624"/>
              <a:gd name="connsiteY19" fmla="*/ 735916 h 2378791"/>
              <a:gd name="connsiteX20" fmla="*/ 2081350 w 2736624"/>
              <a:gd name="connsiteY20" fmla="*/ 685213 h 2378791"/>
              <a:gd name="connsiteX21" fmla="*/ 2084199 w 2736624"/>
              <a:gd name="connsiteY21" fmla="*/ 505536 h 2378791"/>
              <a:gd name="connsiteX22" fmla="*/ 2065075 w 2736624"/>
              <a:gd name="connsiteY22" fmla="*/ 378935 h 2378791"/>
              <a:gd name="connsiteX23" fmla="*/ 1996268 w 2736624"/>
              <a:gd name="connsiteY23" fmla="*/ 260872 h 2378791"/>
              <a:gd name="connsiteX24" fmla="*/ 1907420 w 2736624"/>
              <a:gd name="connsiteY24" fmla="*/ 189749 h 2378791"/>
              <a:gd name="connsiteX25" fmla="*/ 1803962 w 2736624"/>
              <a:gd name="connsiteY25" fmla="*/ 184912 h 2378791"/>
              <a:gd name="connsiteX26" fmla="*/ 1725241 w 2736624"/>
              <a:gd name="connsiteY26" fmla="*/ 105666 h 2378791"/>
              <a:gd name="connsiteX27" fmla="*/ 1711227 w 2736624"/>
              <a:gd name="connsiteY27" fmla="*/ 7569 h 2378791"/>
              <a:gd name="connsiteX28" fmla="*/ 1612120 w 2736624"/>
              <a:gd name="connsiteY28" fmla="*/ 19249 h 2378791"/>
              <a:gd name="connsiteX29" fmla="*/ 1564082 w 2736624"/>
              <a:gd name="connsiteY29" fmla="*/ 119680 h 2378791"/>
              <a:gd name="connsiteX30" fmla="*/ 1435946 w 2736624"/>
              <a:gd name="connsiteY30" fmla="*/ 201776 h 2378791"/>
              <a:gd name="connsiteX31" fmla="*/ 1409035 w 2736624"/>
              <a:gd name="connsiteY31" fmla="*/ 398777 h 2378791"/>
              <a:gd name="connsiteX32" fmla="*/ 1140117 w 2736624"/>
              <a:gd name="connsiteY32" fmla="*/ 348535 h 2378791"/>
              <a:gd name="connsiteX33" fmla="*/ 1064157 w 2736624"/>
              <a:gd name="connsiteY33" fmla="*/ 689910 h 2378791"/>
              <a:gd name="connsiteX34" fmla="*/ 984695 w 2736624"/>
              <a:gd name="connsiteY34" fmla="*/ 667041 h 2378791"/>
              <a:gd name="connsiteX35" fmla="*/ 841917 w 2736624"/>
              <a:gd name="connsiteY35" fmla="*/ 822538 h 2378791"/>
              <a:gd name="connsiteX36" fmla="*/ 880840 w 2736624"/>
              <a:gd name="connsiteY36" fmla="*/ 1006530 h 2378791"/>
              <a:gd name="connsiteX37" fmla="*/ 796163 w 2736624"/>
              <a:gd name="connsiteY37" fmla="*/ 1155560 h 2378791"/>
              <a:gd name="connsiteX38" fmla="*/ 812102 w 2736624"/>
              <a:gd name="connsiteY38" fmla="*/ 1293772 h 2378791"/>
              <a:gd name="connsiteX39" fmla="*/ 421063 w 2736624"/>
              <a:gd name="connsiteY39" fmla="*/ 1413391 h 2378791"/>
              <a:gd name="connsiteX40" fmla="*/ 309145 w 2736624"/>
              <a:gd name="connsiteY40" fmla="*/ 1528081 h 2378791"/>
              <a:gd name="connsiteX41" fmla="*/ 196496 w 2736624"/>
              <a:gd name="connsiteY41" fmla="*/ 1485385 h 2378791"/>
              <a:gd name="connsiteX42" fmla="*/ 109564 w 2736624"/>
              <a:gd name="connsiteY42" fmla="*/ 1524577 h 2378791"/>
              <a:gd name="connsiteX43" fmla="*/ 7424 w 2736624"/>
              <a:gd name="connsiteY43" fmla="*/ 1659441 h 2378791"/>
              <a:gd name="connsiteX44" fmla="*/ 21247 w 2736624"/>
              <a:gd name="connsiteY44" fmla="*/ 1809704 h 2378791"/>
              <a:gd name="connsiteX45" fmla="*/ 127669 w 2736624"/>
              <a:gd name="connsiteY45" fmla="*/ 1811846 h 2378791"/>
              <a:gd name="connsiteX46" fmla="*/ 145185 w 2736624"/>
              <a:gd name="connsiteY46" fmla="*/ 2008039 h 2378791"/>
              <a:gd name="connsiteX47" fmla="*/ 78764 w 2736624"/>
              <a:gd name="connsiteY47" fmla="*/ 2053906 h 2378791"/>
              <a:gd name="connsiteX48" fmla="*/ 222261 w 2736624"/>
              <a:gd name="connsiteY48" fmla="*/ 2123652 h 2378791"/>
              <a:gd name="connsiteX49" fmla="*/ 271310 w 2736624"/>
              <a:gd name="connsiteY49" fmla="*/ 2242770 h 2378791"/>
              <a:gd name="connsiteX50" fmla="*/ 365903 w 2736624"/>
              <a:gd name="connsiteY50" fmla="*/ 2267294 h 2378791"/>
              <a:gd name="connsiteX51" fmla="*/ 421063 w 2736624"/>
              <a:gd name="connsiteY51" fmla="*/ 2317743 h 2378791"/>
              <a:gd name="connsiteX52" fmla="*/ 527552 w 2736624"/>
              <a:gd name="connsiteY52" fmla="*/ 2288521 h 2378791"/>
              <a:gd name="connsiteX0" fmla="*/ 527552 w 2736624"/>
              <a:gd name="connsiteY0" fmla="*/ 2288521 h 2378791"/>
              <a:gd name="connsiteX1" fmla="*/ 670347 w 2736624"/>
              <a:gd name="connsiteY1" fmla="*/ 2246673 h 2378791"/>
              <a:gd name="connsiteX2" fmla="*/ 786317 w 2736624"/>
              <a:gd name="connsiteY2" fmla="*/ 2312839 h 2378791"/>
              <a:gd name="connsiteX3" fmla="*/ 812949 w 2736624"/>
              <a:gd name="connsiteY3" fmla="*/ 2378033 h 2378791"/>
              <a:gd name="connsiteX4" fmla="*/ 1044061 w 2736624"/>
              <a:gd name="connsiteY4" fmla="*/ 2267501 h 2378791"/>
              <a:gd name="connsiteX5" fmla="*/ 1144544 w 2736624"/>
              <a:gd name="connsiteY5" fmla="*/ 2337839 h 2378791"/>
              <a:gd name="connsiteX6" fmla="*/ 1807736 w 2736624"/>
              <a:gd name="connsiteY6" fmla="*/ 2136872 h 2378791"/>
              <a:gd name="connsiteX7" fmla="*/ 2129283 w 2736624"/>
              <a:gd name="connsiteY7" fmla="*/ 2177066 h 2378791"/>
              <a:gd name="connsiteX8" fmla="*/ 2129283 w 2736624"/>
              <a:gd name="connsiteY8" fmla="*/ 2076582 h 2378791"/>
              <a:gd name="connsiteX9" fmla="*/ 2199621 w 2736624"/>
              <a:gd name="connsiteY9" fmla="*/ 1986147 h 2378791"/>
              <a:gd name="connsiteX10" fmla="*/ 2048896 w 2736624"/>
              <a:gd name="connsiteY10" fmla="*/ 1795228 h 2378791"/>
              <a:gd name="connsiteX11" fmla="*/ 2390540 w 2736624"/>
              <a:gd name="connsiteY11" fmla="*/ 1624406 h 2378791"/>
              <a:gd name="connsiteX12" fmla="*/ 2350346 w 2736624"/>
              <a:gd name="connsiteY12" fmla="*/ 1443536 h 2378791"/>
              <a:gd name="connsiteX13" fmla="*/ 2440782 w 2736624"/>
              <a:gd name="connsiteY13" fmla="*/ 1393294 h 2378791"/>
              <a:gd name="connsiteX14" fmla="*/ 2591507 w 2736624"/>
              <a:gd name="connsiteY14" fmla="*/ 1132037 h 2378791"/>
              <a:gd name="connsiteX15" fmla="*/ 2732184 w 2736624"/>
              <a:gd name="connsiteY15" fmla="*/ 1162182 h 2378791"/>
              <a:gd name="connsiteX16" fmla="*/ 2697150 w 2736624"/>
              <a:gd name="connsiteY16" fmla="*/ 1039022 h 2378791"/>
              <a:gd name="connsiteX17" fmla="*/ 2653654 w 2736624"/>
              <a:gd name="connsiteY17" fmla="*/ 914963 h 2378791"/>
              <a:gd name="connsiteX18" fmla="*/ 2524942 w 2736624"/>
              <a:gd name="connsiteY18" fmla="*/ 842483 h 2378791"/>
              <a:gd name="connsiteX19" fmla="*/ 2385112 w 2736624"/>
              <a:gd name="connsiteY19" fmla="*/ 735916 h 2378791"/>
              <a:gd name="connsiteX20" fmla="*/ 2081350 w 2736624"/>
              <a:gd name="connsiteY20" fmla="*/ 685213 h 2378791"/>
              <a:gd name="connsiteX21" fmla="*/ 2084199 w 2736624"/>
              <a:gd name="connsiteY21" fmla="*/ 505536 h 2378791"/>
              <a:gd name="connsiteX22" fmla="*/ 2065075 w 2736624"/>
              <a:gd name="connsiteY22" fmla="*/ 378935 h 2378791"/>
              <a:gd name="connsiteX23" fmla="*/ 1996268 w 2736624"/>
              <a:gd name="connsiteY23" fmla="*/ 260872 h 2378791"/>
              <a:gd name="connsiteX24" fmla="*/ 1907420 w 2736624"/>
              <a:gd name="connsiteY24" fmla="*/ 189749 h 2378791"/>
              <a:gd name="connsiteX25" fmla="*/ 1803962 w 2736624"/>
              <a:gd name="connsiteY25" fmla="*/ 184912 h 2378791"/>
              <a:gd name="connsiteX26" fmla="*/ 1725241 w 2736624"/>
              <a:gd name="connsiteY26" fmla="*/ 105666 h 2378791"/>
              <a:gd name="connsiteX27" fmla="*/ 1711227 w 2736624"/>
              <a:gd name="connsiteY27" fmla="*/ 7569 h 2378791"/>
              <a:gd name="connsiteX28" fmla="*/ 1612120 w 2736624"/>
              <a:gd name="connsiteY28" fmla="*/ 19249 h 2378791"/>
              <a:gd name="connsiteX29" fmla="*/ 1564082 w 2736624"/>
              <a:gd name="connsiteY29" fmla="*/ 119680 h 2378791"/>
              <a:gd name="connsiteX30" fmla="*/ 1435946 w 2736624"/>
              <a:gd name="connsiteY30" fmla="*/ 201776 h 2378791"/>
              <a:gd name="connsiteX31" fmla="*/ 1409035 w 2736624"/>
              <a:gd name="connsiteY31" fmla="*/ 398777 h 2378791"/>
              <a:gd name="connsiteX32" fmla="*/ 1140117 w 2736624"/>
              <a:gd name="connsiteY32" fmla="*/ 348535 h 2378791"/>
              <a:gd name="connsiteX33" fmla="*/ 1162405 w 2736624"/>
              <a:gd name="connsiteY33" fmla="*/ 763340 h 2378791"/>
              <a:gd name="connsiteX34" fmla="*/ 984695 w 2736624"/>
              <a:gd name="connsiteY34" fmla="*/ 667041 h 2378791"/>
              <a:gd name="connsiteX35" fmla="*/ 841917 w 2736624"/>
              <a:gd name="connsiteY35" fmla="*/ 822538 h 2378791"/>
              <a:gd name="connsiteX36" fmla="*/ 880840 w 2736624"/>
              <a:gd name="connsiteY36" fmla="*/ 1006530 h 2378791"/>
              <a:gd name="connsiteX37" fmla="*/ 796163 w 2736624"/>
              <a:gd name="connsiteY37" fmla="*/ 1155560 h 2378791"/>
              <a:gd name="connsiteX38" fmla="*/ 812102 w 2736624"/>
              <a:gd name="connsiteY38" fmla="*/ 1293772 h 2378791"/>
              <a:gd name="connsiteX39" fmla="*/ 421063 w 2736624"/>
              <a:gd name="connsiteY39" fmla="*/ 1413391 h 2378791"/>
              <a:gd name="connsiteX40" fmla="*/ 309145 w 2736624"/>
              <a:gd name="connsiteY40" fmla="*/ 1528081 h 2378791"/>
              <a:gd name="connsiteX41" fmla="*/ 196496 w 2736624"/>
              <a:gd name="connsiteY41" fmla="*/ 1485385 h 2378791"/>
              <a:gd name="connsiteX42" fmla="*/ 109564 w 2736624"/>
              <a:gd name="connsiteY42" fmla="*/ 1524577 h 2378791"/>
              <a:gd name="connsiteX43" fmla="*/ 7424 w 2736624"/>
              <a:gd name="connsiteY43" fmla="*/ 1659441 h 2378791"/>
              <a:gd name="connsiteX44" fmla="*/ 21247 w 2736624"/>
              <a:gd name="connsiteY44" fmla="*/ 1809704 h 2378791"/>
              <a:gd name="connsiteX45" fmla="*/ 127669 w 2736624"/>
              <a:gd name="connsiteY45" fmla="*/ 1811846 h 2378791"/>
              <a:gd name="connsiteX46" fmla="*/ 145185 w 2736624"/>
              <a:gd name="connsiteY46" fmla="*/ 2008039 h 2378791"/>
              <a:gd name="connsiteX47" fmla="*/ 78764 w 2736624"/>
              <a:gd name="connsiteY47" fmla="*/ 2053906 h 2378791"/>
              <a:gd name="connsiteX48" fmla="*/ 222261 w 2736624"/>
              <a:gd name="connsiteY48" fmla="*/ 2123652 h 2378791"/>
              <a:gd name="connsiteX49" fmla="*/ 271310 w 2736624"/>
              <a:gd name="connsiteY49" fmla="*/ 2242770 h 2378791"/>
              <a:gd name="connsiteX50" fmla="*/ 365903 w 2736624"/>
              <a:gd name="connsiteY50" fmla="*/ 2267294 h 2378791"/>
              <a:gd name="connsiteX51" fmla="*/ 421063 w 2736624"/>
              <a:gd name="connsiteY51" fmla="*/ 2317743 h 2378791"/>
              <a:gd name="connsiteX52" fmla="*/ 527552 w 2736624"/>
              <a:gd name="connsiteY52" fmla="*/ 2288521 h 2378791"/>
              <a:gd name="connsiteX0" fmla="*/ 527552 w 2736624"/>
              <a:gd name="connsiteY0" fmla="*/ 2288521 h 2378791"/>
              <a:gd name="connsiteX1" fmla="*/ 670347 w 2736624"/>
              <a:gd name="connsiteY1" fmla="*/ 2246673 h 2378791"/>
              <a:gd name="connsiteX2" fmla="*/ 786317 w 2736624"/>
              <a:gd name="connsiteY2" fmla="*/ 2312839 h 2378791"/>
              <a:gd name="connsiteX3" fmla="*/ 812949 w 2736624"/>
              <a:gd name="connsiteY3" fmla="*/ 2378033 h 2378791"/>
              <a:gd name="connsiteX4" fmla="*/ 1044061 w 2736624"/>
              <a:gd name="connsiteY4" fmla="*/ 2267501 h 2378791"/>
              <a:gd name="connsiteX5" fmla="*/ 1144544 w 2736624"/>
              <a:gd name="connsiteY5" fmla="*/ 2337839 h 2378791"/>
              <a:gd name="connsiteX6" fmla="*/ 1807736 w 2736624"/>
              <a:gd name="connsiteY6" fmla="*/ 2136872 h 2378791"/>
              <a:gd name="connsiteX7" fmla="*/ 2129283 w 2736624"/>
              <a:gd name="connsiteY7" fmla="*/ 2177066 h 2378791"/>
              <a:gd name="connsiteX8" fmla="*/ 2129283 w 2736624"/>
              <a:gd name="connsiteY8" fmla="*/ 2076582 h 2378791"/>
              <a:gd name="connsiteX9" fmla="*/ 2199621 w 2736624"/>
              <a:gd name="connsiteY9" fmla="*/ 1986147 h 2378791"/>
              <a:gd name="connsiteX10" fmla="*/ 2048896 w 2736624"/>
              <a:gd name="connsiteY10" fmla="*/ 1795228 h 2378791"/>
              <a:gd name="connsiteX11" fmla="*/ 2390540 w 2736624"/>
              <a:gd name="connsiteY11" fmla="*/ 1624406 h 2378791"/>
              <a:gd name="connsiteX12" fmla="*/ 2350346 w 2736624"/>
              <a:gd name="connsiteY12" fmla="*/ 1443536 h 2378791"/>
              <a:gd name="connsiteX13" fmla="*/ 2440782 w 2736624"/>
              <a:gd name="connsiteY13" fmla="*/ 1393294 h 2378791"/>
              <a:gd name="connsiteX14" fmla="*/ 2591507 w 2736624"/>
              <a:gd name="connsiteY14" fmla="*/ 1132037 h 2378791"/>
              <a:gd name="connsiteX15" fmla="*/ 2732184 w 2736624"/>
              <a:gd name="connsiteY15" fmla="*/ 1162182 h 2378791"/>
              <a:gd name="connsiteX16" fmla="*/ 2697150 w 2736624"/>
              <a:gd name="connsiteY16" fmla="*/ 1039022 h 2378791"/>
              <a:gd name="connsiteX17" fmla="*/ 2653654 w 2736624"/>
              <a:gd name="connsiteY17" fmla="*/ 914963 h 2378791"/>
              <a:gd name="connsiteX18" fmla="*/ 2524942 w 2736624"/>
              <a:gd name="connsiteY18" fmla="*/ 842483 h 2378791"/>
              <a:gd name="connsiteX19" fmla="*/ 2385112 w 2736624"/>
              <a:gd name="connsiteY19" fmla="*/ 735916 h 2378791"/>
              <a:gd name="connsiteX20" fmla="*/ 2081350 w 2736624"/>
              <a:gd name="connsiteY20" fmla="*/ 685213 h 2378791"/>
              <a:gd name="connsiteX21" fmla="*/ 2084199 w 2736624"/>
              <a:gd name="connsiteY21" fmla="*/ 505536 h 2378791"/>
              <a:gd name="connsiteX22" fmla="*/ 2065075 w 2736624"/>
              <a:gd name="connsiteY22" fmla="*/ 378935 h 2378791"/>
              <a:gd name="connsiteX23" fmla="*/ 1996268 w 2736624"/>
              <a:gd name="connsiteY23" fmla="*/ 260872 h 2378791"/>
              <a:gd name="connsiteX24" fmla="*/ 1907420 w 2736624"/>
              <a:gd name="connsiteY24" fmla="*/ 189749 h 2378791"/>
              <a:gd name="connsiteX25" fmla="*/ 1803962 w 2736624"/>
              <a:gd name="connsiteY25" fmla="*/ 184912 h 2378791"/>
              <a:gd name="connsiteX26" fmla="*/ 1725241 w 2736624"/>
              <a:gd name="connsiteY26" fmla="*/ 105666 h 2378791"/>
              <a:gd name="connsiteX27" fmla="*/ 1711227 w 2736624"/>
              <a:gd name="connsiteY27" fmla="*/ 7569 h 2378791"/>
              <a:gd name="connsiteX28" fmla="*/ 1612120 w 2736624"/>
              <a:gd name="connsiteY28" fmla="*/ 19249 h 2378791"/>
              <a:gd name="connsiteX29" fmla="*/ 1564082 w 2736624"/>
              <a:gd name="connsiteY29" fmla="*/ 119680 h 2378791"/>
              <a:gd name="connsiteX30" fmla="*/ 1435946 w 2736624"/>
              <a:gd name="connsiteY30" fmla="*/ 201776 h 2378791"/>
              <a:gd name="connsiteX31" fmla="*/ 1409035 w 2736624"/>
              <a:gd name="connsiteY31" fmla="*/ 398777 h 2378791"/>
              <a:gd name="connsiteX32" fmla="*/ 1140117 w 2736624"/>
              <a:gd name="connsiteY32" fmla="*/ 348535 h 2378791"/>
              <a:gd name="connsiteX33" fmla="*/ 1162405 w 2736624"/>
              <a:gd name="connsiteY33" fmla="*/ 763340 h 2378791"/>
              <a:gd name="connsiteX34" fmla="*/ 971684 w 2736624"/>
              <a:gd name="connsiteY34" fmla="*/ 774085 h 2378791"/>
              <a:gd name="connsiteX35" fmla="*/ 841917 w 2736624"/>
              <a:gd name="connsiteY35" fmla="*/ 822538 h 2378791"/>
              <a:gd name="connsiteX36" fmla="*/ 880840 w 2736624"/>
              <a:gd name="connsiteY36" fmla="*/ 1006530 h 2378791"/>
              <a:gd name="connsiteX37" fmla="*/ 796163 w 2736624"/>
              <a:gd name="connsiteY37" fmla="*/ 1155560 h 2378791"/>
              <a:gd name="connsiteX38" fmla="*/ 812102 w 2736624"/>
              <a:gd name="connsiteY38" fmla="*/ 1293772 h 2378791"/>
              <a:gd name="connsiteX39" fmla="*/ 421063 w 2736624"/>
              <a:gd name="connsiteY39" fmla="*/ 1413391 h 2378791"/>
              <a:gd name="connsiteX40" fmla="*/ 309145 w 2736624"/>
              <a:gd name="connsiteY40" fmla="*/ 1528081 h 2378791"/>
              <a:gd name="connsiteX41" fmla="*/ 196496 w 2736624"/>
              <a:gd name="connsiteY41" fmla="*/ 1485385 h 2378791"/>
              <a:gd name="connsiteX42" fmla="*/ 109564 w 2736624"/>
              <a:gd name="connsiteY42" fmla="*/ 1524577 h 2378791"/>
              <a:gd name="connsiteX43" fmla="*/ 7424 w 2736624"/>
              <a:gd name="connsiteY43" fmla="*/ 1659441 h 2378791"/>
              <a:gd name="connsiteX44" fmla="*/ 21247 w 2736624"/>
              <a:gd name="connsiteY44" fmla="*/ 1809704 h 2378791"/>
              <a:gd name="connsiteX45" fmla="*/ 127669 w 2736624"/>
              <a:gd name="connsiteY45" fmla="*/ 1811846 h 2378791"/>
              <a:gd name="connsiteX46" fmla="*/ 145185 w 2736624"/>
              <a:gd name="connsiteY46" fmla="*/ 2008039 h 2378791"/>
              <a:gd name="connsiteX47" fmla="*/ 78764 w 2736624"/>
              <a:gd name="connsiteY47" fmla="*/ 2053906 h 2378791"/>
              <a:gd name="connsiteX48" fmla="*/ 222261 w 2736624"/>
              <a:gd name="connsiteY48" fmla="*/ 2123652 h 2378791"/>
              <a:gd name="connsiteX49" fmla="*/ 271310 w 2736624"/>
              <a:gd name="connsiteY49" fmla="*/ 2242770 h 2378791"/>
              <a:gd name="connsiteX50" fmla="*/ 365903 w 2736624"/>
              <a:gd name="connsiteY50" fmla="*/ 2267294 h 2378791"/>
              <a:gd name="connsiteX51" fmla="*/ 421063 w 2736624"/>
              <a:gd name="connsiteY51" fmla="*/ 2317743 h 2378791"/>
              <a:gd name="connsiteX52" fmla="*/ 527552 w 2736624"/>
              <a:gd name="connsiteY52" fmla="*/ 2288521 h 2378791"/>
              <a:gd name="connsiteX0" fmla="*/ 527552 w 2736624"/>
              <a:gd name="connsiteY0" fmla="*/ 2288521 h 2378791"/>
              <a:gd name="connsiteX1" fmla="*/ 670347 w 2736624"/>
              <a:gd name="connsiteY1" fmla="*/ 2246673 h 2378791"/>
              <a:gd name="connsiteX2" fmla="*/ 786317 w 2736624"/>
              <a:gd name="connsiteY2" fmla="*/ 2312839 h 2378791"/>
              <a:gd name="connsiteX3" fmla="*/ 812949 w 2736624"/>
              <a:gd name="connsiteY3" fmla="*/ 2378033 h 2378791"/>
              <a:gd name="connsiteX4" fmla="*/ 1044061 w 2736624"/>
              <a:gd name="connsiteY4" fmla="*/ 2267501 h 2378791"/>
              <a:gd name="connsiteX5" fmla="*/ 1144544 w 2736624"/>
              <a:gd name="connsiteY5" fmla="*/ 2337839 h 2378791"/>
              <a:gd name="connsiteX6" fmla="*/ 1807736 w 2736624"/>
              <a:gd name="connsiteY6" fmla="*/ 2136872 h 2378791"/>
              <a:gd name="connsiteX7" fmla="*/ 2129283 w 2736624"/>
              <a:gd name="connsiteY7" fmla="*/ 2177066 h 2378791"/>
              <a:gd name="connsiteX8" fmla="*/ 2129283 w 2736624"/>
              <a:gd name="connsiteY8" fmla="*/ 2076582 h 2378791"/>
              <a:gd name="connsiteX9" fmla="*/ 2199621 w 2736624"/>
              <a:gd name="connsiteY9" fmla="*/ 1986147 h 2378791"/>
              <a:gd name="connsiteX10" fmla="*/ 2048896 w 2736624"/>
              <a:gd name="connsiteY10" fmla="*/ 1795228 h 2378791"/>
              <a:gd name="connsiteX11" fmla="*/ 2390540 w 2736624"/>
              <a:gd name="connsiteY11" fmla="*/ 1624406 h 2378791"/>
              <a:gd name="connsiteX12" fmla="*/ 2350346 w 2736624"/>
              <a:gd name="connsiteY12" fmla="*/ 1443536 h 2378791"/>
              <a:gd name="connsiteX13" fmla="*/ 2440782 w 2736624"/>
              <a:gd name="connsiteY13" fmla="*/ 1393294 h 2378791"/>
              <a:gd name="connsiteX14" fmla="*/ 2591507 w 2736624"/>
              <a:gd name="connsiteY14" fmla="*/ 1132037 h 2378791"/>
              <a:gd name="connsiteX15" fmla="*/ 2732184 w 2736624"/>
              <a:gd name="connsiteY15" fmla="*/ 1162182 h 2378791"/>
              <a:gd name="connsiteX16" fmla="*/ 2697150 w 2736624"/>
              <a:gd name="connsiteY16" fmla="*/ 1039022 h 2378791"/>
              <a:gd name="connsiteX17" fmla="*/ 2653654 w 2736624"/>
              <a:gd name="connsiteY17" fmla="*/ 914963 h 2378791"/>
              <a:gd name="connsiteX18" fmla="*/ 2524942 w 2736624"/>
              <a:gd name="connsiteY18" fmla="*/ 842483 h 2378791"/>
              <a:gd name="connsiteX19" fmla="*/ 2385112 w 2736624"/>
              <a:gd name="connsiteY19" fmla="*/ 735916 h 2378791"/>
              <a:gd name="connsiteX20" fmla="*/ 2081350 w 2736624"/>
              <a:gd name="connsiteY20" fmla="*/ 685213 h 2378791"/>
              <a:gd name="connsiteX21" fmla="*/ 2084199 w 2736624"/>
              <a:gd name="connsiteY21" fmla="*/ 505536 h 2378791"/>
              <a:gd name="connsiteX22" fmla="*/ 2065075 w 2736624"/>
              <a:gd name="connsiteY22" fmla="*/ 378935 h 2378791"/>
              <a:gd name="connsiteX23" fmla="*/ 1996268 w 2736624"/>
              <a:gd name="connsiteY23" fmla="*/ 260872 h 2378791"/>
              <a:gd name="connsiteX24" fmla="*/ 1907420 w 2736624"/>
              <a:gd name="connsiteY24" fmla="*/ 189749 h 2378791"/>
              <a:gd name="connsiteX25" fmla="*/ 1803962 w 2736624"/>
              <a:gd name="connsiteY25" fmla="*/ 184912 h 2378791"/>
              <a:gd name="connsiteX26" fmla="*/ 1725241 w 2736624"/>
              <a:gd name="connsiteY26" fmla="*/ 105666 h 2378791"/>
              <a:gd name="connsiteX27" fmla="*/ 1711227 w 2736624"/>
              <a:gd name="connsiteY27" fmla="*/ 7569 h 2378791"/>
              <a:gd name="connsiteX28" fmla="*/ 1612120 w 2736624"/>
              <a:gd name="connsiteY28" fmla="*/ 19249 h 2378791"/>
              <a:gd name="connsiteX29" fmla="*/ 1564082 w 2736624"/>
              <a:gd name="connsiteY29" fmla="*/ 119680 h 2378791"/>
              <a:gd name="connsiteX30" fmla="*/ 1435946 w 2736624"/>
              <a:gd name="connsiteY30" fmla="*/ 201776 h 2378791"/>
              <a:gd name="connsiteX31" fmla="*/ 1409035 w 2736624"/>
              <a:gd name="connsiteY31" fmla="*/ 398777 h 2378791"/>
              <a:gd name="connsiteX32" fmla="*/ 1140117 w 2736624"/>
              <a:gd name="connsiteY32" fmla="*/ 348535 h 2378791"/>
              <a:gd name="connsiteX33" fmla="*/ 1117921 w 2736624"/>
              <a:gd name="connsiteY33" fmla="*/ 735931 h 2378791"/>
              <a:gd name="connsiteX34" fmla="*/ 971684 w 2736624"/>
              <a:gd name="connsiteY34" fmla="*/ 774085 h 2378791"/>
              <a:gd name="connsiteX35" fmla="*/ 841917 w 2736624"/>
              <a:gd name="connsiteY35" fmla="*/ 822538 h 2378791"/>
              <a:gd name="connsiteX36" fmla="*/ 880840 w 2736624"/>
              <a:gd name="connsiteY36" fmla="*/ 1006530 h 2378791"/>
              <a:gd name="connsiteX37" fmla="*/ 796163 w 2736624"/>
              <a:gd name="connsiteY37" fmla="*/ 1155560 h 2378791"/>
              <a:gd name="connsiteX38" fmla="*/ 812102 w 2736624"/>
              <a:gd name="connsiteY38" fmla="*/ 1293772 h 2378791"/>
              <a:gd name="connsiteX39" fmla="*/ 421063 w 2736624"/>
              <a:gd name="connsiteY39" fmla="*/ 1413391 h 2378791"/>
              <a:gd name="connsiteX40" fmla="*/ 309145 w 2736624"/>
              <a:gd name="connsiteY40" fmla="*/ 1528081 h 2378791"/>
              <a:gd name="connsiteX41" fmla="*/ 196496 w 2736624"/>
              <a:gd name="connsiteY41" fmla="*/ 1485385 h 2378791"/>
              <a:gd name="connsiteX42" fmla="*/ 109564 w 2736624"/>
              <a:gd name="connsiteY42" fmla="*/ 1524577 h 2378791"/>
              <a:gd name="connsiteX43" fmla="*/ 7424 w 2736624"/>
              <a:gd name="connsiteY43" fmla="*/ 1659441 h 2378791"/>
              <a:gd name="connsiteX44" fmla="*/ 21247 w 2736624"/>
              <a:gd name="connsiteY44" fmla="*/ 1809704 h 2378791"/>
              <a:gd name="connsiteX45" fmla="*/ 127669 w 2736624"/>
              <a:gd name="connsiteY45" fmla="*/ 1811846 h 2378791"/>
              <a:gd name="connsiteX46" fmla="*/ 145185 w 2736624"/>
              <a:gd name="connsiteY46" fmla="*/ 2008039 h 2378791"/>
              <a:gd name="connsiteX47" fmla="*/ 78764 w 2736624"/>
              <a:gd name="connsiteY47" fmla="*/ 2053906 h 2378791"/>
              <a:gd name="connsiteX48" fmla="*/ 222261 w 2736624"/>
              <a:gd name="connsiteY48" fmla="*/ 2123652 h 2378791"/>
              <a:gd name="connsiteX49" fmla="*/ 271310 w 2736624"/>
              <a:gd name="connsiteY49" fmla="*/ 2242770 h 2378791"/>
              <a:gd name="connsiteX50" fmla="*/ 365903 w 2736624"/>
              <a:gd name="connsiteY50" fmla="*/ 2267294 h 2378791"/>
              <a:gd name="connsiteX51" fmla="*/ 421063 w 2736624"/>
              <a:gd name="connsiteY51" fmla="*/ 2317743 h 2378791"/>
              <a:gd name="connsiteX52" fmla="*/ 527552 w 2736624"/>
              <a:gd name="connsiteY52" fmla="*/ 2288521 h 2378791"/>
              <a:gd name="connsiteX0" fmla="*/ 527552 w 2736624"/>
              <a:gd name="connsiteY0" fmla="*/ 2288521 h 2378791"/>
              <a:gd name="connsiteX1" fmla="*/ 670347 w 2736624"/>
              <a:gd name="connsiteY1" fmla="*/ 2246673 h 2378791"/>
              <a:gd name="connsiteX2" fmla="*/ 786317 w 2736624"/>
              <a:gd name="connsiteY2" fmla="*/ 2312839 h 2378791"/>
              <a:gd name="connsiteX3" fmla="*/ 812949 w 2736624"/>
              <a:gd name="connsiteY3" fmla="*/ 2378033 h 2378791"/>
              <a:gd name="connsiteX4" fmla="*/ 1044061 w 2736624"/>
              <a:gd name="connsiteY4" fmla="*/ 2267501 h 2378791"/>
              <a:gd name="connsiteX5" fmla="*/ 1144544 w 2736624"/>
              <a:gd name="connsiteY5" fmla="*/ 2337839 h 2378791"/>
              <a:gd name="connsiteX6" fmla="*/ 1807736 w 2736624"/>
              <a:gd name="connsiteY6" fmla="*/ 2136872 h 2378791"/>
              <a:gd name="connsiteX7" fmla="*/ 2129283 w 2736624"/>
              <a:gd name="connsiteY7" fmla="*/ 2177066 h 2378791"/>
              <a:gd name="connsiteX8" fmla="*/ 2129283 w 2736624"/>
              <a:gd name="connsiteY8" fmla="*/ 2076582 h 2378791"/>
              <a:gd name="connsiteX9" fmla="*/ 2199621 w 2736624"/>
              <a:gd name="connsiteY9" fmla="*/ 1986147 h 2378791"/>
              <a:gd name="connsiteX10" fmla="*/ 2048896 w 2736624"/>
              <a:gd name="connsiteY10" fmla="*/ 1795228 h 2378791"/>
              <a:gd name="connsiteX11" fmla="*/ 2390540 w 2736624"/>
              <a:gd name="connsiteY11" fmla="*/ 1624406 h 2378791"/>
              <a:gd name="connsiteX12" fmla="*/ 2350346 w 2736624"/>
              <a:gd name="connsiteY12" fmla="*/ 1443536 h 2378791"/>
              <a:gd name="connsiteX13" fmla="*/ 2440782 w 2736624"/>
              <a:gd name="connsiteY13" fmla="*/ 1393294 h 2378791"/>
              <a:gd name="connsiteX14" fmla="*/ 2591507 w 2736624"/>
              <a:gd name="connsiteY14" fmla="*/ 1132037 h 2378791"/>
              <a:gd name="connsiteX15" fmla="*/ 2732184 w 2736624"/>
              <a:gd name="connsiteY15" fmla="*/ 1162182 h 2378791"/>
              <a:gd name="connsiteX16" fmla="*/ 2697150 w 2736624"/>
              <a:gd name="connsiteY16" fmla="*/ 1039022 h 2378791"/>
              <a:gd name="connsiteX17" fmla="*/ 2653654 w 2736624"/>
              <a:gd name="connsiteY17" fmla="*/ 914963 h 2378791"/>
              <a:gd name="connsiteX18" fmla="*/ 2524942 w 2736624"/>
              <a:gd name="connsiteY18" fmla="*/ 842483 h 2378791"/>
              <a:gd name="connsiteX19" fmla="*/ 2385112 w 2736624"/>
              <a:gd name="connsiteY19" fmla="*/ 735916 h 2378791"/>
              <a:gd name="connsiteX20" fmla="*/ 2081350 w 2736624"/>
              <a:gd name="connsiteY20" fmla="*/ 685213 h 2378791"/>
              <a:gd name="connsiteX21" fmla="*/ 2084199 w 2736624"/>
              <a:gd name="connsiteY21" fmla="*/ 505536 h 2378791"/>
              <a:gd name="connsiteX22" fmla="*/ 2065075 w 2736624"/>
              <a:gd name="connsiteY22" fmla="*/ 378935 h 2378791"/>
              <a:gd name="connsiteX23" fmla="*/ 1996268 w 2736624"/>
              <a:gd name="connsiteY23" fmla="*/ 260872 h 2378791"/>
              <a:gd name="connsiteX24" fmla="*/ 1907420 w 2736624"/>
              <a:gd name="connsiteY24" fmla="*/ 189749 h 2378791"/>
              <a:gd name="connsiteX25" fmla="*/ 1803962 w 2736624"/>
              <a:gd name="connsiteY25" fmla="*/ 184912 h 2378791"/>
              <a:gd name="connsiteX26" fmla="*/ 1725241 w 2736624"/>
              <a:gd name="connsiteY26" fmla="*/ 105666 h 2378791"/>
              <a:gd name="connsiteX27" fmla="*/ 1711227 w 2736624"/>
              <a:gd name="connsiteY27" fmla="*/ 7569 h 2378791"/>
              <a:gd name="connsiteX28" fmla="*/ 1612120 w 2736624"/>
              <a:gd name="connsiteY28" fmla="*/ 19249 h 2378791"/>
              <a:gd name="connsiteX29" fmla="*/ 1564082 w 2736624"/>
              <a:gd name="connsiteY29" fmla="*/ 119680 h 2378791"/>
              <a:gd name="connsiteX30" fmla="*/ 1435946 w 2736624"/>
              <a:gd name="connsiteY30" fmla="*/ 201776 h 2378791"/>
              <a:gd name="connsiteX31" fmla="*/ 1409035 w 2736624"/>
              <a:gd name="connsiteY31" fmla="*/ 398777 h 2378791"/>
              <a:gd name="connsiteX32" fmla="*/ 1146526 w 2736624"/>
              <a:gd name="connsiteY32" fmla="*/ 499285 h 2378791"/>
              <a:gd name="connsiteX33" fmla="*/ 1117921 w 2736624"/>
              <a:gd name="connsiteY33" fmla="*/ 735931 h 2378791"/>
              <a:gd name="connsiteX34" fmla="*/ 971684 w 2736624"/>
              <a:gd name="connsiteY34" fmla="*/ 774085 h 2378791"/>
              <a:gd name="connsiteX35" fmla="*/ 841917 w 2736624"/>
              <a:gd name="connsiteY35" fmla="*/ 822538 h 2378791"/>
              <a:gd name="connsiteX36" fmla="*/ 880840 w 2736624"/>
              <a:gd name="connsiteY36" fmla="*/ 1006530 h 2378791"/>
              <a:gd name="connsiteX37" fmla="*/ 796163 w 2736624"/>
              <a:gd name="connsiteY37" fmla="*/ 1155560 h 2378791"/>
              <a:gd name="connsiteX38" fmla="*/ 812102 w 2736624"/>
              <a:gd name="connsiteY38" fmla="*/ 1293772 h 2378791"/>
              <a:gd name="connsiteX39" fmla="*/ 421063 w 2736624"/>
              <a:gd name="connsiteY39" fmla="*/ 1413391 h 2378791"/>
              <a:gd name="connsiteX40" fmla="*/ 309145 w 2736624"/>
              <a:gd name="connsiteY40" fmla="*/ 1528081 h 2378791"/>
              <a:gd name="connsiteX41" fmla="*/ 196496 w 2736624"/>
              <a:gd name="connsiteY41" fmla="*/ 1485385 h 2378791"/>
              <a:gd name="connsiteX42" fmla="*/ 109564 w 2736624"/>
              <a:gd name="connsiteY42" fmla="*/ 1524577 h 2378791"/>
              <a:gd name="connsiteX43" fmla="*/ 7424 w 2736624"/>
              <a:gd name="connsiteY43" fmla="*/ 1659441 h 2378791"/>
              <a:gd name="connsiteX44" fmla="*/ 21247 w 2736624"/>
              <a:gd name="connsiteY44" fmla="*/ 1809704 h 2378791"/>
              <a:gd name="connsiteX45" fmla="*/ 127669 w 2736624"/>
              <a:gd name="connsiteY45" fmla="*/ 1811846 h 2378791"/>
              <a:gd name="connsiteX46" fmla="*/ 145185 w 2736624"/>
              <a:gd name="connsiteY46" fmla="*/ 2008039 h 2378791"/>
              <a:gd name="connsiteX47" fmla="*/ 78764 w 2736624"/>
              <a:gd name="connsiteY47" fmla="*/ 2053906 h 2378791"/>
              <a:gd name="connsiteX48" fmla="*/ 222261 w 2736624"/>
              <a:gd name="connsiteY48" fmla="*/ 2123652 h 2378791"/>
              <a:gd name="connsiteX49" fmla="*/ 271310 w 2736624"/>
              <a:gd name="connsiteY49" fmla="*/ 2242770 h 2378791"/>
              <a:gd name="connsiteX50" fmla="*/ 365903 w 2736624"/>
              <a:gd name="connsiteY50" fmla="*/ 2267294 h 2378791"/>
              <a:gd name="connsiteX51" fmla="*/ 421063 w 2736624"/>
              <a:gd name="connsiteY51" fmla="*/ 2317743 h 2378791"/>
              <a:gd name="connsiteX52" fmla="*/ 527552 w 2736624"/>
              <a:gd name="connsiteY52" fmla="*/ 2288521 h 2378791"/>
              <a:gd name="connsiteX0" fmla="*/ 527552 w 2736624"/>
              <a:gd name="connsiteY0" fmla="*/ 2288521 h 2378791"/>
              <a:gd name="connsiteX1" fmla="*/ 670347 w 2736624"/>
              <a:gd name="connsiteY1" fmla="*/ 2246673 h 2378791"/>
              <a:gd name="connsiteX2" fmla="*/ 786317 w 2736624"/>
              <a:gd name="connsiteY2" fmla="*/ 2312839 h 2378791"/>
              <a:gd name="connsiteX3" fmla="*/ 812949 w 2736624"/>
              <a:gd name="connsiteY3" fmla="*/ 2378033 h 2378791"/>
              <a:gd name="connsiteX4" fmla="*/ 1044061 w 2736624"/>
              <a:gd name="connsiteY4" fmla="*/ 2267501 h 2378791"/>
              <a:gd name="connsiteX5" fmla="*/ 1144544 w 2736624"/>
              <a:gd name="connsiteY5" fmla="*/ 2337839 h 2378791"/>
              <a:gd name="connsiteX6" fmla="*/ 1807736 w 2736624"/>
              <a:gd name="connsiteY6" fmla="*/ 2136872 h 2378791"/>
              <a:gd name="connsiteX7" fmla="*/ 2129283 w 2736624"/>
              <a:gd name="connsiteY7" fmla="*/ 2177066 h 2378791"/>
              <a:gd name="connsiteX8" fmla="*/ 2129283 w 2736624"/>
              <a:gd name="connsiteY8" fmla="*/ 2076582 h 2378791"/>
              <a:gd name="connsiteX9" fmla="*/ 2199621 w 2736624"/>
              <a:gd name="connsiteY9" fmla="*/ 1986147 h 2378791"/>
              <a:gd name="connsiteX10" fmla="*/ 2048896 w 2736624"/>
              <a:gd name="connsiteY10" fmla="*/ 1795228 h 2378791"/>
              <a:gd name="connsiteX11" fmla="*/ 2390540 w 2736624"/>
              <a:gd name="connsiteY11" fmla="*/ 1624406 h 2378791"/>
              <a:gd name="connsiteX12" fmla="*/ 2350346 w 2736624"/>
              <a:gd name="connsiteY12" fmla="*/ 1443536 h 2378791"/>
              <a:gd name="connsiteX13" fmla="*/ 2440782 w 2736624"/>
              <a:gd name="connsiteY13" fmla="*/ 1393294 h 2378791"/>
              <a:gd name="connsiteX14" fmla="*/ 2591507 w 2736624"/>
              <a:gd name="connsiteY14" fmla="*/ 1132037 h 2378791"/>
              <a:gd name="connsiteX15" fmla="*/ 2732184 w 2736624"/>
              <a:gd name="connsiteY15" fmla="*/ 1162182 h 2378791"/>
              <a:gd name="connsiteX16" fmla="*/ 2697150 w 2736624"/>
              <a:gd name="connsiteY16" fmla="*/ 1039022 h 2378791"/>
              <a:gd name="connsiteX17" fmla="*/ 2653654 w 2736624"/>
              <a:gd name="connsiteY17" fmla="*/ 914963 h 2378791"/>
              <a:gd name="connsiteX18" fmla="*/ 2524942 w 2736624"/>
              <a:gd name="connsiteY18" fmla="*/ 842483 h 2378791"/>
              <a:gd name="connsiteX19" fmla="*/ 2385112 w 2736624"/>
              <a:gd name="connsiteY19" fmla="*/ 735916 h 2378791"/>
              <a:gd name="connsiteX20" fmla="*/ 2081350 w 2736624"/>
              <a:gd name="connsiteY20" fmla="*/ 685213 h 2378791"/>
              <a:gd name="connsiteX21" fmla="*/ 2084199 w 2736624"/>
              <a:gd name="connsiteY21" fmla="*/ 505536 h 2378791"/>
              <a:gd name="connsiteX22" fmla="*/ 2065075 w 2736624"/>
              <a:gd name="connsiteY22" fmla="*/ 378935 h 2378791"/>
              <a:gd name="connsiteX23" fmla="*/ 1996268 w 2736624"/>
              <a:gd name="connsiteY23" fmla="*/ 260872 h 2378791"/>
              <a:gd name="connsiteX24" fmla="*/ 1907420 w 2736624"/>
              <a:gd name="connsiteY24" fmla="*/ 189749 h 2378791"/>
              <a:gd name="connsiteX25" fmla="*/ 1803962 w 2736624"/>
              <a:gd name="connsiteY25" fmla="*/ 184912 h 2378791"/>
              <a:gd name="connsiteX26" fmla="*/ 1725241 w 2736624"/>
              <a:gd name="connsiteY26" fmla="*/ 105666 h 2378791"/>
              <a:gd name="connsiteX27" fmla="*/ 1711227 w 2736624"/>
              <a:gd name="connsiteY27" fmla="*/ 7569 h 2378791"/>
              <a:gd name="connsiteX28" fmla="*/ 1612120 w 2736624"/>
              <a:gd name="connsiteY28" fmla="*/ 19249 h 2378791"/>
              <a:gd name="connsiteX29" fmla="*/ 1564082 w 2736624"/>
              <a:gd name="connsiteY29" fmla="*/ 119680 h 2378791"/>
              <a:gd name="connsiteX30" fmla="*/ 1435946 w 2736624"/>
              <a:gd name="connsiteY30" fmla="*/ 201776 h 2378791"/>
              <a:gd name="connsiteX31" fmla="*/ 1431899 w 2736624"/>
              <a:gd name="connsiteY31" fmla="*/ 468411 h 2378791"/>
              <a:gd name="connsiteX32" fmla="*/ 1146526 w 2736624"/>
              <a:gd name="connsiteY32" fmla="*/ 499285 h 2378791"/>
              <a:gd name="connsiteX33" fmla="*/ 1117921 w 2736624"/>
              <a:gd name="connsiteY33" fmla="*/ 735931 h 2378791"/>
              <a:gd name="connsiteX34" fmla="*/ 971684 w 2736624"/>
              <a:gd name="connsiteY34" fmla="*/ 774085 h 2378791"/>
              <a:gd name="connsiteX35" fmla="*/ 841917 w 2736624"/>
              <a:gd name="connsiteY35" fmla="*/ 822538 h 2378791"/>
              <a:gd name="connsiteX36" fmla="*/ 880840 w 2736624"/>
              <a:gd name="connsiteY36" fmla="*/ 1006530 h 2378791"/>
              <a:gd name="connsiteX37" fmla="*/ 796163 w 2736624"/>
              <a:gd name="connsiteY37" fmla="*/ 1155560 h 2378791"/>
              <a:gd name="connsiteX38" fmla="*/ 812102 w 2736624"/>
              <a:gd name="connsiteY38" fmla="*/ 1293772 h 2378791"/>
              <a:gd name="connsiteX39" fmla="*/ 421063 w 2736624"/>
              <a:gd name="connsiteY39" fmla="*/ 1413391 h 2378791"/>
              <a:gd name="connsiteX40" fmla="*/ 309145 w 2736624"/>
              <a:gd name="connsiteY40" fmla="*/ 1528081 h 2378791"/>
              <a:gd name="connsiteX41" fmla="*/ 196496 w 2736624"/>
              <a:gd name="connsiteY41" fmla="*/ 1485385 h 2378791"/>
              <a:gd name="connsiteX42" fmla="*/ 109564 w 2736624"/>
              <a:gd name="connsiteY42" fmla="*/ 1524577 h 2378791"/>
              <a:gd name="connsiteX43" fmla="*/ 7424 w 2736624"/>
              <a:gd name="connsiteY43" fmla="*/ 1659441 h 2378791"/>
              <a:gd name="connsiteX44" fmla="*/ 21247 w 2736624"/>
              <a:gd name="connsiteY44" fmla="*/ 1809704 h 2378791"/>
              <a:gd name="connsiteX45" fmla="*/ 127669 w 2736624"/>
              <a:gd name="connsiteY45" fmla="*/ 1811846 h 2378791"/>
              <a:gd name="connsiteX46" fmla="*/ 145185 w 2736624"/>
              <a:gd name="connsiteY46" fmla="*/ 2008039 h 2378791"/>
              <a:gd name="connsiteX47" fmla="*/ 78764 w 2736624"/>
              <a:gd name="connsiteY47" fmla="*/ 2053906 h 2378791"/>
              <a:gd name="connsiteX48" fmla="*/ 222261 w 2736624"/>
              <a:gd name="connsiteY48" fmla="*/ 2123652 h 2378791"/>
              <a:gd name="connsiteX49" fmla="*/ 271310 w 2736624"/>
              <a:gd name="connsiteY49" fmla="*/ 2242770 h 2378791"/>
              <a:gd name="connsiteX50" fmla="*/ 365903 w 2736624"/>
              <a:gd name="connsiteY50" fmla="*/ 2267294 h 2378791"/>
              <a:gd name="connsiteX51" fmla="*/ 421063 w 2736624"/>
              <a:gd name="connsiteY51" fmla="*/ 2317743 h 2378791"/>
              <a:gd name="connsiteX52" fmla="*/ 527552 w 2736624"/>
              <a:gd name="connsiteY52" fmla="*/ 2288521 h 2378791"/>
              <a:gd name="connsiteX0" fmla="*/ 527552 w 2736624"/>
              <a:gd name="connsiteY0" fmla="*/ 2288521 h 2378791"/>
              <a:gd name="connsiteX1" fmla="*/ 670347 w 2736624"/>
              <a:gd name="connsiteY1" fmla="*/ 2246673 h 2378791"/>
              <a:gd name="connsiteX2" fmla="*/ 786317 w 2736624"/>
              <a:gd name="connsiteY2" fmla="*/ 2312839 h 2378791"/>
              <a:gd name="connsiteX3" fmla="*/ 812949 w 2736624"/>
              <a:gd name="connsiteY3" fmla="*/ 2378033 h 2378791"/>
              <a:gd name="connsiteX4" fmla="*/ 1044061 w 2736624"/>
              <a:gd name="connsiteY4" fmla="*/ 2267501 h 2378791"/>
              <a:gd name="connsiteX5" fmla="*/ 1144544 w 2736624"/>
              <a:gd name="connsiteY5" fmla="*/ 2337839 h 2378791"/>
              <a:gd name="connsiteX6" fmla="*/ 1807736 w 2736624"/>
              <a:gd name="connsiteY6" fmla="*/ 2136872 h 2378791"/>
              <a:gd name="connsiteX7" fmla="*/ 2129283 w 2736624"/>
              <a:gd name="connsiteY7" fmla="*/ 2177066 h 2378791"/>
              <a:gd name="connsiteX8" fmla="*/ 2129283 w 2736624"/>
              <a:gd name="connsiteY8" fmla="*/ 2076582 h 2378791"/>
              <a:gd name="connsiteX9" fmla="*/ 2199621 w 2736624"/>
              <a:gd name="connsiteY9" fmla="*/ 1986147 h 2378791"/>
              <a:gd name="connsiteX10" fmla="*/ 2048896 w 2736624"/>
              <a:gd name="connsiteY10" fmla="*/ 1795228 h 2378791"/>
              <a:gd name="connsiteX11" fmla="*/ 2390540 w 2736624"/>
              <a:gd name="connsiteY11" fmla="*/ 1624406 h 2378791"/>
              <a:gd name="connsiteX12" fmla="*/ 2350346 w 2736624"/>
              <a:gd name="connsiteY12" fmla="*/ 1443536 h 2378791"/>
              <a:gd name="connsiteX13" fmla="*/ 2440782 w 2736624"/>
              <a:gd name="connsiteY13" fmla="*/ 1393294 h 2378791"/>
              <a:gd name="connsiteX14" fmla="*/ 2591507 w 2736624"/>
              <a:gd name="connsiteY14" fmla="*/ 1132037 h 2378791"/>
              <a:gd name="connsiteX15" fmla="*/ 2732184 w 2736624"/>
              <a:gd name="connsiteY15" fmla="*/ 1162182 h 2378791"/>
              <a:gd name="connsiteX16" fmla="*/ 2697150 w 2736624"/>
              <a:gd name="connsiteY16" fmla="*/ 1039022 h 2378791"/>
              <a:gd name="connsiteX17" fmla="*/ 2653654 w 2736624"/>
              <a:gd name="connsiteY17" fmla="*/ 914963 h 2378791"/>
              <a:gd name="connsiteX18" fmla="*/ 2524942 w 2736624"/>
              <a:gd name="connsiteY18" fmla="*/ 842483 h 2378791"/>
              <a:gd name="connsiteX19" fmla="*/ 2385112 w 2736624"/>
              <a:gd name="connsiteY19" fmla="*/ 735916 h 2378791"/>
              <a:gd name="connsiteX20" fmla="*/ 2081350 w 2736624"/>
              <a:gd name="connsiteY20" fmla="*/ 685213 h 2378791"/>
              <a:gd name="connsiteX21" fmla="*/ 2084199 w 2736624"/>
              <a:gd name="connsiteY21" fmla="*/ 505536 h 2378791"/>
              <a:gd name="connsiteX22" fmla="*/ 2065075 w 2736624"/>
              <a:gd name="connsiteY22" fmla="*/ 378935 h 2378791"/>
              <a:gd name="connsiteX23" fmla="*/ 1996268 w 2736624"/>
              <a:gd name="connsiteY23" fmla="*/ 260872 h 2378791"/>
              <a:gd name="connsiteX24" fmla="*/ 1907420 w 2736624"/>
              <a:gd name="connsiteY24" fmla="*/ 189749 h 2378791"/>
              <a:gd name="connsiteX25" fmla="*/ 1803962 w 2736624"/>
              <a:gd name="connsiteY25" fmla="*/ 184912 h 2378791"/>
              <a:gd name="connsiteX26" fmla="*/ 1725241 w 2736624"/>
              <a:gd name="connsiteY26" fmla="*/ 105666 h 2378791"/>
              <a:gd name="connsiteX27" fmla="*/ 1711227 w 2736624"/>
              <a:gd name="connsiteY27" fmla="*/ 7569 h 2378791"/>
              <a:gd name="connsiteX28" fmla="*/ 1612120 w 2736624"/>
              <a:gd name="connsiteY28" fmla="*/ 19249 h 2378791"/>
              <a:gd name="connsiteX29" fmla="*/ 1564082 w 2736624"/>
              <a:gd name="connsiteY29" fmla="*/ 119680 h 2378791"/>
              <a:gd name="connsiteX30" fmla="*/ 1473924 w 2736624"/>
              <a:gd name="connsiteY30" fmla="*/ 282707 h 2378791"/>
              <a:gd name="connsiteX31" fmla="*/ 1431899 w 2736624"/>
              <a:gd name="connsiteY31" fmla="*/ 468411 h 2378791"/>
              <a:gd name="connsiteX32" fmla="*/ 1146526 w 2736624"/>
              <a:gd name="connsiteY32" fmla="*/ 499285 h 2378791"/>
              <a:gd name="connsiteX33" fmla="*/ 1117921 w 2736624"/>
              <a:gd name="connsiteY33" fmla="*/ 735931 h 2378791"/>
              <a:gd name="connsiteX34" fmla="*/ 971684 w 2736624"/>
              <a:gd name="connsiteY34" fmla="*/ 774085 h 2378791"/>
              <a:gd name="connsiteX35" fmla="*/ 841917 w 2736624"/>
              <a:gd name="connsiteY35" fmla="*/ 822538 h 2378791"/>
              <a:gd name="connsiteX36" fmla="*/ 880840 w 2736624"/>
              <a:gd name="connsiteY36" fmla="*/ 1006530 h 2378791"/>
              <a:gd name="connsiteX37" fmla="*/ 796163 w 2736624"/>
              <a:gd name="connsiteY37" fmla="*/ 1155560 h 2378791"/>
              <a:gd name="connsiteX38" fmla="*/ 812102 w 2736624"/>
              <a:gd name="connsiteY38" fmla="*/ 1293772 h 2378791"/>
              <a:gd name="connsiteX39" fmla="*/ 421063 w 2736624"/>
              <a:gd name="connsiteY39" fmla="*/ 1413391 h 2378791"/>
              <a:gd name="connsiteX40" fmla="*/ 309145 w 2736624"/>
              <a:gd name="connsiteY40" fmla="*/ 1528081 h 2378791"/>
              <a:gd name="connsiteX41" fmla="*/ 196496 w 2736624"/>
              <a:gd name="connsiteY41" fmla="*/ 1485385 h 2378791"/>
              <a:gd name="connsiteX42" fmla="*/ 109564 w 2736624"/>
              <a:gd name="connsiteY42" fmla="*/ 1524577 h 2378791"/>
              <a:gd name="connsiteX43" fmla="*/ 7424 w 2736624"/>
              <a:gd name="connsiteY43" fmla="*/ 1659441 h 2378791"/>
              <a:gd name="connsiteX44" fmla="*/ 21247 w 2736624"/>
              <a:gd name="connsiteY44" fmla="*/ 1809704 h 2378791"/>
              <a:gd name="connsiteX45" fmla="*/ 127669 w 2736624"/>
              <a:gd name="connsiteY45" fmla="*/ 1811846 h 2378791"/>
              <a:gd name="connsiteX46" fmla="*/ 145185 w 2736624"/>
              <a:gd name="connsiteY46" fmla="*/ 2008039 h 2378791"/>
              <a:gd name="connsiteX47" fmla="*/ 78764 w 2736624"/>
              <a:gd name="connsiteY47" fmla="*/ 2053906 h 2378791"/>
              <a:gd name="connsiteX48" fmla="*/ 222261 w 2736624"/>
              <a:gd name="connsiteY48" fmla="*/ 2123652 h 2378791"/>
              <a:gd name="connsiteX49" fmla="*/ 271310 w 2736624"/>
              <a:gd name="connsiteY49" fmla="*/ 2242770 h 2378791"/>
              <a:gd name="connsiteX50" fmla="*/ 365903 w 2736624"/>
              <a:gd name="connsiteY50" fmla="*/ 2267294 h 2378791"/>
              <a:gd name="connsiteX51" fmla="*/ 421063 w 2736624"/>
              <a:gd name="connsiteY51" fmla="*/ 2317743 h 2378791"/>
              <a:gd name="connsiteX52" fmla="*/ 527552 w 2736624"/>
              <a:gd name="connsiteY52" fmla="*/ 2288521 h 2378791"/>
              <a:gd name="connsiteX0" fmla="*/ 527552 w 2736624"/>
              <a:gd name="connsiteY0" fmla="*/ 2294615 h 2384885"/>
              <a:gd name="connsiteX1" fmla="*/ 670347 w 2736624"/>
              <a:gd name="connsiteY1" fmla="*/ 2252767 h 2384885"/>
              <a:gd name="connsiteX2" fmla="*/ 786317 w 2736624"/>
              <a:gd name="connsiteY2" fmla="*/ 2318933 h 2384885"/>
              <a:gd name="connsiteX3" fmla="*/ 812949 w 2736624"/>
              <a:gd name="connsiteY3" fmla="*/ 2384127 h 2384885"/>
              <a:gd name="connsiteX4" fmla="*/ 1044061 w 2736624"/>
              <a:gd name="connsiteY4" fmla="*/ 2273595 h 2384885"/>
              <a:gd name="connsiteX5" fmla="*/ 1144544 w 2736624"/>
              <a:gd name="connsiteY5" fmla="*/ 2343933 h 2384885"/>
              <a:gd name="connsiteX6" fmla="*/ 1807736 w 2736624"/>
              <a:gd name="connsiteY6" fmla="*/ 2142966 h 2384885"/>
              <a:gd name="connsiteX7" fmla="*/ 2129283 w 2736624"/>
              <a:gd name="connsiteY7" fmla="*/ 2183160 h 2384885"/>
              <a:gd name="connsiteX8" fmla="*/ 2129283 w 2736624"/>
              <a:gd name="connsiteY8" fmla="*/ 2082676 h 2384885"/>
              <a:gd name="connsiteX9" fmla="*/ 2199621 w 2736624"/>
              <a:gd name="connsiteY9" fmla="*/ 1992241 h 2384885"/>
              <a:gd name="connsiteX10" fmla="*/ 2048896 w 2736624"/>
              <a:gd name="connsiteY10" fmla="*/ 1801322 h 2384885"/>
              <a:gd name="connsiteX11" fmla="*/ 2390540 w 2736624"/>
              <a:gd name="connsiteY11" fmla="*/ 1630500 h 2384885"/>
              <a:gd name="connsiteX12" fmla="*/ 2350346 w 2736624"/>
              <a:gd name="connsiteY12" fmla="*/ 1449630 h 2384885"/>
              <a:gd name="connsiteX13" fmla="*/ 2440782 w 2736624"/>
              <a:gd name="connsiteY13" fmla="*/ 1399388 h 2384885"/>
              <a:gd name="connsiteX14" fmla="*/ 2591507 w 2736624"/>
              <a:gd name="connsiteY14" fmla="*/ 1138131 h 2384885"/>
              <a:gd name="connsiteX15" fmla="*/ 2732184 w 2736624"/>
              <a:gd name="connsiteY15" fmla="*/ 1168276 h 2384885"/>
              <a:gd name="connsiteX16" fmla="*/ 2697150 w 2736624"/>
              <a:gd name="connsiteY16" fmla="*/ 1045116 h 2384885"/>
              <a:gd name="connsiteX17" fmla="*/ 2653654 w 2736624"/>
              <a:gd name="connsiteY17" fmla="*/ 921057 h 2384885"/>
              <a:gd name="connsiteX18" fmla="*/ 2524942 w 2736624"/>
              <a:gd name="connsiteY18" fmla="*/ 848577 h 2384885"/>
              <a:gd name="connsiteX19" fmla="*/ 2385112 w 2736624"/>
              <a:gd name="connsiteY19" fmla="*/ 742010 h 2384885"/>
              <a:gd name="connsiteX20" fmla="*/ 2081350 w 2736624"/>
              <a:gd name="connsiteY20" fmla="*/ 691307 h 2384885"/>
              <a:gd name="connsiteX21" fmla="*/ 2084199 w 2736624"/>
              <a:gd name="connsiteY21" fmla="*/ 511630 h 2384885"/>
              <a:gd name="connsiteX22" fmla="*/ 2065075 w 2736624"/>
              <a:gd name="connsiteY22" fmla="*/ 385029 h 2384885"/>
              <a:gd name="connsiteX23" fmla="*/ 1996268 w 2736624"/>
              <a:gd name="connsiteY23" fmla="*/ 266966 h 2384885"/>
              <a:gd name="connsiteX24" fmla="*/ 1907420 w 2736624"/>
              <a:gd name="connsiteY24" fmla="*/ 195843 h 2384885"/>
              <a:gd name="connsiteX25" fmla="*/ 1803962 w 2736624"/>
              <a:gd name="connsiteY25" fmla="*/ 191006 h 2384885"/>
              <a:gd name="connsiteX26" fmla="*/ 1725241 w 2736624"/>
              <a:gd name="connsiteY26" fmla="*/ 111760 h 2384885"/>
              <a:gd name="connsiteX27" fmla="*/ 1711227 w 2736624"/>
              <a:gd name="connsiteY27" fmla="*/ 13663 h 2384885"/>
              <a:gd name="connsiteX28" fmla="*/ 1612120 w 2736624"/>
              <a:gd name="connsiteY28" fmla="*/ 25343 h 2384885"/>
              <a:gd name="connsiteX29" fmla="*/ 1551932 w 2736624"/>
              <a:gd name="connsiteY29" fmla="*/ 239299 h 2384885"/>
              <a:gd name="connsiteX30" fmla="*/ 1473924 w 2736624"/>
              <a:gd name="connsiteY30" fmla="*/ 288801 h 2384885"/>
              <a:gd name="connsiteX31" fmla="*/ 1431899 w 2736624"/>
              <a:gd name="connsiteY31" fmla="*/ 474505 h 2384885"/>
              <a:gd name="connsiteX32" fmla="*/ 1146526 w 2736624"/>
              <a:gd name="connsiteY32" fmla="*/ 505379 h 2384885"/>
              <a:gd name="connsiteX33" fmla="*/ 1117921 w 2736624"/>
              <a:gd name="connsiteY33" fmla="*/ 742025 h 2384885"/>
              <a:gd name="connsiteX34" fmla="*/ 971684 w 2736624"/>
              <a:gd name="connsiteY34" fmla="*/ 780179 h 2384885"/>
              <a:gd name="connsiteX35" fmla="*/ 841917 w 2736624"/>
              <a:gd name="connsiteY35" fmla="*/ 828632 h 2384885"/>
              <a:gd name="connsiteX36" fmla="*/ 880840 w 2736624"/>
              <a:gd name="connsiteY36" fmla="*/ 1012624 h 2384885"/>
              <a:gd name="connsiteX37" fmla="*/ 796163 w 2736624"/>
              <a:gd name="connsiteY37" fmla="*/ 1161654 h 2384885"/>
              <a:gd name="connsiteX38" fmla="*/ 812102 w 2736624"/>
              <a:gd name="connsiteY38" fmla="*/ 1299866 h 2384885"/>
              <a:gd name="connsiteX39" fmla="*/ 421063 w 2736624"/>
              <a:gd name="connsiteY39" fmla="*/ 1419485 h 2384885"/>
              <a:gd name="connsiteX40" fmla="*/ 309145 w 2736624"/>
              <a:gd name="connsiteY40" fmla="*/ 1534175 h 2384885"/>
              <a:gd name="connsiteX41" fmla="*/ 196496 w 2736624"/>
              <a:gd name="connsiteY41" fmla="*/ 1491479 h 2384885"/>
              <a:gd name="connsiteX42" fmla="*/ 109564 w 2736624"/>
              <a:gd name="connsiteY42" fmla="*/ 1530671 h 2384885"/>
              <a:gd name="connsiteX43" fmla="*/ 7424 w 2736624"/>
              <a:gd name="connsiteY43" fmla="*/ 1665535 h 2384885"/>
              <a:gd name="connsiteX44" fmla="*/ 21247 w 2736624"/>
              <a:gd name="connsiteY44" fmla="*/ 1815798 h 2384885"/>
              <a:gd name="connsiteX45" fmla="*/ 127669 w 2736624"/>
              <a:gd name="connsiteY45" fmla="*/ 1817940 h 2384885"/>
              <a:gd name="connsiteX46" fmla="*/ 145185 w 2736624"/>
              <a:gd name="connsiteY46" fmla="*/ 2014133 h 2384885"/>
              <a:gd name="connsiteX47" fmla="*/ 78764 w 2736624"/>
              <a:gd name="connsiteY47" fmla="*/ 2060000 h 2384885"/>
              <a:gd name="connsiteX48" fmla="*/ 222261 w 2736624"/>
              <a:gd name="connsiteY48" fmla="*/ 2129746 h 2384885"/>
              <a:gd name="connsiteX49" fmla="*/ 271310 w 2736624"/>
              <a:gd name="connsiteY49" fmla="*/ 2248864 h 2384885"/>
              <a:gd name="connsiteX50" fmla="*/ 365903 w 2736624"/>
              <a:gd name="connsiteY50" fmla="*/ 2273388 h 2384885"/>
              <a:gd name="connsiteX51" fmla="*/ 421063 w 2736624"/>
              <a:gd name="connsiteY51" fmla="*/ 2323837 h 2384885"/>
              <a:gd name="connsiteX52" fmla="*/ 527552 w 2736624"/>
              <a:gd name="connsiteY52" fmla="*/ 2294615 h 2384885"/>
              <a:gd name="connsiteX0" fmla="*/ 527552 w 2736624"/>
              <a:gd name="connsiteY0" fmla="*/ 2281035 h 2371305"/>
              <a:gd name="connsiteX1" fmla="*/ 670347 w 2736624"/>
              <a:gd name="connsiteY1" fmla="*/ 2239187 h 2371305"/>
              <a:gd name="connsiteX2" fmla="*/ 786317 w 2736624"/>
              <a:gd name="connsiteY2" fmla="*/ 2305353 h 2371305"/>
              <a:gd name="connsiteX3" fmla="*/ 812949 w 2736624"/>
              <a:gd name="connsiteY3" fmla="*/ 2370547 h 2371305"/>
              <a:gd name="connsiteX4" fmla="*/ 1044061 w 2736624"/>
              <a:gd name="connsiteY4" fmla="*/ 2260015 h 2371305"/>
              <a:gd name="connsiteX5" fmla="*/ 1144544 w 2736624"/>
              <a:gd name="connsiteY5" fmla="*/ 2330353 h 2371305"/>
              <a:gd name="connsiteX6" fmla="*/ 1807736 w 2736624"/>
              <a:gd name="connsiteY6" fmla="*/ 2129386 h 2371305"/>
              <a:gd name="connsiteX7" fmla="*/ 2129283 w 2736624"/>
              <a:gd name="connsiteY7" fmla="*/ 2169580 h 2371305"/>
              <a:gd name="connsiteX8" fmla="*/ 2129283 w 2736624"/>
              <a:gd name="connsiteY8" fmla="*/ 2069096 h 2371305"/>
              <a:gd name="connsiteX9" fmla="*/ 2199621 w 2736624"/>
              <a:gd name="connsiteY9" fmla="*/ 1978661 h 2371305"/>
              <a:gd name="connsiteX10" fmla="*/ 2048896 w 2736624"/>
              <a:gd name="connsiteY10" fmla="*/ 1787742 h 2371305"/>
              <a:gd name="connsiteX11" fmla="*/ 2390540 w 2736624"/>
              <a:gd name="connsiteY11" fmla="*/ 1616920 h 2371305"/>
              <a:gd name="connsiteX12" fmla="*/ 2350346 w 2736624"/>
              <a:gd name="connsiteY12" fmla="*/ 1436050 h 2371305"/>
              <a:gd name="connsiteX13" fmla="*/ 2440782 w 2736624"/>
              <a:gd name="connsiteY13" fmla="*/ 1385808 h 2371305"/>
              <a:gd name="connsiteX14" fmla="*/ 2591507 w 2736624"/>
              <a:gd name="connsiteY14" fmla="*/ 1124551 h 2371305"/>
              <a:gd name="connsiteX15" fmla="*/ 2732184 w 2736624"/>
              <a:gd name="connsiteY15" fmla="*/ 1154696 h 2371305"/>
              <a:gd name="connsiteX16" fmla="*/ 2697150 w 2736624"/>
              <a:gd name="connsiteY16" fmla="*/ 1031536 h 2371305"/>
              <a:gd name="connsiteX17" fmla="*/ 2653654 w 2736624"/>
              <a:gd name="connsiteY17" fmla="*/ 907477 h 2371305"/>
              <a:gd name="connsiteX18" fmla="*/ 2524942 w 2736624"/>
              <a:gd name="connsiteY18" fmla="*/ 834997 h 2371305"/>
              <a:gd name="connsiteX19" fmla="*/ 2385112 w 2736624"/>
              <a:gd name="connsiteY19" fmla="*/ 728430 h 2371305"/>
              <a:gd name="connsiteX20" fmla="*/ 2081350 w 2736624"/>
              <a:gd name="connsiteY20" fmla="*/ 677727 h 2371305"/>
              <a:gd name="connsiteX21" fmla="*/ 2084199 w 2736624"/>
              <a:gd name="connsiteY21" fmla="*/ 498050 h 2371305"/>
              <a:gd name="connsiteX22" fmla="*/ 2065075 w 2736624"/>
              <a:gd name="connsiteY22" fmla="*/ 371449 h 2371305"/>
              <a:gd name="connsiteX23" fmla="*/ 1996268 w 2736624"/>
              <a:gd name="connsiteY23" fmla="*/ 253386 h 2371305"/>
              <a:gd name="connsiteX24" fmla="*/ 1907420 w 2736624"/>
              <a:gd name="connsiteY24" fmla="*/ 182263 h 2371305"/>
              <a:gd name="connsiteX25" fmla="*/ 1803962 w 2736624"/>
              <a:gd name="connsiteY25" fmla="*/ 177426 h 2371305"/>
              <a:gd name="connsiteX26" fmla="*/ 1725241 w 2736624"/>
              <a:gd name="connsiteY26" fmla="*/ 98180 h 2371305"/>
              <a:gd name="connsiteX27" fmla="*/ 1711227 w 2736624"/>
              <a:gd name="connsiteY27" fmla="*/ 83 h 2371305"/>
              <a:gd name="connsiteX28" fmla="*/ 1619199 w 2736624"/>
              <a:gd name="connsiteY28" fmla="*/ 116307 h 2371305"/>
              <a:gd name="connsiteX29" fmla="*/ 1551932 w 2736624"/>
              <a:gd name="connsiteY29" fmla="*/ 225719 h 2371305"/>
              <a:gd name="connsiteX30" fmla="*/ 1473924 w 2736624"/>
              <a:gd name="connsiteY30" fmla="*/ 275221 h 2371305"/>
              <a:gd name="connsiteX31" fmla="*/ 1431899 w 2736624"/>
              <a:gd name="connsiteY31" fmla="*/ 460925 h 2371305"/>
              <a:gd name="connsiteX32" fmla="*/ 1146526 w 2736624"/>
              <a:gd name="connsiteY32" fmla="*/ 491799 h 2371305"/>
              <a:gd name="connsiteX33" fmla="*/ 1117921 w 2736624"/>
              <a:gd name="connsiteY33" fmla="*/ 728445 h 2371305"/>
              <a:gd name="connsiteX34" fmla="*/ 971684 w 2736624"/>
              <a:gd name="connsiteY34" fmla="*/ 766599 h 2371305"/>
              <a:gd name="connsiteX35" fmla="*/ 841917 w 2736624"/>
              <a:gd name="connsiteY35" fmla="*/ 815052 h 2371305"/>
              <a:gd name="connsiteX36" fmla="*/ 880840 w 2736624"/>
              <a:gd name="connsiteY36" fmla="*/ 999044 h 2371305"/>
              <a:gd name="connsiteX37" fmla="*/ 796163 w 2736624"/>
              <a:gd name="connsiteY37" fmla="*/ 1148074 h 2371305"/>
              <a:gd name="connsiteX38" fmla="*/ 812102 w 2736624"/>
              <a:gd name="connsiteY38" fmla="*/ 1286286 h 2371305"/>
              <a:gd name="connsiteX39" fmla="*/ 421063 w 2736624"/>
              <a:gd name="connsiteY39" fmla="*/ 1405905 h 2371305"/>
              <a:gd name="connsiteX40" fmla="*/ 309145 w 2736624"/>
              <a:gd name="connsiteY40" fmla="*/ 1520595 h 2371305"/>
              <a:gd name="connsiteX41" fmla="*/ 196496 w 2736624"/>
              <a:gd name="connsiteY41" fmla="*/ 1477899 h 2371305"/>
              <a:gd name="connsiteX42" fmla="*/ 109564 w 2736624"/>
              <a:gd name="connsiteY42" fmla="*/ 1517091 h 2371305"/>
              <a:gd name="connsiteX43" fmla="*/ 7424 w 2736624"/>
              <a:gd name="connsiteY43" fmla="*/ 1651955 h 2371305"/>
              <a:gd name="connsiteX44" fmla="*/ 21247 w 2736624"/>
              <a:gd name="connsiteY44" fmla="*/ 1802218 h 2371305"/>
              <a:gd name="connsiteX45" fmla="*/ 127669 w 2736624"/>
              <a:gd name="connsiteY45" fmla="*/ 1804360 h 2371305"/>
              <a:gd name="connsiteX46" fmla="*/ 145185 w 2736624"/>
              <a:gd name="connsiteY46" fmla="*/ 2000553 h 2371305"/>
              <a:gd name="connsiteX47" fmla="*/ 78764 w 2736624"/>
              <a:gd name="connsiteY47" fmla="*/ 2046420 h 2371305"/>
              <a:gd name="connsiteX48" fmla="*/ 222261 w 2736624"/>
              <a:gd name="connsiteY48" fmla="*/ 2116166 h 2371305"/>
              <a:gd name="connsiteX49" fmla="*/ 271310 w 2736624"/>
              <a:gd name="connsiteY49" fmla="*/ 2235284 h 2371305"/>
              <a:gd name="connsiteX50" fmla="*/ 365903 w 2736624"/>
              <a:gd name="connsiteY50" fmla="*/ 2259808 h 2371305"/>
              <a:gd name="connsiteX51" fmla="*/ 421063 w 2736624"/>
              <a:gd name="connsiteY51" fmla="*/ 2310257 h 2371305"/>
              <a:gd name="connsiteX52" fmla="*/ 527552 w 2736624"/>
              <a:gd name="connsiteY52" fmla="*/ 2281035 h 2371305"/>
              <a:gd name="connsiteX0" fmla="*/ 527552 w 2736624"/>
              <a:gd name="connsiteY0" fmla="*/ 2200017 h 2290287"/>
              <a:gd name="connsiteX1" fmla="*/ 670347 w 2736624"/>
              <a:gd name="connsiteY1" fmla="*/ 2158169 h 2290287"/>
              <a:gd name="connsiteX2" fmla="*/ 786317 w 2736624"/>
              <a:gd name="connsiteY2" fmla="*/ 2224335 h 2290287"/>
              <a:gd name="connsiteX3" fmla="*/ 812949 w 2736624"/>
              <a:gd name="connsiteY3" fmla="*/ 2289529 h 2290287"/>
              <a:gd name="connsiteX4" fmla="*/ 1044061 w 2736624"/>
              <a:gd name="connsiteY4" fmla="*/ 2178997 h 2290287"/>
              <a:gd name="connsiteX5" fmla="*/ 1144544 w 2736624"/>
              <a:gd name="connsiteY5" fmla="*/ 2249335 h 2290287"/>
              <a:gd name="connsiteX6" fmla="*/ 1807736 w 2736624"/>
              <a:gd name="connsiteY6" fmla="*/ 2048368 h 2290287"/>
              <a:gd name="connsiteX7" fmla="*/ 2129283 w 2736624"/>
              <a:gd name="connsiteY7" fmla="*/ 2088562 h 2290287"/>
              <a:gd name="connsiteX8" fmla="*/ 2129283 w 2736624"/>
              <a:gd name="connsiteY8" fmla="*/ 1988078 h 2290287"/>
              <a:gd name="connsiteX9" fmla="*/ 2199621 w 2736624"/>
              <a:gd name="connsiteY9" fmla="*/ 1897643 h 2290287"/>
              <a:gd name="connsiteX10" fmla="*/ 2048896 w 2736624"/>
              <a:gd name="connsiteY10" fmla="*/ 1706724 h 2290287"/>
              <a:gd name="connsiteX11" fmla="*/ 2390540 w 2736624"/>
              <a:gd name="connsiteY11" fmla="*/ 1535902 h 2290287"/>
              <a:gd name="connsiteX12" fmla="*/ 2350346 w 2736624"/>
              <a:gd name="connsiteY12" fmla="*/ 1355032 h 2290287"/>
              <a:gd name="connsiteX13" fmla="*/ 2440782 w 2736624"/>
              <a:gd name="connsiteY13" fmla="*/ 1304790 h 2290287"/>
              <a:gd name="connsiteX14" fmla="*/ 2591507 w 2736624"/>
              <a:gd name="connsiteY14" fmla="*/ 1043533 h 2290287"/>
              <a:gd name="connsiteX15" fmla="*/ 2732184 w 2736624"/>
              <a:gd name="connsiteY15" fmla="*/ 1073678 h 2290287"/>
              <a:gd name="connsiteX16" fmla="*/ 2697150 w 2736624"/>
              <a:gd name="connsiteY16" fmla="*/ 950518 h 2290287"/>
              <a:gd name="connsiteX17" fmla="*/ 2653654 w 2736624"/>
              <a:gd name="connsiteY17" fmla="*/ 826459 h 2290287"/>
              <a:gd name="connsiteX18" fmla="*/ 2524942 w 2736624"/>
              <a:gd name="connsiteY18" fmla="*/ 753979 h 2290287"/>
              <a:gd name="connsiteX19" fmla="*/ 2385112 w 2736624"/>
              <a:gd name="connsiteY19" fmla="*/ 647412 h 2290287"/>
              <a:gd name="connsiteX20" fmla="*/ 2081350 w 2736624"/>
              <a:gd name="connsiteY20" fmla="*/ 596709 h 2290287"/>
              <a:gd name="connsiteX21" fmla="*/ 2084199 w 2736624"/>
              <a:gd name="connsiteY21" fmla="*/ 417032 h 2290287"/>
              <a:gd name="connsiteX22" fmla="*/ 2065075 w 2736624"/>
              <a:gd name="connsiteY22" fmla="*/ 290431 h 2290287"/>
              <a:gd name="connsiteX23" fmla="*/ 1996268 w 2736624"/>
              <a:gd name="connsiteY23" fmla="*/ 172368 h 2290287"/>
              <a:gd name="connsiteX24" fmla="*/ 1907420 w 2736624"/>
              <a:gd name="connsiteY24" fmla="*/ 101245 h 2290287"/>
              <a:gd name="connsiteX25" fmla="*/ 1803962 w 2736624"/>
              <a:gd name="connsiteY25" fmla="*/ 96408 h 2290287"/>
              <a:gd name="connsiteX26" fmla="*/ 1725241 w 2736624"/>
              <a:gd name="connsiteY26" fmla="*/ 17162 h 2290287"/>
              <a:gd name="connsiteX27" fmla="*/ 1688076 w 2736624"/>
              <a:gd name="connsiteY27" fmla="*/ 1014 h 2290287"/>
              <a:gd name="connsiteX28" fmla="*/ 1619199 w 2736624"/>
              <a:gd name="connsiteY28" fmla="*/ 35289 h 2290287"/>
              <a:gd name="connsiteX29" fmla="*/ 1551932 w 2736624"/>
              <a:gd name="connsiteY29" fmla="*/ 144701 h 2290287"/>
              <a:gd name="connsiteX30" fmla="*/ 1473924 w 2736624"/>
              <a:gd name="connsiteY30" fmla="*/ 194203 h 2290287"/>
              <a:gd name="connsiteX31" fmla="*/ 1431899 w 2736624"/>
              <a:gd name="connsiteY31" fmla="*/ 379907 h 2290287"/>
              <a:gd name="connsiteX32" fmla="*/ 1146526 w 2736624"/>
              <a:gd name="connsiteY32" fmla="*/ 410781 h 2290287"/>
              <a:gd name="connsiteX33" fmla="*/ 1117921 w 2736624"/>
              <a:gd name="connsiteY33" fmla="*/ 647427 h 2290287"/>
              <a:gd name="connsiteX34" fmla="*/ 971684 w 2736624"/>
              <a:gd name="connsiteY34" fmla="*/ 685581 h 2290287"/>
              <a:gd name="connsiteX35" fmla="*/ 841917 w 2736624"/>
              <a:gd name="connsiteY35" fmla="*/ 734034 h 2290287"/>
              <a:gd name="connsiteX36" fmla="*/ 880840 w 2736624"/>
              <a:gd name="connsiteY36" fmla="*/ 918026 h 2290287"/>
              <a:gd name="connsiteX37" fmla="*/ 796163 w 2736624"/>
              <a:gd name="connsiteY37" fmla="*/ 1067056 h 2290287"/>
              <a:gd name="connsiteX38" fmla="*/ 812102 w 2736624"/>
              <a:gd name="connsiteY38" fmla="*/ 1205268 h 2290287"/>
              <a:gd name="connsiteX39" fmla="*/ 421063 w 2736624"/>
              <a:gd name="connsiteY39" fmla="*/ 1324887 h 2290287"/>
              <a:gd name="connsiteX40" fmla="*/ 309145 w 2736624"/>
              <a:gd name="connsiteY40" fmla="*/ 1439577 h 2290287"/>
              <a:gd name="connsiteX41" fmla="*/ 196496 w 2736624"/>
              <a:gd name="connsiteY41" fmla="*/ 1396881 h 2290287"/>
              <a:gd name="connsiteX42" fmla="*/ 109564 w 2736624"/>
              <a:gd name="connsiteY42" fmla="*/ 1436073 h 2290287"/>
              <a:gd name="connsiteX43" fmla="*/ 7424 w 2736624"/>
              <a:gd name="connsiteY43" fmla="*/ 1570937 h 2290287"/>
              <a:gd name="connsiteX44" fmla="*/ 21247 w 2736624"/>
              <a:gd name="connsiteY44" fmla="*/ 1721200 h 2290287"/>
              <a:gd name="connsiteX45" fmla="*/ 127669 w 2736624"/>
              <a:gd name="connsiteY45" fmla="*/ 1723342 h 2290287"/>
              <a:gd name="connsiteX46" fmla="*/ 145185 w 2736624"/>
              <a:gd name="connsiteY46" fmla="*/ 1919535 h 2290287"/>
              <a:gd name="connsiteX47" fmla="*/ 78764 w 2736624"/>
              <a:gd name="connsiteY47" fmla="*/ 1965402 h 2290287"/>
              <a:gd name="connsiteX48" fmla="*/ 222261 w 2736624"/>
              <a:gd name="connsiteY48" fmla="*/ 2035148 h 2290287"/>
              <a:gd name="connsiteX49" fmla="*/ 271310 w 2736624"/>
              <a:gd name="connsiteY49" fmla="*/ 2154266 h 2290287"/>
              <a:gd name="connsiteX50" fmla="*/ 365903 w 2736624"/>
              <a:gd name="connsiteY50" fmla="*/ 2178790 h 2290287"/>
              <a:gd name="connsiteX51" fmla="*/ 421063 w 2736624"/>
              <a:gd name="connsiteY51" fmla="*/ 2229239 h 2290287"/>
              <a:gd name="connsiteX52" fmla="*/ 527552 w 2736624"/>
              <a:gd name="connsiteY52" fmla="*/ 2200017 h 2290287"/>
              <a:gd name="connsiteX0" fmla="*/ 527552 w 2736624"/>
              <a:gd name="connsiteY0" fmla="*/ 2200017 h 2290287"/>
              <a:gd name="connsiteX1" fmla="*/ 670347 w 2736624"/>
              <a:gd name="connsiteY1" fmla="*/ 2158169 h 2290287"/>
              <a:gd name="connsiteX2" fmla="*/ 786317 w 2736624"/>
              <a:gd name="connsiteY2" fmla="*/ 2224335 h 2290287"/>
              <a:gd name="connsiteX3" fmla="*/ 812949 w 2736624"/>
              <a:gd name="connsiteY3" fmla="*/ 2289529 h 2290287"/>
              <a:gd name="connsiteX4" fmla="*/ 1044061 w 2736624"/>
              <a:gd name="connsiteY4" fmla="*/ 2178997 h 2290287"/>
              <a:gd name="connsiteX5" fmla="*/ 1144544 w 2736624"/>
              <a:gd name="connsiteY5" fmla="*/ 2249335 h 2290287"/>
              <a:gd name="connsiteX6" fmla="*/ 1807736 w 2736624"/>
              <a:gd name="connsiteY6" fmla="*/ 2048368 h 2290287"/>
              <a:gd name="connsiteX7" fmla="*/ 2129283 w 2736624"/>
              <a:gd name="connsiteY7" fmla="*/ 2088562 h 2290287"/>
              <a:gd name="connsiteX8" fmla="*/ 2129283 w 2736624"/>
              <a:gd name="connsiteY8" fmla="*/ 1988078 h 2290287"/>
              <a:gd name="connsiteX9" fmla="*/ 2199621 w 2736624"/>
              <a:gd name="connsiteY9" fmla="*/ 1897643 h 2290287"/>
              <a:gd name="connsiteX10" fmla="*/ 2048896 w 2736624"/>
              <a:gd name="connsiteY10" fmla="*/ 1706724 h 2290287"/>
              <a:gd name="connsiteX11" fmla="*/ 2390540 w 2736624"/>
              <a:gd name="connsiteY11" fmla="*/ 1535902 h 2290287"/>
              <a:gd name="connsiteX12" fmla="*/ 2350346 w 2736624"/>
              <a:gd name="connsiteY12" fmla="*/ 1355032 h 2290287"/>
              <a:gd name="connsiteX13" fmla="*/ 2440782 w 2736624"/>
              <a:gd name="connsiteY13" fmla="*/ 1304790 h 2290287"/>
              <a:gd name="connsiteX14" fmla="*/ 2591507 w 2736624"/>
              <a:gd name="connsiteY14" fmla="*/ 1043533 h 2290287"/>
              <a:gd name="connsiteX15" fmla="*/ 2732184 w 2736624"/>
              <a:gd name="connsiteY15" fmla="*/ 1073678 h 2290287"/>
              <a:gd name="connsiteX16" fmla="*/ 2697150 w 2736624"/>
              <a:gd name="connsiteY16" fmla="*/ 950518 h 2290287"/>
              <a:gd name="connsiteX17" fmla="*/ 2653654 w 2736624"/>
              <a:gd name="connsiteY17" fmla="*/ 826459 h 2290287"/>
              <a:gd name="connsiteX18" fmla="*/ 2524942 w 2736624"/>
              <a:gd name="connsiteY18" fmla="*/ 753979 h 2290287"/>
              <a:gd name="connsiteX19" fmla="*/ 2385112 w 2736624"/>
              <a:gd name="connsiteY19" fmla="*/ 647412 h 2290287"/>
              <a:gd name="connsiteX20" fmla="*/ 2081350 w 2736624"/>
              <a:gd name="connsiteY20" fmla="*/ 596709 h 2290287"/>
              <a:gd name="connsiteX21" fmla="*/ 2084199 w 2736624"/>
              <a:gd name="connsiteY21" fmla="*/ 417032 h 2290287"/>
              <a:gd name="connsiteX22" fmla="*/ 2065075 w 2736624"/>
              <a:gd name="connsiteY22" fmla="*/ 290431 h 2290287"/>
              <a:gd name="connsiteX23" fmla="*/ 1996268 w 2736624"/>
              <a:gd name="connsiteY23" fmla="*/ 172368 h 2290287"/>
              <a:gd name="connsiteX24" fmla="*/ 1894410 w 2736624"/>
              <a:gd name="connsiteY24" fmla="*/ 208289 h 2290287"/>
              <a:gd name="connsiteX25" fmla="*/ 1803962 w 2736624"/>
              <a:gd name="connsiteY25" fmla="*/ 96408 h 2290287"/>
              <a:gd name="connsiteX26" fmla="*/ 1725241 w 2736624"/>
              <a:gd name="connsiteY26" fmla="*/ 17162 h 2290287"/>
              <a:gd name="connsiteX27" fmla="*/ 1688076 w 2736624"/>
              <a:gd name="connsiteY27" fmla="*/ 1014 h 2290287"/>
              <a:gd name="connsiteX28" fmla="*/ 1619199 w 2736624"/>
              <a:gd name="connsiteY28" fmla="*/ 35289 h 2290287"/>
              <a:gd name="connsiteX29" fmla="*/ 1551932 w 2736624"/>
              <a:gd name="connsiteY29" fmla="*/ 144701 h 2290287"/>
              <a:gd name="connsiteX30" fmla="*/ 1473924 w 2736624"/>
              <a:gd name="connsiteY30" fmla="*/ 194203 h 2290287"/>
              <a:gd name="connsiteX31" fmla="*/ 1431899 w 2736624"/>
              <a:gd name="connsiteY31" fmla="*/ 379907 h 2290287"/>
              <a:gd name="connsiteX32" fmla="*/ 1146526 w 2736624"/>
              <a:gd name="connsiteY32" fmla="*/ 410781 h 2290287"/>
              <a:gd name="connsiteX33" fmla="*/ 1117921 w 2736624"/>
              <a:gd name="connsiteY33" fmla="*/ 647427 h 2290287"/>
              <a:gd name="connsiteX34" fmla="*/ 971684 w 2736624"/>
              <a:gd name="connsiteY34" fmla="*/ 685581 h 2290287"/>
              <a:gd name="connsiteX35" fmla="*/ 841917 w 2736624"/>
              <a:gd name="connsiteY35" fmla="*/ 734034 h 2290287"/>
              <a:gd name="connsiteX36" fmla="*/ 880840 w 2736624"/>
              <a:gd name="connsiteY36" fmla="*/ 918026 h 2290287"/>
              <a:gd name="connsiteX37" fmla="*/ 796163 w 2736624"/>
              <a:gd name="connsiteY37" fmla="*/ 1067056 h 2290287"/>
              <a:gd name="connsiteX38" fmla="*/ 812102 w 2736624"/>
              <a:gd name="connsiteY38" fmla="*/ 1205268 h 2290287"/>
              <a:gd name="connsiteX39" fmla="*/ 421063 w 2736624"/>
              <a:gd name="connsiteY39" fmla="*/ 1324887 h 2290287"/>
              <a:gd name="connsiteX40" fmla="*/ 309145 w 2736624"/>
              <a:gd name="connsiteY40" fmla="*/ 1439577 h 2290287"/>
              <a:gd name="connsiteX41" fmla="*/ 196496 w 2736624"/>
              <a:gd name="connsiteY41" fmla="*/ 1396881 h 2290287"/>
              <a:gd name="connsiteX42" fmla="*/ 109564 w 2736624"/>
              <a:gd name="connsiteY42" fmla="*/ 1436073 h 2290287"/>
              <a:gd name="connsiteX43" fmla="*/ 7424 w 2736624"/>
              <a:gd name="connsiteY43" fmla="*/ 1570937 h 2290287"/>
              <a:gd name="connsiteX44" fmla="*/ 21247 w 2736624"/>
              <a:gd name="connsiteY44" fmla="*/ 1721200 h 2290287"/>
              <a:gd name="connsiteX45" fmla="*/ 127669 w 2736624"/>
              <a:gd name="connsiteY45" fmla="*/ 1723342 h 2290287"/>
              <a:gd name="connsiteX46" fmla="*/ 145185 w 2736624"/>
              <a:gd name="connsiteY46" fmla="*/ 1919535 h 2290287"/>
              <a:gd name="connsiteX47" fmla="*/ 78764 w 2736624"/>
              <a:gd name="connsiteY47" fmla="*/ 1965402 h 2290287"/>
              <a:gd name="connsiteX48" fmla="*/ 222261 w 2736624"/>
              <a:gd name="connsiteY48" fmla="*/ 2035148 h 2290287"/>
              <a:gd name="connsiteX49" fmla="*/ 271310 w 2736624"/>
              <a:gd name="connsiteY49" fmla="*/ 2154266 h 2290287"/>
              <a:gd name="connsiteX50" fmla="*/ 365903 w 2736624"/>
              <a:gd name="connsiteY50" fmla="*/ 2178790 h 2290287"/>
              <a:gd name="connsiteX51" fmla="*/ 421063 w 2736624"/>
              <a:gd name="connsiteY51" fmla="*/ 2229239 h 2290287"/>
              <a:gd name="connsiteX52" fmla="*/ 527552 w 2736624"/>
              <a:gd name="connsiteY52" fmla="*/ 2200017 h 2290287"/>
              <a:gd name="connsiteX0" fmla="*/ 527552 w 2736624"/>
              <a:gd name="connsiteY0" fmla="*/ 2200810 h 2291080"/>
              <a:gd name="connsiteX1" fmla="*/ 670347 w 2736624"/>
              <a:gd name="connsiteY1" fmla="*/ 2158962 h 2291080"/>
              <a:gd name="connsiteX2" fmla="*/ 786317 w 2736624"/>
              <a:gd name="connsiteY2" fmla="*/ 2225128 h 2291080"/>
              <a:gd name="connsiteX3" fmla="*/ 812949 w 2736624"/>
              <a:gd name="connsiteY3" fmla="*/ 2290322 h 2291080"/>
              <a:gd name="connsiteX4" fmla="*/ 1044061 w 2736624"/>
              <a:gd name="connsiteY4" fmla="*/ 2179790 h 2291080"/>
              <a:gd name="connsiteX5" fmla="*/ 1144544 w 2736624"/>
              <a:gd name="connsiteY5" fmla="*/ 2250128 h 2291080"/>
              <a:gd name="connsiteX6" fmla="*/ 1807736 w 2736624"/>
              <a:gd name="connsiteY6" fmla="*/ 2049161 h 2291080"/>
              <a:gd name="connsiteX7" fmla="*/ 2129283 w 2736624"/>
              <a:gd name="connsiteY7" fmla="*/ 2089355 h 2291080"/>
              <a:gd name="connsiteX8" fmla="*/ 2129283 w 2736624"/>
              <a:gd name="connsiteY8" fmla="*/ 1988871 h 2291080"/>
              <a:gd name="connsiteX9" fmla="*/ 2199621 w 2736624"/>
              <a:gd name="connsiteY9" fmla="*/ 1898436 h 2291080"/>
              <a:gd name="connsiteX10" fmla="*/ 2048896 w 2736624"/>
              <a:gd name="connsiteY10" fmla="*/ 1707517 h 2291080"/>
              <a:gd name="connsiteX11" fmla="*/ 2390540 w 2736624"/>
              <a:gd name="connsiteY11" fmla="*/ 1536695 h 2291080"/>
              <a:gd name="connsiteX12" fmla="*/ 2350346 w 2736624"/>
              <a:gd name="connsiteY12" fmla="*/ 1355825 h 2291080"/>
              <a:gd name="connsiteX13" fmla="*/ 2440782 w 2736624"/>
              <a:gd name="connsiteY13" fmla="*/ 1305583 h 2291080"/>
              <a:gd name="connsiteX14" fmla="*/ 2591507 w 2736624"/>
              <a:gd name="connsiteY14" fmla="*/ 1044326 h 2291080"/>
              <a:gd name="connsiteX15" fmla="*/ 2732184 w 2736624"/>
              <a:gd name="connsiteY15" fmla="*/ 1074471 h 2291080"/>
              <a:gd name="connsiteX16" fmla="*/ 2697150 w 2736624"/>
              <a:gd name="connsiteY16" fmla="*/ 951311 h 2291080"/>
              <a:gd name="connsiteX17" fmla="*/ 2653654 w 2736624"/>
              <a:gd name="connsiteY17" fmla="*/ 827252 h 2291080"/>
              <a:gd name="connsiteX18" fmla="*/ 2524942 w 2736624"/>
              <a:gd name="connsiteY18" fmla="*/ 754772 h 2291080"/>
              <a:gd name="connsiteX19" fmla="*/ 2385112 w 2736624"/>
              <a:gd name="connsiteY19" fmla="*/ 648205 h 2291080"/>
              <a:gd name="connsiteX20" fmla="*/ 2081350 w 2736624"/>
              <a:gd name="connsiteY20" fmla="*/ 597502 h 2291080"/>
              <a:gd name="connsiteX21" fmla="*/ 2084199 w 2736624"/>
              <a:gd name="connsiteY21" fmla="*/ 417825 h 2291080"/>
              <a:gd name="connsiteX22" fmla="*/ 2065075 w 2736624"/>
              <a:gd name="connsiteY22" fmla="*/ 291224 h 2291080"/>
              <a:gd name="connsiteX23" fmla="*/ 1996268 w 2736624"/>
              <a:gd name="connsiteY23" fmla="*/ 173161 h 2291080"/>
              <a:gd name="connsiteX24" fmla="*/ 1894410 w 2736624"/>
              <a:gd name="connsiteY24" fmla="*/ 209082 h 2291080"/>
              <a:gd name="connsiteX25" fmla="*/ 1773923 w 2736624"/>
              <a:gd name="connsiteY25" fmla="*/ 127295 h 2291080"/>
              <a:gd name="connsiteX26" fmla="*/ 1725241 w 2736624"/>
              <a:gd name="connsiteY26" fmla="*/ 17955 h 2291080"/>
              <a:gd name="connsiteX27" fmla="*/ 1688076 w 2736624"/>
              <a:gd name="connsiteY27" fmla="*/ 1807 h 2291080"/>
              <a:gd name="connsiteX28" fmla="*/ 1619199 w 2736624"/>
              <a:gd name="connsiteY28" fmla="*/ 36082 h 2291080"/>
              <a:gd name="connsiteX29" fmla="*/ 1551932 w 2736624"/>
              <a:gd name="connsiteY29" fmla="*/ 145494 h 2291080"/>
              <a:gd name="connsiteX30" fmla="*/ 1473924 w 2736624"/>
              <a:gd name="connsiteY30" fmla="*/ 194996 h 2291080"/>
              <a:gd name="connsiteX31" fmla="*/ 1431899 w 2736624"/>
              <a:gd name="connsiteY31" fmla="*/ 380700 h 2291080"/>
              <a:gd name="connsiteX32" fmla="*/ 1146526 w 2736624"/>
              <a:gd name="connsiteY32" fmla="*/ 411574 h 2291080"/>
              <a:gd name="connsiteX33" fmla="*/ 1117921 w 2736624"/>
              <a:gd name="connsiteY33" fmla="*/ 648220 h 2291080"/>
              <a:gd name="connsiteX34" fmla="*/ 971684 w 2736624"/>
              <a:gd name="connsiteY34" fmla="*/ 686374 h 2291080"/>
              <a:gd name="connsiteX35" fmla="*/ 841917 w 2736624"/>
              <a:gd name="connsiteY35" fmla="*/ 734827 h 2291080"/>
              <a:gd name="connsiteX36" fmla="*/ 880840 w 2736624"/>
              <a:gd name="connsiteY36" fmla="*/ 918819 h 2291080"/>
              <a:gd name="connsiteX37" fmla="*/ 796163 w 2736624"/>
              <a:gd name="connsiteY37" fmla="*/ 1067849 h 2291080"/>
              <a:gd name="connsiteX38" fmla="*/ 812102 w 2736624"/>
              <a:gd name="connsiteY38" fmla="*/ 1206061 h 2291080"/>
              <a:gd name="connsiteX39" fmla="*/ 421063 w 2736624"/>
              <a:gd name="connsiteY39" fmla="*/ 1325680 h 2291080"/>
              <a:gd name="connsiteX40" fmla="*/ 309145 w 2736624"/>
              <a:gd name="connsiteY40" fmla="*/ 1440370 h 2291080"/>
              <a:gd name="connsiteX41" fmla="*/ 196496 w 2736624"/>
              <a:gd name="connsiteY41" fmla="*/ 1397674 h 2291080"/>
              <a:gd name="connsiteX42" fmla="*/ 109564 w 2736624"/>
              <a:gd name="connsiteY42" fmla="*/ 1436866 h 2291080"/>
              <a:gd name="connsiteX43" fmla="*/ 7424 w 2736624"/>
              <a:gd name="connsiteY43" fmla="*/ 1571730 h 2291080"/>
              <a:gd name="connsiteX44" fmla="*/ 21247 w 2736624"/>
              <a:gd name="connsiteY44" fmla="*/ 1721993 h 2291080"/>
              <a:gd name="connsiteX45" fmla="*/ 127669 w 2736624"/>
              <a:gd name="connsiteY45" fmla="*/ 1724135 h 2291080"/>
              <a:gd name="connsiteX46" fmla="*/ 145185 w 2736624"/>
              <a:gd name="connsiteY46" fmla="*/ 1920328 h 2291080"/>
              <a:gd name="connsiteX47" fmla="*/ 78764 w 2736624"/>
              <a:gd name="connsiteY47" fmla="*/ 1966195 h 2291080"/>
              <a:gd name="connsiteX48" fmla="*/ 222261 w 2736624"/>
              <a:gd name="connsiteY48" fmla="*/ 2035941 h 2291080"/>
              <a:gd name="connsiteX49" fmla="*/ 271310 w 2736624"/>
              <a:gd name="connsiteY49" fmla="*/ 2155059 h 2291080"/>
              <a:gd name="connsiteX50" fmla="*/ 365903 w 2736624"/>
              <a:gd name="connsiteY50" fmla="*/ 2179583 h 2291080"/>
              <a:gd name="connsiteX51" fmla="*/ 421063 w 2736624"/>
              <a:gd name="connsiteY51" fmla="*/ 2230032 h 2291080"/>
              <a:gd name="connsiteX52" fmla="*/ 527552 w 2736624"/>
              <a:gd name="connsiteY52" fmla="*/ 2200810 h 2291080"/>
              <a:gd name="connsiteX0" fmla="*/ 527552 w 2736624"/>
              <a:gd name="connsiteY0" fmla="*/ 2200810 h 2291080"/>
              <a:gd name="connsiteX1" fmla="*/ 670347 w 2736624"/>
              <a:gd name="connsiteY1" fmla="*/ 2158962 h 2291080"/>
              <a:gd name="connsiteX2" fmla="*/ 786317 w 2736624"/>
              <a:gd name="connsiteY2" fmla="*/ 2225128 h 2291080"/>
              <a:gd name="connsiteX3" fmla="*/ 812949 w 2736624"/>
              <a:gd name="connsiteY3" fmla="*/ 2290322 h 2291080"/>
              <a:gd name="connsiteX4" fmla="*/ 1044061 w 2736624"/>
              <a:gd name="connsiteY4" fmla="*/ 2179790 h 2291080"/>
              <a:gd name="connsiteX5" fmla="*/ 1144544 w 2736624"/>
              <a:gd name="connsiteY5" fmla="*/ 2250128 h 2291080"/>
              <a:gd name="connsiteX6" fmla="*/ 1807736 w 2736624"/>
              <a:gd name="connsiteY6" fmla="*/ 2049161 h 2291080"/>
              <a:gd name="connsiteX7" fmla="*/ 2129283 w 2736624"/>
              <a:gd name="connsiteY7" fmla="*/ 2089355 h 2291080"/>
              <a:gd name="connsiteX8" fmla="*/ 2129283 w 2736624"/>
              <a:gd name="connsiteY8" fmla="*/ 1988871 h 2291080"/>
              <a:gd name="connsiteX9" fmla="*/ 2199621 w 2736624"/>
              <a:gd name="connsiteY9" fmla="*/ 1898436 h 2291080"/>
              <a:gd name="connsiteX10" fmla="*/ 2048896 w 2736624"/>
              <a:gd name="connsiteY10" fmla="*/ 1707517 h 2291080"/>
              <a:gd name="connsiteX11" fmla="*/ 2390540 w 2736624"/>
              <a:gd name="connsiteY11" fmla="*/ 1536695 h 2291080"/>
              <a:gd name="connsiteX12" fmla="*/ 2350346 w 2736624"/>
              <a:gd name="connsiteY12" fmla="*/ 1355825 h 2291080"/>
              <a:gd name="connsiteX13" fmla="*/ 2440782 w 2736624"/>
              <a:gd name="connsiteY13" fmla="*/ 1305583 h 2291080"/>
              <a:gd name="connsiteX14" fmla="*/ 2591507 w 2736624"/>
              <a:gd name="connsiteY14" fmla="*/ 1044326 h 2291080"/>
              <a:gd name="connsiteX15" fmla="*/ 2732184 w 2736624"/>
              <a:gd name="connsiteY15" fmla="*/ 1074471 h 2291080"/>
              <a:gd name="connsiteX16" fmla="*/ 2697150 w 2736624"/>
              <a:gd name="connsiteY16" fmla="*/ 951311 h 2291080"/>
              <a:gd name="connsiteX17" fmla="*/ 2653654 w 2736624"/>
              <a:gd name="connsiteY17" fmla="*/ 827252 h 2291080"/>
              <a:gd name="connsiteX18" fmla="*/ 2524942 w 2736624"/>
              <a:gd name="connsiteY18" fmla="*/ 754772 h 2291080"/>
              <a:gd name="connsiteX19" fmla="*/ 2385112 w 2736624"/>
              <a:gd name="connsiteY19" fmla="*/ 648205 h 2291080"/>
              <a:gd name="connsiteX20" fmla="*/ 2081350 w 2736624"/>
              <a:gd name="connsiteY20" fmla="*/ 597502 h 2291080"/>
              <a:gd name="connsiteX21" fmla="*/ 2084199 w 2736624"/>
              <a:gd name="connsiteY21" fmla="*/ 417825 h 2291080"/>
              <a:gd name="connsiteX22" fmla="*/ 2065075 w 2736624"/>
              <a:gd name="connsiteY22" fmla="*/ 291224 h 2291080"/>
              <a:gd name="connsiteX23" fmla="*/ 1937913 w 2736624"/>
              <a:gd name="connsiteY23" fmla="*/ 246312 h 2291080"/>
              <a:gd name="connsiteX24" fmla="*/ 1894410 w 2736624"/>
              <a:gd name="connsiteY24" fmla="*/ 209082 h 2291080"/>
              <a:gd name="connsiteX25" fmla="*/ 1773923 w 2736624"/>
              <a:gd name="connsiteY25" fmla="*/ 127295 h 2291080"/>
              <a:gd name="connsiteX26" fmla="*/ 1725241 w 2736624"/>
              <a:gd name="connsiteY26" fmla="*/ 17955 h 2291080"/>
              <a:gd name="connsiteX27" fmla="*/ 1688076 w 2736624"/>
              <a:gd name="connsiteY27" fmla="*/ 1807 h 2291080"/>
              <a:gd name="connsiteX28" fmla="*/ 1619199 w 2736624"/>
              <a:gd name="connsiteY28" fmla="*/ 36082 h 2291080"/>
              <a:gd name="connsiteX29" fmla="*/ 1551932 w 2736624"/>
              <a:gd name="connsiteY29" fmla="*/ 145494 h 2291080"/>
              <a:gd name="connsiteX30" fmla="*/ 1473924 w 2736624"/>
              <a:gd name="connsiteY30" fmla="*/ 194996 h 2291080"/>
              <a:gd name="connsiteX31" fmla="*/ 1431899 w 2736624"/>
              <a:gd name="connsiteY31" fmla="*/ 380700 h 2291080"/>
              <a:gd name="connsiteX32" fmla="*/ 1146526 w 2736624"/>
              <a:gd name="connsiteY32" fmla="*/ 411574 h 2291080"/>
              <a:gd name="connsiteX33" fmla="*/ 1117921 w 2736624"/>
              <a:gd name="connsiteY33" fmla="*/ 648220 h 2291080"/>
              <a:gd name="connsiteX34" fmla="*/ 971684 w 2736624"/>
              <a:gd name="connsiteY34" fmla="*/ 686374 h 2291080"/>
              <a:gd name="connsiteX35" fmla="*/ 841917 w 2736624"/>
              <a:gd name="connsiteY35" fmla="*/ 734827 h 2291080"/>
              <a:gd name="connsiteX36" fmla="*/ 880840 w 2736624"/>
              <a:gd name="connsiteY36" fmla="*/ 918819 h 2291080"/>
              <a:gd name="connsiteX37" fmla="*/ 796163 w 2736624"/>
              <a:gd name="connsiteY37" fmla="*/ 1067849 h 2291080"/>
              <a:gd name="connsiteX38" fmla="*/ 812102 w 2736624"/>
              <a:gd name="connsiteY38" fmla="*/ 1206061 h 2291080"/>
              <a:gd name="connsiteX39" fmla="*/ 421063 w 2736624"/>
              <a:gd name="connsiteY39" fmla="*/ 1325680 h 2291080"/>
              <a:gd name="connsiteX40" fmla="*/ 309145 w 2736624"/>
              <a:gd name="connsiteY40" fmla="*/ 1440370 h 2291080"/>
              <a:gd name="connsiteX41" fmla="*/ 196496 w 2736624"/>
              <a:gd name="connsiteY41" fmla="*/ 1397674 h 2291080"/>
              <a:gd name="connsiteX42" fmla="*/ 109564 w 2736624"/>
              <a:gd name="connsiteY42" fmla="*/ 1436866 h 2291080"/>
              <a:gd name="connsiteX43" fmla="*/ 7424 w 2736624"/>
              <a:gd name="connsiteY43" fmla="*/ 1571730 h 2291080"/>
              <a:gd name="connsiteX44" fmla="*/ 21247 w 2736624"/>
              <a:gd name="connsiteY44" fmla="*/ 1721993 h 2291080"/>
              <a:gd name="connsiteX45" fmla="*/ 127669 w 2736624"/>
              <a:gd name="connsiteY45" fmla="*/ 1724135 h 2291080"/>
              <a:gd name="connsiteX46" fmla="*/ 145185 w 2736624"/>
              <a:gd name="connsiteY46" fmla="*/ 1920328 h 2291080"/>
              <a:gd name="connsiteX47" fmla="*/ 78764 w 2736624"/>
              <a:gd name="connsiteY47" fmla="*/ 1966195 h 2291080"/>
              <a:gd name="connsiteX48" fmla="*/ 222261 w 2736624"/>
              <a:gd name="connsiteY48" fmla="*/ 2035941 h 2291080"/>
              <a:gd name="connsiteX49" fmla="*/ 271310 w 2736624"/>
              <a:gd name="connsiteY49" fmla="*/ 2155059 h 2291080"/>
              <a:gd name="connsiteX50" fmla="*/ 365903 w 2736624"/>
              <a:gd name="connsiteY50" fmla="*/ 2179583 h 2291080"/>
              <a:gd name="connsiteX51" fmla="*/ 421063 w 2736624"/>
              <a:gd name="connsiteY51" fmla="*/ 2230032 h 2291080"/>
              <a:gd name="connsiteX52" fmla="*/ 527552 w 2736624"/>
              <a:gd name="connsiteY52" fmla="*/ 2200810 h 2291080"/>
              <a:gd name="connsiteX0" fmla="*/ 527552 w 2736228"/>
              <a:gd name="connsiteY0" fmla="*/ 2200810 h 2291080"/>
              <a:gd name="connsiteX1" fmla="*/ 670347 w 2736228"/>
              <a:gd name="connsiteY1" fmla="*/ 2158962 h 2291080"/>
              <a:gd name="connsiteX2" fmla="*/ 786317 w 2736228"/>
              <a:gd name="connsiteY2" fmla="*/ 2225128 h 2291080"/>
              <a:gd name="connsiteX3" fmla="*/ 812949 w 2736228"/>
              <a:gd name="connsiteY3" fmla="*/ 2290322 h 2291080"/>
              <a:gd name="connsiteX4" fmla="*/ 1044061 w 2736228"/>
              <a:gd name="connsiteY4" fmla="*/ 2179790 h 2291080"/>
              <a:gd name="connsiteX5" fmla="*/ 1144544 w 2736228"/>
              <a:gd name="connsiteY5" fmla="*/ 2250128 h 2291080"/>
              <a:gd name="connsiteX6" fmla="*/ 1807736 w 2736228"/>
              <a:gd name="connsiteY6" fmla="*/ 2049161 h 2291080"/>
              <a:gd name="connsiteX7" fmla="*/ 2129283 w 2736228"/>
              <a:gd name="connsiteY7" fmla="*/ 2089355 h 2291080"/>
              <a:gd name="connsiteX8" fmla="*/ 2129283 w 2736228"/>
              <a:gd name="connsiteY8" fmla="*/ 1988871 h 2291080"/>
              <a:gd name="connsiteX9" fmla="*/ 2199621 w 2736228"/>
              <a:gd name="connsiteY9" fmla="*/ 1898436 h 2291080"/>
              <a:gd name="connsiteX10" fmla="*/ 2048896 w 2736228"/>
              <a:gd name="connsiteY10" fmla="*/ 1707517 h 2291080"/>
              <a:gd name="connsiteX11" fmla="*/ 2390540 w 2736228"/>
              <a:gd name="connsiteY11" fmla="*/ 1536695 h 2291080"/>
              <a:gd name="connsiteX12" fmla="*/ 2350346 w 2736228"/>
              <a:gd name="connsiteY12" fmla="*/ 1355825 h 2291080"/>
              <a:gd name="connsiteX13" fmla="*/ 2440782 w 2736228"/>
              <a:gd name="connsiteY13" fmla="*/ 1305583 h 2291080"/>
              <a:gd name="connsiteX14" fmla="*/ 2591507 w 2736228"/>
              <a:gd name="connsiteY14" fmla="*/ 1044326 h 2291080"/>
              <a:gd name="connsiteX15" fmla="*/ 2732184 w 2736228"/>
              <a:gd name="connsiteY15" fmla="*/ 1074471 h 2291080"/>
              <a:gd name="connsiteX16" fmla="*/ 2697150 w 2736228"/>
              <a:gd name="connsiteY16" fmla="*/ 951311 h 2291080"/>
              <a:gd name="connsiteX17" fmla="*/ 2687137 w 2736228"/>
              <a:gd name="connsiteY17" fmla="*/ 823085 h 2291080"/>
              <a:gd name="connsiteX18" fmla="*/ 2524942 w 2736228"/>
              <a:gd name="connsiteY18" fmla="*/ 754772 h 2291080"/>
              <a:gd name="connsiteX19" fmla="*/ 2385112 w 2736228"/>
              <a:gd name="connsiteY19" fmla="*/ 648205 h 2291080"/>
              <a:gd name="connsiteX20" fmla="*/ 2081350 w 2736228"/>
              <a:gd name="connsiteY20" fmla="*/ 597502 h 2291080"/>
              <a:gd name="connsiteX21" fmla="*/ 2084199 w 2736228"/>
              <a:gd name="connsiteY21" fmla="*/ 417825 h 2291080"/>
              <a:gd name="connsiteX22" fmla="*/ 2065075 w 2736228"/>
              <a:gd name="connsiteY22" fmla="*/ 291224 h 2291080"/>
              <a:gd name="connsiteX23" fmla="*/ 1937913 w 2736228"/>
              <a:gd name="connsiteY23" fmla="*/ 246312 h 2291080"/>
              <a:gd name="connsiteX24" fmla="*/ 1894410 w 2736228"/>
              <a:gd name="connsiteY24" fmla="*/ 209082 h 2291080"/>
              <a:gd name="connsiteX25" fmla="*/ 1773923 w 2736228"/>
              <a:gd name="connsiteY25" fmla="*/ 127295 h 2291080"/>
              <a:gd name="connsiteX26" fmla="*/ 1725241 w 2736228"/>
              <a:gd name="connsiteY26" fmla="*/ 17955 h 2291080"/>
              <a:gd name="connsiteX27" fmla="*/ 1688076 w 2736228"/>
              <a:gd name="connsiteY27" fmla="*/ 1807 h 2291080"/>
              <a:gd name="connsiteX28" fmla="*/ 1619199 w 2736228"/>
              <a:gd name="connsiteY28" fmla="*/ 36082 h 2291080"/>
              <a:gd name="connsiteX29" fmla="*/ 1551932 w 2736228"/>
              <a:gd name="connsiteY29" fmla="*/ 145494 h 2291080"/>
              <a:gd name="connsiteX30" fmla="*/ 1473924 w 2736228"/>
              <a:gd name="connsiteY30" fmla="*/ 194996 h 2291080"/>
              <a:gd name="connsiteX31" fmla="*/ 1431899 w 2736228"/>
              <a:gd name="connsiteY31" fmla="*/ 380700 h 2291080"/>
              <a:gd name="connsiteX32" fmla="*/ 1146526 w 2736228"/>
              <a:gd name="connsiteY32" fmla="*/ 411574 h 2291080"/>
              <a:gd name="connsiteX33" fmla="*/ 1117921 w 2736228"/>
              <a:gd name="connsiteY33" fmla="*/ 648220 h 2291080"/>
              <a:gd name="connsiteX34" fmla="*/ 971684 w 2736228"/>
              <a:gd name="connsiteY34" fmla="*/ 686374 h 2291080"/>
              <a:gd name="connsiteX35" fmla="*/ 841917 w 2736228"/>
              <a:gd name="connsiteY35" fmla="*/ 734827 h 2291080"/>
              <a:gd name="connsiteX36" fmla="*/ 880840 w 2736228"/>
              <a:gd name="connsiteY36" fmla="*/ 918819 h 2291080"/>
              <a:gd name="connsiteX37" fmla="*/ 796163 w 2736228"/>
              <a:gd name="connsiteY37" fmla="*/ 1067849 h 2291080"/>
              <a:gd name="connsiteX38" fmla="*/ 812102 w 2736228"/>
              <a:gd name="connsiteY38" fmla="*/ 1206061 h 2291080"/>
              <a:gd name="connsiteX39" fmla="*/ 421063 w 2736228"/>
              <a:gd name="connsiteY39" fmla="*/ 1325680 h 2291080"/>
              <a:gd name="connsiteX40" fmla="*/ 309145 w 2736228"/>
              <a:gd name="connsiteY40" fmla="*/ 1440370 h 2291080"/>
              <a:gd name="connsiteX41" fmla="*/ 196496 w 2736228"/>
              <a:gd name="connsiteY41" fmla="*/ 1397674 h 2291080"/>
              <a:gd name="connsiteX42" fmla="*/ 109564 w 2736228"/>
              <a:gd name="connsiteY42" fmla="*/ 1436866 h 2291080"/>
              <a:gd name="connsiteX43" fmla="*/ 7424 w 2736228"/>
              <a:gd name="connsiteY43" fmla="*/ 1571730 h 2291080"/>
              <a:gd name="connsiteX44" fmla="*/ 21247 w 2736228"/>
              <a:gd name="connsiteY44" fmla="*/ 1721993 h 2291080"/>
              <a:gd name="connsiteX45" fmla="*/ 127669 w 2736228"/>
              <a:gd name="connsiteY45" fmla="*/ 1724135 h 2291080"/>
              <a:gd name="connsiteX46" fmla="*/ 145185 w 2736228"/>
              <a:gd name="connsiteY46" fmla="*/ 1920328 h 2291080"/>
              <a:gd name="connsiteX47" fmla="*/ 78764 w 2736228"/>
              <a:gd name="connsiteY47" fmla="*/ 1966195 h 2291080"/>
              <a:gd name="connsiteX48" fmla="*/ 222261 w 2736228"/>
              <a:gd name="connsiteY48" fmla="*/ 2035941 h 2291080"/>
              <a:gd name="connsiteX49" fmla="*/ 271310 w 2736228"/>
              <a:gd name="connsiteY49" fmla="*/ 2155059 h 2291080"/>
              <a:gd name="connsiteX50" fmla="*/ 365903 w 2736228"/>
              <a:gd name="connsiteY50" fmla="*/ 2179583 h 2291080"/>
              <a:gd name="connsiteX51" fmla="*/ 421063 w 2736228"/>
              <a:gd name="connsiteY51" fmla="*/ 2230032 h 2291080"/>
              <a:gd name="connsiteX52" fmla="*/ 527552 w 2736228"/>
              <a:gd name="connsiteY52" fmla="*/ 2200810 h 2291080"/>
              <a:gd name="connsiteX0" fmla="*/ 527552 w 2779821"/>
              <a:gd name="connsiteY0" fmla="*/ 2200810 h 2291080"/>
              <a:gd name="connsiteX1" fmla="*/ 670347 w 2779821"/>
              <a:gd name="connsiteY1" fmla="*/ 2158962 h 2291080"/>
              <a:gd name="connsiteX2" fmla="*/ 786317 w 2779821"/>
              <a:gd name="connsiteY2" fmla="*/ 2225128 h 2291080"/>
              <a:gd name="connsiteX3" fmla="*/ 812949 w 2779821"/>
              <a:gd name="connsiteY3" fmla="*/ 2290322 h 2291080"/>
              <a:gd name="connsiteX4" fmla="*/ 1044061 w 2779821"/>
              <a:gd name="connsiteY4" fmla="*/ 2179790 h 2291080"/>
              <a:gd name="connsiteX5" fmla="*/ 1144544 w 2779821"/>
              <a:gd name="connsiteY5" fmla="*/ 2250128 h 2291080"/>
              <a:gd name="connsiteX6" fmla="*/ 1807736 w 2779821"/>
              <a:gd name="connsiteY6" fmla="*/ 2049161 h 2291080"/>
              <a:gd name="connsiteX7" fmla="*/ 2129283 w 2779821"/>
              <a:gd name="connsiteY7" fmla="*/ 2089355 h 2291080"/>
              <a:gd name="connsiteX8" fmla="*/ 2129283 w 2779821"/>
              <a:gd name="connsiteY8" fmla="*/ 1988871 h 2291080"/>
              <a:gd name="connsiteX9" fmla="*/ 2199621 w 2779821"/>
              <a:gd name="connsiteY9" fmla="*/ 1898436 h 2291080"/>
              <a:gd name="connsiteX10" fmla="*/ 2048896 w 2779821"/>
              <a:gd name="connsiteY10" fmla="*/ 1707517 h 2291080"/>
              <a:gd name="connsiteX11" fmla="*/ 2390540 w 2779821"/>
              <a:gd name="connsiteY11" fmla="*/ 1536695 h 2291080"/>
              <a:gd name="connsiteX12" fmla="*/ 2350346 w 2779821"/>
              <a:gd name="connsiteY12" fmla="*/ 1355825 h 2291080"/>
              <a:gd name="connsiteX13" fmla="*/ 2440782 w 2779821"/>
              <a:gd name="connsiteY13" fmla="*/ 1305583 h 2291080"/>
              <a:gd name="connsiteX14" fmla="*/ 2591507 w 2779821"/>
              <a:gd name="connsiteY14" fmla="*/ 1044326 h 2291080"/>
              <a:gd name="connsiteX15" fmla="*/ 2732184 w 2779821"/>
              <a:gd name="connsiteY15" fmla="*/ 1074471 h 2291080"/>
              <a:gd name="connsiteX16" fmla="*/ 2778370 w 2779821"/>
              <a:gd name="connsiteY16" fmla="*/ 947793 h 2291080"/>
              <a:gd name="connsiteX17" fmla="*/ 2687137 w 2779821"/>
              <a:gd name="connsiteY17" fmla="*/ 823085 h 2291080"/>
              <a:gd name="connsiteX18" fmla="*/ 2524942 w 2779821"/>
              <a:gd name="connsiteY18" fmla="*/ 754772 h 2291080"/>
              <a:gd name="connsiteX19" fmla="*/ 2385112 w 2779821"/>
              <a:gd name="connsiteY19" fmla="*/ 648205 h 2291080"/>
              <a:gd name="connsiteX20" fmla="*/ 2081350 w 2779821"/>
              <a:gd name="connsiteY20" fmla="*/ 597502 h 2291080"/>
              <a:gd name="connsiteX21" fmla="*/ 2084199 w 2779821"/>
              <a:gd name="connsiteY21" fmla="*/ 417825 h 2291080"/>
              <a:gd name="connsiteX22" fmla="*/ 2065075 w 2779821"/>
              <a:gd name="connsiteY22" fmla="*/ 291224 h 2291080"/>
              <a:gd name="connsiteX23" fmla="*/ 1937913 w 2779821"/>
              <a:gd name="connsiteY23" fmla="*/ 246312 h 2291080"/>
              <a:gd name="connsiteX24" fmla="*/ 1894410 w 2779821"/>
              <a:gd name="connsiteY24" fmla="*/ 209082 h 2291080"/>
              <a:gd name="connsiteX25" fmla="*/ 1773923 w 2779821"/>
              <a:gd name="connsiteY25" fmla="*/ 127295 h 2291080"/>
              <a:gd name="connsiteX26" fmla="*/ 1725241 w 2779821"/>
              <a:gd name="connsiteY26" fmla="*/ 17955 h 2291080"/>
              <a:gd name="connsiteX27" fmla="*/ 1688076 w 2779821"/>
              <a:gd name="connsiteY27" fmla="*/ 1807 h 2291080"/>
              <a:gd name="connsiteX28" fmla="*/ 1619199 w 2779821"/>
              <a:gd name="connsiteY28" fmla="*/ 36082 h 2291080"/>
              <a:gd name="connsiteX29" fmla="*/ 1551932 w 2779821"/>
              <a:gd name="connsiteY29" fmla="*/ 145494 h 2291080"/>
              <a:gd name="connsiteX30" fmla="*/ 1473924 w 2779821"/>
              <a:gd name="connsiteY30" fmla="*/ 194996 h 2291080"/>
              <a:gd name="connsiteX31" fmla="*/ 1431899 w 2779821"/>
              <a:gd name="connsiteY31" fmla="*/ 380700 h 2291080"/>
              <a:gd name="connsiteX32" fmla="*/ 1146526 w 2779821"/>
              <a:gd name="connsiteY32" fmla="*/ 411574 h 2291080"/>
              <a:gd name="connsiteX33" fmla="*/ 1117921 w 2779821"/>
              <a:gd name="connsiteY33" fmla="*/ 648220 h 2291080"/>
              <a:gd name="connsiteX34" fmla="*/ 971684 w 2779821"/>
              <a:gd name="connsiteY34" fmla="*/ 686374 h 2291080"/>
              <a:gd name="connsiteX35" fmla="*/ 841917 w 2779821"/>
              <a:gd name="connsiteY35" fmla="*/ 734827 h 2291080"/>
              <a:gd name="connsiteX36" fmla="*/ 880840 w 2779821"/>
              <a:gd name="connsiteY36" fmla="*/ 918819 h 2291080"/>
              <a:gd name="connsiteX37" fmla="*/ 796163 w 2779821"/>
              <a:gd name="connsiteY37" fmla="*/ 1067849 h 2291080"/>
              <a:gd name="connsiteX38" fmla="*/ 812102 w 2779821"/>
              <a:gd name="connsiteY38" fmla="*/ 1206061 h 2291080"/>
              <a:gd name="connsiteX39" fmla="*/ 421063 w 2779821"/>
              <a:gd name="connsiteY39" fmla="*/ 1325680 h 2291080"/>
              <a:gd name="connsiteX40" fmla="*/ 309145 w 2779821"/>
              <a:gd name="connsiteY40" fmla="*/ 1440370 h 2291080"/>
              <a:gd name="connsiteX41" fmla="*/ 196496 w 2779821"/>
              <a:gd name="connsiteY41" fmla="*/ 1397674 h 2291080"/>
              <a:gd name="connsiteX42" fmla="*/ 109564 w 2779821"/>
              <a:gd name="connsiteY42" fmla="*/ 1436866 h 2291080"/>
              <a:gd name="connsiteX43" fmla="*/ 7424 w 2779821"/>
              <a:gd name="connsiteY43" fmla="*/ 1571730 h 2291080"/>
              <a:gd name="connsiteX44" fmla="*/ 21247 w 2779821"/>
              <a:gd name="connsiteY44" fmla="*/ 1721993 h 2291080"/>
              <a:gd name="connsiteX45" fmla="*/ 127669 w 2779821"/>
              <a:gd name="connsiteY45" fmla="*/ 1724135 h 2291080"/>
              <a:gd name="connsiteX46" fmla="*/ 145185 w 2779821"/>
              <a:gd name="connsiteY46" fmla="*/ 1920328 h 2291080"/>
              <a:gd name="connsiteX47" fmla="*/ 78764 w 2779821"/>
              <a:gd name="connsiteY47" fmla="*/ 1966195 h 2291080"/>
              <a:gd name="connsiteX48" fmla="*/ 222261 w 2779821"/>
              <a:gd name="connsiteY48" fmla="*/ 2035941 h 2291080"/>
              <a:gd name="connsiteX49" fmla="*/ 271310 w 2779821"/>
              <a:gd name="connsiteY49" fmla="*/ 2155059 h 2291080"/>
              <a:gd name="connsiteX50" fmla="*/ 365903 w 2779821"/>
              <a:gd name="connsiteY50" fmla="*/ 2179583 h 2291080"/>
              <a:gd name="connsiteX51" fmla="*/ 421063 w 2779821"/>
              <a:gd name="connsiteY51" fmla="*/ 2230032 h 2291080"/>
              <a:gd name="connsiteX52" fmla="*/ 527552 w 2779821"/>
              <a:gd name="connsiteY52" fmla="*/ 2200810 h 2291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79821" h="2291080">
                <a:moveTo>
                  <a:pt x="527552" y="2200810"/>
                </a:moveTo>
                <a:cubicBezTo>
                  <a:pt x="569099" y="2188965"/>
                  <a:pt x="627220" y="2154909"/>
                  <a:pt x="670347" y="2158962"/>
                </a:cubicBezTo>
                <a:cubicBezTo>
                  <a:pt x="713474" y="2163015"/>
                  <a:pt x="762550" y="2203235"/>
                  <a:pt x="786317" y="2225128"/>
                </a:cubicBezTo>
                <a:cubicBezTo>
                  <a:pt x="810084" y="2247021"/>
                  <a:pt x="769992" y="2297878"/>
                  <a:pt x="812949" y="2290322"/>
                </a:cubicBezTo>
                <a:cubicBezTo>
                  <a:pt x="855906" y="2282766"/>
                  <a:pt x="988795" y="2186489"/>
                  <a:pt x="1044061" y="2179790"/>
                </a:cubicBezTo>
                <a:cubicBezTo>
                  <a:pt x="1099327" y="2173091"/>
                  <a:pt x="1017265" y="2271899"/>
                  <a:pt x="1144544" y="2250128"/>
                </a:cubicBezTo>
                <a:cubicBezTo>
                  <a:pt x="1271823" y="2228357"/>
                  <a:pt x="1643613" y="2075956"/>
                  <a:pt x="1807736" y="2049161"/>
                </a:cubicBezTo>
                <a:cubicBezTo>
                  <a:pt x="1971859" y="2022366"/>
                  <a:pt x="2075692" y="2099403"/>
                  <a:pt x="2129283" y="2089355"/>
                </a:cubicBezTo>
                <a:cubicBezTo>
                  <a:pt x="2182874" y="2079307"/>
                  <a:pt x="2117560" y="2020691"/>
                  <a:pt x="2129283" y="1988871"/>
                </a:cubicBezTo>
                <a:cubicBezTo>
                  <a:pt x="2141006" y="1957051"/>
                  <a:pt x="2213019" y="1945328"/>
                  <a:pt x="2199621" y="1898436"/>
                </a:cubicBezTo>
                <a:cubicBezTo>
                  <a:pt x="2186223" y="1851544"/>
                  <a:pt x="2017076" y="1767807"/>
                  <a:pt x="2048896" y="1707517"/>
                </a:cubicBezTo>
                <a:cubicBezTo>
                  <a:pt x="2080716" y="1647227"/>
                  <a:pt x="2340298" y="1595310"/>
                  <a:pt x="2390540" y="1536695"/>
                </a:cubicBezTo>
                <a:cubicBezTo>
                  <a:pt x="2440782" y="1478080"/>
                  <a:pt x="2341972" y="1394344"/>
                  <a:pt x="2350346" y="1355825"/>
                </a:cubicBezTo>
                <a:cubicBezTo>
                  <a:pt x="2358720" y="1317306"/>
                  <a:pt x="2400589" y="1357499"/>
                  <a:pt x="2440782" y="1305583"/>
                </a:cubicBezTo>
                <a:cubicBezTo>
                  <a:pt x="2480975" y="1253667"/>
                  <a:pt x="2542940" y="1082845"/>
                  <a:pt x="2591507" y="1044326"/>
                </a:cubicBezTo>
                <a:cubicBezTo>
                  <a:pt x="2640074" y="1005807"/>
                  <a:pt x="2701040" y="1090560"/>
                  <a:pt x="2732184" y="1074471"/>
                </a:cubicBezTo>
                <a:cubicBezTo>
                  <a:pt x="2763328" y="1058382"/>
                  <a:pt x="2785878" y="989691"/>
                  <a:pt x="2778370" y="947793"/>
                </a:cubicBezTo>
                <a:cubicBezTo>
                  <a:pt x="2770862" y="905895"/>
                  <a:pt x="2729375" y="855255"/>
                  <a:pt x="2687137" y="823085"/>
                </a:cubicBezTo>
                <a:cubicBezTo>
                  <a:pt x="2644899" y="790915"/>
                  <a:pt x="2575279" y="783919"/>
                  <a:pt x="2524942" y="754772"/>
                </a:cubicBezTo>
                <a:cubicBezTo>
                  <a:pt x="2474605" y="725625"/>
                  <a:pt x="2459044" y="674417"/>
                  <a:pt x="2385112" y="648205"/>
                </a:cubicBezTo>
                <a:cubicBezTo>
                  <a:pt x="2311180" y="621993"/>
                  <a:pt x="2131502" y="635899"/>
                  <a:pt x="2081350" y="597502"/>
                </a:cubicBezTo>
                <a:cubicBezTo>
                  <a:pt x="2031198" y="559105"/>
                  <a:pt x="2086912" y="468871"/>
                  <a:pt x="2084199" y="417825"/>
                </a:cubicBezTo>
                <a:cubicBezTo>
                  <a:pt x="2081486" y="366779"/>
                  <a:pt x="2089456" y="319810"/>
                  <a:pt x="2065075" y="291224"/>
                </a:cubicBezTo>
                <a:cubicBezTo>
                  <a:pt x="2040694" y="262638"/>
                  <a:pt x="1966357" y="260002"/>
                  <a:pt x="1937913" y="246312"/>
                </a:cubicBezTo>
                <a:cubicBezTo>
                  <a:pt x="1909469" y="232622"/>
                  <a:pt x="1921742" y="228918"/>
                  <a:pt x="1894410" y="209082"/>
                </a:cubicBezTo>
                <a:cubicBezTo>
                  <a:pt x="1867078" y="189246"/>
                  <a:pt x="1802118" y="159150"/>
                  <a:pt x="1773923" y="127295"/>
                </a:cubicBezTo>
                <a:cubicBezTo>
                  <a:pt x="1745728" y="95441"/>
                  <a:pt x="1739549" y="38870"/>
                  <a:pt x="1725241" y="17955"/>
                </a:cubicBezTo>
                <a:cubicBezTo>
                  <a:pt x="1710933" y="-2960"/>
                  <a:pt x="1705750" y="-1214"/>
                  <a:pt x="1688076" y="1807"/>
                </a:cubicBezTo>
                <a:cubicBezTo>
                  <a:pt x="1670402" y="4828"/>
                  <a:pt x="1641890" y="12134"/>
                  <a:pt x="1619199" y="36082"/>
                </a:cubicBezTo>
                <a:cubicBezTo>
                  <a:pt x="1596508" y="60030"/>
                  <a:pt x="1576144" y="119008"/>
                  <a:pt x="1551932" y="145494"/>
                </a:cubicBezTo>
                <a:cubicBezTo>
                  <a:pt x="1527720" y="171980"/>
                  <a:pt x="1493929" y="155795"/>
                  <a:pt x="1473924" y="194996"/>
                </a:cubicBezTo>
                <a:cubicBezTo>
                  <a:pt x="1453919" y="234197"/>
                  <a:pt x="1486465" y="344604"/>
                  <a:pt x="1431899" y="380700"/>
                </a:cubicBezTo>
                <a:cubicBezTo>
                  <a:pt x="1377333" y="416796"/>
                  <a:pt x="1198856" y="366987"/>
                  <a:pt x="1146526" y="411574"/>
                </a:cubicBezTo>
                <a:cubicBezTo>
                  <a:pt x="1094196" y="456161"/>
                  <a:pt x="1147061" y="602420"/>
                  <a:pt x="1117921" y="648220"/>
                </a:cubicBezTo>
                <a:cubicBezTo>
                  <a:pt x="1088781" y="694020"/>
                  <a:pt x="1017685" y="671940"/>
                  <a:pt x="971684" y="686374"/>
                </a:cubicBezTo>
                <a:cubicBezTo>
                  <a:pt x="925683" y="700809"/>
                  <a:pt x="857058" y="696086"/>
                  <a:pt x="841917" y="734827"/>
                </a:cubicBezTo>
                <a:cubicBezTo>
                  <a:pt x="826776" y="773568"/>
                  <a:pt x="888466" y="863315"/>
                  <a:pt x="880840" y="918819"/>
                </a:cubicBezTo>
                <a:cubicBezTo>
                  <a:pt x="873214" y="974323"/>
                  <a:pt x="807619" y="1019975"/>
                  <a:pt x="796163" y="1067849"/>
                </a:cubicBezTo>
                <a:cubicBezTo>
                  <a:pt x="784707" y="1115723"/>
                  <a:pt x="874619" y="1163089"/>
                  <a:pt x="812102" y="1206061"/>
                </a:cubicBezTo>
                <a:cubicBezTo>
                  <a:pt x="749585" y="1249033"/>
                  <a:pt x="504889" y="1286629"/>
                  <a:pt x="421063" y="1325680"/>
                </a:cubicBezTo>
                <a:cubicBezTo>
                  <a:pt x="337237" y="1364732"/>
                  <a:pt x="346573" y="1428371"/>
                  <a:pt x="309145" y="1440370"/>
                </a:cubicBezTo>
                <a:cubicBezTo>
                  <a:pt x="271717" y="1452369"/>
                  <a:pt x="229760" y="1398258"/>
                  <a:pt x="196496" y="1397674"/>
                </a:cubicBezTo>
                <a:cubicBezTo>
                  <a:pt x="163233" y="1397090"/>
                  <a:pt x="141076" y="1407857"/>
                  <a:pt x="109564" y="1436866"/>
                </a:cubicBezTo>
                <a:cubicBezTo>
                  <a:pt x="78052" y="1465875"/>
                  <a:pt x="22144" y="1524209"/>
                  <a:pt x="7424" y="1571730"/>
                </a:cubicBezTo>
                <a:cubicBezTo>
                  <a:pt x="-7296" y="1619251"/>
                  <a:pt x="1206" y="1696592"/>
                  <a:pt x="21247" y="1721993"/>
                </a:cubicBezTo>
                <a:cubicBezTo>
                  <a:pt x="41288" y="1747394"/>
                  <a:pt x="118691" y="1701590"/>
                  <a:pt x="127669" y="1724135"/>
                </a:cubicBezTo>
                <a:cubicBezTo>
                  <a:pt x="136647" y="1746681"/>
                  <a:pt x="153336" y="1879985"/>
                  <a:pt x="145185" y="1920328"/>
                </a:cubicBezTo>
                <a:cubicBezTo>
                  <a:pt x="137034" y="1960671"/>
                  <a:pt x="67670" y="1939919"/>
                  <a:pt x="78764" y="1966195"/>
                </a:cubicBezTo>
                <a:cubicBezTo>
                  <a:pt x="89858" y="1992471"/>
                  <a:pt x="183163" y="2006799"/>
                  <a:pt x="222261" y="2035941"/>
                </a:cubicBezTo>
                <a:cubicBezTo>
                  <a:pt x="261359" y="2065083"/>
                  <a:pt x="247370" y="2125280"/>
                  <a:pt x="271310" y="2155059"/>
                </a:cubicBezTo>
                <a:cubicBezTo>
                  <a:pt x="295250" y="2184838"/>
                  <a:pt x="340944" y="2167088"/>
                  <a:pt x="365903" y="2179583"/>
                </a:cubicBezTo>
                <a:cubicBezTo>
                  <a:pt x="390862" y="2192078"/>
                  <a:pt x="394122" y="2226494"/>
                  <a:pt x="421063" y="2230032"/>
                </a:cubicBezTo>
                <a:cubicBezTo>
                  <a:pt x="448005" y="2233570"/>
                  <a:pt x="486005" y="2212655"/>
                  <a:pt x="527552" y="2200810"/>
                </a:cubicBezTo>
                <a:close/>
              </a:path>
            </a:pathLst>
          </a:custGeom>
          <a:solidFill>
            <a:schemeClr val="accent5">
              <a:alpha val="33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58">
            <a:extLst>
              <a:ext uri="{FF2B5EF4-FFF2-40B4-BE49-F238E27FC236}">
                <a16:creationId xmlns:a16="http://schemas.microsoft.com/office/drawing/2014/main" id="{BDE7E9C6-664E-464F-B660-3BAA0B60A0B9}"/>
              </a:ext>
            </a:extLst>
          </p:cNvPr>
          <p:cNvSpPr/>
          <p:nvPr/>
        </p:nvSpPr>
        <p:spPr>
          <a:xfrm>
            <a:off x="11218143" y="4248104"/>
            <a:ext cx="1086152" cy="1113604"/>
          </a:xfrm>
          <a:custGeom>
            <a:avLst/>
            <a:gdLst>
              <a:gd name="connsiteX0" fmla="*/ 659464 w 901076"/>
              <a:gd name="connsiteY0" fmla="*/ 625333 h 1113604"/>
              <a:gd name="connsiteX1" fmla="*/ 899161 w 901076"/>
              <a:gd name="connsiteY1" fmla="*/ 465534 h 1113604"/>
              <a:gd name="connsiteX2" fmla="*/ 774874 w 901076"/>
              <a:gd name="connsiteY2" fmla="*/ 323492 h 1113604"/>
              <a:gd name="connsiteX3" fmla="*/ 828140 w 901076"/>
              <a:gd name="connsiteY3" fmla="*/ 261348 h 1113604"/>
              <a:gd name="connsiteX4" fmla="*/ 650587 w 901076"/>
              <a:gd name="connsiteY4" fmla="*/ 225837 h 1113604"/>
              <a:gd name="connsiteX5" fmla="*/ 677220 w 901076"/>
              <a:gd name="connsiteY5" fmla="*/ 3896 h 1113604"/>
              <a:gd name="connsiteX6" fmla="*/ 481911 w 901076"/>
              <a:gd name="connsiteY6" fmla="*/ 92672 h 1113604"/>
              <a:gd name="connsiteX7" fmla="*/ 277724 w 901076"/>
              <a:gd name="connsiteY7" fmla="*/ 199204 h 1113604"/>
              <a:gd name="connsiteX8" fmla="*/ 224458 w 901076"/>
              <a:gd name="connsiteY8" fmla="*/ 48284 h 1113604"/>
              <a:gd name="connsiteX9" fmla="*/ 171192 w 901076"/>
              <a:gd name="connsiteY9" fmla="*/ 341247 h 1113604"/>
              <a:gd name="connsiteX10" fmla="*/ 206703 w 901076"/>
              <a:gd name="connsiteY10" fmla="*/ 527678 h 1113604"/>
              <a:gd name="connsiteX11" fmla="*/ 38027 w 901076"/>
              <a:gd name="connsiteY11" fmla="*/ 643088 h 1113604"/>
              <a:gd name="connsiteX12" fmla="*/ 135682 w 901076"/>
              <a:gd name="connsiteY12" fmla="*/ 829519 h 1113604"/>
              <a:gd name="connsiteX13" fmla="*/ 2517 w 901076"/>
              <a:gd name="connsiteY13" fmla="*/ 1024828 h 1113604"/>
              <a:gd name="connsiteX14" fmla="*/ 277724 w 901076"/>
              <a:gd name="connsiteY14" fmla="*/ 1113604 h 1113604"/>
              <a:gd name="connsiteX15" fmla="*/ 277724 w 901076"/>
              <a:gd name="connsiteY15" fmla="*/ 1024828 h 1113604"/>
              <a:gd name="connsiteX16" fmla="*/ 490788 w 901076"/>
              <a:gd name="connsiteY16" fmla="*/ 829519 h 1113604"/>
              <a:gd name="connsiteX17" fmla="*/ 588443 w 901076"/>
              <a:gd name="connsiteY17" fmla="*/ 705232 h 1113604"/>
              <a:gd name="connsiteX18" fmla="*/ 455278 w 901076"/>
              <a:gd name="connsiteY18" fmla="*/ 660843 h 1113604"/>
              <a:gd name="connsiteX19" fmla="*/ 499666 w 901076"/>
              <a:gd name="connsiteY19" fmla="*/ 563189 h 1113604"/>
              <a:gd name="connsiteX20" fmla="*/ 322113 w 901076"/>
              <a:gd name="connsiteY20" fmla="*/ 501045 h 1113604"/>
              <a:gd name="connsiteX21" fmla="*/ 481911 w 901076"/>
              <a:gd name="connsiteY21" fmla="*/ 261348 h 1113604"/>
              <a:gd name="connsiteX22" fmla="*/ 659464 w 901076"/>
              <a:gd name="connsiteY22" fmla="*/ 625333 h 1113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01076" h="1113604">
                <a:moveTo>
                  <a:pt x="659464" y="625333"/>
                </a:moveTo>
                <a:cubicBezTo>
                  <a:pt x="729006" y="659364"/>
                  <a:pt x="879926" y="515841"/>
                  <a:pt x="899161" y="465534"/>
                </a:cubicBezTo>
                <a:cubicBezTo>
                  <a:pt x="918396" y="415227"/>
                  <a:pt x="786711" y="357523"/>
                  <a:pt x="774874" y="323492"/>
                </a:cubicBezTo>
                <a:cubicBezTo>
                  <a:pt x="763037" y="289461"/>
                  <a:pt x="848855" y="277624"/>
                  <a:pt x="828140" y="261348"/>
                </a:cubicBezTo>
                <a:cubicBezTo>
                  <a:pt x="807425" y="245072"/>
                  <a:pt x="675740" y="268746"/>
                  <a:pt x="650587" y="225837"/>
                </a:cubicBezTo>
                <a:cubicBezTo>
                  <a:pt x="625434" y="182928"/>
                  <a:pt x="705333" y="26090"/>
                  <a:pt x="677220" y="3896"/>
                </a:cubicBezTo>
                <a:cubicBezTo>
                  <a:pt x="649107" y="-18298"/>
                  <a:pt x="548494" y="60121"/>
                  <a:pt x="481911" y="92672"/>
                </a:cubicBezTo>
                <a:cubicBezTo>
                  <a:pt x="415328" y="125223"/>
                  <a:pt x="320633" y="206602"/>
                  <a:pt x="277724" y="199204"/>
                </a:cubicBezTo>
                <a:cubicBezTo>
                  <a:pt x="234815" y="191806"/>
                  <a:pt x="242213" y="24610"/>
                  <a:pt x="224458" y="48284"/>
                </a:cubicBezTo>
                <a:cubicBezTo>
                  <a:pt x="206703" y="71958"/>
                  <a:pt x="174151" y="261348"/>
                  <a:pt x="171192" y="341247"/>
                </a:cubicBezTo>
                <a:cubicBezTo>
                  <a:pt x="168233" y="421146"/>
                  <a:pt x="228897" y="477371"/>
                  <a:pt x="206703" y="527678"/>
                </a:cubicBezTo>
                <a:cubicBezTo>
                  <a:pt x="184509" y="577985"/>
                  <a:pt x="49864" y="592781"/>
                  <a:pt x="38027" y="643088"/>
                </a:cubicBezTo>
                <a:cubicBezTo>
                  <a:pt x="26190" y="693395"/>
                  <a:pt x="141600" y="765896"/>
                  <a:pt x="135682" y="829519"/>
                </a:cubicBezTo>
                <a:cubicBezTo>
                  <a:pt x="129764" y="893142"/>
                  <a:pt x="-21157" y="977481"/>
                  <a:pt x="2517" y="1024828"/>
                </a:cubicBezTo>
                <a:cubicBezTo>
                  <a:pt x="26191" y="1072176"/>
                  <a:pt x="231856" y="1113604"/>
                  <a:pt x="277724" y="1113604"/>
                </a:cubicBezTo>
                <a:cubicBezTo>
                  <a:pt x="323592" y="1113604"/>
                  <a:pt x="242213" y="1072175"/>
                  <a:pt x="277724" y="1024828"/>
                </a:cubicBezTo>
                <a:cubicBezTo>
                  <a:pt x="313235" y="977481"/>
                  <a:pt x="439002" y="882785"/>
                  <a:pt x="490788" y="829519"/>
                </a:cubicBezTo>
                <a:cubicBezTo>
                  <a:pt x="542574" y="776253"/>
                  <a:pt x="594361" y="733345"/>
                  <a:pt x="588443" y="705232"/>
                </a:cubicBezTo>
                <a:cubicBezTo>
                  <a:pt x="582525" y="677119"/>
                  <a:pt x="470074" y="684517"/>
                  <a:pt x="455278" y="660843"/>
                </a:cubicBezTo>
                <a:cubicBezTo>
                  <a:pt x="440482" y="637169"/>
                  <a:pt x="521860" y="589822"/>
                  <a:pt x="499666" y="563189"/>
                </a:cubicBezTo>
                <a:cubicBezTo>
                  <a:pt x="477472" y="536556"/>
                  <a:pt x="325072" y="551352"/>
                  <a:pt x="322113" y="501045"/>
                </a:cubicBezTo>
                <a:cubicBezTo>
                  <a:pt x="319154" y="450738"/>
                  <a:pt x="419768" y="242113"/>
                  <a:pt x="481911" y="261348"/>
                </a:cubicBezTo>
                <a:cubicBezTo>
                  <a:pt x="544054" y="280583"/>
                  <a:pt x="589922" y="591302"/>
                  <a:pt x="659464" y="625333"/>
                </a:cubicBezTo>
                <a:close/>
              </a:path>
            </a:pathLst>
          </a:custGeom>
          <a:solidFill>
            <a:schemeClr val="accent5">
              <a:alpha val="33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2F54AC-25DE-4DB9-9C81-F518998DDDE5}"/>
              </a:ext>
            </a:extLst>
          </p:cNvPr>
          <p:cNvSpPr txBox="1"/>
          <p:nvPr/>
        </p:nvSpPr>
        <p:spPr>
          <a:xfrm>
            <a:off x="7581900" y="1014717"/>
            <a:ext cx="1585690" cy="3693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b="1" dirty="0"/>
              <a:t>Красноярск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D13BEF0-75E0-4D26-A353-3DC84F18A2DC}"/>
              </a:ext>
            </a:extLst>
          </p:cNvPr>
          <p:cNvSpPr txBox="1"/>
          <p:nvPr/>
        </p:nvSpPr>
        <p:spPr>
          <a:xfrm>
            <a:off x="7658100" y="1948067"/>
            <a:ext cx="1585690" cy="3693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b="1" dirty="0"/>
              <a:t>Кызыл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61064D-D9FA-49EA-8674-A73C13052BFC}"/>
              </a:ext>
            </a:extLst>
          </p:cNvPr>
          <p:cNvSpPr txBox="1"/>
          <p:nvPr/>
        </p:nvSpPr>
        <p:spPr>
          <a:xfrm>
            <a:off x="5348227" y="1442935"/>
            <a:ext cx="1585690" cy="3693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r>
              <a:rPr lang="ru-RU" b="1" dirty="0"/>
              <a:t>Абакан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55CB1AF-6A32-41E2-A213-C453DE89362B}"/>
              </a:ext>
            </a:extLst>
          </p:cNvPr>
          <p:cNvSpPr txBox="1"/>
          <p:nvPr/>
        </p:nvSpPr>
        <p:spPr>
          <a:xfrm>
            <a:off x="8890504" y="3350009"/>
            <a:ext cx="1585690" cy="3693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b="1" dirty="0"/>
              <a:t>Улан-Батор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2847B8B-6862-4725-86DE-94F8C37A8620}"/>
              </a:ext>
            </a:extLst>
          </p:cNvPr>
          <p:cNvSpPr txBox="1"/>
          <p:nvPr/>
        </p:nvSpPr>
        <p:spPr>
          <a:xfrm>
            <a:off x="5912036" y="4341750"/>
            <a:ext cx="1585690" cy="3693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b="1" dirty="0"/>
              <a:t>Урумчи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DE95D06-E9C0-4F95-8597-184FF69172EA}"/>
              </a:ext>
            </a:extLst>
          </p:cNvPr>
          <p:cNvSpPr txBox="1"/>
          <p:nvPr/>
        </p:nvSpPr>
        <p:spPr>
          <a:xfrm>
            <a:off x="11411865" y="4853649"/>
            <a:ext cx="1086152" cy="31788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b="1" dirty="0"/>
              <a:t>Пекин</a:t>
            </a:r>
          </a:p>
        </p:txBody>
      </p:sp>
      <p:sp>
        <p:nvSpPr>
          <p:cNvPr id="33" name="Полилиния: фигура 32">
            <a:extLst>
              <a:ext uri="{FF2B5EF4-FFF2-40B4-BE49-F238E27FC236}">
                <a16:creationId xmlns:a16="http://schemas.microsoft.com/office/drawing/2014/main" id="{42CF7D01-6B3C-40F3-8091-DBBB96F91948}"/>
              </a:ext>
            </a:extLst>
          </p:cNvPr>
          <p:cNvSpPr/>
          <p:nvPr/>
        </p:nvSpPr>
        <p:spPr>
          <a:xfrm>
            <a:off x="7652084" y="1556084"/>
            <a:ext cx="5406190" cy="737937"/>
          </a:xfrm>
          <a:custGeom>
            <a:avLst/>
            <a:gdLst>
              <a:gd name="connsiteX0" fmla="*/ 0 w 5406190"/>
              <a:gd name="connsiteY0" fmla="*/ 0 h 737937"/>
              <a:gd name="connsiteX1" fmla="*/ 4427621 w 5406190"/>
              <a:gd name="connsiteY1" fmla="*/ 0 h 737937"/>
              <a:gd name="connsiteX2" fmla="*/ 5406190 w 5406190"/>
              <a:gd name="connsiteY2" fmla="*/ 737937 h 73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06190" h="737937">
                <a:moveTo>
                  <a:pt x="0" y="0"/>
                </a:moveTo>
                <a:lnTo>
                  <a:pt x="4427621" y="0"/>
                </a:lnTo>
                <a:lnTo>
                  <a:pt x="5406190" y="737937"/>
                </a:lnTo>
              </a:path>
            </a:pathLst>
          </a:cu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D4F18CB7-7913-4D7C-A979-EA322FB146EF}"/>
              </a:ext>
            </a:extLst>
          </p:cNvPr>
          <p:cNvCxnSpPr/>
          <p:nvPr/>
        </p:nvCxnSpPr>
        <p:spPr>
          <a:xfrm>
            <a:off x="10858500" y="3510429"/>
            <a:ext cx="2199774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олилиния: фигура 37">
            <a:extLst>
              <a:ext uri="{FF2B5EF4-FFF2-40B4-BE49-F238E27FC236}">
                <a16:creationId xmlns:a16="http://schemas.microsoft.com/office/drawing/2014/main" id="{1FAC0290-ECF0-44F3-BAA3-20FB9F7C4B12}"/>
              </a:ext>
            </a:extLst>
          </p:cNvPr>
          <p:cNvSpPr/>
          <p:nvPr/>
        </p:nvSpPr>
        <p:spPr>
          <a:xfrm>
            <a:off x="6933918" y="4612224"/>
            <a:ext cx="6124356" cy="954388"/>
          </a:xfrm>
          <a:custGeom>
            <a:avLst/>
            <a:gdLst>
              <a:gd name="connsiteX0" fmla="*/ 5759116 w 5759116"/>
              <a:gd name="connsiteY0" fmla="*/ 753979 h 753979"/>
              <a:gd name="connsiteX1" fmla="*/ 753979 w 5759116"/>
              <a:gd name="connsiteY1" fmla="*/ 753979 h 753979"/>
              <a:gd name="connsiteX2" fmla="*/ 0 w 5759116"/>
              <a:gd name="connsiteY2" fmla="*/ 0 h 753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59116" h="753979">
                <a:moveTo>
                  <a:pt x="5759116" y="753979"/>
                </a:moveTo>
                <a:lnTo>
                  <a:pt x="753979" y="753979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AB4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DA9BC548-1F61-4C42-9D0E-F546CC9F5611}"/>
              </a:ext>
            </a:extLst>
          </p:cNvPr>
          <p:cNvCxnSpPr>
            <a:cxnSpLocks/>
          </p:cNvCxnSpPr>
          <p:nvPr/>
        </p:nvCxnSpPr>
        <p:spPr>
          <a:xfrm>
            <a:off x="11761219" y="4430163"/>
            <a:ext cx="1288030" cy="0"/>
          </a:xfrm>
          <a:prstGeom prst="line">
            <a:avLst/>
          </a:prstGeom>
          <a:ln w="25400">
            <a:solidFill>
              <a:srgbClr val="AB4A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C133BBD-12CA-4915-95C1-7E40B84EAA4D}"/>
              </a:ext>
            </a:extLst>
          </p:cNvPr>
          <p:cNvSpPr txBox="1"/>
          <p:nvPr/>
        </p:nvSpPr>
        <p:spPr>
          <a:xfrm>
            <a:off x="9826175" y="933827"/>
            <a:ext cx="1585690" cy="3693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3200" dirty="0">
                <a:solidFill>
                  <a:schemeClr val="tx2"/>
                </a:solidFill>
                <a:latin typeface="+mj-lt"/>
              </a:rPr>
              <a:t>Россия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4698A73-A15D-4544-8339-FBFFF9DB9D4F}"/>
              </a:ext>
            </a:extLst>
          </p:cNvPr>
          <p:cNvSpPr txBox="1"/>
          <p:nvPr/>
        </p:nvSpPr>
        <p:spPr>
          <a:xfrm>
            <a:off x="8078634" y="3715368"/>
            <a:ext cx="1585690" cy="3693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3200" dirty="0">
                <a:solidFill>
                  <a:schemeClr val="accent4"/>
                </a:solidFill>
                <a:latin typeface="+mj-lt"/>
              </a:rPr>
              <a:t>Монголия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6F9F791-16CC-4563-B8B0-86AF7A4A7C83}"/>
              </a:ext>
            </a:extLst>
          </p:cNvPr>
          <p:cNvSpPr txBox="1"/>
          <p:nvPr/>
        </p:nvSpPr>
        <p:spPr>
          <a:xfrm>
            <a:off x="7277626" y="5705073"/>
            <a:ext cx="1585690" cy="3693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3200" dirty="0">
                <a:solidFill>
                  <a:srgbClr val="AB4A10"/>
                </a:solidFill>
                <a:latin typeface="+mj-lt"/>
              </a:rPr>
              <a:t>Китай</a:t>
            </a:r>
          </a:p>
        </p:txBody>
      </p:sp>
    </p:spTree>
    <p:extLst>
      <p:ext uri="{BB962C8B-B14F-4D97-AF65-F5344CB8AC3E}">
        <p14:creationId xmlns:p14="http://schemas.microsoft.com/office/powerpoint/2010/main" val="3460592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3B85C072-66C2-476A-A56A-8E3ED879626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" b="968"/>
          <a:stretch>
            <a:fillRect/>
          </a:stretch>
        </p:blipFill>
        <p:spPr>
          <a:noFill/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33611FD-789A-4AEB-858C-CD2CBEC69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075" y="717558"/>
            <a:ext cx="9107038" cy="792162"/>
          </a:xfrm>
        </p:spPr>
        <p:txBody>
          <a:bodyPr/>
          <a:lstStyle/>
          <a:p>
            <a:r>
              <a:rPr lang="ru-RU" sz="6000" dirty="0"/>
              <a:t>Ж/Д ЛИНИЯ</a:t>
            </a:r>
            <a:br>
              <a:rPr lang="ru-RU" sz="6000" dirty="0"/>
            </a:br>
            <a:r>
              <a:rPr lang="ru-RU" sz="3600" dirty="0">
                <a:solidFill>
                  <a:schemeClr val="accent5"/>
                </a:solidFill>
              </a:rPr>
              <a:t>Курагино – Кызыл – Урумчи </a:t>
            </a:r>
            <a:endParaRPr lang="ru-RU" sz="6000" dirty="0">
              <a:solidFill>
                <a:schemeClr val="accent5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91B3E3-F591-4C44-B908-79519B6409BF}"/>
              </a:ext>
            </a:extLst>
          </p:cNvPr>
          <p:cNvSpPr txBox="1"/>
          <p:nvPr/>
        </p:nvSpPr>
        <p:spPr>
          <a:xfrm>
            <a:off x="727075" y="2363804"/>
            <a:ext cx="8761982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B4A10"/>
              </a:buClr>
              <a:buSzPct val="100000"/>
              <a:tabLst/>
              <a:defRPr/>
            </a:pPr>
            <a:r>
              <a:rPr kumimoji="0" lang="ru-RU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Расширение проекта строительства железной дороги «Курагино – Кызыл» до Урумчи (КНР)</a:t>
            </a: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66949E04-7AA4-4AC7-8947-A8D4FED488D1}"/>
              </a:ext>
            </a:extLst>
          </p:cNvPr>
          <p:cNvSpPr txBox="1">
            <a:spLocks/>
          </p:cNvSpPr>
          <p:nvPr/>
        </p:nvSpPr>
        <p:spPr>
          <a:xfrm>
            <a:off x="727075" y="3787099"/>
            <a:ext cx="1564465" cy="595291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1600" b="1" cap="none" dirty="0">
                <a:solidFill>
                  <a:srgbClr val="AB4A10"/>
                </a:solidFill>
              </a:rPr>
              <a:t>Объем инвестиций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9DBFBB-002D-4483-A092-1CD201F52FFC}"/>
              </a:ext>
            </a:extLst>
          </p:cNvPr>
          <p:cNvSpPr txBox="1"/>
          <p:nvPr/>
        </p:nvSpPr>
        <p:spPr>
          <a:xfrm>
            <a:off x="3985917" y="4382390"/>
            <a:ext cx="2729833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B4A10"/>
              </a:buClr>
              <a:buSzPct val="100000"/>
              <a:buFont typeface="Wingdings 2" panose="05020102010507070707" pitchFamily="18" charset="2"/>
              <a:buChar char=""/>
              <a:tabLst/>
              <a:defRPr/>
            </a:pPr>
            <a:r>
              <a:rPr kumimoji="0" lang="ru-RU" sz="16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Создание 40 тысяч новых рабочих мест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B4A10"/>
              </a:buClr>
              <a:buSzPct val="100000"/>
              <a:buFont typeface="Wingdings 2" panose="05020102010507070707" pitchFamily="18" charset="2"/>
              <a:buChar char=""/>
              <a:tabLst/>
              <a:defRPr/>
            </a:pPr>
            <a:r>
              <a:rPr kumimoji="0" lang="ru-RU" sz="16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Создаваемый грузопоток составит  40 млн тонн в год</a:t>
            </a:r>
          </a:p>
        </p:txBody>
      </p:sp>
      <p:sp>
        <p:nvSpPr>
          <p:cNvPr id="10" name="Заголовок 2">
            <a:extLst>
              <a:ext uri="{FF2B5EF4-FFF2-40B4-BE49-F238E27FC236}">
                <a16:creationId xmlns:a16="http://schemas.microsoft.com/office/drawing/2014/main" id="{CEAA6FFB-650F-4CAC-A66B-1B821BE2CF09}"/>
              </a:ext>
            </a:extLst>
          </p:cNvPr>
          <p:cNvSpPr txBox="1">
            <a:spLocks/>
          </p:cNvSpPr>
          <p:nvPr/>
        </p:nvSpPr>
        <p:spPr>
          <a:xfrm>
            <a:off x="3985916" y="3787099"/>
            <a:ext cx="1918951" cy="595291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1600" b="1" cap="none" dirty="0">
                <a:solidFill>
                  <a:srgbClr val="AB4A10"/>
                </a:solidFill>
              </a:rPr>
              <a:t>Планируемые эффекты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C49613-A9C8-4861-8FE0-F8012EE87CDB}"/>
              </a:ext>
            </a:extLst>
          </p:cNvPr>
          <p:cNvSpPr txBox="1"/>
          <p:nvPr/>
        </p:nvSpPr>
        <p:spPr>
          <a:xfrm>
            <a:off x="10383122" y="4710193"/>
            <a:ext cx="2162774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B4A10"/>
              </a:buClr>
              <a:buSzPct val="100000"/>
              <a:tabLst/>
              <a:defRPr/>
            </a:pPr>
            <a:r>
              <a:rPr kumimoji="0" lang="ru-RU" sz="16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РЖД, УБЖД, Монгольские железные дороги, </a:t>
            </a:r>
            <a:r>
              <a:rPr kumimoji="0" lang="ru-RU" sz="16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China</a:t>
            </a:r>
            <a:r>
              <a:rPr kumimoji="0" lang="ru-RU" sz="16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Railways</a:t>
            </a:r>
            <a:endParaRPr kumimoji="0" lang="ru-RU" sz="1600" b="0" i="0" u="none" strike="noStrike" kern="1200" cap="none" spc="0" normalizeH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4" name="Заголовок 2">
            <a:extLst>
              <a:ext uri="{FF2B5EF4-FFF2-40B4-BE49-F238E27FC236}">
                <a16:creationId xmlns:a16="http://schemas.microsoft.com/office/drawing/2014/main" id="{F3ED457A-8784-4A68-97C5-A0E241CEDE20}"/>
              </a:ext>
            </a:extLst>
          </p:cNvPr>
          <p:cNvSpPr txBox="1">
            <a:spLocks/>
          </p:cNvSpPr>
          <p:nvPr/>
        </p:nvSpPr>
        <p:spPr>
          <a:xfrm>
            <a:off x="10383122" y="3787099"/>
            <a:ext cx="1918952" cy="595291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1600" b="1" cap="none" dirty="0">
                <a:solidFill>
                  <a:srgbClr val="AB4A10"/>
                </a:solidFill>
              </a:rPr>
              <a:t>Возможные участники проекта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25EC21-D600-4FAD-B93F-7BBD5D7CEA2A}"/>
              </a:ext>
            </a:extLst>
          </p:cNvPr>
          <p:cNvSpPr txBox="1"/>
          <p:nvPr/>
        </p:nvSpPr>
        <p:spPr>
          <a:xfrm>
            <a:off x="7378552" y="4710193"/>
            <a:ext cx="216277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B4A10"/>
              </a:buClr>
              <a:buSzPct val="100000"/>
              <a:tabLst/>
              <a:defRPr/>
            </a:pPr>
            <a:r>
              <a:rPr kumimoji="0" lang="ru-RU" sz="16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Средства крупнейших железнодорожных компаний </a:t>
            </a:r>
            <a:br>
              <a:rPr kumimoji="0" lang="ru-RU" sz="16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РФ, КНР и Монголии</a:t>
            </a:r>
          </a:p>
        </p:txBody>
      </p:sp>
      <p:sp>
        <p:nvSpPr>
          <p:cNvPr id="16" name="Заголовок 2">
            <a:extLst>
              <a:ext uri="{FF2B5EF4-FFF2-40B4-BE49-F238E27FC236}">
                <a16:creationId xmlns:a16="http://schemas.microsoft.com/office/drawing/2014/main" id="{B8EC8C24-6FED-446D-9C00-EFCD98E7886E}"/>
              </a:ext>
            </a:extLst>
          </p:cNvPr>
          <p:cNvSpPr txBox="1">
            <a:spLocks/>
          </p:cNvSpPr>
          <p:nvPr/>
        </p:nvSpPr>
        <p:spPr>
          <a:xfrm>
            <a:off x="7378551" y="3787099"/>
            <a:ext cx="2300797" cy="595291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1600" b="1" cap="none" dirty="0">
                <a:solidFill>
                  <a:srgbClr val="AB4A10"/>
                </a:solidFill>
              </a:rPr>
              <a:t>Возможные источники финансирования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349A40E-DECD-41E3-B50A-9CDDC7DDAC25}"/>
              </a:ext>
            </a:extLst>
          </p:cNvPr>
          <p:cNvSpPr/>
          <p:nvPr/>
        </p:nvSpPr>
        <p:spPr>
          <a:xfrm>
            <a:off x="727075" y="4449439"/>
            <a:ext cx="2666582" cy="132343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i="0" u="none" strike="noStrike" kern="1200" cap="none" spc="0" normalizeH="0" baseline="0" noProof="0" dirty="0">
                <a:ln>
                  <a:noFill/>
                </a:ln>
                <a:solidFill>
                  <a:srgbClr val="AB4A10"/>
                </a:solidFill>
                <a:effectLst/>
                <a:uLnTx/>
                <a:uFillTx/>
                <a:latin typeface="Geometria Medium" panose="020B0603020204020204" pitchFamily="34" charset="-52"/>
              </a:rPr>
              <a:t>1</a:t>
            </a:r>
            <a:r>
              <a:rPr kumimoji="0" lang="ru-RU" sz="6000" i="0" u="none" strike="noStrike" kern="1200" cap="none" spc="0" normalizeH="0" baseline="0" noProof="0" dirty="0">
                <a:ln>
                  <a:noFill/>
                </a:ln>
                <a:solidFill>
                  <a:srgbClr val="AB4A10"/>
                </a:solidFill>
                <a:effectLst/>
                <a:uLnTx/>
                <a:uFillTx/>
                <a:latin typeface="Geometria Medium" panose="020B0603020204020204" pitchFamily="34" charset="-52"/>
              </a:rPr>
              <a:t> трлн 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4C6E05BD-E2F3-46F4-8E18-241071423DE9}"/>
              </a:ext>
            </a:extLst>
          </p:cNvPr>
          <p:cNvSpPr/>
          <p:nvPr/>
        </p:nvSpPr>
        <p:spPr>
          <a:xfrm>
            <a:off x="727075" y="5365847"/>
            <a:ext cx="3174112" cy="63064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i="0" u="none" strike="noStrike" kern="1200" cap="none" spc="0" normalizeH="0" baseline="0" noProof="0" dirty="0">
                <a:ln>
                  <a:noFill/>
                </a:ln>
                <a:solidFill>
                  <a:srgbClr val="AB4A10"/>
                </a:solidFill>
                <a:effectLst/>
                <a:uLnTx/>
                <a:uFillTx/>
                <a:latin typeface="Geometria Medium" panose="020B0603020204020204" pitchFamily="34" charset="-52"/>
              </a:rPr>
              <a:t>рублей</a:t>
            </a:r>
          </a:p>
        </p:txBody>
      </p:sp>
      <p:sp>
        <p:nvSpPr>
          <p:cNvPr id="20" name="Полилиния 35">
            <a:extLst>
              <a:ext uri="{FF2B5EF4-FFF2-40B4-BE49-F238E27FC236}">
                <a16:creationId xmlns:a16="http://schemas.microsoft.com/office/drawing/2014/main" id="{9F6D0666-D1E5-43D0-8BB0-EEBADDEAA188}"/>
              </a:ext>
            </a:extLst>
          </p:cNvPr>
          <p:cNvSpPr/>
          <p:nvPr/>
        </p:nvSpPr>
        <p:spPr>
          <a:xfrm>
            <a:off x="18148297" y="1847354"/>
            <a:ext cx="549519" cy="910095"/>
          </a:xfrm>
          <a:custGeom>
            <a:avLst/>
            <a:gdLst>
              <a:gd name="connsiteX0" fmla="*/ 0 w 492369"/>
              <a:gd name="connsiteY0" fmla="*/ 0 h 1094642"/>
              <a:gd name="connsiteX1" fmla="*/ 149469 w 492369"/>
              <a:gd name="connsiteY1" fmla="*/ 123092 h 1094642"/>
              <a:gd name="connsiteX2" fmla="*/ 268165 w 492369"/>
              <a:gd name="connsiteY2" fmla="*/ 342900 h 1094642"/>
              <a:gd name="connsiteX3" fmla="*/ 268165 w 492369"/>
              <a:gd name="connsiteY3" fmla="*/ 531935 h 1094642"/>
              <a:gd name="connsiteX4" fmla="*/ 281354 w 492369"/>
              <a:gd name="connsiteY4" fmla="*/ 650631 h 1094642"/>
              <a:gd name="connsiteX5" fmla="*/ 259373 w 492369"/>
              <a:gd name="connsiteY5" fmla="*/ 729762 h 1094642"/>
              <a:gd name="connsiteX6" fmla="*/ 373673 w 492369"/>
              <a:gd name="connsiteY6" fmla="*/ 778119 h 1094642"/>
              <a:gd name="connsiteX7" fmla="*/ 413238 w 492369"/>
              <a:gd name="connsiteY7" fmla="*/ 910004 h 1094642"/>
              <a:gd name="connsiteX8" fmla="*/ 386862 w 492369"/>
              <a:gd name="connsiteY8" fmla="*/ 1024304 h 1094642"/>
              <a:gd name="connsiteX9" fmla="*/ 492369 w 492369"/>
              <a:gd name="connsiteY9" fmla="*/ 1094642 h 1094642"/>
              <a:gd name="connsiteX10" fmla="*/ 492369 w 492369"/>
              <a:gd name="connsiteY10" fmla="*/ 1094642 h 1094642"/>
              <a:gd name="connsiteX0" fmla="*/ 0 w 549519"/>
              <a:gd name="connsiteY0" fmla="*/ 0 h 1094675"/>
              <a:gd name="connsiteX1" fmla="*/ 149469 w 549519"/>
              <a:gd name="connsiteY1" fmla="*/ 123092 h 1094675"/>
              <a:gd name="connsiteX2" fmla="*/ 268165 w 549519"/>
              <a:gd name="connsiteY2" fmla="*/ 342900 h 1094675"/>
              <a:gd name="connsiteX3" fmla="*/ 268165 w 549519"/>
              <a:gd name="connsiteY3" fmla="*/ 531935 h 1094675"/>
              <a:gd name="connsiteX4" fmla="*/ 281354 w 549519"/>
              <a:gd name="connsiteY4" fmla="*/ 650631 h 1094675"/>
              <a:gd name="connsiteX5" fmla="*/ 259373 w 549519"/>
              <a:gd name="connsiteY5" fmla="*/ 729762 h 1094675"/>
              <a:gd name="connsiteX6" fmla="*/ 373673 w 549519"/>
              <a:gd name="connsiteY6" fmla="*/ 778119 h 1094675"/>
              <a:gd name="connsiteX7" fmla="*/ 413238 w 549519"/>
              <a:gd name="connsiteY7" fmla="*/ 910004 h 1094675"/>
              <a:gd name="connsiteX8" fmla="*/ 386862 w 549519"/>
              <a:gd name="connsiteY8" fmla="*/ 1024304 h 1094675"/>
              <a:gd name="connsiteX9" fmla="*/ 492369 w 549519"/>
              <a:gd name="connsiteY9" fmla="*/ 1094642 h 1094675"/>
              <a:gd name="connsiteX10" fmla="*/ 549519 w 549519"/>
              <a:gd name="connsiteY10" fmla="*/ 1016061 h 1094675"/>
              <a:gd name="connsiteX0" fmla="*/ 0 w 549519"/>
              <a:gd name="connsiteY0" fmla="*/ 0 h 1095390"/>
              <a:gd name="connsiteX1" fmla="*/ 149469 w 549519"/>
              <a:gd name="connsiteY1" fmla="*/ 123092 h 1095390"/>
              <a:gd name="connsiteX2" fmla="*/ 268165 w 549519"/>
              <a:gd name="connsiteY2" fmla="*/ 342900 h 1095390"/>
              <a:gd name="connsiteX3" fmla="*/ 268165 w 549519"/>
              <a:gd name="connsiteY3" fmla="*/ 531935 h 1095390"/>
              <a:gd name="connsiteX4" fmla="*/ 281354 w 549519"/>
              <a:gd name="connsiteY4" fmla="*/ 650631 h 1095390"/>
              <a:gd name="connsiteX5" fmla="*/ 259373 w 549519"/>
              <a:gd name="connsiteY5" fmla="*/ 729762 h 1095390"/>
              <a:gd name="connsiteX6" fmla="*/ 373673 w 549519"/>
              <a:gd name="connsiteY6" fmla="*/ 778119 h 1095390"/>
              <a:gd name="connsiteX7" fmla="*/ 413238 w 549519"/>
              <a:gd name="connsiteY7" fmla="*/ 910004 h 1095390"/>
              <a:gd name="connsiteX8" fmla="*/ 365431 w 549519"/>
              <a:gd name="connsiteY8" fmla="*/ 967154 h 1095390"/>
              <a:gd name="connsiteX9" fmla="*/ 492369 w 549519"/>
              <a:gd name="connsiteY9" fmla="*/ 1094642 h 1095390"/>
              <a:gd name="connsiteX10" fmla="*/ 549519 w 549519"/>
              <a:gd name="connsiteY10" fmla="*/ 1016061 h 1095390"/>
              <a:gd name="connsiteX0" fmla="*/ 0 w 549519"/>
              <a:gd name="connsiteY0" fmla="*/ 0 h 1095390"/>
              <a:gd name="connsiteX1" fmla="*/ 149469 w 549519"/>
              <a:gd name="connsiteY1" fmla="*/ 123092 h 1095390"/>
              <a:gd name="connsiteX2" fmla="*/ 268165 w 549519"/>
              <a:gd name="connsiteY2" fmla="*/ 342900 h 1095390"/>
              <a:gd name="connsiteX3" fmla="*/ 268165 w 549519"/>
              <a:gd name="connsiteY3" fmla="*/ 531935 h 1095390"/>
              <a:gd name="connsiteX4" fmla="*/ 281354 w 549519"/>
              <a:gd name="connsiteY4" fmla="*/ 650631 h 1095390"/>
              <a:gd name="connsiteX5" fmla="*/ 259373 w 549519"/>
              <a:gd name="connsiteY5" fmla="*/ 729762 h 1095390"/>
              <a:gd name="connsiteX6" fmla="*/ 373673 w 549519"/>
              <a:gd name="connsiteY6" fmla="*/ 778119 h 1095390"/>
              <a:gd name="connsiteX7" fmla="*/ 365431 w 549519"/>
              <a:gd name="connsiteY7" fmla="*/ 967154 h 1095390"/>
              <a:gd name="connsiteX8" fmla="*/ 492369 w 549519"/>
              <a:gd name="connsiteY8" fmla="*/ 1094642 h 1095390"/>
              <a:gd name="connsiteX9" fmla="*/ 549519 w 549519"/>
              <a:gd name="connsiteY9" fmla="*/ 1016061 h 1095390"/>
              <a:gd name="connsiteX0" fmla="*/ 0 w 549519"/>
              <a:gd name="connsiteY0" fmla="*/ 0 h 1097465"/>
              <a:gd name="connsiteX1" fmla="*/ 149469 w 549519"/>
              <a:gd name="connsiteY1" fmla="*/ 123092 h 1097465"/>
              <a:gd name="connsiteX2" fmla="*/ 268165 w 549519"/>
              <a:gd name="connsiteY2" fmla="*/ 342900 h 1097465"/>
              <a:gd name="connsiteX3" fmla="*/ 268165 w 549519"/>
              <a:gd name="connsiteY3" fmla="*/ 531935 h 1097465"/>
              <a:gd name="connsiteX4" fmla="*/ 281354 w 549519"/>
              <a:gd name="connsiteY4" fmla="*/ 650631 h 1097465"/>
              <a:gd name="connsiteX5" fmla="*/ 259373 w 549519"/>
              <a:gd name="connsiteY5" fmla="*/ 729762 h 1097465"/>
              <a:gd name="connsiteX6" fmla="*/ 373673 w 549519"/>
              <a:gd name="connsiteY6" fmla="*/ 778119 h 1097465"/>
              <a:gd name="connsiteX7" fmla="*/ 415437 w 549519"/>
              <a:gd name="connsiteY7" fmla="*/ 910004 h 1097465"/>
              <a:gd name="connsiteX8" fmla="*/ 492369 w 549519"/>
              <a:gd name="connsiteY8" fmla="*/ 1094642 h 1097465"/>
              <a:gd name="connsiteX9" fmla="*/ 549519 w 549519"/>
              <a:gd name="connsiteY9" fmla="*/ 1016061 h 1097465"/>
              <a:gd name="connsiteX0" fmla="*/ 0 w 549519"/>
              <a:gd name="connsiteY0" fmla="*/ 0 h 1036155"/>
              <a:gd name="connsiteX1" fmla="*/ 149469 w 549519"/>
              <a:gd name="connsiteY1" fmla="*/ 123092 h 1036155"/>
              <a:gd name="connsiteX2" fmla="*/ 268165 w 549519"/>
              <a:gd name="connsiteY2" fmla="*/ 342900 h 1036155"/>
              <a:gd name="connsiteX3" fmla="*/ 268165 w 549519"/>
              <a:gd name="connsiteY3" fmla="*/ 531935 h 1036155"/>
              <a:gd name="connsiteX4" fmla="*/ 281354 w 549519"/>
              <a:gd name="connsiteY4" fmla="*/ 650631 h 1036155"/>
              <a:gd name="connsiteX5" fmla="*/ 259373 w 549519"/>
              <a:gd name="connsiteY5" fmla="*/ 729762 h 1036155"/>
              <a:gd name="connsiteX6" fmla="*/ 373673 w 549519"/>
              <a:gd name="connsiteY6" fmla="*/ 778119 h 1036155"/>
              <a:gd name="connsiteX7" fmla="*/ 415437 w 549519"/>
              <a:gd name="connsiteY7" fmla="*/ 910004 h 1036155"/>
              <a:gd name="connsiteX8" fmla="*/ 420932 w 549519"/>
              <a:gd name="connsiteY8" fmla="*/ 1023205 h 1036155"/>
              <a:gd name="connsiteX9" fmla="*/ 549519 w 549519"/>
              <a:gd name="connsiteY9" fmla="*/ 1016061 h 103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9519" h="1036155">
                <a:moveTo>
                  <a:pt x="0" y="0"/>
                </a:moveTo>
                <a:cubicBezTo>
                  <a:pt x="52387" y="32971"/>
                  <a:pt x="104775" y="65942"/>
                  <a:pt x="149469" y="123092"/>
                </a:cubicBezTo>
                <a:cubicBezTo>
                  <a:pt x="194163" y="180242"/>
                  <a:pt x="248382" y="274760"/>
                  <a:pt x="268165" y="342900"/>
                </a:cubicBezTo>
                <a:cubicBezTo>
                  <a:pt x="287948" y="411040"/>
                  <a:pt x="265967" y="480647"/>
                  <a:pt x="268165" y="531935"/>
                </a:cubicBezTo>
                <a:cubicBezTo>
                  <a:pt x="270363" y="583223"/>
                  <a:pt x="282819" y="617660"/>
                  <a:pt x="281354" y="650631"/>
                </a:cubicBezTo>
                <a:cubicBezTo>
                  <a:pt x="279889" y="683602"/>
                  <a:pt x="243987" y="708514"/>
                  <a:pt x="259373" y="729762"/>
                </a:cubicBezTo>
                <a:cubicBezTo>
                  <a:pt x="274759" y="751010"/>
                  <a:pt x="347662" y="748079"/>
                  <a:pt x="373673" y="778119"/>
                </a:cubicBezTo>
                <a:cubicBezTo>
                  <a:pt x="399684" y="808159"/>
                  <a:pt x="407561" y="869156"/>
                  <a:pt x="415437" y="910004"/>
                </a:cubicBezTo>
                <a:cubicBezTo>
                  <a:pt x="423314" y="950852"/>
                  <a:pt x="398585" y="1005529"/>
                  <a:pt x="420932" y="1023205"/>
                </a:cubicBezTo>
                <a:cubicBezTo>
                  <a:pt x="443279" y="1040881"/>
                  <a:pt x="530469" y="1042255"/>
                  <a:pt x="549519" y="1016061"/>
                </a:cubicBezTo>
              </a:path>
            </a:pathLst>
          </a:custGeom>
          <a:noFill/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metria" panose="020B0503020204020204" pitchFamily="34" charset="-52"/>
              <a:ea typeface="+mn-ea"/>
              <a:cs typeface="+mn-cs"/>
            </a:endParaRPr>
          </a:p>
        </p:txBody>
      </p:sp>
      <p:sp>
        <p:nvSpPr>
          <p:cNvPr id="21" name="Полилиния 38">
            <a:extLst>
              <a:ext uri="{FF2B5EF4-FFF2-40B4-BE49-F238E27FC236}">
                <a16:creationId xmlns:a16="http://schemas.microsoft.com/office/drawing/2014/main" id="{C19F00A3-93E3-4B87-B030-6AACDE80FF23}"/>
              </a:ext>
            </a:extLst>
          </p:cNvPr>
          <p:cNvSpPr/>
          <p:nvPr/>
        </p:nvSpPr>
        <p:spPr>
          <a:xfrm>
            <a:off x="16690972" y="2788549"/>
            <a:ext cx="2331134" cy="3194090"/>
          </a:xfrm>
          <a:custGeom>
            <a:avLst/>
            <a:gdLst>
              <a:gd name="connsiteX0" fmla="*/ 2135981 w 2438290"/>
              <a:gd name="connsiteY0" fmla="*/ 0 h 3427024"/>
              <a:gd name="connsiteX1" fmla="*/ 2243137 w 2438290"/>
              <a:gd name="connsiteY1" fmla="*/ 285750 h 3427024"/>
              <a:gd name="connsiteX2" fmla="*/ 2221706 w 2438290"/>
              <a:gd name="connsiteY2" fmla="*/ 535781 h 3427024"/>
              <a:gd name="connsiteX3" fmla="*/ 2436019 w 2438290"/>
              <a:gd name="connsiteY3" fmla="*/ 792956 h 3427024"/>
              <a:gd name="connsiteX4" fmla="*/ 2064544 w 2438290"/>
              <a:gd name="connsiteY4" fmla="*/ 1207293 h 3427024"/>
              <a:gd name="connsiteX5" fmla="*/ 1685925 w 2438290"/>
              <a:gd name="connsiteY5" fmla="*/ 1335881 h 3427024"/>
              <a:gd name="connsiteX6" fmla="*/ 1378744 w 2438290"/>
              <a:gd name="connsiteY6" fmla="*/ 1557337 h 3427024"/>
              <a:gd name="connsiteX7" fmla="*/ 1278731 w 2438290"/>
              <a:gd name="connsiteY7" fmla="*/ 1778793 h 3427024"/>
              <a:gd name="connsiteX8" fmla="*/ 1164431 w 2438290"/>
              <a:gd name="connsiteY8" fmla="*/ 2443162 h 3427024"/>
              <a:gd name="connsiteX9" fmla="*/ 1021556 w 2438290"/>
              <a:gd name="connsiteY9" fmla="*/ 2521743 h 3427024"/>
              <a:gd name="connsiteX10" fmla="*/ 964406 w 2438290"/>
              <a:gd name="connsiteY10" fmla="*/ 2714625 h 3427024"/>
              <a:gd name="connsiteX11" fmla="*/ 864394 w 2438290"/>
              <a:gd name="connsiteY11" fmla="*/ 2864643 h 3427024"/>
              <a:gd name="connsiteX12" fmla="*/ 985837 w 2438290"/>
              <a:gd name="connsiteY12" fmla="*/ 3071812 h 3427024"/>
              <a:gd name="connsiteX13" fmla="*/ 900112 w 2438290"/>
              <a:gd name="connsiteY13" fmla="*/ 3400425 h 3427024"/>
              <a:gd name="connsiteX14" fmla="*/ 1185862 w 2438290"/>
              <a:gd name="connsiteY14" fmla="*/ 3400425 h 3427024"/>
              <a:gd name="connsiteX15" fmla="*/ 0 w 2438290"/>
              <a:gd name="connsiteY15" fmla="*/ 3343275 h 3427024"/>
              <a:gd name="connsiteX0" fmla="*/ 2135981 w 2438290"/>
              <a:gd name="connsiteY0" fmla="*/ 0 h 3400946"/>
              <a:gd name="connsiteX1" fmla="*/ 2243137 w 2438290"/>
              <a:gd name="connsiteY1" fmla="*/ 285750 h 3400946"/>
              <a:gd name="connsiteX2" fmla="*/ 2221706 w 2438290"/>
              <a:gd name="connsiteY2" fmla="*/ 535781 h 3400946"/>
              <a:gd name="connsiteX3" fmla="*/ 2436019 w 2438290"/>
              <a:gd name="connsiteY3" fmla="*/ 792956 h 3400946"/>
              <a:gd name="connsiteX4" fmla="*/ 2064544 w 2438290"/>
              <a:gd name="connsiteY4" fmla="*/ 1207293 h 3400946"/>
              <a:gd name="connsiteX5" fmla="*/ 1685925 w 2438290"/>
              <a:gd name="connsiteY5" fmla="*/ 1335881 h 3400946"/>
              <a:gd name="connsiteX6" fmla="*/ 1378744 w 2438290"/>
              <a:gd name="connsiteY6" fmla="*/ 1557337 h 3400946"/>
              <a:gd name="connsiteX7" fmla="*/ 1278731 w 2438290"/>
              <a:gd name="connsiteY7" fmla="*/ 1778793 h 3400946"/>
              <a:gd name="connsiteX8" fmla="*/ 1164431 w 2438290"/>
              <a:gd name="connsiteY8" fmla="*/ 2443162 h 3400946"/>
              <a:gd name="connsiteX9" fmla="*/ 1021556 w 2438290"/>
              <a:gd name="connsiteY9" fmla="*/ 2521743 h 3400946"/>
              <a:gd name="connsiteX10" fmla="*/ 964406 w 2438290"/>
              <a:gd name="connsiteY10" fmla="*/ 2714625 h 3400946"/>
              <a:gd name="connsiteX11" fmla="*/ 864394 w 2438290"/>
              <a:gd name="connsiteY11" fmla="*/ 2864643 h 3400946"/>
              <a:gd name="connsiteX12" fmla="*/ 985837 w 2438290"/>
              <a:gd name="connsiteY12" fmla="*/ 3071812 h 3400946"/>
              <a:gd name="connsiteX13" fmla="*/ 942975 w 2438290"/>
              <a:gd name="connsiteY13" fmla="*/ 3350419 h 3400946"/>
              <a:gd name="connsiteX14" fmla="*/ 1185862 w 2438290"/>
              <a:gd name="connsiteY14" fmla="*/ 3400425 h 3400946"/>
              <a:gd name="connsiteX15" fmla="*/ 0 w 2438290"/>
              <a:gd name="connsiteY15" fmla="*/ 3343275 h 3400946"/>
              <a:gd name="connsiteX0" fmla="*/ 2135981 w 2438290"/>
              <a:gd name="connsiteY0" fmla="*/ 0 h 3400512"/>
              <a:gd name="connsiteX1" fmla="*/ 2243137 w 2438290"/>
              <a:gd name="connsiteY1" fmla="*/ 285750 h 3400512"/>
              <a:gd name="connsiteX2" fmla="*/ 2221706 w 2438290"/>
              <a:gd name="connsiteY2" fmla="*/ 535781 h 3400512"/>
              <a:gd name="connsiteX3" fmla="*/ 2436019 w 2438290"/>
              <a:gd name="connsiteY3" fmla="*/ 792956 h 3400512"/>
              <a:gd name="connsiteX4" fmla="*/ 2064544 w 2438290"/>
              <a:gd name="connsiteY4" fmla="*/ 1207293 h 3400512"/>
              <a:gd name="connsiteX5" fmla="*/ 1685925 w 2438290"/>
              <a:gd name="connsiteY5" fmla="*/ 1335881 h 3400512"/>
              <a:gd name="connsiteX6" fmla="*/ 1378744 w 2438290"/>
              <a:gd name="connsiteY6" fmla="*/ 1557337 h 3400512"/>
              <a:gd name="connsiteX7" fmla="*/ 1278731 w 2438290"/>
              <a:gd name="connsiteY7" fmla="*/ 1778793 h 3400512"/>
              <a:gd name="connsiteX8" fmla="*/ 1164431 w 2438290"/>
              <a:gd name="connsiteY8" fmla="*/ 2443162 h 3400512"/>
              <a:gd name="connsiteX9" fmla="*/ 1021556 w 2438290"/>
              <a:gd name="connsiteY9" fmla="*/ 2521743 h 3400512"/>
              <a:gd name="connsiteX10" fmla="*/ 964406 w 2438290"/>
              <a:gd name="connsiteY10" fmla="*/ 2714625 h 3400512"/>
              <a:gd name="connsiteX11" fmla="*/ 864394 w 2438290"/>
              <a:gd name="connsiteY11" fmla="*/ 2864643 h 3400512"/>
              <a:gd name="connsiteX12" fmla="*/ 871537 w 2438290"/>
              <a:gd name="connsiteY12" fmla="*/ 3157537 h 3400512"/>
              <a:gd name="connsiteX13" fmla="*/ 942975 w 2438290"/>
              <a:gd name="connsiteY13" fmla="*/ 3350419 h 3400512"/>
              <a:gd name="connsiteX14" fmla="*/ 1185862 w 2438290"/>
              <a:gd name="connsiteY14" fmla="*/ 3400425 h 3400512"/>
              <a:gd name="connsiteX15" fmla="*/ 0 w 2438290"/>
              <a:gd name="connsiteY15" fmla="*/ 3343275 h 3400512"/>
              <a:gd name="connsiteX0" fmla="*/ 2135981 w 2438290"/>
              <a:gd name="connsiteY0" fmla="*/ 0 h 3636174"/>
              <a:gd name="connsiteX1" fmla="*/ 2243137 w 2438290"/>
              <a:gd name="connsiteY1" fmla="*/ 285750 h 3636174"/>
              <a:gd name="connsiteX2" fmla="*/ 2221706 w 2438290"/>
              <a:gd name="connsiteY2" fmla="*/ 535781 h 3636174"/>
              <a:gd name="connsiteX3" fmla="*/ 2436019 w 2438290"/>
              <a:gd name="connsiteY3" fmla="*/ 792956 h 3636174"/>
              <a:gd name="connsiteX4" fmla="*/ 2064544 w 2438290"/>
              <a:gd name="connsiteY4" fmla="*/ 1207293 h 3636174"/>
              <a:gd name="connsiteX5" fmla="*/ 1685925 w 2438290"/>
              <a:gd name="connsiteY5" fmla="*/ 1335881 h 3636174"/>
              <a:gd name="connsiteX6" fmla="*/ 1378744 w 2438290"/>
              <a:gd name="connsiteY6" fmla="*/ 1557337 h 3636174"/>
              <a:gd name="connsiteX7" fmla="*/ 1278731 w 2438290"/>
              <a:gd name="connsiteY7" fmla="*/ 1778793 h 3636174"/>
              <a:gd name="connsiteX8" fmla="*/ 1164431 w 2438290"/>
              <a:gd name="connsiteY8" fmla="*/ 2443162 h 3636174"/>
              <a:gd name="connsiteX9" fmla="*/ 1021556 w 2438290"/>
              <a:gd name="connsiteY9" fmla="*/ 2521743 h 3636174"/>
              <a:gd name="connsiteX10" fmla="*/ 964406 w 2438290"/>
              <a:gd name="connsiteY10" fmla="*/ 2714625 h 3636174"/>
              <a:gd name="connsiteX11" fmla="*/ 864394 w 2438290"/>
              <a:gd name="connsiteY11" fmla="*/ 2864643 h 3636174"/>
              <a:gd name="connsiteX12" fmla="*/ 871537 w 2438290"/>
              <a:gd name="connsiteY12" fmla="*/ 3157537 h 3636174"/>
              <a:gd name="connsiteX13" fmla="*/ 942975 w 2438290"/>
              <a:gd name="connsiteY13" fmla="*/ 3350419 h 3636174"/>
              <a:gd name="connsiteX14" fmla="*/ 685799 w 2438290"/>
              <a:gd name="connsiteY14" fmla="*/ 3636169 h 3636174"/>
              <a:gd name="connsiteX15" fmla="*/ 0 w 2438290"/>
              <a:gd name="connsiteY15" fmla="*/ 3343275 h 3636174"/>
              <a:gd name="connsiteX0" fmla="*/ 2135981 w 2438290"/>
              <a:gd name="connsiteY0" fmla="*/ 0 h 3637630"/>
              <a:gd name="connsiteX1" fmla="*/ 2243137 w 2438290"/>
              <a:gd name="connsiteY1" fmla="*/ 285750 h 3637630"/>
              <a:gd name="connsiteX2" fmla="*/ 2221706 w 2438290"/>
              <a:gd name="connsiteY2" fmla="*/ 535781 h 3637630"/>
              <a:gd name="connsiteX3" fmla="*/ 2436019 w 2438290"/>
              <a:gd name="connsiteY3" fmla="*/ 792956 h 3637630"/>
              <a:gd name="connsiteX4" fmla="*/ 2064544 w 2438290"/>
              <a:gd name="connsiteY4" fmla="*/ 1207293 h 3637630"/>
              <a:gd name="connsiteX5" fmla="*/ 1685925 w 2438290"/>
              <a:gd name="connsiteY5" fmla="*/ 1335881 h 3637630"/>
              <a:gd name="connsiteX6" fmla="*/ 1378744 w 2438290"/>
              <a:gd name="connsiteY6" fmla="*/ 1557337 h 3637630"/>
              <a:gd name="connsiteX7" fmla="*/ 1278731 w 2438290"/>
              <a:gd name="connsiteY7" fmla="*/ 1778793 h 3637630"/>
              <a:gd name="connsiteX8" fmla="*/ 1164431 w 2438290"/>
              <a:gd name="connsiteY8" fmla="*/ 2443162 h 3637630"/>
              <a:gd name="connsiteX9" fmla="*/ 1021556 w 2438290"/>
              <a:gd name="connsiteY9" fmla="*/ 2521743 h 3637630"/>
              <a:gd name="connsiteX10" fmla="*/ 964406 w 2438290"/>
              <a:gd name="connsiteY10" fmla="*/ 2714625 h 3637630"/>
              <a:gd name="connsiteX11" fmla="*/ 864394 w 2438290"/>
              <a:gd name="connsiteY11" fmla="*/ 2864643 h 3637630"/>
              <a:gd name="connsiteX12" fmla="*/ 871537 w 2438290"/>
              <a:gd name="connsiteY12" fmla="*/ 3157537 h 3637630"/>
              <a:gd name="connsiteX13" fmla="*/ 878682 w 2438290"/>
              <a:gd name="connsiteY13" fmla="*/ 3443287 h 3637630"/>
              <a:gd name="connsiteX14" fmla="*/ 685799 w 2438290"/>
              <a:gd name="connsiteY14" fmla="*/ 3636169 h 3637630"/>
              <a:gd name="connsiteX15" fmla="*/ 0 w 2438290"/>
              <a:gd name="connsiteY15" fmla="*/ 3343275 h 3637630"/>
              <a:gd name="connsiteX0" fmla="*/ 2028825 w 2331134"/>
              <a:gd name="connsiteY0" fmla="*/ 0 h 3645005"/>
              <a:gd name="connsiteX1" fmla="*/ 2135981 w 2331134"/>
              <a:gd name="connsiteY1" fmla="*/ 285750 h 3645005"/>
              <a:gd name="connsiteX2" fmla="*/ 2114550 w 2331134"/>
              <a:gd name="connsiteY2" fmla="*/ 535781 h 3645005"/>
              <a:gd name="connsiteX3" fmla="*/ 2328863 w 2331134"/>
              <a:gd name="connsiteY3" fmla="*/ 792956 h 3645005"/>
              <a:gd name="connsiteX4" fmla="*/ 1957388 w 2331134"/>
              <a:gd name="connsiteY4" fmla="*/ 1207293 h 3645005"/>
              <a:gd name="connsiteX5" fmla="*/ 1578769 w 2331134"/>
              <a:gd name="connsiteY5" fmla="*/ 1335881 h 3645005"/>
              <a:gd name="connsiteX6" fmla="*/ 1271588 w 2331134"/>
              <a:gd name="connsiteY6" fmla="*/ 1557337 h 3645005"/>
              <a:gd name="connsiteX7" fmla="*/ 1171575 w 2331134"/>
              <a:gd name="connsiteY7" fmla="*/ 1778793 h 3645005"/>
              <a:gd name="connsiteX8" fmla="*/ 1057275 w 2331134"/>
              <a:gd name="connsiteY8" fmla="*/ 2443162 h 3645005"/>
              <a:gd name="connsiteX9" fmla="*/ 914400 w 2331134"/>
              <a:gd name="connsiteY9" fmla="*/ 2521743 h 3645005"/>
              <a:gd name="connsiteX10" fmla="*/ 857250 w 2331134"/>
              <a:gd name="connsiteY10" fmla="*/ 2714625 h 3645005"/>
              <a:gd name="connsiteX11" fmla="*/ 757238 w 2331134"/>
              <a:gd name="connsiteY11" fmla="*/ 2864643 h 3645005"/>
              <a:gd name="connsiteX12" fmla="*/ 764381 w 2331134"/>
              <a:gd name="connsiteY12" fmla="*/ 3157537 h 3645005"/>
              <a:gd name="connsiteX13" fmla="*/ 771526 w 2331134"/>
              <a:gd name="connsiteY13" fmla="*/ 3443287 h 3645005"/>
              <a:gd name="connsiteX14" fmla="*/ 578643 w 2331134"/>
              <a:gd name="connsiteY14" fmla="*/ 3636169 h 3645005"/>
              <a:gd name="connsiteX15" fmla="*/ 0 w 2331134"/>
              <a:gd name="connsiteY15" fmla="*/ 3600450 h 3645005"/>
              <a:gd name="connsiteX0" fmla="*/ 2028825 w 2331134"/>
              <a:gd name="connsiteY0" fmla="*/ 0 h 3636514"/>
              <a:gd name="connsiteX1" fmla="*/ 2135981 w 2331134"/>
              <a:gd name="connsiteY1" fmla="*/ 285750 h 3636514"/>
              <a:gd name="connsiteX2" fmla="*/ 2114550 w 2331134"/>
              <a:gd name="connsiteY2" fmla="*/ 535781 h 3636514"/>
              <a:gd name="connsiteX3" fmla="*/ 2328863 w 2331134"/>
              <a:gd name="connsiteY3" fmla="*/ 792956 h 3636514"/>
              <a:gd name="connsiteX4" fmla="*/ 1957388 w 2331134"/>
              <a:gd name="connsiteY4" fmla="*/ 1207293 h 3636514"/>
              <a:gd name="connsiteX5" fmla="*/ 1578769 w 2331134"/>
              <a:gd name="connsiteY5" fmla="*/ 1335881 h 3636514"/>
              <a:gd name="connsiteX6" fmla="*/ 1271588 w 2331134"/>
              <a:gd name="connsiteY6" fmla="*/ 1557337 h 3636514"/>
              <a:gd name="connsiteX7" fmla="*/ 1171575 w 2331134"/>
              <a:gd name="connsiteY7" fmla="*/ 1778793 h 3636514"/>
              <a:gd name="connsiteX8" fmla="*/ 1057275 w 2331134"/>
              <a:gd name="connsiteY8" fmla="*/ 2443162 h 3636514"/>
              <a:gd name="connsiteX9" fmla="*/ 914400 w 2331134"/>
              <a:gd name="connsiteY9" fmla="*/ 2521743 h 3636514"/>
              <a:gd name="connsiteX10" fmla="*/ 857250 w 2331134"/>
              <a:gd name="connsiteY10" fmla="*/ 2714625 h 3636514"/>
              <a:gd name="connsiteX11" fmla="*/ 757238 w 2331134"/>
              <a:gd name="connsiteY11" fmla="*/ 2864643 h 3636514"/>
              <a:gd name="connsiteX12" fmla="*/ 764381 w 2331134"/>
              <a:gd name="connsiteY12" fmla="*/ 3157537 h 3636514"/>
              <a:gd name="connsiteX13" fmla="*/ 771526 w 2331134"/>
              <a:gd name="connsiteY13" fmla="*/ 3443287 h 3636514"/>
              <a:gd name="connsiteX14" fmla="*/ 578643 w 2331134"/>
              <a:gd name="connsiteY14" fmla="*/ 3636169 h 3636514"/>
              <a:gd name="connsiteX15" fmla="*/ 192881 w 2331134"/>
              <a:gd name="connsiteY15" fmla="*/ 3493293 h 3636514"/>
              <a:gd name="connsiteX16" fmla="*/ 0 w 2331134"/>
              <a:gd name="connsiteY16" fmla="*/ 3600450 h 3636514"/>
              <a:gd name="connsiteX0" fmla="*/ 2028825 w 2331134"/>
              <a:gd name="connsiteY0" fmla="*/ 0 h 3636514"/>
              <a:gd name="connsiteX1" fmla="*/ 2135981 w 2331134"/>
              <a:gd name="connsiteY1" fmla="*/ 285750 h 3636514"/>
              <a:gd name="connsiteX2" fmla="*/ 2114550 w 2331134"/>
              <a:gd name="connsiteY2" fmla="*/ 535781 h 3636514"/>
              <a:gd name="connsiteX3" fmla="*/ 2328863 w 2331134"/>
              <a:gd name="connsiteY3" fmla="*/ 792956 h 3636514"/>
              <a:gd name="connsiteX4" fmla="*/ 1957388 w 2331134"/>
              <a:gd name="connsiteY4" fmla="*/ 1207293 h 3636514"/>
              <a:gd name="connsiteX5" fmla="*/ 1578769 w 2331134"/>
              <a:gd name="connsiteY5" fmla="*/ 1335881 h 3636514"/>
              <a:gd name="connsiteX6" fmla="*/ 1271588 w 2331134"/>
              <a:gd name="connsiteY6" fmla="*/ 1557337 h 3636514"/>
              <a:gd name="connsiteX7" fmla="*/ 1171575 w 2331134"/>
              <a:gd name="connsiteY7" fmla="*/ 1778793 h 3636514"/>
              <a:gd name="connsiteX8" fmla="*/ 1057275 w 2331134"/>
              <a:gd name="connsiteY8" fmla="*/ 2443162 h 3636514"/>
              <a:gd name="connsiteX9" fmla="*/ 892968 w 2331134"/>
              <a:gd name="connsiteY9" fmla="*/ 2586037 h 3636514"/>
              <a:gd name="connsiteX10" fmla="*/ 857250 w 2331134"/>
              <a:gd name="connsiteY10" fmla="*/ 2714625 h 3636514"/>
              <a:gd name="connsiteX11" fmla="*/ 757238 w 2331134"/>
              <a:gd name="connsiteY11" fmla="*/ 2864643 h 3636514"/>
              <a:gd name="connsiteX12" fmla="*/ 764381 w 2331134"/>
              <a:gd name="connsiteY12" fmla="*/ 3157537 h 3636514"/>
              <a:gd name="connsiteX13" fmla="*/ 771526 w 2331134"/>
              <a:gd name="connsiteY13" fmla="*/ 3443287 h 3636514"/>
              <a:gd name="connsiteX14" fmla="*/ 578643 w 2331134"/>
              <a:gd name="connsiteY14" fmla="*/ 3636169 h 3636514"/>
              <a:gd name="connsiteX15" fmla="*/ 192881 w 2331134"/>
              <a:gd name="connsiteY15" fmla="*/ 3493293 h 3636514"/>
              <a:gd name="connsiteX16" fmla="*/ 0 w 2331134"/>
              <a:gd name="connsiteY16" fmla="*/ 3600450 h 3636514"/>
              <a:gd name="connsiteX0" fmla="*/ 2028825 w 2331134"/>
              <a:gd name="connsiteY0" fmla="*/ 0 h 3636514"/>
              <a:gd name="connsiteX1" fmla="*/ 2135981 w 2331134"/>
              <a:gd name="connsiteY1" fmla="*/ 285750 h 3636514"/>
              <a:gd name="connsiteX2" fmla="*/ 2114550 w 2331134"/>
              <a:gd name="connsiteY2" fmla="*/ 535781 h 3636514"/>
              <a:gd name="connsiteX3" fmla="*/ 2328863 w 2331134"/>
              <a:gd name="connsiteY3" fmla="*/ 792956 h 3636514"/>
              <a:gd name="connsiteX4" fmla="*/ 1957388 w 2331134"/>
              <a:gd name="connsiteY4" fmla="*/ 1207293 h 3636514"/>
              <a:gd name="connsiteX5" fmla="*/ 1578769 w 2331134"/>
              <a:gd name="connsiteY5" fmla="*/ 1335881 h 3636514"/>
              <a:gd name="connsiteX6" fmla="*/ 1271588 w 2331134"/>
              <a:gd name="connsiteY6" fmla="*/ 1557337 h 3636514"/>
              <a:gd name="connsiteX7" fmla="*/ 1171575 w 2331134"/>
              <a:gd name="connsiteY7" fmla="*/ 1778793 h 3636514"/>
              <a:gd name="connsiteX8" fmla="*/ 1057275 w 2331134"/>
              <a:gd name="connsiteY8" fmla="*/ 2443162 h 3636514"/>
              <a:gd name="connsiteX9" fmla="*/ 892968 w 2331134"/>
              <a:gd name="connsiteY9" fmla="*/ 2586037 h 3636514"/>
              <a:gd name="connsiteX10" fmla="*/ 828675 w 2331134"/>
              <a:gd name="connsiteY10" fmla="*/ 2771775 h 3636514"/>
              <a:gd name="connsiteX11" fmla="*/ 757238 w 2331134"/>
              <a:gd name="connsiteY11" fmla="*/ 2864643 h 3636514"/>
              <a:gd name="connsiteX12" fmla="*/ 764381 w 2331134"/>
              <a:gd name="connsiteY12" fmla="*/ 3157537 h 3636514"/>
              <a:gd name="connsiteX13" fmla="*/ 771526 w 2331134"/>
              <a:gd name="connsiteY13" fmla="*/ 3443287 h 3636514"/>
              <a:gd name="connsiteX14" fmla="*/ 578643 w 2331134"/>
              <a:gd name="connsiteY14" fmla="*/ 3636169 h 3636514"/>
              <a:gd name="connsiteX15" fmla="*/ 192881 w 2331134"/>
              <a:gd name="connsiteY15" fmla="*/ 3493293 h 3636514"/>
              <a:gd name="connsiteX16" fmla="*/ 0 w 2331134"/>
              <a:gd name="connsiteY16" fmla="*/ 3600450 h 3636514"/>
              <a:gd name="connsiteX0" fmla="*/ 2028825 w 2331134"/>
              <a:gd name="connsiteY0" fmla="*/ 0 h 3636514"/>
              <a:gd name="connsiteX1" fmla="*/ 2135981 w 2331134"/>
              <a:gd name="connsiteY1" fmla="*/ 285750 h 3636514"/>
              <a:gd name="connsiteX2" fmla="*/ 2114550 w 2331134"/>
              <a:gd name="connsiteY2" fmla="*/ 535781 h 3636514"/>
              <a:gd name="connsiteX3" fmla="*/ 2328863 w 2331134"/>
              <a:gd name="connsiteY3" fmla="*/ 792956 h 3636514"/>
              <a:gd name="connsiteX4" fmla="*/ 1957388 w 2331134"/>
              <a:gd name="connsiteY4" fmla="*/ 1207293 h 3636514"/>
              <a:gd name="connsiteX5" fmla="*/ 1578769 w 2331134"/>
              <a:gd name="connsiteY5" fmla="*/ 1335881 h 3636514"/>
              <a:gd name="connsiteX6" fmla="*/ 1271588 w 2331134"/>
              <a:gd name="connsiteY6" fmla="*/ 1557337 h 3636514"/>
              <a:gd name="connsiteX7" fmla="*/ 1171575 w 2331134"/>
              <a:gd name="connsiteY7" fmla="*/ 1778793 h 3636514"/>
              <a:gd name="connsiteX8" fmla="*/ 1057275 w 2331134"/>
              <a:gd name="connsiteY8" fmla="*/ 2443162 h 3636514"/>
              <a:gd name="connsiteX9" fmla="*/ 892968 w 2331134"/>
              <a:gd name="connsiteY9" fmla="*/ 2586037 h 3636514"/>
              <a:gd name="connsiteX10" fmla="*/ 828675 w 2331134"/>
              <a:gd name="connsiteY10" fmla="*/ 2771775 h 3636514"/>
              <a:gd name="connsiteX11" fmla="*/ 828675 w 2331134"/>
              <a:gd name="connsiteY11" fmla="*/ 2986086 h 3636514"/>
              <a:gd name="connsiteX12" fmla="*/ 764381 w 2331134"/>
              <a:gd name="connsiteY12" fmla="*/ 3157537 h 3636514"/>
              <a:gd name="connsiteX13" fmla="*/ 771526 w 2331134"/>
              <a:gd name="connsiteY13" fmla="*/ 3443287 h 3636514"/>
              <a:gd name="connsiteX14" fmla="*/ 578643 w 2331134"/>
              <a:gd name="connsiteY14" fmla="*/ 3636169 h 3636514"/>
              <a:gd name="connsiteX15" fmla="*/ 192881 w 2331134"/>
              <a:gd name="connsiteY15" fmla="*/ 3493293 h 3636514"/>
              <a:gd name="connsiteX16" fmla="*/ 0 w 2331134"/>
              <a:gd name="connsiteY16" fmla="*/ 3600450 h 3636514"/>
              <a:gd name="connsiteX0" fmla="*/ 2028825 w 2331134"/>
              <a:gd name="connsiteY0" fmla="*/ 0 h 3636514"/>
              <a:gd name="connsiteX1" fmla="*/ 2135981 w 2331134"/>
              <a:gd name="connsiteY1" fmla="*/ 285750 h 3636514"/>
              <a:gd name="connsiteX2" fmla="*/ 2114550 w 2331134"/>
              <a:gd name="connsiteY2" fmla="*/ 535781 h 3636514"/>
              <a:gd name="connsiteX3" fmla="*/ 2328863 w 2331134"/>
              <a:gd name="connsiteY3" fmla="*/ 792956 h 3636514"/>
              <a:gd name="connsiteX4" fmla="*/ 1957388 w 2331134"/>
              <a:gd name="connsiteY4" fmla="*/ 1207293 h 3636514"/>
              <a:gd name="connsiteX5" fmla="*/ 1578769 w 2331134"/>
              <a:gd name="connsiteY5" fmla="*/ 1335881 h 3636514"/>
              <a:gd name="connsiteX6" fmla="*/ 1271588 w 2331134"/>
              <a:gd name="connsiteY6" fmla="*/ 1557337 h 3636514"/>
              <a:gd name="connsiteX7" fmla="*/ 1171575 w 2331134"/>
              <a:gd name="connsiteY7" fmla="*/ 1778793 h 3636514"/>
              <a:gd name="connsiteX8" fmla="*/ 1057275 w 2331134"/>
              <a:gd name="connsiteY8" fmla="*/ 2443162 h 3636514"/>
              <a:gd name="connsiteX9" fmla="*/ 892968 w 2331134"/>
              <a:gd name="connsiteY9" fmla="*/ 2586037 h 3636514"/>
              <a:gd name="connsiteX10" fmla="*/ 814388 w 2331134"/>
              <a:gd name="connsiteY10" fmla="*/ 2821781 h 3636514"/>
              <a:gd name="connsiteX11" fmla="*/ 828675 w 2331134"/>
              <a:gd name="connsiteY11" fmla="*/ 2986086 h 3636514"/>
              <a:gd name="connsiteX12" fmla="*/ 764381 w 2331134"/>
              <a:gd name="connsiteY12" fmla="*/ 3157537 h 3636514"/>
              <a:gd name="connsiteX13" fmla="*/ 771526 w 2331134"/>
              <a:gd name="connsiteY13" fmla="*/ 3443287 h 3636514"/>
              <a:gd name="connsiteX14" fmla="*/ 578643 w 2331134"/>
              <a:gd name="connsiteY14" fmla="*/ 3636169 h 3636514"/>
              <a:gd name="connsiteX15" fmla="*/ 192881 w 2331134"/>
              <a:gd name="connsiteY15" fmla="*/ 3493293 h 3636514"/>
              <a:gd name="connsiteX16" fmla="*/ 0 w 2331134"/>
              <a:gd name="connsiteY16" fmla="*/ 3600450 h 3636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31134" h="3636514">
                <a:moveTo>
                  <a:pt x="2028825" y="0"/>
                </a:moveTo>
                <a:cubicBezTo>
                  <a:pt x="2075259" y="98226"/>
                  <a:pt x="2121694" y="196453"/>
                  <a:pt x="2135981" y="285750"/>
                </a:cubicBezTo>
                <a:cubicBezTo>
                  <a:pt x="2150269" y="375047"/>
                  <a:pt x="2082403" y="451247"/>
                  <a:pt x="2114550" y="535781"/>
                </a:cubicBezTo>
                <a:cubicBezTo>
                  <a:pt x="2146697" y="620315"/>
                  <a:pt x="2355057" y="681037"/>
                  <a:pt x="2328863" y="792956"/>
                </a:cubicBezTo>
                <a:cubicBezTo>
                  <a:pt x="2302669" y="904875"/>
                  <a:pt x="2082404" y="1116806"/>
                  <a:pt x="1957388" y="1207293"/>
                </a:cubicBezTo>
                <a:cubicBezTo>
                  <a:pt x="1832372" y="1297780"/>
                  <a:pt x="1693069" y="1277540"/>
                  <a:pt x="1578769" y="1335881"/>
                </a:cubicBezTo>
                <a:cubicBezTo>
                  <a:pt x="1464469" y="1394222"/>
                  <a:pt x="1339454" y="1483518"/>
                  <a:pt x="1271588" y="1557337"/>
                </a:cubicBezTo>
                <a:cubicBezTo>
                  <a:pt x="1203722" y="1631156"/>
                  <a:pt x="1207294" y="1631156"/>
                  <a:pt x="1171575" y="1778793"/>
                </a:cubicBezTo>
                <a:cubicBezTo>
                  <a:pt x="1135856" y="1926431"/>
                  <a:pt x="1103710" y="2308621"/>
                  <a:pt x="1057275" y="2443162"/>
                </a:cubicBezTo>
                <a:cubicBezTo>
                  <a:pt x="1010840" y="2577703"/>
                  <a:pt x="933449" y="2522934"/>
                  <a:pt x="892968" y="2586037"/>
                </a:cubicBezTo>
                <a:cubicBezTo>
                  <a:pt x="852487" y="2649140"/>
                  <a:pt x="825103" y="2755106"/>
                  <a:pt x="814388" y="2821781"/>
                </a:cubicBezTo>
                <a:cubicBezTo>
                  <a:pt x="803673" y="2888456"/>
                  <a:pt x="837009" y="2930127"/>
                  <a:pt x="828675" y="2986086"/>
                </a:cubicBezTo>
                <a:cubicBezTo>
                  <a:pt x="820341" y="3042045"/>
                  <a:pt x="773906" y="3081337"/>
                  <a:pt x="764381" y="3157537"/>
                </a:cubicBezTo>
                <a:cubicBezTo>
                  <a:pt x="754856" y="3233737"/>
                  <a:pt x="802482" y="3363515"/>
                  <a:pt x="771526" y="3443287"/>
                </a:cubicBezTo>
                <a:cubicBezTo>
                  <a:pt x="740570" y="3523059"/>
                  <a:pt x="675084" y="3627835"/>
                  <a:pt x="578643" y="3636169"/>
                </a:cubicBezTo>
                <a:cubicBezTo>
                  <a:pt x="482202" y="3644503"/>
                  <a:pt x="289322" y="3499246"/>
                  <a:pt x="192881" y="3493293"/>
                </a:cubicBezTo>
                <a:cubicBezTo>
                  <a:pt x="96440" y="3487340"/>
                  <a:pt x="40481" y="3604022"/>
                  <a:pt x="0" y="3600450"/>
                </a:cubicBezTo>
              </a:path>
            </a:pathLst>
          </a:custGeom>
          <a:noFill/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metria" panose="020B0503020204020204" pitchFamily="34" charset="-52"/>
              <a:ea typeface="+mn-ea"/>
              <a:cs typeface="+mn-cs"/>
            </a:endParaRP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D9E1BF31-D9F2-4D34-9F8D-B9DFEAAF863D}"/>
              </a:ext>
            </a:extLst>
          </p:cNvPr>
          <p:cNvGrpSpPr/>
          <p:nvPr/>
        </p:nvGrpSpPr>
        <p:grpSpPr>
          <a:xfrm>
            <a:off x="17463800" y="1185413"/>
            <a:ext cx="623887" cy="1068520"/>
            <a:chOff x="9567863" y="1162556"/>
            <a:chExt cx="623887" cy="1499707"/>
          </a:xfrm>
        </p:grpSpPr>
        <p:sp>
          <p:nvSpPr>
            <p:cNvPr id="30" name="Полилиния: фигура 29">
              <a:extLst>
                <a:ext uri="{FF2B5EF4-FFF2-40B4-BE49-F238E27FC236}">
                  <a16:creationId xmlns:a16="http://schemas.microsoft.com/office/drawing/2014/main" id="{3DEBEDB1-55E3-4A24-8859-802B834DB571}"/>
                </a:ext>
              </a:extLst>
            </p:cNvPr>
            <p:cNvSpPr/>
            <p:nvPr/>
          </p:nvSpPr>
          <p:spPr>
            <a:xfrm>
              <a:off x="9604166" y="1162556"/>
              <a:ext cx="587584" cy="1023434"/>
            </a:xfrm>
            <a:custGeom>
              <a:avLst/>
              <a:gdLst>
                <a:gd name="connsiteX0" fmla="*/ 35134 w 587584"/>
                <a:gd name="connsiteY0" fmla="*/ 0 h 881063"/>
                <a:gd name="connsiteX1" fmla="*/ 30372 w 587584"/>
                <a:gd name="connsiteY1" fmla="*/ 23813 h 881063"/>
                <a:gd name="connsiteX2" fmla="*/ 20847 w 587584"/>
                <a:gd name="connsiteY2" fmla="*/ 52388 h 881063"/>
                <a:gd name="connsiteX3" fmla="*/ 20847 w 587584"/>
                <a:gd name="connsiteY3" fmla="*/ 190500 h 881063"/>
                <a:gd name="connsiteX4" fmla="*/ 6559 w 587584"/>
                <a:gd name="connsiteY4" fmla="*/ 214313 h 881063"/>
                <a:gd name="connsiteX5" fmla="*/ 6559 w 587584"/>
                <a:gd name="connsiteY5" fmla="*/ 300038 h 881063"/>
                <a:gd name="connsiteX6" fmla="*/ 35134 w 587584"/>
                <a:gd name="connsiteY6" fmla="*/ 328613 h 881063"/>
                <a:gd name="connsiteX7" fmla="*/ 54184 w 587584"/>
                <a:gd name="connsiteY7" fmla="*/ 366713 h 881063"/>
                <a:gd name="connsiteX8" fmla="*/ 63709 w 587584"/>
                <a:gd name="connsiteY8" fmla="*/ 409575 h 881063"/>
                <a:gd name="connsiteX9" fmla="*/ 58947 w 587584"/>
                <a:gd name="connsiteY9" fmla="*/ 438150 h 881063"/>
                <a:gd name="connsiteX10" fmla="*/ 58947 w 587584"/>
                <a:gd name="connsiteY10" fmla="*/ 481013 h 881063"/>
                <a:gd name="connsiteX11" fmla="*/ 77997 w 587584"/>
                <a:gd name="connsiteY11" fmla="*/ 485775 h 881063"/>
                <a:gd name="connsiteX12" fmla="*/ 97047 w 587584"/>
                <a:gd name="connsiteY12" fmla="*/ 495300 h 881063"/>
                <a:gd name="connsiteX13" fmla="*/ 111334 w 587584"/>
                <a:gd name="connsiteY13" fmla="*/ 552450 h 881063"/>
                <a:gd name="connsiteX14" fmla="*/ 149434 w 587584"/>
                <a:gd name="connsiteY14" fmla="*/ 571500 h 881063"/>
                <a:gd name="connsiteX15" fmla="*/ 168484 w 587584"/>
                <a:gd name="connsiteY15" fmla="*/ 585788 h 881063"/>
                <a:gd name="connsiteX16" fmla="*/ 178009 w 587584"/>
                <a:gd name="connsiteY16" fmla="*/ 604838 h 881063"/>
                <a:gd name="connsiteX17" fmla="*/ 192297 w 587584"/>
                <a:gd name="connsiteY17" fmla="*/ 623888 h 881063"/>
                <a:gd name="connsiteX18" fmla="*/ 182772 w 587584"/>
                <a:gd name="connsiteY18" fmla="*/ 666750 h 881063"/>
                <a:gd name="connsiteX19" fmla="*/ 178009 w 587584"/>
                <a:gd name="connsiteY19" fmla="*/ 685800 h 881063"/>
                <a:gd name="connsiteX20" fmla="*/ 168484 w 587584"/>
                <a:gd name="connsiteY20" fmla="*/ 733425 h 881063"/>
                <a:gd name="connsiteX21" fmla="*/ 173247 w 587584"/>
                <a:gd name="connsiteY21" fmla="*/ 771525 h 881063"/>
                <a:gd name="connsiteX22" fmla="*/ 187534 w 587584"/>
                <a:gd name="connsiteY22" fmla="*/ 781050 h 881063"/>
                <a:gd name="connsiteX23" fmla="*/ 206584 w 587584"/>
                <a:gd name="connsiteY23" fmla="*/ 795338 h 881063"/>
                <a:gd name="connsiteX24" fmla="*/ 225634 w 587584"/>
                <a:gd name="connsiteY24" fmla="*/ 804863 h 881063"/>
                <a:gd name="connsiteX25" fmla="*/ 258972 w 587584"/>
                <a:gd name="connsiteY25" fmla="*/ 838200 h 881063"/>
                <a:gd name="connsiteX26" fmla="*/ 273259 w 587584"/>
                <a:gd name="connsiteY26" fmla="*/ 847725 h 881063"/>
                <a:gd name="connsiteX27" fmla="*/ 292309 w 587584"/>
                <a:gd name="connsiteY27" fmla="*/ 857250 h 881063"/>
                <a:gd name="connsiteX28" fmla="*/ 311359 w 587584"/>
                <a:gd name="connsiteY28" fmla="*/ 871538 h 881063"/>
                <a:gd name="connsiteX29" fmla="*/ 330409 w 587584"/>
                <a:gd name="connsiteY29" fmla="*/ 876300 h 881063"/>
                <a:gd name="connsiteX30" fmla="*/ 344697 w 587584"/>
                <a:gd name="connsiteY30" fmla="*/ 881063 h 881063"/>
                <a:gd name="connsiteX31" fmla="*/ 449472 w 587584"/>
                <a:gd name="connsiteY31" fmla="*/ 871538 h 881063"/>
                <a:gd name="connsiteX32" fmla="*/ 458997 w 587584"/>
                <a:gd name="connsiteY32" fmla="*/ 857250 h 881063"/>
                <a:gd name="connsiteX33" fmla="*/ 473284 w 587584"/>
                <a:gd name="connsiteY33" fmla="*/ 847725 h 881063"/>
                <a:gd name="connsiteX34" fmla="*/ 478047 w 587584"/>
                <a:gd name="connsiteY34" fmla="*/ 833438 h 881063"/>
                <a:gd name="connsiteX35" fmla="*/ 573297 w 587584"/>
                <a:gd name="connsiteY35" fmla="*/ 828675 h 881063"/>
                <a:gd name="connsiteX36" fmla="*/ 587584 w 587584"/>
                <a:gd name="connsiteY36" fmla="*/ 847725 h 881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87584" h="881063">
                  <a:moveTo>
                    <a:pt x="35134" y="0"/>
                  </a:moveTo>
                  <a:cubicBezTo>
                    <a:pt x="33547" y="7938"/>
                    <a:pt x="32502" y="16003"/>
                    <a:pt x="30372" y="23813"/>
                  </a:cubicBezTo>
                  <a:cubicBezTo>
                    <a:pt x="27730" y="33499"/>
                    <a:pt x="20847" y="52388"/>
                    <a:pt x="20847" y="52388"/>
                  </a:cubicBezTo>
                  <a:cubicBezTo>
                    <a:pt x="27688" y="107126"/>
                    <a:pt x="31589" y="120678"/>
                    <a:pt x="20847" y="190500"/>
                  </a:cubicBezTo>
                  <a:cubicBezTo>
                    <a:pt x="19439" y="199649"/>
                    <a:pt x="11322" y="206375"/>
                    <a:pt x="6559" y="214313"/>
                  </a:cubicBezTo>
                  <a:cubicBezTo>
                    <a:pt x="-271" y="248464"/>
                    <a:pt x="-3916" y="255518"/>
                    <a:pt x="6559" y="300038"/>
                  </a:cubicBezTo>
                  <a:cubicBezTo>
                    <a:pt x="9856" y="314050"/>
                    <a:pt x="24645" y="321620"/>
                    <a:pt x="35134" y="328613"/>
                  </a:cubicBezTo>
                  <a:cubicBezTo>
                    <a:pt x="49944" y="373036"/>
                    <a:pt x="24187" y="299219"/>
                    <a:pt x="54184" y="366713"/>
                  </a:cubicBezTo>
                  <a:cubicBezTo>
                    <a:pt x="56632" y="372220"/>
                    <a:pt x="62955" y="405803"/>
                    <a:pt x="63709" y="409575"/>
                  </a:cubicBezTo>
                  <a:cubicBezTo>
                    <a:pt x="62122" y="419100"/>
                    <a:pt x="61722" y="428901"/>
                    <a:pt x="58947" y="438150"/>
                  </a:cubicBezTo>
                  <a:cubicBezTo>
                    <a:pt x="53202" y="457300"/>
                    <a:pt x="37629" y="459695"/>
                    <a:pt x="58947" y="481013"/>
                  </a:cubicBezTo>
                  <a:cubicBezTo>
                    <a:pt x="63575" y="485641"/>
                    <a:pt x="71647" y="484188"/>
                    <a:pt x="77997" y="485775"/>
                  </a:cubicBezTo>
                  <a:cubicBezTo>
                    <a:pt x="84347" y="488950"/>
                    <a:pt x="92027" y="490280"/>
                    <a:pt x="97047" y="495300"/>
                  </a:cubicBezTo>
                  <a:cubicBezTo>
                    <a:pt x="114718" y="512971"/>
                    <a:pt x="101324" y="530428"/>
                    <a:pt x="111334" y="552450"/>
                  </a:cubicBezTo>
                  <a:cubicBezTo>
                    <a:pt x="117562" y="566151"/>
                    <a:pt x="137575" y="568535"/>
                    <a:pt x="149434" y="571500"/>
                  </a:cubicBezTo>
                  <a:cubicBezTo>
                    <a:pt x="155784" y="576263"/>
                    <a:pt x="163318" y="579761"/>
                    <a:pt x="168484" y="585788"/>
                  </a:cubicBezTo>
                  <a:cubicBezTo>
                    <a:pt x="173104" y="591178"/>
                    <a:pt x="174246" y="598818"/>
                    <a:pt x="178009" y="604838"/>
                  </a:cubicBezTo>
                  <a:cubicBezTo>
                    <a:pt x="182216" y="611569"/>
                    <a:pt x="187534" y="617538"/>
                    <a:pt x="192297" y="623888"/>
                  </a:cubicBezTo>
                  <a:cubicBezTo>
                    <a:pt x="189122" y="638175"/>
                    <a:pt x="186063" y="652489"/>
                    <a:pt x="182772" y="666750"/>
                  </a:cubicBezTo>
                  <a:cubicBezTo>
                    <a:pt x="181300" y="673128"/>
                    <a:pt x="179381" y="679400"/>
                    <a:pt x="178009" y="685800"/>
                  </a:cubicBezTo>
                  <a:cubicBezTo>
                    <a:pt x="174617" y="701630"/>
                    <a:pt x="168484" y="733425"/>
                    <a:pt x="168484" y="733425"/>
                  </a:cubicBezTo>
                  <a:cubicBezTo>
                    <a:pt x="170072" y="746125"/>
                    <a:pt x="168494" y="759642"/>
                    <a:pt x="173247" y="771525"/>
                  </a:cubicBezTo>
                  <a:cubicBezTo>
                    <a:pt x="175373" y="776839"/>
                    <a:pt x="182877" y="777723"/>
                    <a:pt x="187534" y="781050"/>
                  </a:cubicBezTo>
                  <a:cubicBezTo>
                    <a:pt x="193993" y="785664"/>
                    <a:pt x="199853" y="791131"/>
                    <a:pt x="206584" y="795338"/>
                  </a:cubicBezTo>
                  <a:cubicBezTo>
                    <a:pt x="212604" y="799101"/>
                    <a:pt x="220139" y="800367"/>
                    <a:pt x="225634" y="804863"/>
                  </a:cubicBezTo>
                  <a:cubicBezTo>
                    <a:pt x="237797" y="814814"/>
                    <a:pt x="245896" y="829482"/>
                    <a:pt x="258972" y="838200"/>
                  </a:cubicBezTo>
                  <a:cubicBezTo>
                    <a:pt x="263734" y="841375"/>
                    <a:pt x="268289" y="844885"/>
                    <a:pt x="273259" y="847725"/>
                  </a:cubicBezTo>
                  <a:cubicBezTo>
                    <a:pt x="279423" y="851247"/>
                    <a:pt x="286289" y="853487"/>
                    <a:pt x="292309" y="857250"/>
                  </a:cubicBezTo>
                  <a:cubicBezTo>
                    <a:pt x="299040" y="861457"/>
                    <a:pt x="304259" y="867988"/>
                    <a:pt x="311359" y="871538"/>
                  </a:cubicBezTo>
                  <a:cubicBezTo>
                    <a:pt x="317213" y="874465"/>
                    <a:pt x="324115" y="874502"/>
                    <a:pt x="330409" y="876300"/>
                  </a:cubicBezTo>
                  <a:cubicBezTo>
                    <a:pt x="335236" y="877679"/>
                    <a:pt x="339934" y="879475"/>
                    <a:pt x="344697" y="881063"/>
                  </a:cubicBezTo>
                  <a:cubicBezTo>
                    <a:pt x="379622" y="877888"/>
                    <a:pt x="415140" y="878691"/>
                    <a:pt x="449472" y="871538"/>
                  </a:cubicBezTo>
                  <a:cubicBezTo>
                    <a:pt x="455076" y="870371"/>
                    <a:pt x="454950" y="861298"/>
                    <a:pt x="458997" y="857250"/>
                  </a:cubicBezTo>
                  <a:cubicBezTo>
                    <a:pt x="463044" y="853203"/>
                    <a:pt x="468522" y="850900"/>
                    <a:pt x="473284" y="847725"/>
                  </a:cubicBezTo>
                  <a:cubicBezTo>
                    <a:pt x="474872" y="842963"/>
                    <a:pt x="474911" y="837358"/>
                    <a:pt x="478047" y="833438"/>
                  </a:cubicBezTo>
                  <a:cubicBezTo>
                    <a:pt x="498436" y="807953"/>
                    <a:pt x="564043" y="828131"/>
                    <a:pt x="573297" y="828675"/>
                  </a:cubicBezTo>
                  <a:cubicBezTo>
                    <a:pt x="583532" y="849145"/>
                    <a:pt x="575722" y="847725"/>
                    <a:pt x="587584" y="847725"/>
                  </a:cubicBezTo>
                </a:path>
              </a:pathLst>
            </a:custGeom>
            <a:noFill/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metria"/>
                <a:ea typeface="+mn-ea"/>
                <a:cs typeface="+mn-cs"/>
              </a:endParaRPr>
            </a:p>
          </p:txBody>
        </p:sp>
        <p:sp>
          <p:nvSpPr>
            <p:cNvPr id="31" name="Полилиния: фигура 30">
              <a:extLst>
                <a:ext uri="{FF2B5EF4-FFF2-40B4-BE49-F238E27FC236}">
                  <a16:creationId xmlns:a16="http://schemas.microsoft.com/office/drawing/2014/main" id="{CBD097F4-DC2A-4716-96C8-7E367D144018}"/>
                </a:ext>
              </a:extLst>
            </p:cNvPr>
            <p:cNvSpPr/>
            <p:nvPr/>
          </p:nvSpPr>
          <p:spPr>
            <a:xfrm>
              <a:off x="9567863" y="2038350"/>
              <a:ext cx="523877" cy="381000"/>
            </a:xfrm>
            <a:custGeom>
              <a:avLst/>
              <a:gdLst>
                <a:gd name="connsiteX0" fmla="*/ 490537 w 523877"/>
                <a:gd name="connsiteY0" fmla="*/ 0 h 381000"/>
                <a:gd name="connsiteX1" fmla="*/ 523875 w 523877"/>
                <a:gd name="connsiteY1" fmla="*/ 28575 h 381000"/>
                <a:gd name="connsiteX2" fmla="*/ 514350 w 523877"/>
                <a:gd name="connsiteY2" fmla="*/ 119063 h 381000"/>
                <a:gd name="connsiteX3" fmla="*/ 504825 w 523877"/>
                <a:gd name="connsiteY3" fmla="*/ 133350 h 381000"/>
                <a:gd name="connsiteX4" fmla="*/ 490537 w 523877"/>
                <a:gd name="connsiteY4" fmla="*/ 142875 h 381000"/>
                <a:gd name="connsiteX5" fmla="*/ 461962 w 523877"/>
                <a:gd name="connsiteY5" fmla="*/ 161925 h 381000"/>
                <a:gd name="connsiteX6" fmla="*/ 452437 w 523877"/>
                <a:gd name="connsiteY6" fmla="*/ 176213 h 381000"/>
                <a:gd name="connsiteX7" fmla="*/ 428625 w 523877"/>
                <a:gd name="connsiteY7" fmla="*/ 219075 h 381000"/>
                <a:gd name="connsiteX8" fmla="*/ 414337 w 523877"/>
                <a:gd name="connsiteY8" fmla="*/ 223838 h 381000"/>
                <a:gd name="connsiteX9" fmla="*/ 400050 w 523877"/>
                <a:gd name="connsiteY9" fmla="*/ 238125 h 381000"/>
                <a:gd name="connsiteX10" fmla="*/ 381000 w 523877"/>
                <a:gd name="connsiteY10" fmla="*/ 242888 h 381000"/>
                <a:gd name="connsiteX11" fmla="*/ 371475 w 523877"/>
                <a:gd name="connsiteY11" fmla="*/ 257175 h 381000"/>
                <a:gd name="connsiteX12" fmla="*/ 357187 w 523877"/>
                <a:gd name="connsiteY12" fmla="*/ 266700 h 381000"/>
                <a:gd name="connsiteX13" fmla="*/ 333375 w 523877"/>
                <a:gd name="connsiteY13" fmla="*/ 290513 h 381000"/>
                <a:gd name="connsiteX14" fmla="*/ 304800 w 523877"/>
                <a:gd name="connsiteY14" fmla="*/ 319088 h 381000"/>
                <a:gd name="connsiteX15" fmla="*/ 290512 w 523877"/>
                <a:gd name="connsiteY15" fmla="*/ 333375 h 381000"/>
                <a:gd name="connsiteX16" fmla="*/ 257175 w 523877"/>
                <a:gd name="connsiteY16" fmla="*/ 366713 h 381000"/>
                <a:gd name="connsiteX17" fmla="*/ 200025 w 523877"/>
                <a:gd name="connsiteY17" fmla="*/ 381000 h 381000"/>
                <a:gd name="connsiteX18" fmla="*/ 185737 w 523877"/>
                <a:gd name="connsiteY18" fmla="*/ 376238 h 381000"/>
                <a:gd name="connsiteX19" fmla="*/ 171450 w 523877"/>
                <a:gd name="connsiteY19" fmla="*/ 366713 h 381000"/>
                <a:gd name="connsiteX20" fmla="*/ 152400 w 523877"/>
                <a:gd name="connsiteY20" fmla="*/ 361950 h 381000"/>
                <a:gd name="connsiteX21" fmla="*/ 119062 w 523877"/>
                <a:gd name="connsiteY21" fmla="*/ 342900 h 381000"/>
                <a:gd name="connsiteX22" fmla="*/ 104775 w 523877"/>
                <a:gd name="connsiteY22" fmla="*/ 309563 h 381000"/>
                <a:gd name="connsiteX23" fmla="*/ 80962 w 523877"/>
                <a:gd name="connsiteY23" fmla="*/ 276225 h 381000"/>
                <a:gd name="connsiteX24" fmla="*/ 76200 w 523877"/>
                <a:gd name="connsiteY24" fmla="*/ 261938 h 381000"/>
                <a:gd name="connsiteX25" fmla="*/ 42862 w 523877"/>
                <a:gd name="connsiteY25" fmla="*/ 238125 h 381000"/>
                <a:gd name="connsiteX26" fmla="*/ 23812 w 523877"/>
                <a:gd name="connsiteY26" fmla="*/ 228600 h 381000"/>
                <a:gd name="connsiteX27" fmla="*/ 0 w 523877"/>
                <a:gd name="connsiteY27" fmla="*/ 20955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3877" h="381000">
                  <a:moveTo>
                    <a:pt x="490537" y="0"/>
                  </a:moveTo>
                  <a:cubicBezTo>
                    <a:pt x="496850" y="3788"/>
                    <a:pt x="523071" y="14899"/>
                    <a:pt x="523875" y="28575"/>
                  </a:cubicBezTo>
                  <a:cubicBezTo>
                    <a:pt x="523969" y="30173"/>
                    <a:pt x="521507" y="99976"/>
                    <a:pt x="514350" y="119063"/>
                  </a:cubicBezTo>
                  <a:cubicBezTo>
                    <a:pt x="512340" y="124422"/>
                    <a:pt x="508872" y="129303"/>
                    <a:pt x="504825" y="133350"/>
                  </a:cubicBezTo>
                  <a:cubicBezTo>
                    <a:pt x="500777" y="137397"/>
                    <a:pt x="494934" y="139211"/>
                    <a:pt x="490537" y="142875"/>
                  </a:cubicBezTo>
                  <a:cubicBezTo>
                    <a:pt x="466754" y="162695"/>
                    <a:pt x="487072" y="153556"/>
                    <a:pt x="461962" y="161925"/>
                  </a:cubicBezTo>
                  <a:cubicBezTo>
                    <a:pt x="458787" y="166688"/>
                    <a:pt x="454997" y="171093"/>
                    <a:pt x="452437" y="176213"/>
                  </a:cubicBezTo>
                  <a:cubicBezTo>
                    <a:pt x="443582" y="193923"/>
                    <a:pt x="444682" y="205694"/>
                    <a:pt x="428625" y="219075"/>
                  </a:cubicBezTo>
                  <a:cubicBezTo>
                    <a:pt x="424768" y="222289"/>
                    <a:pt x="419100" y="222250"/>
                    <a:pt x="414337" y="223838"/>
                  </a:cubicBezTo>
                  <a:cubicBezTo>
                    <a:pt x="409575" y="228600"/>
                    <a:pt x="405898" y="234783"/>
                    <a:pt x="400050" y="238125"/>
                  </a:cubicBezTo>
                  <a:cubicBezTo>
                    <a:pt x="394367" y="241372"/>
                    <a:pt x="386446" y="239257"/>
                    <a:pt x="381000" y="242888"/>
                  </a:cubicBezTo>
                  <a:cubicBezTo>
                    <a:pt x="376238" y="246063"/>
                    <a:pt x="375522" y="253128"/>
                    <a:pt x="371475" y="257175"/>
                  </a:cubicBezTo>
                  <a:cubicBezTo>
                    <a:pt x="367427" y="261222"/>
                    <a:pt x="361950" y="263525"/>
                    <a:pt x="357187" y="266700"/>
                  </a:cubicBezTo>
                  <a:cubicBezTo>
                    <a:pt x="337561" y="296141"/>
                    <a:pt x="359351" y="267423"/>
                    <a:pt x="333375" y="290513"/>
                  </a:cubicBezTo>
                  <a:cubicBezTo>
                    <a:pt x="323307" y="299462"/>
                    <a:pt x="314325" y="309563"/>
                    <a:pt x="304800" y="319088"/>
                  </a:cubicBezTo>
                  <a:cubicBezTo>
                    <a:pt x="300037" y="323850"/>
                    <a:pt x="294553" y="327987"/>
                    <a:pt x="290512" y="333375"/>
                  </a:cubicBezTo>
                  <a:cubicBezTo>
                    <a:pt x="279082" y="348615"/>
                    <a:pt x="274955" y="357823"/>
                    <a:pt x="257175" y="366713"/>
                  </a:cubicBezTo>
                  <a:cubicBezTo>
                    <a:pt x="238307" y="376147"/>
                    <a:pt x="220358" y="377612"/>
                    <a:pt x="200025" y="381000"/>
                  </a:cubicBezTo>
                  <a:cubicBezTo>
                    <a:pt x="195262" y="379413"/>
                    <a:pt x="190227" y="378483"/>
                    <a:pt x="185737" y="376238"/>
                  </a:cubicBezTo>
                  <a:cubicBezTo>
                    <a:pt x="180618" y="373678"/>
                    <a:pt x="176711" y="368968"/>
                    <a:pt x="171450" y="366713"/>
                  </a:cubicBezTo>
                  <a:cubicBezTo>
                    <a:pt x="165434" y="364135"/>
                    <a:pt x="158750" y="363538"/>
                    <a:pt x="152400" y="361950"/>
                  </a:cubicBezTo>
                  <a:cubicBezTo>
                    <a:pt x="124766" y="320500"/>
                    <a:pt x="167749" y="377676"/>
                    <a:pt x="119062" y="342900"/>
                  </a:cubicBezTo>
                  <a:cubicBezTo>
                    <a:pt x="113350" y="338820"/>
                    <a:pt x="107498" y="316825"/>
                    <a:pt x="104775" y="309563"/>
                  </a:cubicBezTo>
                  <a:cubicBezTo>
                    <a:pt x="94095" y="281083"/>
                    <a:pt x="101713" y="290059"/>
                    <a:pt x="80962" y="276225"/>
                  </a:cubicBezTo>
                  <a:cubicBezTo>
                    <a:pt x="79375" y="271463"/>
                    <a:pt x="79414" y="265794"/>
                    <a:pt x="76200" y="261938"/>
                  </a:cubicBezTo>
                  <a:cubicBezTo>
                    <a:pt x="73875" y="259148"/>
                    <a:pt x="48392" y="241285"/>
                    <a:pt x="42862" y="238125"/>
                  </a:cubicBezTo>
                  <a:cubicBezTo>
                    <a:pt x="36698" y="234603"/>
                    <a:pt x="29589" y="232726"/>
                    <a:pt x="23812" y="228600"/>
                  </a:cubicBezTo>
                  <a:cubicBezTo>
                    <a:pt x="-15388" y="200601"/>
                    <a:pt x="27357" y="223230"/>
                    <a:pt x="0" y="209550"/>
                  </a:cubicBezTo>
                </a:path>
              </a:pathLst>
            </a:custGeom>
            <a:noFill/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metria"/>
                <a:ea typeface="+mn-ea"/>
                <a:cs typeface="+mn-cs"/>
              </a:endParaRPr>
            </a:p>
          </p:txBody>
        </p:sp>
        <p:sp>
          <p:nvSpPr>
            <p:cNvPr id="32" name="Полилиния: фигура 31">
              <a:extLst>
                <a:ext uri="{FF2B5EF4-FFF2-40B4-BE49-F238E27FC236}">
                  <a16:creationId xmlns:a16="http://schemas.microsoft.com/office/drawing/2014/main" id="{C5707905-0615-4021-A4FD-F2F23AB0AA45}"/>
                </a:ext>
              </a:extLst>
            </p:cNvPr>
            <p:cNvSpPr/>
            <p:nvPr/>
          </p:nvSpPr>
          <p:spPr>
            <a:xfrm>
              <a:off x="9705975" y="2424113"/>
              <a:ext cx="133350" cy="238150"/>
            </a:xfrm>
            <a:custGeom>
              <a:avLst/>
              <a:gdLst>
                <a:gd name="connsiteX0" fmla="*/ 133350 w 133350"/>
                <a:gd name="connsiteY0" fmla="*/ 0 h 238150"/>
                <a:gd name="connsiteX1" fmla="*/ 90488 w 133350"/>
                <a:gd name="connsiteY1" fmla="*/ 9525 h 238150"/>
                <a:gd name="connsiteX2" fmla="*/ 80963 w 133350"/>
                <a:gd name="connsiteY2" fmla="*/ 23812 h 238150"/>
                <a:gd name="connsiteX3" fmla="*/ 76200 w 133350"/>
                <a:gd name="connsiteY3" fmla="*/ 47625 h 238150"/>
                <a:gd name="connsiteX4" fmla="*/ 47625 w 133350"/>
                <a:gd name="connsiteY4" fmla="*/ 66675 h 238150"/>
                <a:gd name="connsiteX5" fmla="*/ 47625 w 133350"/>
                <a:gd name="connsiteY5" fmla="*/ 142875 h 238150"/>
                <a:gd name="connsiteX6" fmla="*/ 57150 w 133350"/>
                <a:gd name="connsiteY6" fmla="*/ 180975 h 238150"/>
                <a:gd name="connsiteX7" fmla="*/ 52388 w 133350"/>
                <a:gd name="connsiteY7" fmla="*/ 219075 h 238150"/>
                <a:gd name="connsiteX8" fmla="*/ 38100 w 133350"/>
                <a:gd name="connsiteY8" fmla="*/ 228600 h 238150"/>
                <a:gd name="connsiteX9" fmla="*/ 0 w 133350"/>
                <a:gd name="connsiteY9" fmla="*/ 238125 h 2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3350" h="238150">
                  <a:moveTo>
                    <a:pt x="133350" y="0"/>
                  </a:moveTo>
                  <a:cubicBezTo>
                    <a:pt x="132822" y="106"/>
                    <a:pt x="93373" y="7602"/>
                    <a:pt x="90488" y="9525"/>
                  </a:cubicBezTo>
                  <a:cubicBezTo>
                    <a:pt x="85726" y="12700"/>
                    <a:pt x="84138" y="19050"/>
                    <a:pt x="80963" y="23812"/>
                  </a:cubicBezTo>
                  <a:cubicBezTo>
                    <a:pt x="79375" y="31750"/>
                    <a:pt x="81170" y="41235"/>
                    <a:pt x="76200" y="47625"/>
                  </a:cubicBezTo>
                  <a:cubicBezTo>
                    <a:pt x="69172" y="56661"/>
                    <a:pt x="47625" y="66675"/>
                    <a:pt x="47625" y="66675"/>
                  </a:cubicBezTo>
                  <a:cubicBezTo>
                    <a:pt x="37067" y="98351"/>
                    <a:pt x="39389" y="85223"/>
                    <a:pt x="47625" y="142875"/>
                  </a:cubicBezTo>
                  <a:cubicBezTo>
                    <a:pt x="49476" y="155834"/>
                    <a:pt x="57150" y="180975"/>
                    <a:pt x="57150" y="180975"/>
                  </a:cubicBezTo>
                  <a:cubicBezTo>
                    <a:pt x="55563" y="193675"/>
                    <a:pt x="57141" y="207192"/>
                    <a:pt x="52388" y="219075"/>
                  </a:cubicBezTo>
                  <a:cubicBezTo>
                    <a:pt x="50262" y="224390"/>
                    <a:pt x="43331" y="226275"/>
                    <a:pt x="38100" y="228600"/>
                  </a:cubicBezTo>
                  <a:cubicBezTo>
                    <a:pt x="14409" y="239129"/>
                    <a:pt x="17068" y="238125"/>
                    <a:pt x="0" y="238125"/>
                  </a:cubicBezTo>
                </a:path>
              </a:pathLst>
            </a:custGeom>
            <a:noFill/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metria"/>
                <a:ea typeface="+mn-ea"/>
                <a:cs typeface="+mn-cs"/>
              </a:endParaRP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482AE379-58C8-46A0-AE48-62F5D0EDB3EE}"/>
              </a:ext>
            </a:extLst>
          </p:cNvPr>
          <p:cNvGrpSpPr/>
          <p:nvPr/>
        </p:nvGrpSpPr>
        <p:grpSpPr>
          <a:xfrm>
            <a:off x="17301311" y="-8818"/>
            <a:ext cx="3771520" cy="1819524"/>
            <a:chOff x="8434768" y="-396126"/>
            <a:chExt cx="3771520" cy="2553768"/>
          </a:xfrm>
        </p:grpSpPr>
        <p:grpSp>
          <p:nvGrpSpPr>
            <p:cNvPr id="24" name="Группа 23">
              <a:extLst>
                <a:ext uri="{FF2B5EF4-FFF2-40B4-BE49-F238E27FC236}">
                  <a16:creationId xmlns:a16="http://schemas.microsoft.com/office/drawing/2014/main" id="{5812F14B-9F3A-4AAD-BDF3-16CBD4EB6386}"/>
                </a:ext>
              </a:extLst>
            </p:cNvPr>
            <p:cNvGrpSpPr/>
            <p:nvPr/>
          </p:nvGrpSpPr>
          <p:grpSpPr>
            <a:xfrm>
              <a:off x="8434768" y="-396126"/>
              <a:ext cx="2691376" cy="2553768"/>
              <a:chOff x="9405374" y="-396126"/>
              <a:chExt cx="2691376" cy="2553768"/>
            </a:xfrm>
          </p:grpSpPr>
          <p:sp>
            <p:nvSpPr>
              <p:cNvPr id="26" name="Полилиния: фигура 25">
                <a:extLst>
                  <a:ext uri="{FF2B5EF4-FFF2-40B4-BE49-F238E27FC236}">
                    <a16:creationId xmlns:a16="http://schemas.microsoft.com/office/drawing/2014/main" id="{651F1E93-AEC4-4657-BECC-52CA76BF6205}"/>
                  </a:ext>
                </a:extLst>
              </p:cNvPr>
              <p:cNvSpPr/>
              <p:nvPr/>
            </p:nvSpPr>
            <p:spPr>
              <a:xfrm>
                <a:off x="9405374" y="-379257"/>
                <a:ext cx="2691376" cy="1423433"/>
              </a:xfrm>
              <a:custGeom>
                <a:avLst/>
                <a:gdLst>
                  <a:gd name="connsiteX0" fmla="*/ 2610414 w 2691376"/>
                  <a:gd name="connsiteY0" fmla="*/ 0 h 1000126"/>
                  <a:gd name="connsiteX1" fmla="*/ 2596126 w 2691376"/>
                  <a:gd name="connsiteY1" fmla="*/ 23813 h 1000126"/>
                  <a:gd name="connsiteX2" fmla="*/ 2586601 w 2691376"/>
                  <a:gd name="connsiteY2" fmla="*/ 57151 h 1000126"/>
                  <a:gd name="connsiteX3" fmla="*/ 2596126 w 2691376"/>
                  <a:gd name="connsiteY3" fmla="*/ 80963 h 1000126"/>
                  <a:gd name="connsiteX4" fmla="*/ 2605651 w 2691376"/>
                  <a:gd name="connsiteY4" fmla="*/ 95251 h 1000126"/>
                  <a:gd name="connsiteX5" fmla="*/ 2624701 w 2691376"/>
                  <a:gd name="connsiteY5" fmla="*/ 114301 h 1000126"/>
                  <a:gd name="connsiteX6" fmla="*/ 2658039 w 2691376"/>
                  <a:gd name="connsiteY6" fmla="*/ 138113 h 1000126"/>
                  <a:gd name="connsiteX7" fmla="*/ 2691376 w 2691376"/>
                  <a:gd name="connsiteY7" fmla="*/ 200026 h 1000126"/>
                  <a:gd name="connsiteX8" fmla="*/ 2686614 w 2691376"/>
                  <a:gd name="connsiteY8" fmla="*/ 233363 h 1000126"/>
                  <a:gd name="connsiteX9" fmla="*/ 2681851 w 2691376"/>
                  <a:gd name="connsiteY9" fmla="*/ 247651 h 1000126"/>
                  <a:gd name="connsiteX10" fmla="*/ 2677089 w 2691376"/>
                  <a:gd name="connsiteY10" fmla="*/ 276226 h 1000126"/>
                  <a:gd name="connsiteX11" fmla="*/ 2681851 w 2691376"/>
                  <a:gd name="connsiteY11" fmla="*/ 323851 h 1000126"/>
                  <a:gd name="connsiteX12" fmla="*/ 2667564 w 2691376"/>
                  <a:gd name="connsiteY12" fmla="*/ 385763 h 1000126"/>
                  <a:gd name="connsiteX13" fmla="*/ 2662801 w 2691376"/>
                  <a:gd name="connsiteY13" fmla="*/ 404813 h 1000126"/>
                  <a:gd name="connsiteX14" fmla="*/ 2672326 w 2691376"/>
                  <a:gd name="connsiteY14" fmla="*/ 423863 h 1000126"/>
                  <a:gd name="connsiteX15" fmla="*/ 2681851 w 2691376"/>
                  <a:gd name="connsiteY15" fmla="*/ 471488 h 1000126"/>
                  <a:gd name="connsiteX16" fmla="*/ 2686614 w 2691376"/>
                  <a:gd name="connsiteY16" fmla="*/ 490538 h 1000126"/>
                  <a:gd name="connsiteX17" fmla="*/ 2677089 w 2691376"/>
                  <a:gd name="connsiteY17" fmla="*/ 581026 h 1000126"/>
                  <a:gd name="connsiteX18" fmla="*/ 2653276 w 2691376"/>
                  <a:gd name="connsiteY18" fmla="*/ 619126 h 1000126"/>
                  <a:gd name="connsiteX19" fmla="*/ 2629464 w 2691376"/>
                  <a:gd name="connsiteY19" fmla="*/ 638176 h 1000126"/>
                  <a:gd name="connsiteX20" fmla="*/ 2610414 w 2691376"/>
                  <a:gd name="connsiteY20" fmla="*/ 661988 h 1000126"/>
                  <a:gd name="connsiteX21" fmla="*/ 2600889 w 2691376"/>
                  <a:gd name="connsiteY21" fmla="*/ 676276 h 1000126"/>
                  <a:gd name="connsiteX22" fmla="*/ 2586601 w 2691376"/>
                  <a:gd name="connsiteY22" fmla="*/ 685801 h 1000126"/>
                  <a:gd name="connsiteX23" fmla="*/ 2562789 w 2691376"/>
                  <a:gd name="connsiteY23" fmla="*/ 723901 h 1000126"/>
                  <a:gd name="connsiteX24" fmla="*/ 2548501 w 2691376"/>
                  <a:gd name="connsiteY24" fmla="*/ 757238 h 1000126"/>
                  <a:gd name="connsiteX25" fmla="*/ 2524689 w 2691376"/>
                  <a:gd name="connsiteY25" fmla="*/ 766763 h 1000126"/>
                  <a:gd name="connsiteX26" fmla="*/ 2496114 w 2691376"/>
                  <a:gd name="connsiteY26" fmla="*/ 800101 h 1000126"/>
                  <a:gd name="connsiteX27" fmla="*/ 2491351 w 2691376"/>
                  <a:gd name="connsiteY27" fmla="*/ 814388 h 1000126"/>
                  <a:gd name="connsiteX28" fmla="*/ 2467539 w 2691376"/>
                  <a:gd name="connsiteY28" fmla="*/ 819151 h 1000126"/>
                  <a:gd name="connsiteX29" fmla="*/ 2424676 w 2691376"/>
                  <a:gd name="connsiteY29" fmla="*/ 823913 h 1000126"/>
                  <a:gd name="connsiteX30" fmla="*/ 2372289 w 2691376"/>
                  <a:gd name="connsiteY30" fmla="*/ 819151 h 1000126"/>
                  <a:gd name="connsiteX31" fmla="*/ 2315139 w 2691376"/>
                  <a:gd name="connsiteY31" fmla="*/ 800101 h 1000126"/>
                  <a:gd name="connsiteX32" fmla="*/ 2286564 w 2691376"/>
                  <a:gd name="connsiteY32" fmla="*/ 795338 h 1000126"/>
                  <a:gd name="connsiteX33" fmla="*/ 2267514 w 2691376"/>
                  <a:gd name="connsiteY33" fmla="*/ 790576 h 1000126"/>
                  <a:gd name="connsiteX34" fmla="*/ 2219889 w 2691376"/>
                  <a:gd name="connsiteY34" fmla="*/ 781051 h 1000126"/>
                  <a:gd name="connsiteX35" fmla="*/ 2205601 w 2691376"/>
                  <a:gd name="connsiteY35" fmla="*/ 771526 h 1000126"/>
                  <a:gd name="connsiteX36" fmla="*/ 2186551 w 2691376"/>
                  <a:gd name="connsiteY36" fmla="*/ 766763 h 1000126"/>
                  <a:gd name="connsiteX37" fmla="*/ 2129401 w 2691376"/>
                  <a:gd name="connsiteY37" fmla="*/ 757238 h 1000126"/>
                  <a:gd name="connsiteX38" fmla="*/ 2110351 w 2691376"/>
                  <a:gd name="connsiteY38" fmla="*/ 752476 h 1000126"/>
                  <a:gd name="connsiteX39" fmla="*/ 2096064 w 2691376"/>
                  <a:gd name="connsiteY39" fmla="*/ 733426 h 1000126"/>
                  <a:gd name="connsiteX40" fmla="*/ 2043676 w 2691376"/>
                  <a:gd name="connsiteY40" fmla="*/ 742951 h 1000126"/>
                  <a:gd name="connsiteX41" fmla="*/ 2005576 w 2691376"/>
                  <a:gd name="connsiteY41" fmla="*/ 785813 h 1000126"/>
                  <a:gd name="connsiteX42" fmla="*/ 1943664 w 2691376"/>
                  <a:gd name="connsiteY42" fmla="*/ 790576 h 1000126"/>
                  <a:gd name="connsiteX43" fmla="*/ 1924614 w 2691376"/>
                  <a:gd name="connsiteY43" fmla="*/ 819151 h 1000126"/>
                  <a:gd name="connsiteX44" fmla="*/ 1915089 w 2691376"/>
                  <a:gd name="connsiteY44" fmla="*/ 852488 h 1000126"/>
                  <a:gd name="connsiteX45" fmla="*/ 1896039 w 2691376"/>
                  <a:gd name="connsiteY45" fmla="*/ 881063 h 1000126"/>
                  <a:gd name="connsiteX46" fmla="*/ 1857939 w 2691376"/>
                  <a:gd name="connsiteY46" fmla="*/ 900113 h 1000126"/>
                  <a:gd name="connsiteX47" fmla="*/ 1819839 w 2691376"/>
                  <a:gd name="connsiteY47" fmla="*/ 909638 h 1000126"/>
                  <a:gd name="connsiteX48" fmla="*/ 1786501 w 2691376"/>
                  <a:gd name="connsiteY48" fmla="*/ 919163 h 1000126"/>
                  <a:gd name="connsiteX49" fmla="*/ 1700776 w 2691376"/>
                  <a:gd name="connsiteY49" fmla="*/ 923926 h 1000126"/>
                  <a:gd name="connsiteX50" fmla="*/ 1643626 w 2691376"/>
                  <a:gd name="connsiteY50" fmla="*/ 957263 h 1000126"/>
                  <a:gd name="connsiteX51" fmla="*/ 1624576 w 2691376"/>
                  <a:gd name="connsiteY51" fmla="*/ 962026 h 1000126"/>
                  <a:gd name="connsiteX52" fmla="*/ 1610289 w 2691376"/>
                  <a:gd name="connsiteY52" fmla="*/ 981076 h 1000126"/>
                  <a:gd name="connsiteX53" fmla="*/ 1596001 w 2691376"/>
                  <a:gd name="connsiteY53" fmla="*/ 985838 h 1000126"/>
                  <a:gd name="connsiteX54" fmla="*/ 1515039 w 2691376"/>
                  <a:gd name="connsiteY54" fmla="*/ 981076 h 1000126"/>
                  <a:gd name="connsiteX55" fmla="*/ 1481701 w 2691376"/>
                  <a:gd name="connsiteY55" fmla="*/ 966788 h 1000126"/>
                  <a:gd name="connsiteX56" fmla="*/ 1443601 w 2691376"/>
                  <a:gd name="connsiteY56" fmla="*/ 971551 h 1000126"/>
                  <a:gd name="connsiteX57" fmla="*/ 1419789 w 2691376"/>
                  <a:gd name="connsiteY57" fmla="*/ 985838 h 1000126"/>
                  <a:gd name="connsiteX58" fmla="*/ 1405501 w 2691376"/>
                  <a:gd name="connsiteY58" fmla="*/ 995363 h 1000126"/>
                  <a:gd name="connsiteX59" fmla="*/ 1381689 w 2691376"/>
                  <a:gd name="connsiteY59" fmla="*/ 1000126 h 1000126"/>
                  <a:gd name="connsiteX60" fmla="*/ 1334064 w 2691376"/>
                  <a:gd name="connsiteY60" fmla="*/ 966788 h 1000126"/>
                  <a:gd name="connsiteX61" fmla="*/ 1334064 w 2691376"/>
                  <a:gd name="connsiteY61" fmla="*/ 966788 h 1000126"/>
                  <a:gd name="connsiteX62" fmla="*/ 1262626 w 2691376"/>
                  <a:gd name="connsiteY62" fmla="*/ 952501 h 1000126"/>
                  <a:gd name="connsiteX63" fmla="*/ 1224526 w 2691376"/>
                  <a:gd name="connsiteY63" fmla="*/ 904876 h 1000126"/>
                  <a:gd name="connsiteX64" fmla="*/ 1186426 w 2691376"/>
                  <a:gd name="connsiteY64" fmla="*/ 895351 h 1000126"/>
                  <a:gd name="connsiteX65" fmla="*/ 1148326 w 2691376"/>
                  <a:gd name="connsiteY65" fmla="*/ 900113 h 1000126"/>
                  <a:gd name="connsiteX66" fmla="*/ 1129276 w 2691376"/>
                  <a:gd name="connsiteY66" fmla="*/ 890588 h 1000126"/>
                  <a:gd name="connsiteX67" fmla="*/ 1110226 w 2691376"/>
                  <a:gd name="connsiteY67" fmla="*/ 857251 h 1000126"/>
                  <a:gd name="connsiteX68" fmla="*/ 1095939 w 2691376"/>
                  <a:gd name="connsiteY68" fmla="*/ 852488 h 1000126"/>
                  <a:gd name="connsiteX69" fmla="*/ 1067364 w 2691376"/>
                  <a:gd name="connsiteY69" fmla="*/ 857251 h 1000126"/>
                  <a:gd name="connsiteX70" fmla="*/ 1019739 w 2691376"/>
                  <a:gd name="connsiteY70" fmla="*/ 847726 h 1000126"/>
                  <a:gd name="connsiteX71" fmla="*/ 986401 w 2691376"/>
                  <a:gd name="connsiteY71" fmla="*/ 838201 h 1000126"/>
                  <a:gd name="connsiteX72" fmla="*/ 972114 w 2691376"/>
                  <a:gd name="connsiteY72" fmla="*/ 828676 h 1000126"/>
                  <a:gd name="connsiteX73" fmla="*/ 867339 w 2691376"/>
                  <a:gd name="connsiteY73" fmla="*/ 842963 h 1000126"/>
                  <a:gd name="connsiteX74" fmla="*/ 781614 w 2691376"/>
                  <a:gd name="connsiteY74" fmla="*/ 838201 h 1000126"/>
                  <a:gd name="connsiteX75" fmla="*/ 762564 w 2691376"/>
                  <a:gd name="connsiteY75" fmla="*/ 814388 h 1000126"/>
                  <a:gd name="connsiteX76" fmla="*/ 691126 w 2691376"/>
                  <a:gd name="connsiteY76" fmla="*/ 800101 h 1000126"/>
                  <a:gd name="connsiteX77" fmla="*/ 676839 w 2691376"/>
                  <a:gd name="connsiteY77" fmla="*/ 785813 h 1000126"/>
                  <a:gd name="connsiteX78" fmla="*/ 657789 w 2691376"/>
                  <a:gd name="connsiteY78" fmla="*/ 781051 h 1000126"/>
                  <a:gd name="connsiteX79" fmla="*/ 629214 w 2691376"/>
                  <a:gd name="connsiteY79" fmla="*/ 771526 h 1000126"/>
                  <a:gd name="connsiteX80" fmla="*/ 605401 w 2691376"/>
                  <a:gd name="connsiteY80" fmla="*/ 757238 h 1000126"/>
                  <a:gd name="connsiteX81" fmla="*/ 591114 w 2691376"/>
                  <a:gd name="connsiteY81" fmla="*/ 738188 h 1000126"/>
                  <a:gd name="connsiteX82" fmla="*/ 553014 w 2691376"/>
                  <a:gd name="connsiteY82" fmla="*/ 728663 h 1000126"/>
                  <a:gd name="connsiteX83" fmla="*/ 533964 w 2691376"/>
                  <a:gd name="connsiteY83" fmla="*/ 719138 h 1000126"/>
                  <a:gd name="connsiteX84" fmla="*/ 519676 w 2691376"/>
                  <a:gd name="connsiteY84" fmla="*/ 709613 h 1000126"/>
                  <a:gd name="connsiteX85" fmla="*/ 438714 w 2691376"/>
                  <a:gd name="connsiteY85" fmla="*/ 714376 h 1000126"/>
                  <a:gd name="connsiteX86" fmla="*/ 424426 w 2691376"/>
                  <a:gd name="connsiteY86" fmla="*/ 719138 h 1000126"/>
                  <a:gd name="connsiteX87" fmla="*/ 310126 w 2691376"/>
                  <a:gd name="connsiteY87" fmla="*/ 728663 h 1000126"/>
                  <a:gd name="connsiteX88" fmla="*/ 286314 w 2691376"/>
                  <a:gd name="connsiteY88" fmla="*/ 738188 h 1000126"/>
                  <a:gd name="connsiteX89" fmla="*/ 267264 w 2691376"/>
                  <a:gd name="connsiteY89" fmla="*/ 747713 h 1000126"/>
                  <a:gd name="connsiteX90" fmla="*/ 210114 w 2691376"/>
                  <a:gd name="connsiteY90" fmla="*/ 757238 h 1000126"/>
                  <a:gd name="connsiteX91" fmla="*/ 167251 w 2691376"/>
                  <a:gd name="connsiteY91" fmla="*/ 762001 h 1000126"/>
                  <a:gd name="connsiteX92" fmla="*/ 133914 w 2691376"/>
                  <a:gd name="connsiteY92" fmla="*/ 766763 h 1000126"/>
                  <a:gd name="connsiteX93" fmla="*/ 86289 w 2691376"/>
                  <a:gd name="connsiteY93" fmla="*/ 785813 h 1000126"/>
                  <a:gd name="connsiteX94" fmla="*/ 62476 w 2691376"/>
                  <a:gd name="connsiteY94" fmla="*/ 795338 h 1000126"/>
                  <a:gd name="connsiteX95" fmla="*/ 48189 w 2691376"/>
                  <a:gd name="connsiteY95" fmla="*/ 804863 h 1000126"/>
                  <a:gd name="connsiteX96" fmla="*/ 33901 w 2691376"/>
                  <a:gd name="connsiteY96" fmla="*/ 809626 h 1000126"/>
                  <a:gd name="connsiteX97" fmla="*/ 19614 w 2691376"/>
                  <a:gd name="connsiteY97" fmla="*/ 819151 h 1000126"/>
                  <a:gd name="connsiteX98" fmla="*/ 564 w 2691376"/>
                  <a:gd name="connsiteY98" fmla="*/ 828676 h 1000126"/>
                  <a:gd name="connsiteX99" fmla="*/ 564 w 2691376"/>
                  <a:gd name="connsiteY99" fmla="*/ 833438 h 1000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</a:cxnLst>
                <a:rect l="l" t="t" r="r" b="b"/>
                <a:pathLst>
                  <a:path w="2691376" h="1000126">
                    <a:moveTo>
                      <a:pt x="2610414" y="0"/>
                    </a:moveTo>
                    <a:cubicBezTo>
                      <a:pt x="2605651" y="7938"/>
                      <a:pt x="2600266" y="15533"/>
                      <a:pt x="2596126" y="23813"/>
                    </a:cubicBezTo>
                    <a:cubicBezTo>
                      <a:pt x="2592712" y="30641"/>
                      <a:pt x="2588125" y="51054"/>
                      <a:pt x="2586601" y="57151"/>
                    </a:cubicBezTo>
                    <a:cubicBezTo>
                      <a:pt x="2589776" y="65088"/>
                      <a:pt x="2592303" y="73317"/>
                      <a:pt x="2596126" y="80963"/>
                    </a:cubicBezTo>
                    <a:cubicBezTo>
                      <a:pt x="2598686" y="86083"/>
                      <a:pt x="2601926" y="90905"/>
                      <a:pt x="2605651" y="95251"/>
                    </a:cubicBezTo>
                    <a:cubicBezTo>
                      <a:pt x="2611495" y="102069"/>
                      <a:pt x="2617943" y="108388"/>
                      <a:pt x="2624701" y="114301"/>
                    </a:cubicBezTo>
                    <a:cubicBezTo>
                      <a:pt x="2634152" y="122570"/>
                      <a:pt x="2647371" y="131001"/>
                      <a:pt x="2658039" y="138113"/>
                    </a:cubicBezTo>
                    <a:cubicBezTo>
                      <a:pt x="2691471" y="182689"/>
                      <a:pt x="2683501" y="160646"/>
                      <a:pt x="2691376" y="200026"/>
                    </a:cubicBezTo>
                    <a:cubicBezTo>
                      <a:pt x="2689789" y="211138"/>
                      <a:pt x="2688815" y="222356"/>
                      <a:pt x="2686614" y="233363"/>
                    </a:cubicBezTo>
                    <a:cubicBezTo>
                      <a:pt x="2685629" y="238286"/>
                      <a:pt x="2682940" y="242750"/>
                      <a:pt x="2681851" y="247651"/>
                    </a:cubicBezTo>
                    <a:cubicBezTo>
                      <a:pt x="2679756" y="257077"/>
                      <a:pt x="2678676" y="266701"/>
                      <a:pt x="2677089" y="276226"/>
                    </a:cubicBezTo>
                    <a:cubicBezTo>
                      <a:pt x="2678676" y="292101"/>
                      <a:pt x="2682648" y="307917"/>
                      <a:pt x="2681851" y="323851"/>
                    </a:cubicBezTo>
                    <a:cubicBezTo>
                      <a:pt x="2679930" y="362264"/>
                      <a:pt x="2674782" y="360500"/>
                      <a:pt x="2667564" y="385763"/>
                    </a:cubicBezTo>
                    <a:cubicBezTo>
                      <a:pt x="2665766" y="392057"/>
                      <a:pt x="2664389" y="398463"/>
                      <a:pt x="2662801" y="404813"/>
                    </a:cubicBezTo>
                    <a:cubicBezTo>
                      <a:pt x="2665976" y="411163"/>
                      <a:pt x="2670376" y="417037"/>
                      <a:pt x="2672326" y="423863"/>
                    </a:cubicBezTo>
                    <a:cubicBezTo>
                      <a:pt x="2676774" y="439429"/>
                      <a:pt x="2677924" y="455782"/>
                      <a:pt x="2681851" y="471488"/>
                    </a:cubicBezTo>
                    <a:lnTo>
                      <a:pt x="2686614" y="490538"/>
                    </a:lnTo>
                    <a:cubicBezTo>
                      <a:pt x="2686125" y="495921"/>
                      <a:pt x="2680060" y="569140"/>
                      <a:pt x="2677089" y="581026"/>
                    </a:cubicBezTo>
                    <a:cubicBezTo>
                      <a:pt x="2674574" y="591087"/>
                      <a:pt x="2660018" y="612384"/>
                      <a:pt x="2653276" y="619126"/>
                    </a:cubicBezTo>
                    <a:cubicBezTo>
                      <a:pt x="2646088" y="626314"/>
                      <a:pt x="2636652" y="630988"/>
                      <a:pt x="2629464" y="638176"/>
                    </a:cubicBezTo>
                    <a:cubicBezTo>
                      <a:pt x="2622276" y="645364"/>
                      <a:pt x="2616513" y="653856"/>
                      <a:pt x="2610414" y="661988"/>
                    </a:cubicBezTo>
                    <a:cubicBezTo>
                      <a:pt x="2606980" y="666567"/>
                      <a:pt x="2604936" y="672229"/>
                      <a:pt x="2600889" y="676276"/>
                    </a:cubicBezTo>
                    <a:cubicBezTo>
                      <a:pt x="2596842" y="680323"/>
                      <a:pt x="2591364" y="682626"/>
                      <a:pt x="2586601" y="685801"/>
                    </a:cubicBezTo>
                    <a:cubicBezTo>
                      <a:pt x="2575363" y="700785"/>
                      <a:pt x="2569327" y="706468"/>
                      <a:pt x="2562789" y="723901"/>
                    </a:cubicBezTo>
                    <a:cubicBezTo>
                      <a:pt x="2558492" y="735359"/>
                      <a:pt x="2560035" y="748999"/>
                      <a:pt x="2548501" y="757238"/>
                    </a:cubicBezTo>
                    <a:cubicBezTo>
                      <a:pt x="2541545" y="762207"/>
                      <a:pt x="2532626" y="763588"/>
                      <a:pt x="2524689" y="766763"/>
                    </a:cubicBezTo>
                    <a:cubicBezTo>
                      <a:pt x="2513428" y="778024"/>
                      <a:pt x="2504261" y="785843"/>
                      <a:pt x="2496114" y="800101"/>
                    </a:cubicBezTo>
                    <a:cubicBezTo>
                      <a:pt x="2493623" y="804460"/>
                      <a:pt x="2495528" y="811603"/>
                      <a:pt x="2491351" y="814388"/>
                    </a:cubicBezTo>
                    <a:cubicBezTo>
                      <a:pt x="2484616" y="818878"/>
                      <a:pt x="2475552" y="818006"/>
                      <a:pt x="2467539" y="819151"/>
                    </a:cubicBezTo>
                    <a:cubicBezTo>
                      <a:pt x="2453308" y="821184"/>
                      <a:pt x="2438964" y="822326"/>
                      <a:pt x="2424676" y="823913"/>
                    </a:cubicBezTo>
                    <a:cubicBezTo>
                      <a:pt x="2407214" y="822326"/>
                      <a:pt x="2389557" y="822198"/>
                      <a:pt x="2372289" y="819151"/>
                    </a:cubicBezTo>
                    <a:cubicBezTo>
                      <a:pt x="2352514" y="815661"/>
                      <a:pt x="2334946" y="803403"/>
                      <a:pt x="2315139" y="800101"/>
                    </a:cubicBezTo>
                    <a:cubicBezTo>
                      <a:pt x="2305614" y="798513"/>
                      <a:pt x="2296033" y="797232"/>
                      <a:pt x="2286564" y="795338"/>
                    </a:cubicBezTo>
                    <a:cubicBezTo>
                      <a:pt x="2280146" y="794054"/>
                      <a:pt x="2273932" y="791860"/>
                      <a:pt x="2267514" y="790576"/>
                    </a:cubicBezTo>
                    <a:cubicBezTo>
                      <a:pt x="2209128" y="778899"/>
                      <a:pt x="2264137" y="792112"/>
                      <a:pt x="2219889" y="781051"/>
                    </a:cubicBezTo>
                    <a:cubicBezTo>
                      <a:pt x="2215126" y="777876"/>
                      <a:pt x="2210862" y="773781"/>
                      <a:pt x="2205601" y="771526"/>
                    </a:cubicBezTo>
                    <a:cubicBezTo>
                      <a:pt x="2199585" y="768948"/>
                      <a:pt x="2192941" y="768183"/>
                      <a:pt x="2186551" y="766763"/>
                    </a:cubicBezTo>
                    <a:cubicBezTo>
                      <a:pt x="2142158" y="756898"/>
                      <a:pt x="2184028" y="767170"/>
                      <a:pt x="2129401" y="757238"/>
                    </a:cubicBezTo>
                    <a:cubicBezTo>
                      <a:pt x="2122961" y="756067"/>
                      <a:pt x="2116701" y="754063"/>
                      <a:pt x="2110351" y="752476"/>
                    </a:cubicBezTo>
                    <a:cubicBezTo>
                      <a:pt x="2105589" y="746126"/>
                      <a:pt x="2103922" y="734549"/>
                      <a:pt x="2096064" y="733426"/>
                    </a:cubicBezTo>
                    <a:cubicBezTo>
                      <a:pt x="2078493" y="730916"/>
                      <a:pt x="2060242" y="736580"/>
                      <a:pt x="2043676" y="742951"/>
                    </a:cubicBezTo>
                    <a:cubicBezTo>
                      <a:pt x="2006649" y="757192"/>
                      <a:pt x="2085338" y="779677"/>
                      <a:pt x="2005576" y="785813"/>
                    </a:cubicBezTo>
                    <a:lnTo>
                      <a:pt x="1943664" y="790576"/>
                    </a:lnTo>
                    <a:cubicBezTo>
                      <a:pt x="1937314" y="800101"/>
                      <a:pt x="1927391" y="808045"/>
                      <a:pt x="1924614" y="819151"/>
                    </a:cubicBezTo>
                    <a:cubicBezTo>
                      <a:pt x="1923494" y="823631"/>
                      <a:pt x="1918193" y="846901"/>
                      <a:pt x="1915089" y="852488"/>
                    </a:cubicBezTo>
                    <a:cubicBezTo>
                      <a:pt x="1909530" y="862495"/>
                      <a:pt x="1906899" y="877443"/>
                      <a:pt x="1896039" y="881063"/>
                    </a:cubicBezTo>
                    <a:cubicBezTo>
                      <a:pt x="1863819" y="891804"/>
                      <a:pt x="1902927" y="877619"/>
                      <a:pt x="1857939" y="900113"/>
                    </a:cubicBezTo>
                    <a:cubicBezTo>
                      <a:pt x="1847049" y="905558"/>
                      <a:pt x="1830714" y="906919"/>
                      <a:pt x="1819839" y="909638"/>
                    </a:cubicBezTo>
                    <a:cubicBezTo>
                      <a:pt x="1806946" y="912861"/>
                      <a:pt x="1800507" y="917890"/>
                      <a:pt x="1786501" y="919163"/>
                    </a:cubicBezTo>
                    <a:cubicBezTo>
                      <a:pt x="1757999" y="921754"/>
                      <a:pt x="1729351" y="922338"/>
                      <a:pt x="1700776" y="923926"/>
                    </a:cubicBezTo>
                    <a:cubicBezTo>
                      <a:pt x="1683000" y="937257"/>
                      <a:pt x="1666226" y="951612"/>
                      <a:pt x="1643626" y="957263"/>
                    </a:cubicBezTo>
                    <a:lnTo>
                      <a:pt x="1624576" y="962026"/>
                    </a:lnTo>
                    <a:cubicBezTo>
                      <a:pt x="1619814" y="968376"/>
                      <a:pt x="1616387" y="975995"/>
                      <a:pt x="1610289" y="981076"/>
                    </a:cubicBezTo>
                    <a:cubicBezTo>
                      <a:pt x="1606432" y="984290"/>
                      <a:pt x="1601021" y="985838"/>
                      <a:pt x="1596001" y="985838"/>
                    </a:cubicBezTo>
                    <a:cubicBezTo>
                      <a:pt x="1568967" y="985838"/>
                      <a:pt x="1542026" y="982663"/>
                      <a:pt x="1515039" y="981076"/>
                    </a:cubicBezTo>
                    <a:cubicBezTo>
                      <a:pt x="1511320" y="979217"/>
                      <a:pt x="1488708" y="966788"/>
                      <a:pt x="1481701" y="966788"/>
                    </a:cubicBezTo>
                    <a:cubicBezTo>
                      <a:pt x="1468902" y="966788"/>
                      <a:pt x="1456301" y="969963"/>
                      <a:pt x="1443601" y="971551"/>
                    </a:cubicBezTo>
                    <a:cubicBezTo>
                      <a:pt x="1435664" y="976313"/>
                      <a:pt x="1427638" y="980932"/>
                      <a:pt x="1419789" y="985838"/>
                    </a:cubicBezTo>
                    <a:cubicBezTo>
                      <a:pt x="1414935" y="988872"/>
                      <a:pt x="1410860" y="993353"/>
                      <a:pt x="1405501" y="995363"/>
                    </a:cubicBezTo>
                    <a:cubicBezTo>
                      <a:pt x="1397922" y="998205"/>
                      <a:pt x="1389626" y="998538"/>
                      <a:pt x="1381689" y="1000126"/>
                    </a:cubicBezTo>
                    <a:cubicBezTo>
                      <a:pt x="1341822" y="993481"/>
                      <a:pt x="1358470" y="1003398"/>
                      <a:pt x="1334064" y="966788"/>
                    </a:cubicBezTo>
                    <a:lnTo>
                      <a:pt x="1334064" y="966788"/>
                    </a:lnTo>
                    <a:cubicBezTo>
                      <a:pt x="1295438" y="951338"/>
                      <a:pt x="1318758" y="958114"/>
                      <a:pt x="1262626" y="952501"/>
                    </a:cubicBezTo>
                    <a:cubicBezTo>
                      <a:pt x="1254388" y="927788"/>
                      <a:pt x="1255860" y="912709"/>
                      <a:pt x="1224526" y="904876"/>
                    </a:cubicBezTo>
                    <a:lnTo>
                      <a:pt x="1186426" y="895351"/>
                    </a:lnTo>
                    <a:cubicBezTo>
                      <a:pt x="1173726" y="896938"/>
                      <a:pt x="1161081" y="901176"/>
                      <a:pt x="1148326" y="900113"/>
                    </a:cubicBezTo>
                    <a:cubicBezTo>
                      <a:pt x="1141251" y="899523"/>
                      <a:pt x="1134296" y="895608"/>
                      <a:pt x="1129276" y="890588"/>
                    </a:cubicBezTo>
                    <a:cubicBezTo>
                      <a:pt x="1115210" y="876522"/>
                      <a:pt x="1125287" y="869300"/>
                      <a:pt x="1110226" y="857251"/>
                    </a:cubicBezTo>
                    <a:cubicBezTo>
                      <a:pt x="1106306" y="854115"/>
                      <a:pt x="1100701" y="854076"/>
                      <a:pt x="1095939" y="852488"/>
                    </a:cubicBezTo>
                    <a:cubicBezTo>
                      <a:pt x="1086414" y="854076"/>
                      <a:pt x="1077020" y="857251"/>
                      <a:pt x="1067364" y="857251"/>
                    </a:cubicBezTo>
                    <a:cubicBezTo>
                      <a:pt x="1038923" y="857251"/>
                      <a:pt x="1040263" y="853590"/>
                      <a:pt x="1019739" y="847726"/>
                    </a:cubicBezTo>
                    <a:cubicBezTo>
                      <a:pt x="977870" y="835763"/>
                      <a:pt x="1020665" y="849621"/>
                      <a:pt x="986401" y="838201"/>
                    </a:cubicBezTo>
                    <a:cubicBezTo>
                      <a:pt x="981639" y="835026"/>
                      <a:pt x="977827" y="829033"/>
                      <a:pt x="972114" y="828676"/>
                    </a:cubicBezTo>
                    <a:cubicBezTo>
                      <a:pt x="936558" y="826454"/>
                      <a:pt x="901443" y="834438"/>
                      <a:pt x="867339" y="842963"/>
                    </a:cubicBezTo>
                    <a:cubicBezTo>
                      <a:pt x="838764" y="841376"/>
                      <a:pt x="809945" y="842248"/>
                      <a:pt x="781614" y="838201"/>
                    </a:cubicBezTo>
                    <a:cubicBezTo>
                      <a:pt x="756946" y="834677"/>
                      <a:pt x="774576" y="826401"/>
                      <a:pt x="762564" y="814388"/>
                    </a:cubicBezTo>
                    <a:cubicBezTo>
                      <a:pt x="746934" y="798758"/>
                      <a:pt x="703401" y="801217"/>
                      <a:pt x="691126" y="800101"/>
                    </a:cubicBezTo>
                    <a:cubicBezTo>
                      <a:pt x="686364" y="795338"/>
                      <a:pt x="682687" y="789155"/>
                      <a:pt x="676839" y="785813"/>
                    </a:cubicBezTo>
                    <a:cubicBezTo>
                      <a:pt x="671156" y="782566"/>
                      <a:pt x="664058" y="782932"/>
                      <a:pt x="657789" y="781051"/>
                    </a:cubicBezTo>
                    <a:cubicBezTo>
                      <a:pt x="648172" y="778166"/>
                      <a:pt x="637823" y="776692"/>
                      <a:pt x="629214" y="771526"/>
                    </a:cubicBezTo>
                    <a:lnTo>
                      <a:pt x="605401" y="757238"/>
                    </a:lnTo>
                    <a:cubicBezTo>
                      <a:pt x="600639" y="750888"/>
                      <a:pt x="597212" y="743269"/>
                      <a:pt x="591114" y="738188"/>
                    </a:cubicBezTo>
                    <a:cubicBezTo>
                      <a:pt x="586491" y="734336"/>
                      <a:pt x="553782" y="728817"/>
                      <a:pt x="553014" y="728663"/>
                    </a:cubicBezTo>
                    <a:cubicBezTo>
                      <a:pt x="546664" y="725488"/>
                      <a:pt x="540128" y="722660"/>
                      <a:pt x="533964" y="719138"/>
                    </a:cubicBezTo>
                    <a:cubicBezTo>
                      <a:pt x="528994" y="716298"/>
                      <a:pt x="525393" y="709899"/>
                      <a:pt x="519676" y="709613"/>
                    </a:cubicBezTo>
                    <a:lnTo>
                      <a:pt x="438714" y="714376"/>
                    </a:lnTo>
                    <a:cubicBezTo>
                      <a:pt x="433951" y="715963"/>
                      <a:pt x="429296" y="717920"/>
                      <a:pt x="424426" y="719138"/>
                    </a:cubicBezTo>
                    <a:cubicBezTo>
                      <a:pt x="384525" y="729113"/>
                      <a:pt x="358217" y="726132"/>
                      <a:pt x="310126" y="728663"/>
                    </a:cubicBezTo>
                    <a:cubicBezTo>
                      <a:pt x="302189" y="731838"/>
                      <a:pt x="294126" y="734716"/>
                      <a:pt x="286314" y="738188"/>
                    </a:cubicBezTo>
                    <a:cubicBezTo>
                      <a:pt x="279826" y="741071"/>
                      <a:pt x="274152" y="745991"/>
                      <a:pt x="267264" y="747713"/>
                    </a:cubicBezTo>
                    <a:cubicBezTo>
                      <a:pt x="248528" y="752397"/>
                      <a:pt x="210114" y="757238"/>
                      <a:pt x="210114" y="757238"/>
                    </a:cubicBezTo>
                    <a:cubicBezTo>
                      <a:pt x="173029" y="775781"/>
                      <a:pt x="210334" y="762001"/>
                      <a:pt x="167251" y="762001"/>
                    </a:cubicBezTo>
                    <a:cubicBezTo>
                      <a:pt x="156026" y="762001"/>
                      <a:pt x="145026" y="765176"/>
                      <a:pt x="133914" y="766763"/>
                    </a:cubicBezTo>
                    <a:cubicBezTo>
                      <a:pt x="78781" y="785141"/>
                      <a:pt x="128336" y="767126"/>
                      <a:pt x="86289" y="785813"/>
                    </a:cubicBezTo>
                    <a:cubicBezTo>
                      <a:pt x="78477" y="789285"/>
                      <a:pt x="70123" y="791515"/>
                      <a:pt x="62476" y="795338"/>
                    </a:cubicBezTo>
                    <a:cubicBezTo>
                      <a:pt x="57357" y="797898"/>
                      <a:pt x="53308" y="802303"/>
                      <a:pt x="48189" y="804863"/>
                    </a:cubicBezTo>
                    <a:cubicBezTo>
                      <a:pt x="43699" y="807108"/>
                      <a:pt x="38391" y="807381"/>
                      <a:pt x="33901" y="809626"/>
                    </a:cubicBezTo>
                    <a:cubicBezTo>
                      <a:pt x="28782" y="812186"/>
                      <a:pt x="24584" y="816311"/>
                      <a:pt x="19614" y="819151"/>
                    </a:cubicBezTo>
                    <a:cubicBezTo>
                      <a:pt x="13450" y="822673"/>
                      <a:pt x="6244" y="824416"/>
                      <a:pt x="564" y="828676"/>
                    </a:cubicBezTo>
                    <a:cubicBezTo>
                      <a:pt x="-706" y="829628"/>
                      <a:pt x="564" y="831851"/>
                      <a:pt x="564" y="833438"/>
                    </a:cubicBezTo>
                  </a:path>
                </a:pathLst>
              </a:custGeom>
              <a:noFill/>
              <a:ln w="635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metria"/>
                  <a:ea typeface="+mn-ea"/>
                  <a:cs typeface="+mn-cs"/>
                </a:endParaRPr>
              </a:p>
            </p:txBody>
          </p:sp>
          <p:sp>
            <p:nvSpPr>
              <p:cNvPr id="27" name="Полилиния: фигура 26">
                <a:extLst>
                  <a:ext uri="{FF2B5EF4-FFF2-40B4-BE49-F238E27FC236}">
                    <a16:creationId xmlns:a16="http://schemas.microsoft.com/office/drawing/2014/main" id="{2591A854-559E-4AB4-BE89-C6EB0BB8565A}"/>
                  </a:ext>
                </a:extLst>
              </p:cNvPr>
              <p:cNvSpPr/>
              <p:nvPr/>
            </p:nvSpPr>
            <p:spPr>
              <a:xfrm>
                <a:off x="9615488" y="-396126"/>
                <a:ext cx="633412" cy="1710575"/>
              </a:xfrm>
              <a:custGeom>
                <a:avLst/>
                <a:gdLst>
                  <a:gd name="connsiteX0" fmla="*/ 633412 w 633412"/>
                  <a:gd name="connsiteY0" fmla="*/ 0 h 1304925"/>
                  <a:gd name="connsiteX1" fmla="*/ 623887 w 633412"/>
                  <a:gd name="connsiteY1" fmla="*/ 23813 h 1304925"/>
                  <a:gd name="connsiteX2" fmla="*/ 619125 w 633412"/>
                  <a:gd name="connsiteY2" fmla="*/ 42863 h 1304925"/>
                  <a:gd name="connsiteX3" fmla="*/ 595312 w 633412"/>
                  <a:gd name="connsiteY3" fmla="*/ 76200 h 1304925"/>
                  <a:gd name="connsiteX4" fmla="*/ 585787 w 633412"/>
                  <a:gd name="connsiteY4" fmla="*/ 95250 h 1304925"/>
                  <a:gd name="connsiteX5" fmla="*/ 571500 w 633412"/>
                  <a:gd name="connsiteY5" fmla="*/ 133350 h 1304925"/>
                  <a:gd name="connsiteX6" fmla="*/ 566737 w 633412"/>
                  <a:gd name="connsiteY6" fmla="*/ 157163 h 1304925"/>
                  <a:gd name="connsiteX7" fmla="*/ 547687 w 633412"/>
                  <a:gd name="connsiteY7" fmla="*/ 204788 h 1304925"/>
                  <a:gd name="connsiteX8" fmla="*/ 542925 w 633412"/>
                  <a:gd name="connsiteY8" fmla="*/ 219075 h 1304925"/>
                  <a:gd name="connsiteX9" fmla="*/ 528637 w 633412"/>
                  <a:gd name="connsiteY9" fmla="*/ 238125 h 1304925"/>
                  <a:gd name="connsiteX10" fmla="*/ 509587 w 633412"/>
                  <a:gd name="connsiteY10" fmla="*/ 276225 h 1304925"/>
                  <a:gd name="connsiteX11" fmla="*/ 500062 w 633412"/>
                  <a:gd name="connsiteY11" fmla="*/ 309563 h 1304925"/>
                  <a:gd name="connsiteX12" fmla="*/ 485775 w 633412"/>
                  <a:gd name="connsiteY12" fmla="*/ 328613 h 1304925"/>
                  <a:gd name="connsiteX13" fmla="*/ 476250 w 633412"/>
                  <a:gd name="connsiteY13" fmla="*/ 347663 h 1304925"/>
                  <a:gd name="connsiteX14" fmla="*/ 466725 w 633412"/>
                  <a:gd name="connsiteY14" fmla="*/ 361950 h 1304925"/>
                  <a:gd name="connsiteX15" fmla="*/ 452437 w 633412"/>
                  <a:gd name="connsiteY15" fmla="*/ 395288 h 1304925"/>
                  <a:gd name="connsiteX16" fmla="*/ 442912 w 633412"/>
                  <a:gd name="connsiteY16" fmla="*/ 409575 h 1304925"/>
                  <a:gd name="connsiteX17" fmla="*/ 404812 w 633412"/>
                  <a:gd name="connsiteY17" fmla="*/ 461963 h 1304925"/>
                  <a:gd name="connsiteX18" fmla="*/ 400050 w 633412"/>
                  <a:gd name="connsiteY18" fmla="*/ 476250 h 1304925"/>
                  <a:gd name="connsiteX19" fmla="*/ 385762 w 633412"/>
                  <a:gd name="connsiteY19" fmla="*/ 490538 h 1304925"/>
                  <a:gd name="connsiteX20" fmla="*/ 371475 w 633412"/>
                  <a:gd name="connsiteY20" fmla="*/ 509588 h 1304925"/>
                  <a:gd name="connsiteX21" fmla="*/ 357187 w 633412"/>
                  <a:gd name="connsiteY21" fmla="*/ 561975 h 1304925"/>
                  <a:gd name="connsiteX22" fmla="*/ 323850 w 633412"/>
                  <a:gd name="connsiteY22" fmla="*/ 600075 h 1304925"/>
                  <a:gd name="connsiteX23" fmla="*/ 309562 w 633412"/>
                  <a:gd name="connsiteY23" fmla="*/ 609600 h 1304925"/>
                  <a:gd name="connsiteX24" fmla="*/ 271462 w 633412"/>
                  <a:gd name="connsiteY24" fmla="*/ 657225 h 1304925"/>
                  <a:gd name="connsiteX25" fmla="*/ 247650 w 633412"/>
                  <a:gd name="connsiteY25" fmla="*/ 685800 h 1304925"/>
                  <a:gd name="connsiteX26" fmla="*/ 242887 w 633412"/>
                  <a:gd name="connsiteY26" fmla="*/ 704850 h 1304925"/>
                  <a:gd name="connsiteX27" fmla="*/ 219075 w 633412"/>
                  <a:gd name="connsiteY27" fmla="*/ 733425 h 1304925"/>
                  <a:gd name="connsiteX28" fmla="*/ 214312 w 633412"/>
                  <a:gd name="connsiteY28" fmla="*/ 747713 h 1304925"/>
                  <a:gd name="connsiteX29" fmla="*/ 219075 w 633412"/>
                  <a:gd name="connsiteY29" fmla="*/ 766763 h 1304925"/>
                  <a:gd name="connsiteX30" fmla="*/ 185737 w 633412"/>
                  <a:gd name="connsiteY30" fmla="*/ 800100 h 1304925"/>
                  <a:gd name="connsiteX31" fmla="*/ 161925 w 633412"/>
                  <a:gd name="connsiteY31" fmla="*/ 804863 h 1304925"/>
                  <a:gd name="connsiteX32" fmla="*/ 152400 w 633412"/>
                  <a:gd name="connsiteY32" fmla="*/ 828675 h 1304925"/>
                  <a:gd name="connsiteX33" fmla="*/ 180975 w 633412"/>
                  <a:gd name="connsiteY33" fmla="*/ 852488 h 1304925"/>
                  <a:gd name="connsiteX34" fmla="*/ 166687 w 633412"/>
                  <a:gd name="connsiteY34" fmla="*/ 890588 h 1304925"/>
                  <a:gd name="connsiteX35" fmla="*/ 152400 w 633412"/>
                  <a:gd name="connsiteY35" fmla="*/ 900113 h 1304925"/>
                  <a:gd name="connsiteX36" fmla="*/ 138112 w 633412"/>
                  <a:gd name="connsiteY36" fmla="*/ 919163 h 1304925"/>
                  <a:gd name="connsiteX37" fmla="*/ 128587 w 633412"/>
                  <a:gd name="connsiteY37" fmla="*/ 947738 h 1304925"/>
                  <a:gd name="connsiteX38" fmla="*/ 109537 w 633412"/>
                  <a:gd name="connsiteY38" fmla="*/ 957263 h 1304925"/>
                  <a:gd name="connsiteX39" fmla="*/ 76200 w 633412"/>
                  <a:gd name="connsiteY39" fmla="*/ 995363 h 1304925"/>
                  <a:gd name="connsiteX40" fmla="*/ 66675 w 633412"/>
                  <a:gd name="connsiteY40" fmla="*/ 1019175 h 1304925"/>
                  <a:gd name="connsiteX41" fmla="*/ 57150 w 633412"/>
                  <a:gd name="connsiteY41" fmla="*/ 1152525 h 1304925"/>
                  <a:gd name="connsiteX42" fmla="*/ 42862 w 633412"/>
                  <a:gd name="connsiteY42" fmla="*/ 1171575 h 1304925"/>
                  <a:gd name="connsiteX43" fmla="*/ 9525 w 633412"/>
                  <a:gd name="connsiteY43" fmla="*/ 1195388 h 1304925"/>
                  <a:gd name="connsiteX44" fmla="*/ 0 w 633412"/>
                  <a:gd name="connsiteY44" fmla="*/ 1238250 h 1304925"/>
                  <a:gd name="connsiteX45" fmla="*/ 4762 w 633412"/>
                  <a:gd name="connsiteY45" fmla="*/ 1257300 h 1304925"/>
                  <a:gd name="connsiteX46" fmla="*/ 19050 w 633412"/>
                  <a:gd name="connsiteY46" fmla="*/ 1300163 h 1304925"/>
                  <a:gd name="connsiteX47" fmla="*/ 19050 w 633412"/>
                  <a:gd name="connsiteY47" fmla="*/ 1304925 h 1304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633412" h="1304925">
                    <a:moveTo>
                      <a:pt x="633412" y="0"/>
                    </a:moveTo>
                    <a:cubicBezTo>
                      <a:pt x="630237" y="7938"/>
                      <a:pt x="626590" y="15703"/>
                      <a:pt x="623887" y="23813"/>
                    </a:cubicBezTo>
                    <a:cubicBezTo>
                      <a:pt x="621817" y="30023"/>
                      <a:pt x="621703" y="36847"/>
                      <a:pt x="619125" y="42863"/>
                    </a:cubicBezTo>
                    <a:cubicBezTo>
                      <a:pt x="616378" y="49273"/>
                      <a:pt x="597529" y="72653"/>
                      <a:pt x="595312" y="76200"/>
                    </a:cubicBezTo>
                    <a:cubicBezTo>
                      <a:pt x="591549" y="82220"/>
                      <a:pt x="588962" y="88900"/>
                      <a:pt x="585787" y="95250"/>
                    </a:cubicBezTo>
                    <a:cubicBezTo>
                      <a:pt x="567829" y="167088"/>
                      <a:pt x="596397" y="58660"/>
                      <a:pt x="571500" y="133350"/>
                    </a:cubicBezTo>
                    <a:cubicBezTo>
                      <a:pt x="568940" y="141029"/>
                      <a:pt x="569297" y="149484"/>
                      <a:pt x="566737" y="157163"/>
                    </a:cubicBezTo>
                    <a:cubicBezTo>
                      <a:pt x="561330" y="173383"/>
                      <a:pt x="553093" y="188567"/>
                      <a:pt x="547687" y="204788"/>
                    </a:cubicBezTo>
                    <a:cubicBezTo>
                      <a:pt x="546100" y="209550"/>
                      <a:pt x="545416" y="214717"/>
                      <a:pt x="542925" y="219075"/>
                    </a:cubicBezTo>
                    <a:cubicBezTo>
                      <a:pt x="538987" y="225967"/>
                      <a:pt x="533400" y="231775"/>
                      <a:pt x="528637" y="238125"/>
                    </a:cubicBezTo>
                    <a:cubicBezTo>
                      <a:pt x="513835" y="282537"/>
                      <a:pt x="539574" y="208756"/>
                      <a:pt x="509587" y="276225"/>
                    </a:cubicBezTo>
                    <a:cubicBezTo>
                      <a:pt x="504942" y="286677"/>
                      <a:pt x="505872" y="299396"/>
                      <a:pt x="500062" y="309563"/>
                    </a:cubicBezTo>
                    <a:cubicBezTo>
                      <a:pt x="496124" y="316455"/>
                      <a:pt x="489982" y="321882"/>
                      <a:pt x="485775" y="328613"/>
                    </a:cubicBezTo>
                    <a:cubicBezTo>
                      <a:pt x="482012" y="334633"/>
                      <a:pt x="479772" y="341499"/>
                      <a:pt x="476250" y="347663"/>
                    </a:cubicBezTo>
                    <a:cubicBezTo>
                      <a:pt x="473410" y="352633"/>
                      <a:pt x="469565" y="356980"/>
                      <a:pt x="466725" y="361950"/>
                    </a:cubicBezTo>
                    <a:cubicBezTo>
                      <a:pt x="427084" y="431320"/>
                      <a:pt x="479154" y="341857"/>
                      <a:pt x="452437" y="395288"/>
                    </a:cubicBezTo>
                    <a:cubicBezTo>
                      <a:pt x="449877" y="400407"/>
                      <a:pt x="446279" y="404946"/>
                      <a:pt x="442912" y="409575"/>
                    </a:cubicBezTo>
                    <a:cubicBezTo>
                      <a:pt x="400242" y="468246"/>
                      <a:pt x="426987" y="428700"/>
                      <a:pt x="404812" y="461963"/>
                    </a:cubicBezTo>
                    <a:cubicBezTo>
                      <a:pt x="403225" y="466725"/>
                      <a:pt x="402835" y="472073"/>
                      <a:pt x="400050" y="476250"/>
                    </a:cubicBezTo>
                    <a:cubicBezTo>
                      <a:pt x="396314" y="481854"/>
                      <a:pt x="390145" y="485424"/>
                      <a:pt x="385762" y="490538"/>
                    </a:cubicBezTo>
                    <a:cubicBezTo>
                      <a:pt x="380596" y="496565"/>
                      <a:pt x="376237" y="503238"/>
                      <a:pt x="371475" y="509588"/>
                    </a:cubicBezTo>
                    <a:cubicBezTo>
                      <a:pt x="367991" y="527006"/>
                      <a:pt x="365243" y="545863"/>
                      <a:pt x="357187" y="561975"/>
                    </a:cubicBezTo>
                    <a:cubicBezTo>
                      <a:pt x="351713" y="572922"/>
                      <a:pt x="332445" y="592708"/>
                      <a:pt x="323850" y="600075"/>
                    </a:cubicBezTo>
                    <a:cubicBezTo>
                      <a:pt x="319504" y="603800"/>
                      <a:pt x="313908" y="605875"/>
                      <a:pt x="309562" y="609600"/>
                    </a:cubicBezTo>
                    <a:cubicBezTo>
                      <a:pt x="243615" y="666125"/>
                      <a:pt x="344957" y="583725"/>
                      <a:pt x="271462" y="657225"/>
                    </a:cubicBezTo>
                    <a:cubicBezTo>
                      <a:pt x="253128" y="675560"/>
                      <a:pt x="260911" y="665909"/>
                      <a:pt x="247650" y="685800"/>
                    </a:cubicBezTo>
                    <a:cubicBezTo>
                      <a:pt x="246062" y="692150"/>
                      <a:pt x="245465" y="698834"/>
                      <a:pt x="242887" y="704850"/>
                    </a:cubicBezTo>
                    <a:cubicBezTo>
                      <a:pt x="237914" y="716455"/>
                      <a:pt x="227658" y="724842"/>
                      <a:pt x="219075" y="733425"/>
                    </a:cubicBezTo>
                    <a:cubicBezTo>
                      <a:pt x="217487" y="738188"/>
                      <a:pt x="214312" y="742693"/>
                      <a:pt x="214312" y="747713"/>
                    </a:cubicBezTo>
                    <a:cubicBezTo>
                      <a:pt x="214312" y="754258"/>
                      <a:pt x="220663" y="760413"/>
                      <a:pt x="219075" y="766763"/>
                    </a:cubicBezTo>
                    <a:cubicBezTo>
                      <a:pt x="216495" y="777082"/>
                      <a:pt x="194667" y="796131"/>
                      <a:pt x="185737" y="800100"/>
                    </a:cubicBezTo>
                    <a:cubicBezTo>
                      <a:pt x="178340" y="803388"/>
                      <a:pt x="169862" y="803275"/>
                      <a:pt x="161925" y="804863"/>
                    </a:cubicBezTo>
                    <a:cubicBezTo>
                      <a:pt x="158750" y="812800"/>
                      <a:pt x="151340" y="820192"/>
                      <a:pt x="152400" y="828675"/>
                    </a:cubicBezTo>
                    <a:cubicBezTo>
                      <a:pt x="153234" y="835344"/>
                      <a:pt x="175956" y="849142"/>
                      <a:pt x="180975" y="852488"/>
                    </a:cubicBezTo>
                    <a:cubicBezTo>
                      <a:pt x="176212" y="865188"/>
                      <a:pt x="173665" y="878957"/>
                      <a:pt x="166687" y="890588"/>
                    </a:cubicBezTo>
                    <a:cubicBezTo>
                      <a:pt x="163742" y="895496"/>
                      <a:pt x="156447" y="896066"/>
                      <a:pt x="152400" y="900113"/>
                    </a:cubicBezTo>
                    <a:cubicBezTo>
                      <a:pt x="146787" y="905726"/>
                      <a:pt x="142875" y="912813"/>
                      <a:pt x="138112" y="919163"/>
                    </a:cubicBezTo>
                    <a:cubicBezTo>
                      <a:pt x="134937" y="928688"/>
                      <a:pt x="134611" y="939706"/>
                      <a:pt x="128587" y="947738"/>
                    </a:cubicBezTo>
                    <a:cubicBezTo>
                      <a:pt x="124327" y="953418"/>
                      <a:pt x="113797" y="951583"/>
                      <a:pt x="109537" y="957263"/>
                    </a:cubicBezTo>
                    <a:cubicBezTo>
                      <a:pt x="75472" y="1002683"/>
                      <a:pt x="127927" y="974672"/>
                      <a:pt x="76200" y="995363"/>
                    </a:cubicBezTo>
                    <a:cubicBezTo>
                      <a:pt x="73025" y="1003300"/>
                      <a:pt x="69132" y="1010987"/>
                      <a:pt x="66675" y="1019175"/>
                    </a:cubicBezTo>
                    <a:cubicBezTo>
                      <a:pt x="55175" y="1057506"/>
                      <a:pt x="60316" y="1131151"/>
                      <a:pt x="57150" y="1152525"/>
                    </a:cubicBezTo>
                    <a:cubicBezTo>
                      <a:pt x="55987" y="1160377"/>
                      <a:pt x="48475" y="1165962"/>
                      <a:pt x="42862" y="1171575"/>
                    </a:cubicBezTo>
                    <a:cubicBezTo>
                      <a:pt x="36954" y="1177483"/>
                      <a:pt x="17638" y="1189979"/>
                      <a:pt x="9525" y="1195388"/>
                    </a:cubicBezTo>
                    <a:cubicBezTo>
                      <a:pt x="7687" y="1202738"/>
                      <a:pt x="0" y="1232199"/>
                      <a:pt x="0" y="1238250"/>
                    </a:cubicBezTo>
                    <a:cubicBezTo>
                      <a:pt x="0" y="1244795"/>
                      <a:pt x="2692" y="1251090"/>
                      <a:pt x="4762" y="1257300"/>
                    </a:cubicBezTo>
                    <a:cubicBezTo>
                      <a:pt x="15243" y="1288745"/>
                      <a:pt x="13343" y="1271629"/>
                      <a:pt x="19050" y="1300163"/>
                    </a:cubicBezTo>
                    <a:cubicBezTo>
                      <a:pt x="19361" y="1301720"/>
                      <a:pt x="19050" y="1303338"/>
                      <a:pt x="19050" y="1304925"/>
                    </a:cubicBezTo>
                  </a:path>
                </a:pathLst>
              </a:custGeom>
              <a:noFill/>
              <a:ln w="635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metria"/>
                  <a:ea typeface="+mn-ea"/>
                  <a:cs typeface="+mn-cs"/>
                </a:endParaRPr>
              </a:p>
            </p:txBody>
          </p:sp>
          <p:sp>
            <p:nvSpPr>
              <p:cNvPr id="28" name="Полилиния: фигура 27">
                <a:extLst>
                  <a:ext uri="{FF2B5EF4-FFF2-40B4-BE49-F238E27FC236}">
                    <a16:creationId xmlns:a16="http://schemas.microsoft.com/office/drawing/2014/main" id="{5F3A1571-A41C-4A87-BE5A-2D7AAECE12D6}"/>
                  </a:ext>
                </a:extLst>
              </p:cNvPr>
              <p:cNvSpPr/>
              <p:nvPr/>
            </p:nvSpPr>
            <p:spPr>
              <a:xfrm>
                <a:off x="10172700" y="976313"/>
                <a:ext cx="982256" cy="1181329"/>
              </a:xfrm>
              <a:custGeom>
                <a:avLst/>
                <a:gdLst>
                  <a:gd name="connsiteX0" fmla="*/ 871538 w 982256"/>
                  <a:gd name="connsiteY0" fmla="*/ 0 h 1181329"/>
                  <a:gd name="connsiteX1" fmla="*/ 919163 w 982256"/>
                  <a:gd name="connsiteY1" fmla="*/ 9525 h 1181329"/>
                  <a:gd name="connsiteX2" fmla="*/ 938213 w 982256"/>
                  <a:gd name="connsiteY2" fmla="*/ 14287 h 1181329"/>
                  <a:gd name="connsiteX3" fmla="*/ 952500 w 982256"/>
                  <a:gd name="connsiteY3" fmla="*/ 66675 h 1181329"/>
                  <a:gd name="connsiteX4" fmla="*/ 966788 w 982256"/>
                  <a:gd name="connsiteY4" fmla="*/ 80962 h 1181329"/>
                  <a:gd name="connsiteX5" fmla="*/ 976313 w 982256"/>
                  <a:gd name="connsiteY5" fmla="*/ 95250 h 1181329"/>
                  <a:gd name="connsiteX6" fmla="*/ 976313 w 982256"/>
                  <a:gd name="connsiteY6" fmla="*/ 161925 h 1181329"/>
                  <a:gd name="connsiteX7" fmla="*/ 928688 w 982256"/>
                  <a:gd name="connsiteY7" fmla="*/ 166687 h 1181329"/>
                  <a:gd name="connsiteX8" fmla="*/ 909638 w 982256"/>
                  <a:gd name="connsiteY8" fmla="*/ 219075 h 1181329"/>
                  <a:gd name="connsiteX9" fmla="*/ 895350 w 982256"/>
                  <a:gd name="connsiteY9" fmla="*/ 223837 h 1181329"/>
                  <a:gd name="connsiteX10" fmla="*/ 881063 w 982256"/>
                  <a:gd name="connsiteY10" fmla="*/ 238125 h 1181329"/>
                  <a:gd name="connsiteX11" fmla="*/ 842963 w 982256"/>
                  <a:gd name="connsiteY11" fmla="*/ 257175 h 1181329"/>
                  <a:gd name="connsiteX12" fmla="*/ 833438 w 982256"/>
                  <a:gd name="connsiteY12" fmla="*/ 271462 h 1181329"/>
                  <a:gd name="connsiteX13" fmla="*/ 819150 w 982256"/>
                  <a:gd name="connsiteY13" fmla="*/ 309562 h 1181329"/>
                  <a:gd name="connsiteX14" fmla="*/ 785813 w 982256"/>
                  <a:gd name="connsiteY14" fmla="*/ 342900 h 1181329"/>
                  <a:gd name="connsiteX15" fmla="*/ 781050 w 982256"/>
                  <a:gd name="connsiteY15" fmla="*/ 371475 h 1181329"/>
                  <a:gd name="connsiteX16" fmla="*/ 771525 w 982256"/>
                  <a:gd name="connsiteY16" fmla="*/ 385762 h 1181329"/>
                  <a:gd name="connsiteX17" fmla="*/ 766763 w 982256"/>
                  <a:gd name="connsiteY17" fmla="*/ 423862 h 1181329"/>
                  <a:gd name="connsiteX18" fmla="*/ 738188 w 982256"/>
                  <a:gd name="connsiteY18" fmla="*/ 471487 h 1181329"/>
                  <a:gd name="connsiteX19" fmla="*/ 723900 w 982256"/>
                  <a:gd name="connsiteY19" fmla="*/ 481012 h 1181329"/>
                  <a:gd name="connsiteX20" fmla="*/ 685800 w 982256"/>
                  <a:gd name="connsiteY20" fmla="*/ 490537 h 1181329"/>
                  <a:gd name="connsiteX21" fmla="*/ 666750 w 982256"/>
                  <a:gd name="connsiteY21" fmla="*/ 519112 h 1181329"/>
                  <a:gd name="connsiteX22" fmla="*/ 628650 w 982256"/>
                  <a:gd name="connsiteY22" fmla="*/ 552450 h 1181329"/>
                  <a:gd name="connsiteX23" fmla="*/ 614363 w 982256"/>
                  <a:gd name="connsiteY23" fmla="*/ 571500 h 1181329"/>
                  <a:gd name="connsiteX24" fmla="*/ 604838 w 982256"/>
                  <a:gd name="connsiteY24" fmla="*/ 585787 h 1181329"/>
                  <a:gd name="connsiteX25" fmla="*/ 590550 w 982256"/>
                  <a:gd name="connsiteY25" fmla="*/ 600075 h 1181329"/>
                  <a:gd name="connsiteX26" fmla="*/ 585788 w 982256"/>
                  <a:gd name="connsiteY26" fmla="*/ 623887 h 1181329"/>
                  <a:gd name="connsiteX27" fmla="*/ 571500 w 982256"/>
                  <a:gd name="connsiteY27" fmla="*/ 633412 h 1181329"/>
                  <a:gd name="connsiteX28" fmla="*/ 566738 w 982256"/>
                  <a:gd name="connsiteY28" fmla="*/ 647700 h 1181329"/>
                  <a:gd name="connsiteX29" fmla="*/ 571500 w 982256"/>
                  <a:gd name="connsiteY29" fmla="*/ 723900 h 1181329"/>
                  <a:gd name="connsiteX30" fmla="*/ 576263 w 982256"/>
                  <a:gd name="connsiteY30" fmla="*/ 738187 h 1181329"/>
                  <a:gd name="connsiteX31" fmla="*/ 581025 w 982256"/>
                  <a:gd name="connsiteY31" fmla="*/ 757237 h 1181329"/>
                  <a:gd name="connsiteX32" fmla="*/ 571500 w 982256"/>
                  <a:gd name="connsiteY32" fmla="*/ 771525 h 1181329"/>
                  <a:gd name="connsiteX33" fmla="*/ 557213 w 982256"/>
                  <a:gd name="connsiteY33" fmla="*/ 781050 h 1181329"/>
                  <a:gd name="connsiteX34" fmla="*/ 542925 w 982256"/>
                  <a:gd name="connsiteY34" fmla="*/ 814387 h 1181329"/>
                  <a:gd name="connsiteX35" fmla="*/ 538163 w 982256"/>
                  <a:gd name="connsiteY35" fmla="*/ 876300 h 1181329"/>
                  <a:gd name="connsiteX36" fmla="*/ 519113 w 982256"/>
                  <a:gd name="connsiteY36" fmla="*/ 914400 h 1181329"/>
                  <a:gd name="connsiteX37" fmla="*/ 514350 w 982256"/>
                  <a:gd name="connsiteY37" fmla="*/ 933450 h 1181329"/>
                  <a:gd name="connsiteX38" fmla="*/ 509588 w 982256"/>
                  <a:gd name="connsiteY38" fmla="*/ 947737 h 1181329"/>
                  <a:gd name="connsiteX39" fmla="*/ 476250 w 982256"/>
                  <a:gd name="connsiteY39" fmla="*/ 952500 h 1181329"/>
                  <a:gd name="connsiteX40" fmla="*/ 457200 w 982256"/>
                  <a:gd name="connsiteY40" fmla="*/ 957262 h 1181329"/>
                  <a:gd name="connsiteX41" fmla="*/ 438150 w 982256"/>
                  <a:gd name="connsiteY41" fmla="*/ 966787 h 1181329"/>
                  <a:gd name="connsiteX42" fmla="*/ 423863 w 982256"/>
                  <a:gd name="connsiteY42" fmla="*/ 990600 h 1181329"/>
                  <a:gd name="connsiteX43" fmla="*/ 414338 w 982256"/>
                  <a:gd name="connsiteY43" fmla="*/ 1004887 h 1181329"/>
                  <a:gd name="connsiteX44" fmla="*/ 395288 w 982256"/>
                  <a:gd name="connsiteY44" fmla="*/ 1023937 h 1181329"/>
                  <a:gd name="connsiteX45" fmla="*/ 371475 w 982256"/>
                  <a:gd name="connsiteY45" fmla="*/ 1052512 h 1181329"/>
                  <a:gd name="connsiteX46" fmla="*/ 352425 w 982256"/>
                  <a:gd name="connsiteY46" fmla="*/ 1066800 h 1181329"/>
                  <a:gd name="connsiteX47" fmla="*/ 338138 w 982256"/>
                  <a:gd name="connsiteY47" fmla="*/ 1081087 h 1181329"/>
                  <a:gd name="connsiteX48" fmla="*/ 314325 w 982256"/>
                  <a:gd name="connsiteY48" fmla="*/ 1085850 h 1181329"/>
                  <a:gd name="connsiteX49" fmla="*/ 266700 w 982256"/>
                  <a:gd name="connsiteY49" fmla="*/ 1090612 h 1181329"/>
                  <a:gd name="connsiteX50" fmla="*/ 247650 w 982256"/>
                  <a:gd name="connsiteY50" fmla="*/ 1100137 h 1181329"/>
                  <a:gd name="connsiteX51" fmla="*/ 228600 w 982256"/>
                  <a:gd name="connsiteY51" fmla="*/ 1114425 h 1181329"/>
                  <a:gd name="connsiteX52" fmla="*/ 185738 w 982256"/>
                  <a:gd name="connsiteY52" fmla="*/ 1128712 h 1181329"/>
                  <a:gd name="connsiteX53" fmla="*/ 138113 w 982256"/>
                  <a:gd name="connsiteY53" fmla="*/ 1147762 h 1181329"/>
                  <a:gd name="connsiteX54" fmla="*/ 76200 w 982256"/>
                  <a:gd name="connsiteY54" fmla="*/ 1152525 h 1181329"/>
                  <a:gd name="connsiteX55" fmla="*/ 66675 w 982256"/>
                  <a:gd name="connsiteY55" fmla="*/ 1166812 h 1181329"/>
                  <a:gd name="connsiteX56" fmla="*/ 0 w 982256"/>
                  <a:gd name="connsiteY56" fmla="*/ 1181100 h 1181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982256" h="1181329">
                    <a:moveTo>
                      <a:pt x="871538" y="0"/>
                    </a:moveTo>
                    <a:lnTo>
                      <a:pt x="919163" y="9525"/>
                    </a:lnTo>
                    <a:cubicBezTo>
                      <a:pt x="925563" y="10896"/>
                      <a:pt x="933953" y="9317"/>
                      <a:pt x="938213" y="14287"/>
                    </a:cubicBezTo>
                    <a:cubicBezTo>
                      <a:pt x="953771" y="32438"/>
                      <a:pt x="942969" y="47612"/>
                      <a:pt x="952500" y="66675"/>
                    </a:cubicBezTo>
                    <a:cubicBezTo>
                      <a:pt x="955512" y="72699"/>
                      <a:pt x="962476" y="75788"/>
                      <a:pt x="966788" y="80962"/>
                    </a:cubicBezTo>
                    <a:cubicBezTo>
                      <a:pt x="970452" y="85359"/>
                      <a:pt x="973138" y="90487"/>
                      <a:pt x="976313" y="95250"/>
                    </a:cubicBezTo>
                    <a:cubicBezTo>
                      <a:pt x="978443" y="108029"/>
                      <a:pt x="988550" y="151913"/>
                      <a:pt x="976313" y="161925"/>
                    </a:cubicBezTo>
                    <a:cubicBezTo>
                      <a:pt x="963965" y="172028"/>
                      <a:pt x="944563" y="165100"/>
                      <a:pt x="928688" y="166687"/>
                    </a:cubicBezTo>
                    <a:cubicBezTo>
                      <a:pt x="927702" y="169646"/>
                      <a:pt x="913319" y="214658"/>
                      <a:pt x="909638" y="219075"/>
                    </a:cubicBezTo>
                    <a:cubicBezTo>
                      <a:pt x="906424" y="222932"/>
                      <a:pt x="900113" y="222250"/>
                      <a:pt x="895350" y="223837"/>
                    </a:cubicBezTo>
                    <a:cubicBezTo>
                      <a:pt x="890588" y="228600"/>
                      <a:pt x="886745" y="234509"/>
                      <a:pt x="881063" y="238125"/>
                    </a:cubicBezTo>
                    <a:cubicBezTo>
                      <a:pt x="869084" y="245748"/>
                      <a:pt x="842963" y="257175"/>
                      <a:pt x="842963" y="257175"/>
                    </a:cubicBezTo>
                    <a:cubicBezTo>
                      <a:pt x="839788" y="261937"/>
                      <a:pt x="835807" y="266251"/>
                      <a:pt x="833438" y="271462"/>
                    </a:cubicBezTo>
                    <a:cubicBezTo>
                      <a:pt x="827825" y="283810"/>
                      <a:pt x="826674" y="298276"/>
                      <a:pt x="819150" y="309562"/>
                    </a:cubicBezTo>
                    <a:cubicBezTo>
                      <a:pt x="810433" y="322638"/>
                      <a:pt x="785813" y="342900"/>
                      <a:pt x="785813" y="342900"/>
                    </a:cubicBezTo>
                    <a:cubicBezTo>
                      <a:pt x="784225" y="352425"/>
                      <a:pt x="784104" y="362314"/>
                      <a:pt x="781050" y="371475"/>
                    </a:cubicBezTo>
                    <a:cubicBezTo>
                      <a:pt x="779240" y="376905"/>
                      <a:pt x="773031" y="380240"/>
                      <a:pt x="771525" y="385762"/>
                    </a:cubicBezTo>
                    <a:cubicBezTo>
                      <a:pt x="768157" y="398110"/>
                      <a:pt x="769867" y="411445"/>
                      <a:pt x="766763" y="423862"/>
                    </a:cubicBezTo>
                    <a:cubicBezTo>
                      <a:pt x="764469" y="433037"/>
                      <a:pt x="741261" y="469439"/>
                      <a:pt x="738188" y="471487"/>
                    </a:cubicBezTo>
                    <a:cubicBezTo>
                      <a:pt x="733425" y="474662"/>
                      <a:pt x="729279" y="479056"/>
                      <a:pt x="723900" y="481012"/>
                    </a:cubicBezTo>
                    <a:cubicBezTo>
                      <a:pt x="711597" y="485486"/>
                      <a:pt x="685800" y="490537"/>
                      <a:pt x="685800" y="490537"/>
                    </a:cubicBezTo>
                    <a:cubicBezTo>
                      <a:pt x="658000" y="509071"/>
                      <a:pt x="682127" y="488359"/>
                      <a:pt x="666750" y="519112"/>
                    </a:cubicBezTo>
                    <a:cubicBezTo>
                      <a:pt x="656356" y="539899"/>
                      <a:pt x="648251" y="540689"/>
                      <a:pt x="628650" y="552450"/>
                    </a:cubicBezTo>
                    <a:cubicBezTo>
                      <a:pt x="623888" y="558800"/>
                      <a:pt x="618977" y="565041"/>
                      <a:pt x="614363" y="571500"/>
                    </a:cubicBezTo>
                    <a:cubicBezTo>
                      <a:pt x="611036" y="576158"/>
                      <a:pt x="608502" y="581390"/>
                      <a:pt x="604838" y="585787"/>
                    </a:cubicBezTo>
                    <a:cubicBezTo>
                      <a:pt x="600526" y="590961"/>
                      <a:pt x="595313" y="595312"/>
                      <a:pt x="590550" y="600075"/>
                    </a:cubicBezTo>
                    <a:cubicBezTo>
                      <a:pt x="588963" y="608012"/>
                      <a:pt x="589804" y="616859"/>
                      <a:pt x="585788" y="623887"/>
                    </a:cubicBezTo>
                    <a:cubicBezTo>
                      <a:pt x="582948" y="628857"/>
                      <a:pt x="575076" y="628942"/>
                      <a:pt x="571500" y="633412"/>
                    </a:cubicBezTo>
                    <a:cubicBezTo>
                      <a:pt x="568364" y="637332"/>
                      <a:pt x="568325" y="642937"/>
                      <a:pt x="566738" y="647700"/>
                    </a:cubicBezTo>
                    <a:cubicBezTo>
                      <a:pt x="568325" y="673100"/>
                      <a:pt x="568836" y="698590"/>
                      <a:pt x="571500" y="723900"/>
                    </a:cubicBezTo>
                    <a:cubicBezTo>
                      <a:pt x="572026" y="728892"/>
                      <a:pt x="574884" y="733360"/>
                      <a:pt x="576263" y="738187"/>
                    </a:cubicBezTo>
                    <a:cubicBezTo>
                      <a:pt x="578061" y="744481"/>
                      <a:pt x="579438" y="750887"/>
                      <a:pt x="581025" y="757237"/>
                    </a:cubicBezTo>
                    <a:cubicBezTo>
                      <a:pt x="577850" y="762000"/>
                      <a:pt x="575547" y="767477"/>
                      <a:pt x="571500" y="771525"/>
                    </a:cubicBezTo>
                    <a:cubicBezTo>
                      <a:pt x="567453" y="775572"/>
                      <a:pt x="560877" y="776653"/>
                      <a:pt x="557213" y="781050"/>
                    </a:cubicBezTo>
                    <a:cubicBezTo>
                      <a:pt x="550675" y="788895"/>
                      <a:pt x="546234" y="804462"/>
                      <a:pt x="542925" y="814387"/>
                    </a:cubicBezTo>
                    <a:cubicBezTo>
                      <a:pt x="541338" y="835025"/>
                      <a:pt x="542957" y="856164"/>
                      <a:pt x="538163" y="876300"/>
                    </a:cubicBezTo>
                    <a:cubicBezTo>
                      <a:pt x="534874" y="890113"/>
                      <a:pt x="522557" y="900625"/>
                      <a:pt x="519113" y="914400"/>
                    </a:cubicBezTo>
                    <a:cubicBezTo>
                      <a:pt x="517525" y="920750"/>
                      <a:pt x="516148" y="927156"/>
                      <a:pt x="514350" y="933450"/>
                    </a:cubicBezTo>
                    <a:cubicBezTo>
                      <a:pt x="512971" y="938277"/>
                      <a:pt x="514078" y="945492"/>
                      <a:pt x="509588" y="947737"/>
                    </a:cubicBezTo>
                    <a:cubicBezTo>
                      <a:pt x="499548" y="952757"/>
                      <a:pt x="487294" y="950492"/>
                      <a:pt x="476250" y="952500"/>
                    </a:cubicBezTo>
                    <a:cubicBezTo>
                      <a:pt x="469810" y="953671"/>
                      <a:pt x="463550" y="955675"/>
                      <a:pt x="457200" y="957262"/>
                    </a:cubicBezTo>
                    <a:cubicBezTo>
                      <a:pt x="450850" y="960437"/>
                      <a:pt x="443170" y="961767"/>
                      <a:pt x="438150" y="966787"/>
                    </a:cubicBezTo>
                    <a:cubicBezTo>
                      <a:pt x="431605" y="973333"/>
                      <a:pt x="428769" y="982750"/>
                      <a:pt x="423863" y="990600"/>
                    </a:cubicBezTo>
                    <a:cubicBezTo>
                      <a:pt x="420830" y="995454"/>
                      <a:pt x="418063" y="1000541"/>
                      <a:pt x="414338" y="1004887"/>
                    </a:cubicBezTo>
                    <a:cubicBezTo>
                      <a:pt x="408494" y="1011705"/>
                      <a:pt x="401132" y="1017119"/>
                      <a:pt x="395288" y="1023937"/>
                    </a:cubicBezTo>
                    <a:cubicBezTo>
                      <a:pt x="374934" y="1047683"/>
                      <a:pt x="398156" y="1029643"/>
                      <a:pt x="371475" y="1052512"/>
                    </a:cubicBezTo>
                    <a:cubicBezTo>
                      <a:pt x="365448" y="1057678"/>
                      <a:pt x="358452" y="1061634"/>
                      <a:pt x="352425" y="1066800"/>
                    </a:cubicBezTo>
                    <a:cubicBezTo>
                      <a:pt x="347311" y="1071183"/>
                      <a:pt x="344162" y="1078075"/>
                      <a:pt x="338138" y="1081087"/>
                    </a:cubicBezTo>
                    <a:cubicBezTo>
                      <a:pt x="330898" y="1084707"/>
                      <a:pt x="322349" y="1084780"/>
                      <a:pt x="314325" y="1085850"/>
                    </a:cubicBezTo>
                    <a:cubicBezTo>
                      <a:pt x="298511" y="1087959"/>
                      <a:pt x="282575" y="1089025"/>
                      <a:pt x="266700" y="1090612"/>
                    </a:cubicBezTo>
                    <a:cubicBezTo>
                      <a:pt x="260350" y="1093787"/>
                      <a:pt x="253670" y="1096374"/>
                      <a:pt x="247650" y="1100137"/>
                    </a:cubicBezTo>
                    <a:cubicBezTo>
                      <a:pt x="240919" y="1104344"/>
                      <a:pt x="235807" y="1111099"/>
                      <a:pt x="228600" y="1114425"/>
                    </a:cubicBezTo>
                    <a:cubicBezTo>
                      <a:pt x="214926" y="1120736"/>
                      <a:pt x="199721" y="1123119"/>
                      <a:pt x="185738" y="1128712"/>
                    </a:cubicBezTo>
                    <a:cubicBezTo>
                      <a:pt x="169863" y="1135062"/>
                      <a:pt x="155161" y="1146451"/>
                      <a:pt x="138113" y="1147762"/>
                    </a:cubicBezTo>
                    <a:lnTo>
                      <a:pt x="76200" y="1152525"/>
                    </a:lnTo>
                    <a:cubicBezTo>
                      <a:pt x="73025" y="1157287"/>
                      <a:pt x="70722" y="1162765"/>
                      <a:pt x="66675" y="1166812"/>
                    </a:cubicBezTo>
                    <a:cubicBezTo>
                      <a:pt x="49191" y="1184296"/>
                      <a:pt x="22206" y="1181100"/>
                      <a:pt x="0" y="1181100"/>
                    </a:cubicBezTo>
                  </a:path>
                </a:pathLst>
              </a:custGeom>
              <a:noFill/>
              <a:ln w="635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metria"/>
                  <a:ea typeface="+mn-ea"/>
                  <a:cs typeface="+mn-cs"/>
                </a:endParaRPr>
              </a:p>
            </p:txBody>
          </p:sp>
          <p:sp>
            <p:nvSpPr>
              <p:cNvPr id="29" name="Полилиния: фигура 28">
                <a:extLst>
                  <a:ext uri="{FF2B5EF4-FFF2-40B4-BE49-F238E27FC236}">
                    <a16:creationId xmlns:a16="http://schemas.microsoft.com/office/drawing/2014/main" id="{D0D50687-6261-48A2-8758-66F4F315A0CC}"/>
                  </a:ext>
                </a:extLst>
              </p:cNvPr>
              <p:cNvSpPr/>
              <p:nvPr/>
            </p:nvSpPr>
            <p:spPr>
              <a:xfrm>
                <a:off x="9834563" y="623888"/>
                <a:ext cx="85725" cy="5030"/>
              </a:xfrm>
              <a:custGeom>
                <a:avLst/>
                <a:gdLst>
                  <a:gd name="connsiteX0" fmla="*/ 0 w 85725"/>
                  <a:gd name="connsiteY0" fmla="*/ 0 h 5030"/>
                  <a:gd name="connsiteX1" fmla="*/ 85725 w 85725"/>
                  <a:gd name="connsiteY1" fmla="*/ 4762 h 5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5725" h="5030">
                    <a:moveTo>
                      <a:pt x="0" y="0"/>
                    </a:moveTo>
                    <a:cubicBezTo>
                      <a:pt x="53852" y="6731"/>
                      <a:pt x="25301" y="4762"/>
                      <a:pt x="85725" y="4762"/>
                    </a:cubicBezTo>
                  </a:path>
                </a:pathLst>
              </a:custGeom>
              <a:noFill/>
              <a:ln w="635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metria"/>
                  <a:ea typeface="+mn-ea"/>
                  <a:cs typeface="+mn-cs"/>
                </a:endParaRPr>
              </a:p>
            </p:txBody>
          </p:sp>
        </p:grpSp>
        <p:sp>
          <p:nvSpPr>
            <p:cNvPr id="25" name="Полилиния: фигура 24">
              <a:extLst>
                <a:ext uri="{FF2B5EF4-FFF2-40B4-BE49-F238E27FC236}">
                  <a16:creationId xmlns:a16="http://schemas.microsoft.com/office/drawing/2014/main" id="{635E2231-2539-454C-9320-F51DDDB976BC}"/>
                </a:ext>
              </a:extLst>
            </p:cNvPr>
            <p:cNvSpPr/>
            <p:nvPr/>
          </p:nvSpPr>
          <p:spPr>
            <a:xfrm>
              <a:off x="10922794" y="791008"/>
              <a:ext cx="1283494" cy="930636"/>
            </a:xfrm>
            <a:custGeom>
              <a:avLst/>
              <a:gdLst>
                <a:gd name="connsiteX0" fmla="*/ 0 w 1283494"/>
                <a:gd name="connsiteY0" fmla="*/ 4330 h 930636"/>
                <a:gd name="connsiteX1" fmla="*/ 92869 w 1283494"/>
                <a:gd name="connsiteY1" fmla="*/ 9092 h 930636"/>
                <a:gd name="connsiteX2" fmla="*/ 107156 w 1283494"/>
                <a:gd name="connsiteY2" fmla="*/ 18617 h 930636"/>
                <a:gd name="connsiteX3" fmla="*/ 121444 w 1283494"/>
                <a:gd name="connsiteY3" fmla="*/ 42430 h 930636"/>
                <a:gd name="connsiteX4" fmla="*/ 128587 w 1283494"/>
                <a:gd name="connsiteY4" fmla="*/ 49573 h 930636"/>
                <a:gd name="connsiteX5" fmla="*/ 154781 w 1283494"/>
                <a:gd name="connsiteY5" fmla="*/ 63861 h 930636"/>
                <a:gd name="connsiteX6" fmla="*/ 173831 w 1283494"/>
                <a:gd name="connsiteY6" fmla="*/ 75767 h 930636"/>
                <a:gd name="connsiteX7" fmla="*/ 195262 w 1283494"/>
                <a:gd name="connsiteY7" fmla="*/ 85292 h 930636"/>
                <a:gd name="connsiteX8" fmla="*/ 226219 w 1283494"/>
                <a:gd name="connsiteY8" fmla="*/ 99580 h 930636"/>
                <a:gd name="connsiteX9" fmla="*/ 245269 w 1283494"/>
                <a:gd name="connsiteY9" fmla="*/ 106723 h 930636"/>
                <a:gd name="connsiteX10" fmla="*/ 252412 w 1283494"/>
                <a:gd name="connsiteY10" fmla="*/ 111486 h 930636"/>
                <a:gd name="connsiteX11" fmla="*/ 285750 w 1283494"/>
                <a:gd name="connsiteY11" fmla="*/ 118630 h 930636"/>
                <a:gd name="connsiteX12" fmla="*/ 300037 w 1283494"/>
                <a:gd name="connsiteY12" fmla="*/ 125773 h 930636"/>
                <a:gd name="connsiteX13" fmla="*/ 311944 w 1283494"/>
                <a:gd name="connsiteY13" fmla="*/ 149586 h 930636"/>
                <a:gd name="connsiteX14" fmla="*/ 335756 w 1283494"/>
                <a:gd name="connsiteY14" fmla="*/ 175780 h 930636"/>
                <a:gd name="connsiteX15" fmla="*/ 354806 w 1283494"/>
                <a:gd name="connsiteY15" fmla="*/ 187686 h 930636"/>
                <a:gd name="connsiteX16" fmla="*/ 366712 w 1283494"/>
                <a:gd name="connsiteY16" fmla="*/ 199592 h 930636"/>
                <a:gd name="connsiteX17" fmla="*/ 385762 w 1283494"/>
                <a:gd name="connsiteY17" fmla="*/ 213880 h 930636"/>
                <a:gd name="connsiteX18" fmla="*/ 400050 w 1283494"/>
                <a:gd name="connsiteY18" fmla="*/ 240073 h 930636"/>
                <a:gd name="connsiteX19" fmla="*/ 407194 w 1283494"/>
                <a:gd name="connsiteY19" fmla="*/ 249598 h 930636"/>
                <a:gd name="connsiteX20" fmla="*/ 416719 w 1283494"/>
                <a:gd name="connsiteY20" fmla="*/ 268648 h 930636"/>
                <a:gd name="connsiteX21" fmla="*/ 426244 w 1283494"/>
                <a:gd name="connsiteY21" fmla="*/ 280555 h 930636"/>
                <a:gd name="connsiteX22" fmla="*/ 445294 w 1283494"/>
                <a:gd name="connsiteY22" fmla="*/ 297223 h 930636"/>
                <a:gd name="connsiteX23" fmla="*/ 450056 w 1283494"/>
                <a:gd name="connsiteY23" fmla="*/ 304367 h 930636"/>
                <a:gd name="connsiteX24" fmla="*/ 459581 w 1283494"/>
                <a:gd name="connsiteY24" fmla="*/ 316273 h 930636"/>
                <a:gd name="connsiteX25" fmla="*/ 466725 w 1283494"/>
                <a:gd name="connsiteY25" fmla="*/ 340086 h 930636"/>
                <a:gd name="connsiteX26" fmla="*/ 469106 w 1283494"/>
                <a:gd name="connsiteY26" fmla="*/ 356755 h 930636"/>
                <a:gd name="connsiteX27" fmla="*/ 473869 w 1283494"/>
                <a:gd name="connsiteY27" fmla="*/ 373423 h 930636"/>
                <a:gd name="connsiteX28" fmla="*/ 478631 w 1283494"/>
                <a:gd name="connsiteY28" fmla="*/ 418667 h 930636"/>
                <a:gd name="connsiteX29" fmla="*/ 483394 w 1283494"/>
                <a:gd name="connsiteY29" fmla="*/ 435336 h 930636"/>
                <a:gd name="connsiteX30" fmla="*/ 488156 w 1283494"/>
                <a:gd name="connsiteY30" fmla="*/ 459148 h 930636"/>
                <a:gd name="connsiteX31" fmla="*/ 495300 w 1283494"/>
                <a:gd name="connsiteY31" fmla="*/ 478198 h 930636"/>
                <a:gd name="connsiteX32" fmla="*/ 502444 w 1283494"/>
                <a:gd name="connsiteY32" fmla="*/ 499630 h 930636"/>
                <a:gd name="connsiteX33" fmla="*/ 509587 w 1283494"/>
                <a:gd name="connsiteY33" fmla="*/ 511536 h 930636"/>
                <a:gd name="connsiteX34" fmla="*/ 516731 w 1283494"/>
                <a:gd name="connsiteY34" fmla="*/ 525823 h 930636"/>
                <a:gd name="connsiteX35" fmla="*/ 535781 w 1283494"/>
                <a:gd name="connsiteY35" fmla="*/ 544873 h 930636"/>
                <a:gd name="connsiteX36" fmla="*/ 545306 w 1283494"/>
                <a:gd name="connsiteY36" fmla="*/ 566305 h 930636"/>
                <a:gd name="connsiteX37" fmla="*/ 554831 w 1283494"/>
                <a:gd name="connsiteY37" fmla="*/ 635361 h 930636"/>
                <a:gd name="connsiteX38" fmla="*/ 561975 w 1283494"/>
                <a:gd name="connsiteY38" fmla="*/ 649648 h 930636"/>
                <a:gd name="connsiteX39" fmla="*/ 597694 w 1283494"/>
                <a:gd name="connsiteY39" fmla="*/ 680605 h 930636"/>
                <a:gd name="connsiteX40" fmla="*/ 609600 w 1283494"/>
                <a:gd name="connsiteY40" fmla="*/ 692511 h 930636"/>
                <a:gd name="connsiteX41" fmla="*/ 626269 w 1283494"/>
                <a:gd name="connsiteY41" fmla="*/ 706798 h 930636"/>
                <a:gd name="connsiteX42" fmla="*/ 638175 w 1283494"/>
                <a:gd name="connsiteY42" fmla="*/ 718705 h 930636"/>
                <a:gd name="connsiteX43" fmla="*/ 654844 w 1283494"/>
                <a:gd name="connsiteY43" fmla="*/ 725848 h 930636"/>
                <a:gd name="connsiteX44" fmla="*/ 673894 w 1283494"/>
                <a:gd name="connsiteY44" fmla="*/ 737755 h 930636"/>
                <a:gd name="connsiteX45" fmla="*/ 692944 w 1283494"/>
                <a:gd name="connsiteY45" fmla="*/ 742517 h 930636"/>
                <a:gd name="connsiteX46" fmla="*/ 738187 w 1283494"/>
                <a:gd name="connsiteY46" fmla="*/ 759186 h 930636"/>
                <a:gd name="connsiteX47" fmla="*/ 764381 w 1283494"/>
                <a:gd name="connsiteY47" fmla="*/ 768711 h 930636"/>
                <a:gd name="connsiteX48" fmla="*/ 809625 w 1283494"/>
                <a:gd name="connsiteY48" fmla="*/ 809192 h 930636"/>
                <a:gd name="connsiteX49" fmla="*/ 845344 w 1283494"/>
                <a:gd name="connsiteY49" fmla="*/ 840148 h 930636"/>
                <a:gd name="connsiteX50" fmla="*/ 862012 w 1283494"/>
                <a:gd name="connsiteY50" fmla="*/ 847292 h 930636"/>
                <a:gd name="connsiteX51" fmla="*/ 916781 w 1283494"/>
                <a:gd name="connsiteY51" fmla="*/ 844911 h 930636"/>
                <a:gd name="connsiteX52" fmla="*/ 935831 w 1283494"/>
                <a:gd name="connsiteY52" fmla="*/ 842530 h 930636"/>
                <a:gd name="connsiteX53" fmla="*/ 978694 w 1283494"/>
                <a:gd name="connsiteY53" fmla="*/ 844911 h 930636"/>
                <a:gd name="connsiteX54" fmla="*/ 1016794 w 1283494"/>
                <a:gd name="connsiteY54" fmla="*/ 856817 h 930636"/>
                <a:gd name="connsiteX55" fmla="*/ 1028700 w 1283494"/>
                <a:gd name="connsiteY55" fmla="*/ 863961 h 930636"/>
                <a:gd name="connsiteX56" fmla="*/ 1045369 w 1283494"/>
                <a:gd name="connsiteY56" fmla="*/ 871105 h 930636"/>
                <a:gd name="connsiteX57" fmla="*/ 1092994 w 1283494"/>
                <a:gd name="connsiteY57" fmla="*/ 894917 h 930636"/>
                <a:gd name="connsiteX58" fmla="*/ 1104900 w 1283494"/>
                <a:gd name="connsiteY58" fmla="*/ 899680 h 930636"/>
                <a:gd name="connsiteX59" fmla="*/ 1116806 w 1283494"/>
                <a:gd name="connsiteY59" fmla="*/ 902061 h 930636"/>
                <a:gd name="connsiteX60" fmla="*/ 1188244 w 1283494"/>
                <a:gd name="connsiteY60" fmla="*/ 904442 h 930636"/>
                <a:gd name="connsiteX61" fmla="*/ 1212056 w 1283494"/>
                <a:gd name="connsiteY61" fmla="*/ 918730 h 930636"/>
                <a:gd name="connsiteX62" fmla="*/ 1223962 w 1283494"/>
                <a:gd name="connsiteY62" fmla="*/ 923492 h 930636"/>
                <a:gd name="connsiteX63" fmla="*/ 1238250 w 1283494"/>
                <a:gd name="connsiteY63" fmla="*/ 930636 h 930636"/>
                <a:gd name="connsiteX64" fmla="*/ 1283494 w 1283494"/>
                <a:gd name="connsiteY64" fmla="*/ 928255 h 930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283494" h="930636">
                  <a:moveTo>
                    <a:pt x="0" y="4330"/>
                  </a:moveTo>
                  <a:cubicBezTo>
                    <a:pt x="44705" y="2887"/>
                    <a:pt x="60655" y="-7016"/>
                    <a:pt x="92869" y="9092"/>
                  </a:cubicBezTo>
                  <a:cubicBezTo>
                    <a:pt x="97988" y="11652"/>
                    <a:pt x="102394" y="15442"/>
                    <a:pt x="107156" y="18617"/>
                  </a:cubicBezTo>
                  <a:cubicBezTo>
                    <a:pt x="111919" y="26555"/>
                    <a:pt x="114898" y="35884"/>
                    <a:pt x="121444" y="42430"/>
                  </a:cubicBezTo>
                  <a:cubicBezTo>
                    <a:pt x="123825" y="44811"/>
                    <a:pt x="125893" y="47553"/>
                    <a:pt x="128587" y="49573"/>
                  </a:cubicBezTo>
                  <a:cubicBezTo>
                    <a:pt x="137627" y="56353"/>
                    <a:pt x="144904" y="58217"/>
                    <a:pt x="154781" y="63861"/>
                  </a:cubicBezTo>
                  <a:cubicBezTo>
                    <a:pt x="161283" y="67576"/>
                    <a:pt x="167363" y="71994"/>
                    <a:pt x="173831" y="75767"/>
                  </a:cubicBezTo>
                  <a:cubicBezTo>
                    <a:pt x="183896" y="81638"/>
                    <a:pt x="184013" y="80179"/>
                    <a:pt x="195262" y="85292"/>
                  </a:cubicBezTo>
                  <a:cubicBezTo>
                    <a:pt x="221416" y="97180"/>
                    <a:pt x="197323" y="88022"/>
                    <a:pt x="226219" y="99580"/>
                  </a:cubicBezTo>
                  <a:cubicBezTo>
                    <a:pt x="232516" y="102099"/>
                    <a:pt x="239095" y="103917"/>
                    <a:pt x="245269" y="106723"/>
                  </a:cubicBezTo>
                  <a:cubicBezTo>
                    <a:pt x="247874" y="107907"/>
                    <a:pt x="249755" y="110423"/>
                    <a:pt x="252412" y="111486"/>
                  </a:cubicBezTo>
                  <a:cubicBezTo>
                    <a:pt x="264666" y="116388"/>
                    <a:pt x="272891" y="116792"/>
                    <a:pt x="285750" y="118630"/>
                  </a:cubicBezTo>
                  <a:cubicBezTo>
                    <a:pt x="290512" y="121011"/>
                    <a:pt x="296079" y="122211"/>
                    <a:pt x="300037" y="125773"/>
                  </a:cubicBezTo>
                  <a:cubicBezTo>
                    <a:pt x="317176" y="141198"/>
                    <a:pt x="304858" y="135415"/>
                    <a:pt x="311944" y="149586"/>
                  </a:cubicBezTo>
                  <a:cubicBezTo>
                    <a:pt x="317355" y="160407"/>
                    <a:pt x="325253" y="169778"/>
                    <a:pt x="335756" y="175780"/>
                  </a:cubicBezTo>
                  <a:cubicBezTo>
                    <a:pt x="346937" y="182169"/>
                    <a:pt x="344559" y="178577"/>
                    <a:pt x="354806" y="187686"/>
                  </a:cubicBezTo>
                  <a:cubicBezTo>
                    <a:pt x="359001" y="191415"/>
                    <a:pt x="362427" y="195967"/>
                    <a:pt x="366712" y="199592"/>
                  </a:cubicBezTo>
                  <a:cubicBezTo>
                    <a:pt x="372771" y="204719"/>
                    <a:pt x="385762" y="213880"/>
                    <a:pt x="385762" y="213880"/>
                  </a:cubicBezTo>
                  <a:cubicBezTo>
                    <a:pt x="391186" y="224727"/>
                    <a:pt x="393461" y="230190"/>
                    <a:pt x="400050" y="240073"/>
                  </a:cubicBezTo>
                  <a:cubicBezTo>
                    <a:pt x="402252" y="243375"/>
                    <a:pt x="405194" y="246170"/>
                    <a:pt x="407194" y="249598"/>
                  </a:cubicBezTo>
                  <a:cubicBezTo>
                    <a:pt x="410771" y="255730"/>
                    <a:pt x="412284" y="263104"/>
                    <a:pt x="416719" y="268648"/>
                  </a:cubicBezTo>
                  <a:cubicBezTo>
                    <a:pt x="419894" y="272617"/>
                    <a:pt x="422650" y="276961"/>
                    <a:pt x="426244" y="280555"/>
                  </a:cubicBezTo>
                  <a:cubicBezTo>
                    <a:pt x="448137" y="302448"/>
                    <a:pt x="423033" y="271251"/>
                    <a:pt x="445294" y="297223"/>
                  </a:cubicBezTo>
                  <a:cubicBezTo>
                    <a:pt x="447156" y="299396"/>
                    <a:pt x="448339" y="302077"/>
                    <a:pt x="450056" y="304367"/>
                  </a:cubicBezTo>
                  <a:cubicBezTo>
                    <a:pt x="453105" y="308433"/>
                    <a:pt x="456406" y="312304"/>
                    <a:pt x="459581" y="316273"/>
                  </a:cubicBezTo>
                  <a:cubicBezTo>
                    <a:pt x="461962" y="324211"/>
                    <a:pt x="464827" y="332019"/>
                    <a:pt x="466725" y="340086"/>
                  </a:cubicBezTo>
                  <a:cubicBezTo>
                    <a:pt x="468011" y="345550"/>
                    <a:pt x="467930" y="351267"/>
                    <a:pt x="469106" y="356755"/>
                  </a:cubicBezTo>
                  <a:cubicBezTo>
                    <a:pt x="470317" y="362405"/>
                    <a:pt x="472281" y="367867"/>
                    <a:pt x="473869" y="373423"/>
                  </a:cubicBezTo>
                  <a:cubicBezTo>
                    <a:pt x="475456" y="388504"/>
                    <a:pt x="476325" y="403679"/>
                    <a:pt x="478631" y="418667"/>
                  </a:cubicBezTo>
                  <a:cubicBezTo>
                    <a:pt x="479510" y="424379"/>
                    <a:pt x="482070" y="429711"/>
                    <a:pt x="483394" y="435336"/>
                  </a:cubicBezTo>
                  <a:cubicBezTo>
                    <a:pt x="485248" y="443215"/>
                    <a:pt x="485990" y="451349"/>
                    <a:pt x="488156" y="459148"/>
                  </a:cubicBezTo>
                  <a:cubicBezTo>
                    <a:pt x="489971" y="465682"/>
                    <a:pt x="493043" y="471803"/>
                    <a:pt x="495300" y="478198"/>
                  </a:cubicBezTo>
                  <a:cubicBezTo>
                    <a:pt x="497806" y="485299"/>
                    <a:pt x="499478" y="492708"/>
                    <a:pt x="502444" y="499630"/>
                  </a:cubicBezTo>
                  <a:cubicBezTo>
                    <a:pt x="504267" y="503884"/>
                    <a:pt x="507371" y="507473"/>
                    <a:pt x="509587" y="511536"/>
                  </a:cubicBezTo>
                  <a:cubicBezTo>
                    <a:pt x="512137" y="516210"/>
                    <a:pt x="513441" y="521636"/>
                    <a:pt x="516731" y="525823"/>
                  </a:cubicBezTo>
                  <a:cubicBezTo>
                    <a:pt x="522279" y="532884"/>
                    <a:pt x="535781" y="544873"/>
                    <a:pt x="535781" y="544873"/>
                  </a:cubicBezTo>
                  <a:cubicBezTo>
                    <a:pt x="537912" y="549135"/>
                    <a:pt x="544697" y="562044"/>
                    <a:pt x="545306" y="566305"/>
                  </a:cubicBezTo>
                  <a:cubicBezTo>
                    <a:pt x="550558" y="603071"/>
                    <a:pt x="544260" y="609990"/>
                    <a:pt x="554831" y="635361"/>
                  </a:cubicBezTo>
                  <a:cubicBezTo>
                    <a:pt x="556879" y="640276"/>
                    <a:pt x="558617" y="645516"/>
                    <a:pt x="561975" y="649648"/>
                  </a:cubicBezTo>
                  <a:cubicBezTo>
                    <a:pt x="598797" y="694968"/>
                    <a:pt x="572146" y="660167"/>
                    <a:pt x="597694" y="680605"/>
                  </a:cubicBezTo>
                  <a:cubicBezTo>
                    <a:pt x="602077" y="684111"/>
                    <a:pt x="605463" y="688719"/>
                    <a:pt x="609600" y="692511"/>
                  </a:cubicBezTo>
                  <a:cubicBezTo>
                    <a:pt x="614995" y="697456"/>
                    <a:pt x="620875" y="701853"/>
                    <a:pt x="626269" y="706798"/>
                  </a:cubicBezTo>
                  <a:cubicBezTo>
                    <a:pt x="630406" y="710591"/>
                    <a:pt x="633505" y="715592"/>
                    <a:pt x="638175" y="718705"/>
                  </a:cubicBezTo>
                  <a:cubicBezTo>
                    <a:pt x="643205" y="722058"/>
                    <a:pt x="649510" y="723003"/>
                    <a:pt x="654844" y="725848"/>
                  </a:cubicBezTo>
                  <a:cubicBezTo>
                    <a:pt x="661451" y="729372"/>
                    <a:pt x="667034" y="734753"/>
                    <a:pt x="673894" y="737755"/>
                  </a:cubicBezTo>
                  <a:cubicBezTo>
                    <a:pt x="679891" y="740379"/>
                    <a:pt x="686675" y="740636"/>
                    <a:pt x="692944" y="742517"/>
                  </a:cubicBezTo>
                  <a:cubicBezTo>
                    <a:pt x="733596" y="754712"/>
                    <a:pt x="708472" y="747630"/>
                    <a:pt x="738187" y="759186"/>
                  </a:cubicBezTo>
                  <a:cubicBezTo>
                    <a:pt x="746846" y="762553"/>
                    <a:pt x="755975" y="764755"/>
                    <a:pt x="764381" y="768711"/>
                  </a:cubicBezTo>
                  <a:cubicBezTo>
                    <a:pt x="781023" y="776542"/>
                    <a:pt x="799576" y="799143"/>
                    <a:pt x="809625" y="809192"/>
                  </a:cubicBezTo>
                  <a:cubicBezTo>
                    <a:pt x="818151" y="817718"/>
                    <a:pt x="834935" y="835687"/>
                    <a:pt x="845344" y="840148"/>
                  </a:cubicBezTo>
                  <a:lnTo>
                    <a:pt x="862012" y="847292"/>
                  </a:lnTo>
                  <a:cubicBezTo>
                    <a:pt x="880268" y="846498"/>
                    <a:pt x="898545" y="846087"/>
                    <a:pt x="916781" y="844911"/>
                  </a:cubicBezTo>
                  <a:cubicBezTo>
                    <a:pt x="923167" y="844499"/>
                    <a:pt x="929432" y="842530"/>
                    <a:pt x="935831" y="842530"/>
                  </a:cubicBezTo>
                  <a:cubicBezTo>
                    <a:pt x="950141" y="842530"/>
                    <a:pt x="964406" y="844117"/>
                    <a:pt x="978694" y="844911"/>
                  </a:cubicBezTo>
                  <a:cubicBezTo>
                    <a:pt x="990080" y="848016"/>
                    <a:pt x="1005426" y="851133"/>
                    <a:pt x="1016794" y="856817"/>
                  </a:cubicBezTo>
                  <a:cubicBezTo>
                    <a:pt x="1020934" y="858887"/>
                    <a:pt x="1024560" y="861891"/>
                    <a:pt x="1028700" y="863961"/>
                  </a:cubicBezTo>
                  <a:cubicBezTo>
                    <a:pt x="1034107" y="866665"/>
                    <a:pt x="1039962" y="868402"/>
                    <a:pt x="1045369" y="871105"/>
                  </a:cubicBezTo>
                  <a:cubicBezTo>
                    <a:pt x="1093879" y="895360"/>
                    <a:pt x="1037419" y="870603"/>
                    <a:pt x="1092994" y="894917"/>
                  </a:cubicBezTo>
                  <a:cubicBezTo>
                    <a:pt x="1096910" y="896630"/>
                    <a:pt x="1100806" y="898452"/>
                    <a:pt x="1104900" y="899680"/>
                  </a:cubicBezTo>
                  <a:cubicBezTo>
                    <a:pt x="1108777" y="900843"/>
                    <a:pt x="1112765" y="901830"/>
                    <a:pt x="1116806" y="902061"/>
                  </a:cubicBezTo>
                  <a:cubicBezTo>
                    <a:pt x="1140593" y="903420"/>
                    <a:pt x="1164431" y="903648"/>
                    <a:pt x="1188244" y="904442"/>
                  </a:cubicBezTo>
                  <a:cubicBezTo>
                    <a:pt x="1196181" y="909205"/>
                    <a:pt x="1203461" y="915292"/>
                    <a:pt x="1212056" y="918730"/>
                  </a:cubicBezTo>
                  <a:cubicBezTo>
                    <a:pt x="1216025" y="920317"/>
                    <a:pt x="1220139" y="921580"/>
                    <a:pt x="1223962" y="923492"/>
                  </a:cubicBezTo>
                  <a:cubicBezTo>
                    <a:pt x="1228779" y="925901"/>
                    <a:pt x="1232263" y="930636"/>
                    <a:pt x="1238250" y="930636"/>
                  </a:cubicBezTo>
                  <a:cubicBezTo>
                    <a:pt x="1253352" y="930636"/>
                    <a:pt x="1268413" y="929049"/>
                    <a:pt x="1283494" y="928255"/>
                  </a:cubicBezTo>
                </a:path>
              </a:pathLst>
            </a:custGeom>
            <a:noFill/>
            <a:ln w="635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metria"/>
                <a:ea typeface="+mn-ea"/>
                <a:cs typeface="+mn-cs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F59BDDE5-291D-4D7C-9373-3F39913CD417}"/>
              </a:ext>
            </a:extLst>
          </p:cNvPr>
          <p:cNvSpPr txBox="1"/>
          <p:nvPr/>
        </p:nvSpPr>
        <p:spPr>
          <a:xfrm>
            <a:off x="18174242" y="396704"/>
            <a:ext cx="1585690" cy="3693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b="1" dirty="0"/>
              <a:t>Красноярск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D048739-3A4E-472F-9F1C-AD5B126BA14E}"/>
              </a:ext>
            </a:extLst>
          </p:cNvPr>
          <p:cNvSpPr txBox="1"/>
          <p:nvPr/>
        </p:nvSpPr>
        <p:spPr>
          <a:xfrm>
            <a:off x="15944458" y="1616838"/>
            <a:ext cx="1585690" cy="3693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r>
              <a:rPr lang="ru-RU" b="1" dirty="0"/>
              <a:t>Абакан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6E2D538-4B5B-459F-85B7-1B7CCE24B998}"/>
              </a:ext>
            </a:extLst>
          </p:cNvPr>
          <p:cNvSpPr txBox="1"/>
          <p:nvPr/>
        </p:nvSpPr>
        <p:spPr>
          <a:xfrm>
            <a:off x="18919012" y="2449790"/>
            <a:ext cx="1585690" cy="3693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b="1" dirty="0"/>
              <a:t>Кызыл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E5252A6-8591-4AED-917A-B47C2975D497}"/>
              </a:ext>
            </a:extLst>
          </p:cNvPr>
          <p:cNvSpPr txBox="1"/>
          <p:nvPr/>
        </p:nvSpPr>
        <p:spPr>
          <a:xfrm>
            <a:off x="18174242" y="4139517"/>
            <a:ext cx="1585690" cy="3693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b="1" dirty="0" err="1"/>
              <a:t>Ховд</a:t>
            </a:r>
            <a:endParaRPr lang="ru-RU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CB0C16A-F549-4263-9B6D-827889B94E46}"/>
              </a:ext>
            </a:extLst>
          </p:cNvPr>
          <p:cNvSpPr txBox="1"/>
          <p:nvPr/>
        </p:nvSpPr>
        <p:spPr>
          <a:xfrm>
            <a:off x="14872214" y="5796518"/>
            <a:ext cx="1585690" cy="3693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r>
              <a:rPr lang="ru-RU" b="1" dirty="0"/>
              <a:t>Урумчи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CC8B59C-EDE1-4B85-875E-042226066C6B}"/>
              </a:ext>
            </a:extLst>
          </p:cNvPr>
          <p:cNvSpPr txBox="1"/>
          <p:nvPr/>
        </p:nvSpPr>
        <p:spPr>
          <a:xfrm>
            <a:off x="18555994" y="1809404"/>
            <a:ext cx="1585690" cy="3693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b="1" dirty="0"/>
              <a:t>Курагино</a:t>
            </a: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124CD61F-088A-4E50-8F4C-576C5F1A4839}"/>
              </a:ext>
            </a:extLst>
          </p:cNvPr>
          <p:cNvSpPr/>
          <p:nvPr/>
        </p:nvSpPr>
        <p:spPr>
          <a:xfrm>
            <a:off x="17987677" y="1733107"/>
            <a:ext cx="227024" cy="227024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38F8FDC0-3260-4BE5-A465-F6D830720691}"/>
              </a:ext>
            </a:extLst>
          </p:cNvPr>
          <p:cNvSpPr/>
          <p:nvPr/>
        </p:nvSpPr>
        <p:spPr>
          <a:xfrm>
            <a:off x="18287035" y="800991"/>
            <a:ext cx="227024" cy="227024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D9E6BCE9-456E-4D24-B4EA-0E71935251EC}"/>
              </a:ext>
            </a:extLst>
          </p:cNvPr>
          <p:cNvSpPr/>
          <p:nvPr/>
        </p:nvSpPr>
        <p:spPr>
          <a:xfrm>
            <a:off x="18617184" y="2602733"/>
            <a:ext cx="227024" cy="227024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4D9A6BC0-6608-4E78-AE8F-3AB98F53D4B9}"/>
              </a:ext>
            </a:extLst>
          </p:cNvPr>
          <p:cNvSpPr/>
          <p:nvPr/>
        </p:nvSpPr>
        <p:spPr>
          <a:xfrm>
            <a:off x="18279178" y="1652055"/>
            <a:ext cx="153566" cy="153566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5DAF5CC1-5CB8-4DD3-8BB6-F97C1C46E943}"/>
              </a:ext>
            </a:extLst>
          </p:cNvPr>
          <p:cNvSpPr/>
          <p:nvPr/>
        </p:nvSpPr>
        <p:spPr>
          <a:xfrm>
            <a:off x="17843206" y="4056662"/>
            <a:ext cx="227024" cy="227024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4B3B5633-DA57-4451-9583-DCFE4B9FFDD8}"/>
              </a:ext>
            </a:extLst>
          </p:cNvPr>
          <p:cNvSpPr/>
          <p:nvPr/>
        </p:nvSpPr>
        <p:spPr>
          <a:xfrm>
            <a:off x="16600592" y="5869127"/>
            <a:ext cx="227024" cy="227024"/>
          </a:xfrm>
          <a:prstGeom prst="ellipse">
            <a:avLst/>
          </a:prstGeom>
          <a:solidFill>
            <a:srgbClr val="AB4A1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2C21396-2958-4F5F-B34E-9B27CA5CC43F}"/>
              </a:ext>
            </a:extLst>
          </p:cNvPr>
          <p:cNvSpPr txBox="1"/>
          <p:nvPr/>
        </p:nvSpPr>
        <p:spPr>
          <a:xfrm>
            <a:off x="19066447" y="4982585"/>
            <a:ext cx="1984050" cy="7694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Действующие ж/д пути в </a:t>
            </a:r>
            <a:r>
              <a:rPr lang="ru-RU" sz="1400" dirty="0"/>
              <a:t>Красноярском крае и Хакасии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Проектируемые ж/д пути</a:t>
            </a:r>
          </a:p>
        </p:txBody>
      </p:sp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BB2FA727-35A3-4D72-BC5B-FA1B55C00E72}"/>
              </a:ext>
            </a:extLst>
          </p:cNvPr>
          <p:cNvCxnSpPr/>
          <p:nvPr/>
        </p:nvCxnSpPr>
        <p:spPr>
          <a:xfrm>
            <a:off x="18525832" y="5324475"/>
            <a:ext cx="363018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id="{F2A5EE22-B9C5-4673-8898-A8BB57B1B8D7}"/>
              </a:ext>
            </a:extLst>
          </p:cNvPr>
          <p:cNvCxnSpPr/>
          <p:nvPr/>
        </p:nvCxnSpPr>
        <p:spPr>
          <a:xfrm>
            <a:off x="18525832" y="5095875"/>
            <a:ext cx="363018" cy="0"/>
          </a:xfrm>
          <a:prstGeom prst="line">
            <a:avLst/>
          </a:prstGeom>
          <a:ln w="1016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>
            <a:extLst>
              <a:ext uri="{FF2B5EF4-FFF2-40B4-BE49-F238E27FC236}">
                <a16:creationId xmlns:a16="http://schemas.microsoft.com/office/drawing/2014/main" id="{44093D85-BD8A-45B9-ACF9-9AF3CA527968}"/>
              </a:ext>
            </a:extLst>
          </p:cNvPr>
          <p:cNvCxnSpPr/>
          <p:nvPr/>
        </p:nvCxnSpPr>
        <p:spPr>
          <a:xfrm>
            <a:off x="18555994" y="5865287"/>
            <a:ext cx="363018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3A56B0A7-E31A-4CBB-9EC3-57E934B616AE}"/>
              </a:ext>
            </a:extLst>
          </p:cNvPr>
          <p:cNvSpPr txBox="1"/>
          <p:nvPr/>
        </p:nvSpPr>
        <p:spPr>
          <a:xfrm>
            <a:off x="14520740" y="729466"/>
            <a:ext cx="1585690" cy="3693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2800" dirty="0">
                <a:solidFill>
                  <a:schemeClr val="tx2"/>
                </a:solidFill>
                <a:latin typeface="+mj-lt"/>
              </a:rPr>
              <a:t>Россия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B81087D-1C70-4EE8-9C02-CC1DC46D83EC}"/>
              </a:ext>
            </a:extLst>
          </p:cNvPr>
          <p:cNvSpPr txBox="1"/>
          <p:nvPr/>
        </p:nvSpPr>
        <p:spPr>
          <a:xfrm>
            <a:off x="18986137" y="4381714"/>
            <a:ext cx="1585690" cy="3693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2800" dirty="0">
                <a:solidFill>
                  <a:schemeClr val="accent4"/>
                </a:solidFill>
                <a:latin typeface="+mj-lt"/>
              </a:rPr>
              <a:t>Монголия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98717E4-CC42-468C-A208-4CC75CCEE305}"/>
              </a:ext>
            </a:extLst>
          </p:cNvPr>
          <p:cNvSpPr txBox="1"/>
          <p:nvPr/>
        </p:nvSpPr>
        <p:spPr>
          <a:xfrm>
            <a:off x="15765115" y="4824906"/>
            <a:ext cx="1585690" cy="3693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2800" dirty="0">
                <a:solidFill>
                  <a:srgbClr val="AB4A10"/>
                </a:solidFill>
                <a:latin typeface="+mj-lt"/>
              </a:rPr>
              <a:t>Китай</a:t>
            </a:r>
          </a:p>
        </p:txBody>
      </p:sp>
    </p:spTree>
    <p:extLst>
      <p:ext uri="{BB962C8B-B14F-4D97-AF65-F5344CB8AC3E}">
        <p14:creationId xmlns:p14="http://schemas.microsoft.com/office/powerpoint/2010/main" val="3313534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EF133C-8C3C-43B0-837A-155FF7521B3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" b="968"/>
          <a:stretch>
            <a:fillRect/>
          </a:stretch>
        </p:blipFill>
        <p:spPr>
          <a:xfrm>
            <a:off x="13077645" y="1"/>
            <a:ext cx="8639355" cy="6858000"/>
          </a:xfrm>
          <a:noFill/>
        </p:spPr>
      </p:pic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0446066E-2D6F-4F09-B20B-AEF653C1FA47}"/>
              </a:ext>
            </a:extLst>
          </p:cNvPr>
          <p:cNvSpPr/>
          <p:nvPr/>
        </p:nvSpPr>
        <p:spPr>
          <a:xfrm>
            <a:off x="15944850" y="1171575"/>
            <a:ext cx="1990725" cy="2981325"/>
          </a:xfrm>
          <a:custGeom>
            <a:avLst/>
            <a:gdLst>
              <a:gd name="connsiteX0" fmla="*/ 38100 w 1990725"/>
              <a:gd name="connsiteY0" fmla="*/ 0 h 2981325"/>
              <a:gd name="connsiteX1" fmla="*/ 38100 w 1990725"/>
              <a:gd name="connsiteY1" fmla="*/ 304800 h 2981325"/>
              <a:gd name="connsiteX2" fmla="*/ 0 w 1990725"/>
              <a:gd name="connsiteY2" fmla="*/ 552450 h 2981325"/>
              <a:gd name="connsiteX3" fmla="*/ 28575 w 1990725"/>
              <a:gd name="connsiteY3" fmla="*/ 733425 h 2981325"/>
              <a:gd name="connsiteX4" fmla="*/ 152400 w 1990725"/>
              <a:gd name="connsiteY4" fmla="*/ 1000125 h 2981325"/>
              <a:gd name="connsiteX5" fmla="*/ 228600 w 1990725"/>
              <a:gd name="connsiteY5" fmla="*/ 1247775 h 2981325"/>
              <a:gd name="connsiteX6" fmla="*/ 409575 w 1990725"/>
              <a:gd name="connsiteY6" fmla="*/ 1371600 h 2981325"/>
              <a:gd name="connsiteX7" fmla="*/ 590550 w 1990725"/>
              <a:gd name="connsiteY7" fmla="*/ 1466850 h 2981325"/>
              <a:gd name="connsiteX8" fmla="*/ 619125 w 1990725"/>
              <a:gd name="connsiteY8" fmla="*/ 1600200 h 2981325"/>
              <a:gd name="connsiteX9" fmla="*/ 723900 w 1990725"/>
              <a:gd name="connsiteY9" fmla="*/ 1857375 h 2981325"/>
              <a:gd name="connsiteX10" fmla="*/ 904875 w 1990725"/>
              <a:gd name="connsiteY10" fmla="*/ 2019300 h 2981325"/>
              <a:gd name="connsiteX11" fmla="*/ 1057275 w 1990725"/>
              <a:gd name="connsiteY11" fmla="*/ 2105025 h 2981325"/>
              <a:gd name="connsiteX12" fmla="*/ 1133475 w 1990725"/>
              <a:gd name="connsiteY12" fmla="*/ 2171700 h 2981325"/>
              <a:gd name="connsiteX13" fmla="*/ 1247775 w 1990725"/>
              <a:gd name="connsiteY13" fmla="*/ 2324100 h 2981325"/>
              <a:gd name="connsiteX14" fmla="*/ 1409700 w 1990725"/>
              <a:gd name="connsiteY14" fmla="*/ 2562225 h 2981325"/>
              <a:gd name="connsiteX15" fmla="*/ 1552575 w 1990725"/>
              <a:gd name="connsiteY15" fmla="*/ 2752725 h 2981325"/>
              <a:gd name="connsiteX16" fmla="*/ 1676400 w 1990725"/>
              <a:gd name="connsiteY16" fmla="*/ 2867025 h 2981325"/>
              <a:gd name="connsiteX17" fmla="*/ 1990725 w 1990725"/>
              <a:gd name="connsiteY17" fmla="*/ 2981325 h 298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90725" h="2981325">
                <a:moveTo>
                  <a:pt x="38100" y="0"/>
                </a:moveTo>
                <a:lnTo>
                  <a:pt x="38100" y="304800"/>
                </a:lnTo>
                <a:lnTo>
                  <a:pt x="0" y="552450"/>
                </a:lnTo>
                <a:lnTo>
                  <a:pt x="28575" y="733425"/>
                </a:lnTo>
                <a:lnTo>
                  <a:pt x="152400" y="1000125"/>
                </a:lnTo>
                <a:lnTo>
                  <a:pt x="228600" y="1247775"/>
                </a:lnTo>
                <a:lnTo>
                  <a:pt x="409575" y="1371600"/>
                </a:lnTo>
                <a:lnTo>
                  <a:pt x="590550" y="1466850"/>
                </a:lnTo>
                <a:lnTo>
                  <a:pt x="619125" y="1600200"/>
                </a:lnTo>
                <a:lnTo>
                  <a:pt x="723900" y="1857375"/>
                </a:lnTo>
                <a:lnTo>
                  <a:pt x="904875" y="2019300"/>
                </a:lnTo>
                <a:lnTo>
                  <a:pt x="1057275" y="2105025"/>
                </a:lnTo>
                <a:lnTo>
                  <a:pt x="1133475" y="2171700"/>
                </a:lnTo>
                <a:lnTo>
                  <a:pt x="1247775" y="2324100"/>
                </a:lnTo>
                <a:lnTo>
                  <a:pt x="1409700" y="2562225"/>
                </a:lnTo>
                <a:lnTo>
                  <a:pt x="1552575" y="2752725"/>
                </a:lnTo>
                <a:lnTo>
                  <a:pt x="1676400" y="2867025"/>
                </a:lnTo>
                <a:lnTo>
                  <a:pt x="1990725" y="2981325"/>
                </a:lnTo>
              </a:path>
            </a:pathLst>
          </a:custGeom>
          <a:noFill/>
          <a:ln w="63500" cap="rnd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77FE38F8-4499-4AFB-BF5F-7AE8F67851F0}"/>
              </a:ext>
            </a:extLst>
          </p:cNvPr>
          <p:cNvSpPr/>
          <p:nvPr/>
        </p:nvSpPr>
        <p:spPr>
          <a:xfrm>
            <a:off x="16735424" y="885825"/>
            <a:ext cx="1685925" cy="5105400"/>
          </a:xfrm>
          <a:custGeom>
            <a:avLst/>
            <a:gdLst>
              <a:gd name="connsiteX0" fmla="*/ 1685925 w 1962150"/>
              <a:gd name="connsiteY0" fmla="*/ 0 h 5105400"/>
              <a:gd name="connsiteX1" fmla="*/ 1543050 w 1962150"/>
              <a:gd name="connsiteY1" fmla="*/ 114300 h 5105400"/>
              <a:gd name="connsiteX2" fmla="*/ 1485900 w 1962150"/>
              <a:gd name="connsiteY2" fmla="*/ 266700 h 5105400"/>
              <a:gd name="connsiteX3" fmla="*/ 1390650 w 1962150"/>
              <a:gd name="connsiteY3" fmla="*/ 438150 h 5105400"/>
              <a:gd name="connsiteX4" fmla="*/ 1438275 w 1962150"/>
              <a:gd name="connsiteY4" fmla="*/ 600075 h 5105400"/>
              <a:gd name="connsiteX5" fmla="*/ 1438275 w 1962150"/>
              <a:gd name="connsiteY5" fmla="*/ 666750 h 5105400"/>
              <a:gd name="connsiteX6" fmla="*/ 1362075 w 1962150"/>
              <a:gd name="connsiteY6" fmla="*/ 981075 h 5105400"/>
              <a:gd name="connsiteX7" fmla="*/ 1438275 w 1962150"/>
              <a:gd name="connsiteY7" fmla="*/ 1238250 h 5105400"/>
              <a:gd name="connsiteX8" fmla="*/ 1552575 w 1962150"/>
              <a:gd name="connsiteY8" fmla="*/ 1390650 h 5105400"/>
              <a:gd name="connsiteX9" fmla="*/ 1743075 w 1962150"/>
              <a:gd name="connsiteY9" fmla="*/ 1533525 h 5105400"/>
              <a:gd name="connsiteX10" fmla="*/ 1857375 w 1962150"/>
              <a:gd name="connsiteY10" fmla="*/ 1628775 h 5105400"/>
              <a:gd name="connsiteX11" fmla="*/ 1933575 w 1962150"/>
              <a:gd name="connsiteY11" fmla="*/ 1733550 h 5105400"/>
              <a:gd name="connsiteX12" fmla="*/ 1962150 w 1962150"/>
              <a:gd name="connsiteY12" fmla="*/ 1781175 h 5105400"/>
              <a:gd name="connsiteX13" fmla="*/ 1943100 w 1962150"/>
              <a:gd name="connsiteY13" fmla="*/ 1943100 h 5105400"/>
              <a:gd name="connsiteX14" fmla="*/ 1800225 w 1962150"/>
              <a:gd name="connsiteY14" fmla="*/ 2028825 h 5105400"/>
              <a:gd name="connsiteX15" fmla="*/ 1628775 w 1962150"/>
              <a:gd name="connsiteY15" fmla="*/ 2047875 h 5105400"/>
              <a:gd name="connsiteX16" fmla="*/ 1466850 w 1962150"/>
              <a:gd name="connsiteY16" fmla="*/ 2162175 h 5105400"/>
              <a:gd name="connsiteX17" fmla="*/ 1295400 w 1962150"/>
              <a:gd name="connsiteY17" fmla="*/ 2247900 h 5105400"/>
              <a:gd name="connsiteX18" fmla="*/ 1285875 w 1962150"/>
              <a:gd name="connsiteY18" fmla="*/ 2438400 h 5105400"/>
              <a:gd name="connsiteX19" fmla="*/ 1257300 w 1962150"/>
              <a:gd name="connsiteY19" fmla="*/ 2590800 h 5105400"/>
              <a:gd name="connsiteX20" fmla="*/ 1304925 w 1962150"/>
              <a:gd name="connsiteY20" fmla="*/ 2867025 h 5105400"/>
              <a:gd name="connsiteX21" fmla="*/ 1304925 w 1962150"/>
              <a:gd name="connsiteY21" fmla="*/ 2990850 h 5105400"/>
              <a:gd name="connsiteX22" fmla="*/ 1238250 w 1962150"/>
              <a:gd name="connsiteY22" fmla="*/ 3209925 h 5105400"/>
              <a:gd name="connsiteX23" fmla="*/ 1171575 w 1962150"/>
              <a:gd name="connsiteY23" fmla="*/ 3467100 h 5105400"/>
              <a:gd name="connsiteX24" fmla="*/ 1152525 w 1962150"/>
              <a:gd name="connsiteY24" fmla="*/ 3762375 h 5105400"/>
              <a:gd name="connsiteX25" fmla="*/ 1057275 w 1962150"/>
              <a:gd name="connsiteY25" fmla="*/ 4029075 h 5105400"/>
              <a:gd name="connsiteX26" fmla="*/ 857250 w 1962150"/>
              <a:gd name="connsiteY26" fmla="*/ 4286250 h 5105400"/>
              <a:gd name="connsiteX27" fmla="*/ 676275 w 1962150"/>
              <a:gd name="connsiteY27" fmla="*/ 4457700 h 5105400"/>
              <a:gd name="connsiteX28" fmla="*/ 552450 w 1962150"/>
              <a:gd name="connsiteY28" fmla="*/ 4581525 h 5105400"/>
              <a:gd name="connsiteX29" fmla="*/ 390525 w 1962150"/>
              <a:gd name="connsiteY29" fmla="*/ 4714875 h 5105400"/>
              <a:gd name="connsiteX30" fmla="*/ 333375 w 1962150"/>
              <a:gd name="connsiteY30" fmla="*/ 4876800 h 5105400"/>
              <a:gd name="connsiteX31" fmla="*/ 238125 w 1962150"/>
              <a:gd name="connsiteY31" fmla="*/ 5000625 h 5105400"/>
              <a:gd name="connsiteX32" fmla="*/ 0 w 1962150"/>
              <a:gd name="connsiteY32" fmla="*/ 5105400 h 5105400"/>
              <a:gd name="connsiteX0" fmla="*/ 1685925 w 1962150"/>
              <a:gd name="connsiteY0" fmla="*/ 0 h 5105400"/>
              <a:gd name="connsiteX1" fmla="*/ 1543050 w 1962150"/>
              <a:gd name="connsiteY1" fmla="*/ 114300 h 5105400"/>
              <a:gd name="connsiteX2" fmla="*/ 1485900 w 1962150"/>
              <a:gd name="connsiteY2" fmla="*/ 266700 h 5105400"/>
              <a:gd name="connsiteX3" fmla="*/ 1390650 w 1962150"/>
              <a:gd name="connsiteY3" fmla="*/ 438150 h 5105400"/>
              <a:gd name="connsiteX4" fmla="*/ 1438275 w 1962150"/>
              <a:gd name="connsiteY4" fmla="*/ 600075 h 5105400"/>
              <a:gd name="connsiteX5" fmla="*/ 1438275 w 1962150"/>
              <a:gd name="connsiteY5" fmla="*/ 666750 h 5105400"/>
              <a:gd name="connsiteX6" fmla="*/ 1362075 w 1962150"/>
              <a:gd name="connsiteY6" fmla="*/ 981075 h 5105400"/>
              <a:gd name="connsiteX7" fmla="*/ 1438275 w 1962150"/>
              <a:gd name="connsiteY7" fmla="*/ 1238250 h 5105400"/>
              <a:gd name="connsiteX8" fmla="*/ 1034415 w 1962150"/>
              <a:gd name="connsiteY8" fmla="*/ 1520190 h 5105400"/>
              <a:gd name="connsiteX9" fmla="*/ 1743075 w 1962150"/>
              <a:gd name="connsiteY9" fmla="*/ 1533525 h 5105400"/>
              <a:gd name="connsiteX10" fmla="*/ 1857375 w 1962150"/>
              <a:gd name="connsiteY10" fmla="*/ 1628775 h 5105400"/>
              <a:gd name="connsiteX11" fmla="*/ 1933575 w 1962150"/>
              <a:gd name="connsiteY11" fmla="*/ 1733550 h 5105400"/>
              <a:gd name="connsiteX12" fmla="*/ 1962150 w 1962150"/>
              <a:gd name="connsiteY12" fmla="*/ 1781175 h 5105400"/>
              <a:gd name="connsiteX13" fmla="*/ 1943100 w 1962150"/>
              <a:gd name="connsiteY13" fmla="*/ 1943100 h 5105400"/>
              <a:gd name="connsiteX14" fmla="*/ 1800225 w 1962150"/>
              <a:gd name="connsiteY14" fmla="*/ 2028825 h 5105400"/>
              <a:gd name="connsiteX15" fmla="*/ 1628775 w 1962150"/>
              <a:gd name="connsiteY15" fmla="*/ 2047875 h 5105400"/>
              <a:gd name="connsiteX16" fmla="*/ 1466850 w 1962150"/>
              <a:gd name="connsiteY16" fmla="*/ 2162175 h 5105400"/>
              <a:gd name="connsiteX17" fmla="*/ 1295400 w 1962150"/>
              <a:gd name="connsiteY17" fmla="*/ 2247900 h 5105400"/>
              <a:gd name="connsiteX18" fmla="*/ 1285875 w 1962150"/>
              <a:gd name="connsiteY18" fmla="*/ 2438400 h 5105400"/>
              <a:gd name="connsiteX19" fmla="*/ 1257300 w 1962150"/>
              <a:gd name="connsiteY19" fmla="*/ 2590800 h 5105400"/>
              <a:gd name="connsiteX20" fmla="*/ 1304925 w 1962150"/>
              <a:gd name="connsiteY20" fmla="*/ 2867025 h 5105400"/>
              <a:gd name="connsiteX21" fmla="*/ 1304925 w 1962150"/>
              <a:gd name="connsiteY21" fmla="*/ 2990850 h 5105400"/>
              <a:gd name="connsiteX22" fmla="*/ 1238250 w 1962150"/>
              <a:gd name="connsiteY22" fmla="*/ 3209925 h 5105400"/>
              <a:gd name="connsiteX23" fmla="*/ 1171575 w 1962150"/>
              <a:gd name="connsiteY23" fmla="*/ 3467100 h 5105400"/>
              <a:gd name="connsiteX24" fmla="*/ 1152525 w 1962150"/>
              <a:gd name="connsiteY24" fmla="*/ 3762375 h 5105400"/>
              <a:gd name="connsiteX25" fmla="*/ 1057275 w 1962150"/>
              <a:gd name="connsiteY25" fmla="*/ 4029075 h 5105400"/>
              <a:gd name="connsiteX26" fmla="*/ 857250 w 1962150"/>
              <a:gd name="connsiteY26" fmla="*/ 4286250 h 5105400"/>
              <a:gd name="connsiteX27" fmla="*/ 676275 w 1962150"/>
              <a:gd name="connsiteY27" fmla="*/ 4457700 h 5105400"/>
              <a:gd name="connsiteX28" fmla="*/ 552450 w 1962150"/>
              <a:gd name="connsiteY28" fmla="*/ 4581525 h 5105400"/>
              <a:gd name="connsiteX29" fmla="*/ 390525 w 1962150"/>
              <a:gd name="connsiteY29" fmla="*/ 4714875 h 5105400"/>
              <a:gd name="connsiteX30" fmla="*/ 333375 w 1962150"/>
              <a:gd name="connsiteY30" fmla="*/ 4876800 h 5105400"/>
              <a:gd name="connsiteX31" fmla="*/ 238125 w 1962150"/>
              <a:gd name="connsiteY31" fmla="*/ 5000625 h 5105400"/>
              <a:gd name="connsiteX32" fmla="*/ 0 w 1962150"/>
              <a:gd name="connsiteY32" fmla="*/ 5105400 h 5105400"/>
              <a:gd name="connsiteX0" fmla="*/ 1685925 w 1962150"/>
              <a:gd name="connsiteY0" fmla="*/ 0 h 5105400"/>
              <a:gd name="connsiteX1" fmla="*/ 1543050 w 1962150"/>
              <a:gd name="connsiteY1" fmla="*/ 114300 h 5105400"/>
              <a:gd name="connsiteX2" fmla="*/ 1485900 w 1962150"/>
              <a:gd name="connsiteY2" fmla="*/ 266700 h 5105400"/>
              <a:gd name="connsiteX3" fmla="*/ 1390650 w 1962150"/>
              <a:gd name="connsiteY3" fmla="*/ 438150 h 5105400"/>
              <a:gd name="connsiteX4" fmla="*/ 1438275 w 1962150"/>
              <a:gd name="connsiteY4" fmla="*/ 600075 h 5105400"/>
              <a:gd name="connsiteX5" fmla="*/ 1438275 w 1962150"/>
              <a:gd name="connsiteY5" fmla="*/ 666750 h 5105400"/>
              <a:gd name="connsiteX6" fmla="*/ 1362075 w 1962150"/>
              <a:gd name="connsiteY6" fmla="*/ 981075 h 5105400"/>
              <a:gd name="connsiteX7" fmla="*/ 1118235 w 1962150"/>
              <a:gd name="connsiteY7" fmla="*/ 1253490 h 5105400"/>
              <a:gd name="connsiteX8" fmla="*/ 1034415 w 1962150"/>
              <a:gd name="connsiteY8" fmla="*/ 1520190 h 5105400"/>
              <a:gd name="connsiteX9" fmla="*/ 1743075 w 1962150"/>
              <a:gd name="connsiteY9" fmla="*/ 1533525 h 5105400"/>
              <a:gd name="connsiteX10" fmla="*/ 1857375 w 1962150"/>
              <a:gd name="connsiteY10" fmla="*/ 1628775 h 5105400"/>
              <a:gd name="connsiteX11" fmla="*/ 1933575 w 1962150"/>
              <a:gd name="connsiteY11" fmla="*/ 1733550 h 5105400"/>
              <a:gd name="connsiteX12" fmla="*/ 1962150 w 1962150"/>
              <a:gd name="connsiteY12" fmla="*/ 1781175 h 5105400"/>
              <a:gd name="connsiteX13" fmla="*/ 1943100 w 1962150"/>
              <a:gd name="connsiteY13" fmla="*/ 1943100 h 5105400"/>
              <a:gd name="connsiteX14" fmla="*/ 1800225 w 1962150"/>
              <a:gd name="connsiteY14" fmla="*/ 2028825 h 5105400"/>
              <a:gd name="connsiteX15" fmla="*/ 1628775 w 1962150"/>
              <a:gd name="connsiteY15" fmla="*/ 2047875 h 5105400"/>
              <a:gd name="connsiteX16" fmla="*/ 1466850 w 1962150"/>
              <a:gd name="connsiteY16" fmla="*/ 2162175 h 5105400"/>
              <a:gd name="connsiteX17" fmla="*/ 1295400 w 1962150"/>
              <a:gd name="connsiteY17" fmla="*/ 2247900 h 5105400"/>
              <a:gd name="connsiteX18" fmla="*/ 1285875 w 1962150"/>
              <a:gd name="connsiteY18" fmla="*/ 2438400 h 5105400"/>
              <a:gd name="connsiteX19" fmla="*/ 1257300 w 1962150"/>
              <a:gd name="connsiteY19" fmla="*/ 2590800 h 5105400"/>
              <a:gd name="connsiteX20" fmla="*/ 1304925 w 1962150"/>
              <a:gd name="connsiteY20" fmla="*/ 2867025 h 5105400"/>
              <a:gd name="connsiteX21" fmla="*/ 1304925 w 1962150"/>
              <a:gd name="connsiteY21" fmla="*/ 2990850 h 5105400"/>
              <a:gd name="connsiteX22" fmla="*/ 1238250 w 1962150"/>
              <a:gd name="connsiteY22" fmla="*/ 3209925 h 5105400"/>
              <a:gd name="connsiteX23" fmla="*/ 1171575 w 1962150"/>
              <a:gd name="connsiteY23" fmla="*/ 3467100 h 5105400"/>
              <a:gd name="connsiteX24" fmla="*/ 1152525 w 1962150"/>
              <a:gd name="connsiteY24" fmla="*/ 3762375 h 5105400"/>
              <a:gd name="connsiteX25" fmla="*/ 1057275 w 1962150"/>
              <a:gd name="connsiteY25" fmla="*/ 4029075 h 5105400"/>
              <a:gd name="connsiteX26" fmla="*/ 857250 w 1962150"/>
              <a:gd name="connsiteY26" fmla="*/ 4286250 h 5105400"/>
              <a:gd name="connsiteX27" fmla="*/ 676275 w 1962150"/>
              <a:gd name="connsiteY27" fmla="*/ 4457700 h 5105400"/>
              <a:gd name="connsiteX28" fmla="*/ 552450 w 1962150"/>
              <a:gd name="connsiteY28" fmla="*/ 4581525 h 5105400"/>
              <a:gd name="connsiteX29" fmla="*/ 390525 w 1962150"/>
              <a:gd name="connsiteY29" fmla="*/ 4714875 h 5105400"/>
              <a:gd name="connsiteX30" fmla="*/ 333375 w 1962150"/>
              <a:gd name="connsiteY30" fmla="*/ 4876800 h 5105400"/>
              <a:gd name="connsiteX31" fmla="*/ 238125 w 1962150"/>
              <a:gd name="connsiteY31" fmla="*/ 5000625 h 5105400"/>
              <a:gd name="connsiteX32" fmla="*/ 0 w 1962150"/>
              <a:gd name="connsiteY32" fmla="*/ 5105400 h 5105400"/>
              <a:gd name="connsiteX0" fmla="*/ 1685925 w 1962150"/>
              <a:gd name="connsiteY0" fmla="*/ 0 h 5105400"/>
              <a:gd name="connsiteX1" fmla="*/ 1543050 w 1962150"/>
              <a:gd name="connsiteY1" fmla="*/ 114300 h 5105400"/>
              <a:gd name="connsiteX2" fmla="*/ 1485900 w 1962150"/>
              <a:gd name="connsiteY2" fmla="*/ 266700 h 5105400"/>
              <a:gd name="connsiteX3" fmla="*/ 1390650 w 1962150"/>
              <a:gd name="connsiteY3" fmla="*/ 438150 h 5105400"/>
              <a:gd name="connsiteX4" fmla="*/ 1438275 w 1962150"/>
              <a:gd name="connsiteY4" fmla="*/ 600075 h 5105400"/>
              <a:gd name="connsiteX5" fmla="*/ 1438275 w 1962150"/>
              <a:gd name="connsiteY5" fmla="*/ 666750 h 5105400"/>
              <a:gd name="connsiteX6" fmla="*/ 1362075 w 1962150"/>
              <a:gd name="connsiteY6" fmla="*/ 981075 h 5105400"/>
              <a:gd name="connsiteX7" fmla="*/ 1118235 w 1962150"/>
              <a:gd name="connsiteY7" fmla="*/ 1253490 h 5105400"/>
              <a:gd name="connsiteX8" fmla="*/ 965835 w 1962150"/>
              <a:gd name="connsiteY8" fmla="*/ 1527810 h 5105400"/>
              <a:gd name="connsiteX9" fmla="*/ 1743075 w 1962150"/>
              <a:gd name="connsiteY9" fmla="*/ 1533525 h 5105400"/>
              <a:gd name="connsiteX10" fmla="*/ 1857375 w 1962150"/>
              <a:gd name="connsiteY10" fmla="*/ 1628775 h 5105400"/>
              <a:gd name="connsiteX11" fmla="*/ 1933575 w 1962150"/>
              <a:gd name="connsiteY11" fmla="*/ 1733550 h 5105400"/>
              <a:gd name="connsiteX12" fmla="*/ 1962150 w 1962150"/>
              <a:gd name="connsiteY12" fmla="*/ 1781175 h 5105400"/>
              <a:gd name="connsiteX13" fmla="*/ 1943100 w 1962150"/>
              <a:gd name="connsiteY13" fmla="*/ 1943100 h 5105400"/>
              <a:gd name="connsiteX14" fmla="*/ 1800225 w 1962150"/>
              <a:gd name="connsiteY14" fmla="*/ 2028825 h 5105400"/>
              <a:gd name="connsiteX15" fmla="*/ 1628775 w 1962150"/>
              <a:gd name="connsiteY15" fmla="*/ 2047875 h 5105400"/>
              <a:gd name="connsiteX16" fmla="*/ 1466850 w 1962150"/>
              <a:gd name="connsiteY16" fmla="*/ 2162175 h 5105400"/>
              <a:gd name="connsiteX17" fmla="*/ 1295400 w 1962150"/>
              <a:gd name="connsiteY17" fmla="*/ 2247900 h 5105400"/>
              <a:gd name="connsiteX18" fmla="*/ 1285875 w 1962150"/>
              <a:gd name="connsiteY18" fmla="*/ 2438400 h 5105400"/>
              <a:gd name="connsiteX19" fmla="*/ 1257300 w 1962150"/>
              <a:gd name="connsiteY19" fmla="*/ 2590800 h 5105400"/>
              <a:gd name="connsiteX20" fmla="*/ 1304925 w 1962150"/>
              <a:gd name="connsiteY20" fmla="*/ 2867025 h 5105400"/>
              <a:gd name="connsiteX21" fmla="*/ 1304925 w 1962150"/>
              <a:gd name="connsiteY21" fmla="*/ 2990850 h 5105400"/>
              <a:gd name="connsiteX22" fmla="*/ 1238250 w 1962150"/>
              <a:gd name="connsiteY22" fmla="*/ 3209925 h 5105400"/>
              <a:gd name="connsiteX23" fmla="*/ 1171575 w 1962150"/>
              <a:gd name="connsiteY23" fmla="*/ 3467100 h 5105400"/>
              <a:gd name="connsiteX24" fmla="*/ 1152525 w 1962150"/>
              <a:gd name="connsiteY24" fmla="*/ 3762375 h 5105400"/>
              <a:gd name="connsiteX25" fmla="*/ 1057275 w 1962150"/>
              <a:gd name="connsiteY25" fmla="*/ 4029075 h 5105400"/>
              <a:gd name="connsiteX26" fmla="*/ 857250 w 1962150"/>
              <a:gd name="connsiteY26" fmla="*/ 4286250 h 5105400"/>
              <a:gd name="connsiteX27" fmla="*/ 676275 w 1962150"/>
              <a:gd name="connsiteY27" fmla="*/ 4457700 h 5105400"/>
              <a:gd name="connsiteX28" fmla="*/ 552450 w 1962150"/>
              <a:gd name="connsiteY28" fmla="*/ 4581525 h 5105400"/>
              <a:gd name="connsiteX29" fmla="*/ 390525 w 1962150"/>
              <a:gd name="connsiteY29" fmla="*/ 4714875 h 5105400"/>
              <a:gd name="connsiteX30" fmla="*/ 333375 w 1962150"/>
              <a:gd name="connsiteY30" fmla="*/ 4876800 h 5105400"/>
              <a:gd name="connsiteX31" fmla="*/ 238125 w 1962150"/>
              <a:gd name="connsiteY31" fmla="*/ 5000625 h 5105400"/>
              <a:gd name="connsiteX32" fmla="*/ 0 w 1962150"/>
              <a:gd name="connsiteY32" fmla="*/ 5105400 h 5105400"/>
              <a:gd name="connsiteX0" fmla="*/ 1685925 w 1962150"/>
              <a:gd name="connsiteY0" fmla="*/ 0 h 5105400"/>
              <a:gd name="connsiteX1" fmla="*/ 1543050 w 1962150"/>
              <a:gd name="connsiteY1" fmla="*/ 114300 h 5105400"/>
              <a:gd name="connsiteX2" fmla="*/ 1485900 w 1962150"/>
              <a:gd name="connsiteY2" fmla="*/ 266700 h 5105400"/>
              <a:gd name="connsiteX3" fmla="*/ 1390650 w 1962150"/>
              <a:gd name="connsiteY3" fmla="*/ 438150 h 5105400"/>
              <a:gd name="connsiteX4" fmla="*/ 1438275 w 1962150"/>
              <a:gd name="connsiteY4" fmla="*/ 600075 h 5105400"/>
              <a:gd name="connsiteX5" fmla="*/ 1438275 w 1962150"/>
              <a:gd name="connsiteY5" fmla="*/ 666750 h 5105400"/>
              <a:gd name="connsiteX6" fmla="*/ 1362075 w 1962150"/>
              <a:gd name="connsiteY6" fmla="*/ 981075 h 5105400"/>
              <a:gd name="connsiteX7" fmla="*/ 1003935 w 1962150"/>
              <a:gd name="connsiteY7" fmla="*/ 1238250 h 5105400"/>
              <a:gd name="connsiteX8" fmla="*/ 965835 w 1962150"/>
              <a:gd name="connsiteY8" fmla="*/ 1527810 h 5105400"/>
              <a:gd name="connsiteX9" fmla="*/ 1743075 w 1962150"/>
              <a:gd name="connsiteY9" fmla="*/ 1533525 h 5105400"/>
              <a:gd name="connsiteX10" fmla="*/ 1857375 w 1962150"/>
              <a:gd name="connsiteY10" fmla="*/ 1628775 h 5105400"/>
              <a:gd name="connsiteX11" fmla="*/ 1933575 w 1962150"/>
              <a:gd name="connsiteY11" fmla="*/ 1733550 h 5105400"/>
              <a:gd name="connsiteX12" fmla="*/ 1962150 w 1962150"/>
              <a:gd name="connsiteY12" fmla="*/ 1781175 h 5105400"/>
              <a:gd name="connsiteX13" fmla="*/ 1943100 w 1962150"/>
              <a:gd name="connsiteY13" fmla="*/ 1943100 h 5105400"/>
              <a:gd name="connsiteX14" fmla="*/ 1800225 w 1962150"/>
              <a:gd name="connsiteY14" fmla="*/ 2028825 h 5105400"/>
              <a:gd name="connsiteX15" fmla="*/ 1628775 w 1962150"/>
              <a:gd name="connsiteY15" fmla="*/ 2047875 h 5105400"/>
              <a:gd name="connsiteX16" fmla="*/ 1466850 w 1962150"/>
              <a:gd name="connsiteY16" fmla="*/ 2162175 h 5105400"/>
              <a:gd name="connsiteX17" fmla="*/ 1295400 w 1962150"/>
              <a:gd name="connsiteY17" fmla="*/ 2247900 h 5105400"/>
              <a:gd name="connsiteX18" fmla="*/ 1285875 w 1962150"/>
              <a:gd name="connsiteY18" fmla="*/ 2438400 h 5105400"/>
              <a:gd name="connsiteX19" fmla="*/ 1257300 w 1962150"/>
              <a:gd name="connsiteY19" fmla="*/ 2590800 h 5105400"/>
              <a:gd name="connsiteX20" fmla="*/ 1304925 w 1962150"/>
              <a:gd name="connsiteY20" fmla="*/ 2867025 h 5105400"/>
              <a:gd name="connsiteX21" fmla="*/ 1304925 w 1962150"/>
              <a:gd name="connsiteY21" fmla="*/ 2990850 h 5105400"/>
              <a:gd name="connsiteX22" fmla="*/ 1238250 w 1962150"/>
              <a:gd name="connsiteY22" fmla="*/ 3209925 h 5105400"/>
              <a:gd name="connsiteX23" fmla="*/ 1171575 w 1962150"/>
              <a:gd name="connsiteY23" fmla="*/ 3467100 h 5105400"/>
              <a:gd name="connsiteX24" fmla="*/ 1152525 w 1962150"/>
              <a:gd name="connsiteY24" fmla="*/ 3762375 h 5105400"/>
              <a:gd name="connsiteX25" fmla="*/ 1057275 w 1962150"/>
              <a:gd name="connsiteY25" fmla="*/ 4029075 h 5105400"/>
              <a:gd name="connsiteX26" fmla="*/ 857250 w 1962150"/>
              <a:gd name="connsiteY26" fmla="*/ 4286250 h 5105400"/>
              <a:gd name="connsiteX27" fmla="*/ 676275 w 1962150"/>
              <a:gd name="connsiteY27" fmla="*/ 4457700 h 5105400"/>
              <a:gd name="connsiteX28" fmla="*/ 552450 w 1962150"/>
              <a:gd name="connsiteY28" fmla="*/ 4581525 h 5105400"/>
              <a:gd name="connsiteX29" fmla="*/ 390525 w 1962150"/>
              <a:gd name="connsiteY29" fmla="*/ 4714875 h 5105400"/>
              <a:gd name="connsiteX30" fmla="*/ 333375 w 1962150"/>
              <a:gd name="connsiteY30" fmla="*/ 4876800 h 5105400"/>
              <a:gd name="connsiteX31" fmla="*/ 238125 w 1962150"/>
              <a:gd name="connsiteY31" fmla="*/ 5000625 h 5105400"/>
              <a:gd name="connsiteX32" fmla="*/ 0 w 1962150"/>
              <a:gd name="connsiteY32" fmla="*/ 5105400 h 5105400"/>
              <a:gd name="connsiteX0" fmla="*/ 1685925 w 1962150"/>
              <a:gd name="connsiteY0" fmla="*/ 0 h 5105400"/>
              <a:gd name="connsiteX1" fmla="*/ 1543050 w 1962150"/>
              <a:gd name="connsiteY1" fmla="*/ 114300 h 5105400"/>
              <a:gd name="connsiteX2" fmla="*/ 1485900 w 1962150"/>
              <a:gd name="connsiteY2" fmla="*/ 266700 h 5105400"/>
              <a:gd name="connsiteX3" fmla="*/ 1390650 w 1962150"/>
              <a:gd name="connsiteY3" fmla="*/ 438150 h 5105400"/>
              <a:gd name="connsiteX4" fmla="*/ 1438275 w 1962150"/>
              <a:gd name="connsiteY4" fmla="*/ 600075 h 5105400"/>
              <a:gd name="connsiteX5" fmla="*/ 1438275 w 1962150"/>
              <a:gd name="connsiteY5" fmla="*/ 666750 h 5105400"/>
              <a:gd name="connsiteX6" fmla="*/ 1362075 w 1962150"/>
              <a:gd name="connsiteY6" fmla="*/ 981075 h 5105400"/>
              <a:gd name="connsiteX7" fmla="*/ 1003935 w 1962150"/>
              <a:gd name="connsiteY7" fmla="*/ 1238250 h 5105400"/>
              <a:gd name="connsiteX8" fmla="*/ 965835 w 1962150"/>
              <a:gd name="connsiteY8" fmla="*/ 1527810 h 5105400"/>
              <a:gd name="connsiteX9" fmla="*/ 1743075 w 1962150"/>
              <a:gd name="connsiteY9" fmla="*/ 1533525 h 5105400"/>
              <a:gd name="connsiteX10" fmla="*/ 1857375 w 1962150"/>
              <a:gd name="connsiteY10" fmla="*/ 1628775 h 5105400"/>
              <a:gd name="connsiteX11" fmla="*/ 1933575 w 1962150"/>
              <a:gd name="connsiteY11" fmla="*/ 1733550 h 5105400"/>
              <a:gd name="connsiteX12" fmla="*/ 1962150 w 1962150"/>
              <a:gd name="connsiteY12" fmla="*/ 1781175 h 5105400"/>
              <a:gd name="connsiteX13" fmla="*/ 1943100 w 1962150"/>
              <a:gd name="connsiteY13" fmla="*/ 1943100 h 5105400"/>
              <a:gd name="connsiteX14" fmla="*/ 1800225 w 1962150"/>
              <a:gd name="connsiteY14" fmla="*/ 2028825 h 5105400"/>
              <a:gd name="connsiteX15" fmla="*/ 1628775 w 1962150"/>
              <a:gd name="connsiteY15" fmla="*/ 2047875 h 5105400"/>
              <a:gd name="connsiteX16" fmla="*/ 1466850 w 1962150"/>
              <a:gd name="connsiteY16" fmla="*/ 2162175 h 5105400"/>
              <a:gd name="connsiteX17" fmla="*/ 1295400 w 1962150"/>
              <a:gd name="connsiteY17" fmla="*/ 2247900 h 5105400"/>
              <a:gd name="connsiteX18" fmla="*/ 1285875 w 1962150"/>
              <a:gd name="connsiteY18" fmla="*/ 2438400 h 5105400"/>
              <a:gd name="connsiteX19" fmla="*/ 1257300 w 1962150"/>
              <a:gd name="connsiteY19" fmla="*/ 2590800 h 5105400"/>
              <a:gd name="connsiteX20" fmla="*/ 1304925 w 1962150"/>
              <a:gd name="connsiteY20" fmla="*/ 2867025 h 5105400"/>
              <a:gd name="connsiteX21" fmla="*/ 1304925 w 1962150"/>
              <a:gd name="connsiteY21" fmla="*/ 2990850 h 5105400"/>
              <a:gd name="connsiteX22" fmla="*/ 1238250 w 1962150"/>
              <a:gd name="connsiteY22" fmla="*/ 3209925 h 5105400"/>
              <a:gd name="connsiteX23" fmla="*/ 1171575 w 1962150"/>
              <a:gd name="connsiteY23" fmla="*/ 3467100 h 5105400"/>
              <a:gd name="connsiteX24" fmla="*/ 1152525 w 1962150"/>
              <a:gd name="connsiteY24" fmla="*/ 3762375 h 5105400"/>
              <a:gd name="connsiteX25" fmla="*/ 1057275 w 1962150"/>
              <a:gd name="connsiteY25" fmla="*/ 4029075 h 5105400"/>
              <a:gd name="connsiteX26" fmla="*/ 857250 w 1962150"/>
              <a:gd name="connsiteY26" fmla="*/ 4286250 h 5105400"/>
              <a:gd name="connsiteX27" fmla="*/ 676275 w 1962150"/>
              <a:gd name="connsiteY27" fmla="*/ 4457700 h 5105400"/>
              <a:gd name="connsiteX28" fmla="*/ 552450 w 1962150"/>
              <a:gd name="connsiteY28" fmla="*/ 4581525 h 5105400"/>
              <a:gd name="connsiteX29" fmla="*/ 390525 w 1962150"/>
              <a:gd name="connsiteY29" fmla="*/ 4714875 h 5105400"/>
              <a:gd name="connsiteX30" fmla="*/ 333375 w 1962150"/>
              <a:gd name="connsiteY30" fmla="*/ 4876800 h 5105400"/>
              <a:gd name="connsiteX31" fmla="*/ 238125 w 1962150"/>
              <a:gd name="connsiteY31" fmla="*/ 5000625 h 5105400"/>
              <a:gd name="connsiteX32" fmla="*/ 0 w 1962150"/>
              <a:gd name="connsiteY32" fmla="*/ 5105400 h 5105400"/>
              <a:gd name="connsiteX0" fmla="*/ 1685925 w 1962150"/>
              <a:gd name="connsiteY0" fmla="*/ 0 h 5105400"/>
              <a:gd name="connsiteX1" fmla="*/ 1543050 w 1962150"/>
              <a:gd name="connsiteY1" fmla="*/ 114300 h 5105400"/>
              <a:gd name="connsiteX2" fmla="*/ 1485900 w 1962150"/>
              <a:gd name="connsiteY2" fmla="*/ 266700 h 5105400"/>
              <a:gd name="connsiteX3" fmla="*/ 1390650 w 1962150"/>
              <a:gd name="connsiteY3" fmla="*/ 438150 h 5105400"/>
              <a:gd name="connsiteX4" fmla="*/ 1438275 w 1962150"/>
              <a:gd name="connsiteY4" fmla="*/ 600075 h 5105400"/>
              <a:gd name="connsiteX5" fmla="*/ 1438275 w 1962150"/>
              <a:gd name="connsiteY5" fmla="*/ 666750 h 5105400"/>
              <a:gd name="connsiteX6" fmla="*/ 1362075 w 1962150"/>
              <a:gd name="connsiteY6" fmla="*/ 981075 h 5105400"/>
              <a:gd name="connsiteX7" fmla="*/ 1003935 w 1962150"/>
              <a:gd name="connsiteY7" fmla="*/ 1238250 h 5105400"/>
              <a:gd name="connsiteX8" fmla="*/ 889635 w 1962150"/>
              <a:gd name="connsiteY8" fmla="*/ 1466850 h 5105400"/>
              <a:gd name="connsiteX9" fmla="*/ 1743075 w 1962150"/>
              <a:gd name="connsiteY9" fmla="*/ 1533525 h 5105400"/>
              <a:gd name="connsiteX10" fmla="*/ 1857375 w 1962150"/>
              <a:gd name="connsiteY10" fmla="*/ 1628775 h 5105400"/>
              <a:gd name="connsiteX11" fmla="*/ 1933575 w 1962150"/>
              <a:gd name="connsiteY11" fmla="*/ 1733550 h 5105400"/>
              <a:gd name="connsiteX12" fmla="*/ 1962150 w 1962150"/>
              <a:gd name="connsiteY12" fmla="*/ 1781175 h 5105400"/>
              <a:gd name="connsiteX13" fmla="*/ 1943100 w 1962150"/>
              <a:gd name="connsiteY13" fmla="*/ 1943100 h 5105400"/>
              <a:gd name="connsiteX14" fmla="*/ 1800225 w 1962150"/>
              <a:gd name="connsiteY14" fmla="*/ 2028825 h 5105400"/>
              <a:gd name="connsiteX15" fmla="*/ 1628775 w 1962150"/>
              <a:gd name="connsiteY15" fmla="*/ 2047875 h 5105400"/>
              <a:gd name="connsiteX16" fmla="*/ 1466850 w 1962150"/>
              <a:gd name="connsiteY16" fmla="*/ 2162175 h 5105400"/>
              <a:gd name="connsiteX17" fmla="*/ 1295400 w 1962150"/>
              <a:gd name="connsiteY17" fmla="*/ 2247900 h 5105400"/>
              <a:gd name="connsiteX18" fmla="*/ 1285875 w 1962150"/>
              <a:gd name="connsiteY18" fmla="*/ 2438400 h 5105400"/>
              <a:gd name="connsiteX19" fmla="*/ 1257300 w 1962150"/>
              <a:gd name="connsiteY19" fmla="*/ 2590800 h 5105400"/>
              <a:gd name="connsiteX20" fmla="*/ 1304925 w 1962150"/>
              <a:gd name="connsiteY20" fmla="*/ 2867025 h 5105400"/>
              <a:gd name="connsiteX21" fmla="*/ 1304925 w 1962150"/>
              <a:gd name="connsiteY21" fmla="*/ 2990850 h 5105400"/>
              <a:gd name="connsiteX22" fmla="*/ 1238250 w 1962150"/>
              <a:gd name="connsiteY22" fmla="*/ 3209925 h 5105400"/>
              <a:gd name="connsiteX23" fmla="*/ 1171575 w 1962150"/>
              <a:gd name="connsiteY23" fmla="*/ 3467100 h 5105400"/>
              <a:gd name="connsiteX24" fmla="*/ 1152525 w 1962150"/>
              <a:gd name="connsiteY24" fmla="*/ 3762375 h 5105400"/>
              <a:gd name="connsiteX25" fmla="*/ 1057275 w 1962150"/>
              <a:gd name="connsiteY25" fmla="*/ 4029075 h 5105400"/>
              <a:gd name="connsiteX26" fmla="*/ 857250 w 1962150"/>
              <a:gd name="connsiteY26" fmla="*/ 4286250 h 5105400"/>
              <a:gd name="connsiteX27" fmla="*/ 676275 w 1962150"/>
              <a:gd name="connsiteY27" fmla="*/ 4457700 h 5105400"/>
              <a:gd name="connsiteX28" fmla="*/ 552450 w 1962150"/>
              <a:gd name="connsiteY28" fmla="*/ 4581525 h 5105400"/>
              <a:gd name="connsiteX29" fmla="*/ 390525 w 1962150"/>
              <a:gd name="connsiteY29" fmla="*/ 4714875 h 5105400"/>
              <a:gd name="connsiteX30" fmla="*/ 333375 w 1962150"/>
              <a:gd name="connsiteY30" fmla="*/ 4876800 h 5105400"/>
              <a:gd name="connsiteX31" fmla="*/ 238125 w 1962150"/>
              <a:gd name="connsiteY31" fmla="*/ 5000625 h 5105400"/>
              <a:gd name="connsiteX32" fmla="*/ 0 w 1962150"/>
              <a:gd name="connsiteY32" fmla="*/ 5105400 h 5105400"/>
              <a:gd name="connsiteX0" fmla="*/ 1685925 w 1962150"/>
              <a:gd name="connsiteY0" fmla="*/ 0 h 5105400"/>
              <a:gd name="connsiteX1" fmla="*/ 1543050 w 1962150"/>
              <a:gd name="connsiteY1" fmla="*/ 114300 h 5105400"/>
              <a:gd name="connsiteX2" fmla="*/ 1485900 w 1962150"/>
              <a:gd name="connsiteY2" fmla="*/ 266700 h 5105400"/>
              <a:gd name="connsiteX3" fmla="*/ 1390650 w 1962150"/>
              <a:gd name="connsiteY3" fmla="*/ 438150 h 5105400"/>
              <a:gd name="connsiteX4" fmla="*/ 1438275 w 1962150"/>
              <a:gd name="connsiteY4" fmla="*/ 600075 h 5105400"/>
              <a:gd name="connsiteX5" fmla="*/ 1438275 w 1962150"/>
              <a:gd name="connsiteY5" fmla="*/ 666750 h 5105400"/>
              <a:gd name="connsiteX6" fmla="*/ 1362075 w 1962150"/>
              <a:gd name="connsiteY6" fmla="*/ 981075 h 5105400"/>
              <a:gd name="connsiteX7" fmla="*/ 1003935 w 1962150"/>
              <a:gd name="connsiteY7" fmla="*/ 1238250 h 5105400"/>
              <a:gd name="connsiteX8" fmla="*/ 889635 w 1962150"/>
              <a:gd name="connsiteY8" fmla="*/ 1466850 h 5105400"/>
              <a:gd name="connsiteX9" fmla="*/ 1743075 w 1962150"/>
              <a:gd name="connsiteY9" fmla="*/ 1533525 h 5105400"/>
              <a:gd name="connsiteX10" fmla="*/ 1857375 w 1962150"/>
              <a:gd name="connsiteY10" fmla="*/ 1628775 h 5105400"/>
              <a:gd name="connsiteX11" fmla="*/ 1933575 w 1962150"/>
              <a:gd name="connsiteY11" fmla="*/ 1733550 h 5105400"/>
              <a:gd name="connsiteX12" fmla="*/ 1962150 w 1962150"/>
              <a:gd name="connsiteY12" fmla="*/ 1781175 h 5105400"/>
              <a:gd name="connsiteX13" fmla="*/ 1943100 w 1962150"/>
              <a:gd name="connsiteY13" fmla="*/ 1943100 h 5105400"/>
              <a:gd name="connsiteX14" fmla="*/ 1800225 w 1962150"/>
              <a:gd name="connsiteY14" fmla="*/ 2028825 h 5105400"/>
              <a:gd name="connsiteX15" fmla="*/ 1628775 w 1962150"/>
              <a:gd name="connsiteY15" fmla="*/ 2047875 h 5105400"/>
              <a:gd name="connsiteX16" fmla="*/ 1466850 w 1962150"/>
              <a:gd name="connsiteY16" fmla="*/ 2162175 h 5105400"/>
              <a:gd name="connsiteX17" fmla="*/ 1295400 w 1962150"/>
              <a:gd name="connsiteY17" fmla="*/ 2247900 h 5105400"/>
              <a:gd name="connsiteX18" fmla="*/ 1285875 w 1962150"/>
              <a:gd name="connsiteY18" fmla="*/ 2438400 h 5105400"/>
              <a:gd name="connsiteX19" fmla="*/ 1257300 w 1962150"/>
              <a:gd name="connsiteY19" fmla="*/ 2590800 h 5105400"/>
              <a:gd name="connsiteX20" fmla="*/ 1304925 w 1962150"/>
              <a:gd name="connsiteY20" fmla="*/ 2867025 h 5105400"/>
              <a:gd name="connsiteX21" fmla="*/ 1304925 w 1962150"/>
              <a:gd name="connsiteY21" fmla="*/ 2990850 h 5105400"/>
              <a:gd name="connsiteX22" fmla="*/ 1238250 w 1962150"/>
              <a:gd name="connsiteY22" fmla="*/ 3209925 h 5105400"/>
              <a:gd name="connsiteX23" fmla="*/ 1171575 w 1962150"/>
              <a:gd name="connsiteY23" fmla="*/ 3467100 h 5105400"/>
              <a:gd name="connsiteX24" fmla="*/ 1152525 w 1962150"/>
              <a:gd name="connsiteY24" fmla="*/ 3762375 h 5105400"/>
              <a:gd name="connsiteX25" fmla="*/ 1057275 w 1962150"/>
              <a:gd name="connsiteY25" fmla="*/ 4029075 h 5105400"/>
              <a:gd name="connsiteX26" fmla="*/ 857250 w 1962150"/>
              <a:gd name="connsiteY26" fmla="*/ 4286250 h 5105400"/>
              <a:gd name="connsiteX27" fmla="*/ 676275 w 1962150"/>
              <a:gd name="connsiteY27" fmla="*/ 4457700 h 5105400"/>
              <a:gd name="connsiteX28" fmla="*/ 552450 w 1962150"/>
              <a:gd name="connsiteY28" fmla="*/ 4581525 h 5105400"/>
              <a:gd name="connsiteX29" fmla="*/ 390525 w 1962150"/>
              <a:gd name="connsiteY29" fmla="*/ 4714875 h 5105400"/>
              <a:gd name="connsiteX30" fmla="*/ 333375 w 1962150"/>
              <a:gd name="connsiteY30" fmla="*/ 4876800 h 5105400"/>
              <a:gd name="connsiteX31" fmla="*/ 238125 w 1962150"/>
              <a:gd name="connsiteY31" fmla="*/ 5000625 h 5105400"/>
              <a:gd name="connsiteX32" fmla="*/ 0 w 1962150"/>
              <a:gd name="connsiteY32" fmla="*/ 5105400 h 5105400"/>
              <a:gd name="connsiteX0" fmla="*/ 1685925 w 1962150"/>
              <a:gd name="connsiteY0" fmla="*/ 0 h 5105400"/>
              <a:gd name="connsiteX1" fmla="*/ 1543050 w 1962150"/>
              <a:gd name="connsiteY1" fmla="*/ 114300 h 5105400"/>
              <a:gd name="connsiteX2" fmla="*/ 1485900 w 1962150"/>
              <a:gd name="connsiteY2" fmla="*/ 266700 h 5105400"/>
              <a:gd name="connsiteX3" fmla="*/ 1390650 w 1962150"/>
              <a:gd name="connsiteY3" fmla="*/ 438150 h 5105400"/>
              <a:gd name="connsiteX4" fmla="*/ 1438275 w 1962150"/>
              <a:gd name="connsiteY4" fmla="*/ 600075 h 5105400"/>
              <a:gd name="connsiteX5" fmla="*/ 1438275 w 1962150"/>
              <a:gd name="connsiteY5" fmla="*/ 666750 h 5105400"/>
              <a:gd name="connsiteX6" fmla="*/ 1362075 w 1962150"/>
              <a:gd name="connsiteY6" fmla="*/ 981075 h 5105400"/>
              <a:gd name="connsiteX7" fmla="*/ 1003935 w 1962150"/>
              <a:gd name="connsiteY7" fmla="*/ 1238250 h 5105400"/>
              <a:gd name="connsiteX8" fmla="*/ 889635 w 1962150"/>
              <a:gd name="connsiteY8" fmla="*/ 1466850 h 5105400"/>
              <a:gd name="connsiteX9" fmla="*/ 973455 w 1962150"/>
              <a:gd name="connsiteY9" fmla="*/ 1632585 h 5105400"/>
              <a:gd name="connsiteX10" fmla="*/ 1857375 w 1962150"/>
              <a:gd name="connsiteY10" fmla="*/ 1628775 h 5105400"/>
              <a:gd name="connsiteX11" fmla="*/ 1933575 w 1962150"/>
              <a:gd name="connsiteY11" fmla="*/ 1733550 h 5105400"/>
              <a:gd name="connsiteX12" fmla="*/ 1962150 w 1962150"/>
              <a:gd name="connsiteY12" fmla="*/ 1781175 h 5105400"/>
              <a:gd name="connsiteX13" fmla="*/ 1943100 w 1962150"/>
              <a:gd name="connsiteY13" fmla="*/ 1943100 h 5105400"/>
              <a:gd name="connsiteX14" fmla="*/ 1800225 w 1962150"/>
              <a:gd name="connsiteY14" fmla="*/ 2028825 h 5105400"/>
              <a:gd name="connsiteX15" fmla="*/ 1628775 w 1962150"/>
              <a:gd name="connsiteY15" fmla="*/ 2047875 h 5105400"/>
              <a:gd name="connsiteX16" fmla="*/ 1466850 w 1962150"/>
              <a:gd name="connsiteY16" fmla="*/ 2162175 h 5105400"/>
              <a:gd name="connsiteX17" fmla="*/ 1295400 w 1962150"/>
              <a:gd name="connsiteY17" fmla="*/ 2247900 h 5105400"/>
              <a:gd name="connsiteX18" fmla="*/ 1285875 w 1962150"/>
              <a:gd name="connsiteY18" fmla="*/ 2438400 h 5105400"/>
              <a:gd name="connsiteX19" fmla="*/ 1257300 w 1962150"/>
              <a:gd name="connsiteY19" fmla="*/ 2590800 h 5105400"/>
              <a:gd name="connsiteX20" fmla="*/ 1304925 w 1962150"/>
              <a:gd name="connsiteY20" fmla="*/ 2867025 h 5105400"/>
              <a:gd name="connsiteX21" fmla="*/ 1304925 w 1962150"/>
              <a:gd name="connsiteY21" fmla="*/ 2990850 h 5105400"/>
              <a:gd name="connsiteX22" fmla="*/ 1238250 w 1962150"/>
              <a:gd name="connsiteY22" fmla="*/ 3209925 h 5105400"/>
              <a:gd name="connsiteX23" fmla="*/ 1171575 w 1962150"/>
              <a:gd name="connsiteY23" fmla="*/ 3467100 h 5105400"/>
              <a:gd name="connsiteX24" fmla="*/ 1152525 w 1962150"/>
              <a:gd name="connsiteY24" fmla="*/ 3762375 h 5105400"/>
              <a:gd name="connsiteX25" fmla="*/ 1057275 w 1962150"/>
              <a:gd name="connsiteY25" fmla="*/ 4029075 h 5105400"/>
              <a:gd name="connsiteX26" fmla="*/ 857250 w 1962150"/>
              <a:gd name="connsiteY26" fmla="*/ 4286250 h 5105400"/>
              <a:gd name="connsiteX27" fmla="*/ 676275 w 1962150"/>
              <a:gd name="connsiteY27" fmla="*/ 4457700 h 5105400"/>
              <a:gd name="connsiteX28" fmla="*/ 552450 w 1962150"/>
              <a:gd name="connsiteY28" fmla="*/ 4581525 h 5105400"/>
              <a:gd name="connsiteX29" fmla="*/ 390525 w 1962150"/>
              <a:gd name="connsiteY29" fmla="*/ 4714875 h 5105400"/>
              <a:gd name="connsiteX30" fmla="*/ 333375 w 1962150"/>
              <a:gd name="connsiteY30" fmla="*/ 4876800 h 5105400"/>
              <a:gd name="connsiteX31" fmla="*/ 238125 w 1962150"/>
              <a:gd name="connsiteY31" fmla="*/ 5000625 h 5105400"/>
              <a:gd name="connsiteX32" fmla="*/ 0 w 1962150"/>
              <a:gd name="connsiteY32" fmla="*/ 5105400 h 5105400"/>
              <a:gd name="connsiteX0" fmla="*/ 1685925 w 1962150"/>
              <a:gd name="connsiteY0" fmla="*/ 0 h 5105400"/>
              <a:gd name="connsiteX1" fmla="*/ 1543050 w 1962150"/>
              <a:gd name="connsiteY1" fmla="*/ 114300 h 5105400"/>
              <a:gd name="connsiteX2" fmla="*/ 1485900 w 1962150"/>
              <a:gd name="connsiteY2" fmla="*/ 266700 h 5105400"/>
              <a:gd name="connsiteX3" fmla="*/ 1390650 w 1962150"/>
              <a:gd name="connsiteY3" fmla="*/ 438150 h 5105400"/>
              <a:gd name="connsiteX4" fmla="*/ 1438275 w 1962150"/>
              <a:gd name="connsiteY4" fmla="*/ 600075 h 5105400"/>
              <a:gd name="connsiteX5" fmla="*/ 1438275 w 1962150"/>
              <a:gd name="connsiteY5" fmla="*/ 666750 h 5105400"/>
              <a:gd name="connsiteX6" fmla="*/ 1362075 w 1962150"/>
              <a:gd name="connsiteY6" fmla="*/ 981075 h 5105400"/>
              <a:gd name="connsiteX7" fmla="*/ 1003935 w 1962150"/>
              <a:gd name="connsiteY7" fmla="*/ 1238250 h 5105400"/>
              <a:gd name="connsiteX8" fmla="*/ 889635 w 1962150"/>
              <a:gd name="connsiteY8" fmla="*/ 1466850 h 5105400"/>
              <a:gd name="connsiteX9" fmla="*/ 973455 w 1962150"/>
              <a:gd name="connsiteY9" fmla="*/ 1632585 h 5105400"/>
              <a:gd name="connsiteX10" fmla="*/ 1270635 w 1962150"/>
              <a:gd name="connsiteY10" fmla="*/ 1750695 h 5105400"/>
              <a:gd name="connsiteX11" fmla="*/ 1933575 w 1962150"/>
              <a:gd name="connsiteY11" fmla="*/ 1733550 h 5105400"/>
              <a:gd name="connsiteX12" fmla="*/ 1962150 w 1962150"/>
              <a:gd name="connsiteY12" fmla="*/ 1781175 h 5105400"/>
              <a:gd name="connsiteX13" fmla="*/ 1943100 w 1962150"/>
              <a:gd name="connsiteY13" fmla="*/ 1943100 h 5105400"/>
              <a:gd name="connsiteX14" fmla="*/ 1800225 w 1962150"/>
              <a:gd name="connsiteY14" fmla="*/ 2028825 h 5105400"/>
              <a:gd name="connsiteX15" fmla="*/ 1628775 w 1962150"/>
              <a:gd name="connsiteY15" fmla="*/ 2047875 h 5105400"/>
              <a:gd name="connsiteX16" fmla="*/ 1466850 w 1962150"/>
              <a:gd name="connsiteY16" fmla="*/ 2162175 h 5105400"/>
              <a:gd name="connsiteX17" fmla="*/ 1295400 w 1962150"/>
              <a:gd name="connsiteY17" fmla="*/ 2247900 h 5105400"/>
              <a:gd name="connsiteX18" fmla="*/ 1285875 w 1962150"/>
              <a:gd name="connsiteY18" fmla="*/ 2438400 h 5105400"/>
              <a:gd name="connsiteX19" fmla="*/ 1257300 w 1962150"/>
              <a:gd name="connsiteY19" fmla="*/ 2590800 h 5105400"/>
              <a:gd name="connsiteX20" fmla="*/ 1304925 w 1962150"/>
              <a:gd name="connsiteY20" fmla="*/ 2867025 h 5105400"/>
              <a:gd name="connsiteX21" fmla="*/ 1304925 w 1962150"/>
              <a:gd name="connsiteY21" fmla="*/ 2990850 h 5105400"/>
              <a:gd name="connsiteX22" fmla="*/ 1238250 w 1962150"/>
              <a:gd name="connsiteY22" fmla="*/ 3209925 h 5105400"/>
              <a:gd name="connsiteX23" fmla="*/ 1171575 w 1962150"/>
              <a:gd name="connsiteY23" fmla="*/ 3467100 h 5105400"/>
              <a:gd name="connsiteX24" fmla="*/ 1152525 w 1962150"/>
              <a:gd name="connsiteY24" fmla="*/ 3762375 h 5105400"/>
              <a:gd name="connsiteX25" fmla="*/ 1057275 w 1962150"/>
              <a:gd name="connsiteY25" fmla="*/ 4029075 h 5105400"/>
              <a:gd name="connsiteX26" fmla="*/ 857250 w 1962150"/>
              <a:gd name="connsiteY26" fmla="*/ 4286250 h 5105400"/>
              <a:gd name="connsiteX27" fmla="*/ 676275 w 1962150"/>
              <a:gd name="connsiteY27" fmla="*/ 4457700 h 5105400"/>
              <a:gd name="connsiteX28" fmla="*/ 552450 w 1962150"/>
              <a:gd name="connsiteY28" fmla="*/ 4581525 h 5105400"/>
              <a:gd name="connsiteX29" fmla="*/ 390525 w 1962150"/>
              <a:gd name="connsiteY29" fmla="*/ 4714875 h 5105400"/>
              <a:gd name="connsiteX30" fmla="*/ 333375 w 1962150"/>
              <a:gd name="connsiteY30" fmla="*/ 4876800 h 5105400"/>
              <a:gd name="connsiteX31" fmla="*/ 238125 w 1962150"/>
              <a:gd name="connsiteY31" fmla="*/ 5000625 h 5105400"/>
              <a:gd name="connsiteX32" fmla="*/ 0 w 1962150"/>
              <a:gd name="connsiteY32" fmla="*/ 5105400 h 5105400"/>
              <a:gd name="connsiteX0" fmla="*/ 1685925 w 1962150"/>
              <a:gd name="connsiteY0" fmla="*/ 0 h 5105400"/>
              <a:gd name="connsiteX1" fmla="*/ 1543050 w 1962150"/>
              <a:gd name="connsiteY1" fmla="*/ 114300 h 5105400"/>
              <a:gd name="connsiteX2" fmla="*/ 1485900 w 1962150"/>
              <a:gd name="connsiteY2" fmla="*/ 266700 h 5105400"/>
              <a:gd name="connsiteX3" fmla="*/ 1390650 w 1962150"/>
              <a:gd name="connsiteY3" fmla="*/ 438150 h 5105400"/>
              <a:gd name="connsiteX4" fmla="*/ 1438275 w 1962150"/>
              <a:gd name="connsiteY4" fmla="*/ 600075 h 5105400"/>
              <a:gd name="connsiteX5" fmla="*/ 1438275 w 1962150"/>
              <a:gd name="connsiteY5" fmla="*/ 666750 h 5105400"/>
              <a:gd name="connsiteX6" fmla="*/ 1362075 w 1962150"/>
              <a:gd name="connsiteY6" fmla="*/ 981075 h 5105400"/>
              <a:gd name="connsiteX7" fmla="*/ 1003935 w 1962150"/>
              <a:gd name="connsiteY7" fmla="*/ 1238250 h 5105400"/>
              <a:gd name="connsiteX8" fmla="*/ 889635 w 1962150"/>
              <a:gd name="connsiteY8" fmla="*/ 1466850 h 5105400"/>
              <a:gd name="connsiteX9" fmla="*/ 973455 w 1962150"/>
              <a:gd name="connsiteY9" fmla="*/ 1632585 h 5105400"/>
              <a:gd name="connsiteX10" fmla="*/ 1270635 w 1962150"/>
              <a:gd name="connsiteY10" fmla="*/ 1750695 h 5105400"/>
              <a:gd name="connsiteX11" fmla="*/ 874395 w 1962150"/>
              <a:gd name="connsiteY11" fmla="*/ 1863090 h 5105400"/>
              <a:gd name="connsiteX12" fmla="*/ 1962150 w 1962150"/>
              <a:gd name="connsiteY12" fmla="*/ 1781175 h 5105400"/>
              <a:gd name="connsiteX13" fmla="*/ 1943100 w 1962150"/>
              <a:gd name="connsiteY13" fmla="*/ 1943100 h 5105400"/>
              <a:gd name="connsiteX14" fmla="*/ 1800225 w 1962150"/>
              <a:gd name="connsiteY14" fmla="*/ 2028825 h 5105400"/>
              <a:gd name="connsiteX15" fmla="*/ 1628775 w 1962150"/>
              <a:gd name="connsiteY15" fmla="*/ 2047875 h 5105400"/>
              <a:gd name="connsiteX16" fmla="*/ 1466850 w 1962150"/>
              <a:gd name="connsiteY16" fmla="*/ 2162175 h 5105400"/>
              <a:gd name="connsiteX17" fmla="*/ 1295400 w 1962150"/>
              <a:gd name="connsiteY17" fmla="*/ 2247900 h 5105400"/>
              <a:gd name="connsiteX18" fmla="*/ 1285875 w 1962150"/>
              <a:gd name="connsiteY18" fmla="*/ 2438400 h 5105400"/>
              <a:gd name="connsiteX19" fmla="*/ 1257300 w 1962150"/>
              <a:gd name="connsiteY19" fmla="*/ 2590800 h 5105400"/>
              <a:gd name="connsiteX20" fmla="*/ 1304925 w 1962150"/>
              <a:gd name="connsiteY20" fmla="*/ 2867025 h 5105400"/>
              <a:gd name="connsiteX21" fmla="*/ 1304925 w 1962150"/>
              <a:gd name="connsiteY21" fmla="*/ 2990850 h 5105400"/>
              <a:gd name="connsiteX22" fmla="*/ 1238250 w 1962150"/>
              <a:gd name="connsiteY22" fmla="*/ 3209925 h 5105400"/>
              <a:gd name="connsiteX23" fmla="*/ 1171575 w 1962150"/>
              <a:gd name="connsiteY23" fmla="*/ 3467100 h 5105400"/>
              <a:gd name="connsiteX24" fmla="*/ 1152525 w 1962150"/>
              <a:gd name="connsiteY24" fmla="*/ 3762375 h 5105400"/>
              <a:gd name="connsiteX25" fmla="*/ 1057275 w 1962150"/>
              <a:gd name="connsiteY25" fmla="*/ 4029075 h 5105400"/>
              <a:gd name="connsiteX26" fmla="*/ 857250 w 1962150"/>
              <a:gd name="connsiteY26" fmla="*/ 4286250 h 5105400"/>
              <a:gd name="connsiteX27" fmla="*/ 676275 w 1962150"/>
              <a:gd name="connsiteY27" fmla="*/ 4457700 h 5105400"/>
              <a:gd name="connsiteX28" fmla="*/ 552450 w 1962150"/>
              <a:gd name="connsiteY28" fmla="*/ 4581525 h 5105400"/>
              <a:gd name="connsiteX29" fmla="*/ 390525 w 1962150"/>
              <a:gd name="connsiteY29" fmla="*/ 4714875 h 5105400"/>
              <a:gd name="connsiteX30" fmla="*/ 333375 w 1962150"/>
              <a:gd name="connsiteY30" fmla="*/ 4876800 h 5105400"/>
              <a:gd name="connsiteX31" fmla="*/ 238125 w 1962150"/>
              <a:gd name="connsiteY31" fmla="*/ 5000625 h 5105400"/>
              <a:gd name="connsiteX32" fmla="*/ 0 w 1962150"/>
              <a:gd name="connsiteY32" fmla="*/ 5105400 h 5105400"/>
              <a:gd name="connsiteX0" fmla="*/ 1685925 w 1962150"/>
              <a:gd name="connsiteY0" fmla="*/ 0 h 5105400"/>
              <a:gd name="connsiteX1" fmla="*/ 1543050 w 1962150"/>
              <a:gd name="connsiteY1" fmla="*/ 114300 h 5105400"/>
              <a:gd name="connsiteX2" fmla="*/ 1485900 w 1962150"/>
              <a:gd name="connsiteY2" fmla="*/ 266700 h 5105400"/>
              <a:gd name="connsiteX3" fmla="*/ 1390650 w 1962150"/>
              <a:gd name="connsiteY3" fmla="*/ 438150 h 5105400"/>
              <a:gd name="connsiteX4" fmla="*/ 1438275 w 1962150"/>
              <a:gd name="connsiteY4" fmla="*/ 600075 h 5105400"/>
              <a:gd name="connsiteX5" fmla="*/ 1438275 w 1962150"/>
              <a:gd name="connsiteY5" fmla="*/ 666750 h 5105400"/>
              <a:gd name="connsiteX6" fmla="*/ 1362075 w 1962150"/>
              <a:gd name="connsiteY6" fmla="*/ 981075 h 5105400"/>
              <a:gd name="connsiteX7" fmla="*/ 1003935 w 1962150"/>
              <a:gd name="connsiteY7" fmla="*/ 1238250 h 5105400"/>
              <a:gd name="connsiteX8" fmla="*/ 889635 w 1962150"/>
              <a:gd name="connsiteY8" fmla="*/ 1466850 h 5105400"/>
              <a:gd name="connsiteX9" fmla="*/ 973455 w 1962150"/>
              <a:gd name="connsiteY9" fmla="*/ 1632585 h 5105400"/>
              <a:gd name="connsiteX10" fmla="*/ 882015 w 1962150"/>
              <a:gd name="connsiteY10" fmla="*/ 1765935 h 5105400"/>
              <a:gd name="connsiteX11" fmla="*/ 874395 w 1962150"/>
              <a:gd name="connsiteY11" fmla="*/ 1863090 h 5105400"/>
              <a:gd name="connsiteX12" fmla="*/ 1962150 w 1962150"/>
              <a:gd name="connsiteY12" fmla="*/ 1781175 h 5105400"/>
              <a:gd name="connsiteX13" fmla="*/ 1943100 w 1962150"/>
              <a:gd name="connsiteY13" fmla="*/ 1943100 h 5105400"/>
              <a:gd name="connsiteX14" fmla="*/ 1800225 w 1962150"/>
              <a:gd name="connsiteY14" fmla="*/ 2028825 h 5105400"/>
              <a:gd name="connsiteX15" fmla="*/ 1628775 w 1962150"/>
              <a:gd name="connsiteY15" fmla="*/ 2047875 h 5105400"/>
              <a:gd name="connsiteX16" fmla="*/ 1466850 w 1962150"/>
              <a:gd name="connsiteY16" fmla="*/ 2162175 h 5105400"/>
              <a:gd name="connsiteX17" fmla="*/ 1295400 w 1962150"/>
              <a:gd name="connsiteY17" fmla="*/ 2247900 h 5105400"/>
              <a:gd name="connsiteX18" fmla="*/ 1285875 w 1962150"/>
              <a:gd name="connsiteY18" fmla="*/ 2438400 h 5105400"/>
              <a:gd name="connsiteX19" fmla="*/ 1257300 w 1962150"/>
              <a:gd name="connsiteY19" fmla="*/ 2590800 h 5105400"/>
              <a:gd name="connsiteX20" fmla="*/ 1304925 w 1962150"/>
              <a:gd name="connsiteY20" fmla="*/ 2867025 h 5105400"/>
              <a:gd name="connsiteX21" fmla="*/ 1304925 w 1962150"/>
              <a:gd name="connsiteY21" fmla="*/ 2990850 h 5105400"/>
              <a:gd name="connsiteX22" fmla="*/ 1238250 w 1962150"/>
              <a:gd name="connsiteY22" fmla="*/ 3209925 h 5105400"/>
              <a:gd name="connsiteX23" fmla="*/ 1171575 w 1962150"/>
              <a:gd name="connsiteY23" fmla="*/ 3467100 h 5105400"/>
              <a:gd name="connsiteX24" fmla="*/ 1152525 w 1962150"/>
              <a:gd name="connsiteY24" fmla="*/ 3762375 h 5105400"/>
              <a:gd name="connsiteX25" fmla="*/ 1057275 w 1962150"/>
              <a:gd name="connsiteY25" fmla="*/ 4029075 h 5105400"/>
              <a:gd name="connsiteX26" fmla="*/ 857250 w 1962150"/>
              <a:gd name="connsiteY26" fmla="*/ 4286250 h 5105400"/>
              <a:gd name="connsiteX27" fmla="*/ 676275 w 1962150"/>
              <a:gd name="connsiteY27" fmla="*/ 4457700 h 5105400"/>
              <a:gd name="connsiteX28" fmla="*/ 552450 w 1962150"/>
              <a:gd name="connsiteY28" fmla="*/ 4581525 h 5105400"/>
              <a:gd name="connsiteX29" fmla="*/ 390525 w 1962150"/>
              <a:gd name="connsiteY29" fmla="*/ 4714875 h 5105400"/>
              <a:gd name="connsiteX30" fmla="*/ 333375 w 1962150"/>
              <a:gd name="connsiteY30" fmla="*/ 4876800 h 5105400"/>
              <a:gd name="connsiteX31" fmla="*/ 238125 w 1962150"/>
              <a:gd name="connsiteY31" fmla="*/ 5000625 h 5105400"/>
              <a:gd name="connsiteX32" fmla="*/ 0 w 1962150"/>
              <a:gd name="connsiteY32" fmla="*/ 5105400 h 5105400"/>
              <a:gd name="connsiteX0" fmla="*/ 1685925 w 1943100"/>
              <a:gd name="connsiteY0" fmla="*/ 0 h 5105400"/>
              <a:gd name="connsiteX1" fmla="*/ 1543050 w 1943100"/>
              <a:gd name="connsiteY1" fmla="*/ 114300 h 5105400"/>
              <a:gd name="connsiteX2" fmla="*/ 1485900 w 1943100"/>
              <a:gd name="connsiteY2" fmla="*/ 266700 h 5105400"/>
              <a:gd name="connsiteX3" fmla="*/ 1390650 w 1943100"/>
              <a:gd name="connsiteY3" fmla="*/ 438150 h 5105400"/>
              <a:gd name="connsiteX4" fmla="*/ 1438275 w 1943100"/>
              <a:gd name="connsiteY4" fmla="*/ 600075 h 5105400"/>
              <a:gd name="connsiteX5" fmla="*/ 1438275 w 1943100"/>
              <a:gd name="connsiteY5" fmla="*/ 666750 h 5105400"/>
              <a:gd name="connsiteX6" fmla="*/ 1362075 w 1943100"/>
              <a:gd name="connsiteY6" fmla="*/ 981075 h 5105400"/>
              <a:gd name="connsiteX7" fmla="*/ 1003935 w 1943100"/>
              <a:gd name="connsiteY7" fmla="*/ 1238250 h 5105400"/>
              <a:gd name="connsiteX8" fmla="*/ 889635 w 1943100"/>
              <a:gd name="connsiteY8" fmla="*/ 1466850 h 5105400"/>
              <a:gd name="connsiteX9" fmla="*/ 973455 w 1943100"/>
              <a:gd name="connsiteY9" fmla="*/ 1632585 h 5105400"/>
              <a:gd name="connsiteX10" fmla="*/ 882015 w 1943100"/>
              <a:gd name="connsiteY10" fmla="*/ 1765935 h 5105400"/>
              <a:gd name="connsiteX11" fmla="*/ 874395 w 1943100"/>
              <a:gd name="connsiteY11" fmla="*/ 1863090 h 5105400"/>
              <a:gd name="connsiteX12" fmla="*/ 1040130 w 1943100"/>
              <a:gd name="connsiteY12" fmla="*/ 1971675 h 5105400"/>
              <a:gd name="connsiteX13" fmla="*/ 1943100 w 1943100"/>
              <a:gd name="connsiteY13" fmla="*/ 1943100 h 5105400"/>
              <a:gd name="connsiteX14" fmla="*/ 1800225 w 1943100"/>
              <a:gd name="connsiteY14" fmla="*/ 2028825 h 5105400"/>
              <a:gd name="connsiteX15" fmla="*/ 1628775 w 1943100"/>
              <a:gd name="connsiteY15" fmla="*/ 2047875 h 5105400"/>
              <a:gd name="connsiteX16" fmla="*/ 1466850 w 1943100"/>
              <a:gd name="connsiteY16" fmla="*/ 2162175 h 5105400"/>
              <a:gd name="connsiteX17" fmla="*/ 1295400 w 1943100"/>
              <a:gd name="connsiteY17" fmla="*/ 2247900 h 5105400"/>
              <a:gd name="connsiteX18" fmla="*/ 1285875 w 1943100"/>
              <a:gd name="connsiteY18" fmla="*/ 2438400 h 5105400"/>
              <a:gd name="connsiteX19" fmla="*/ 1257300 w 1943100"/>
              <a:gd name="connsiteY19" fmla="*/ 2590800 h 5105400"/>
              <a:gd name="connsiteX20" fmla="*/ 1304925 w 1943100"/>
              <a:gd name="connsiteY20" fmla="*/ 2867025 h 5105400"/>
              <a:gd name="connsiteX21" fmla="*/ 1304925 w 1943100"/>
              <a:gd name="connsiteY21" fmla="*/ 2990850 h 5105400"/>
              <a:gd name="connsiteX22" fmla="*/ 1238250 w 1943100"/>
              <a:gd name="connsiteY22" fmla="*/ 3209925 h 5105400"/>
              <a:gd name="connsiteX23" fmla="*/ 1171575 w 1943100"/>
              <a:gd name="connsiteY23" fmla="*/ 3467100 h 5105400"/>
              <a:gd name="connsiteX24" fmla="*/ 1152525 w 1943100"/>
              <a:gd name="connsiteY24" fmla="*/ 3762375 h 5105400"/>
              <a:gd name="connsiteX25" fmla="*/ 1057275 w 1943100"/>
              <a:gd name="connsiteY25" fmla="*/ 4029075 h 5105400"/>
              <a:gd name="connsiteX26" fmla="*/ 857250 w 1943100"/>
              <a:gd name="connsiteY26" fmla="*/ 4286250 h 5105400"/>
              <a:gd name="connsiteX27" fmla="*/ 676275 w 1943100"/>
              <a:gd name="connsiteY27" fmla="*/ 4457700 h 5105400"/>
              <a:gd name="connsiteX28" fmla="*/ 552450 w 1943100"/>
              <a:gd name="connsiteY28" fmla="*/ 4581525 h 5105400"/>
              <a:gd name="connsiteX29" fmla="*/ 390525 w 1943100"/>
              <a:gd name="connsiteY29" fmla="*/ 4714875 h 5105400"/>
              <a:gd name="connsiteX30" fmla="*/ 333375 w 1943100"/>
              <a:gd name="connsiteY30" fmla="*/ 4876800 h 5105400"/>
              <a:gd name="connsiteX31" fmla="*/ 238125 w 1943100"/>
              <a:gd name="connsiteY31" fmla="*/ 5000625 h 5105400"/>
              <a:gd name="connsiteX32" fmla="*/ 0 w 1943100"/>
              <a:gd name="connsiteY32" fmla="*/ 5105400 h 5105400"/>
              <a:gd name="connsiteX0" fmla="*/ 1685925 w 1800225"/>
              <a:gd name="connsiteY0" fmla="*/ 0 h 5105400"/>
              <a:gd name="connsiteX1" fmla="*/ 1543050 w 1800225"/>
              <a:gd name="connsiteY1" fmla="*/ 114300 h 5105400"/>
              <a:gd name="connsiteX2" fmla="*/ 1485900 w 1800225"/>
              <a:gd name="connsiteY2" fmla="*/ 266700 h 5105400"/>
              <a:gd name="connsiteX3" fmla="*/ 1390650 w 1800225"/>
              <a:gd name="connsiteY3" fmla="*/ 438150 h 5105400"/>
              <a:gd name="connsiteX4" fmla="*/ 1438275 w 1800225"/>
              <a:gd name="connsiteY4" fmla="*/ 600075 h 5105400"/>
              <a:gd name="connsiteX5" fmla="*/ 1438275 w 1800225"/>
              <a:gd name="connsiteY5" fmla="*/ 666750 h 5105400"/>
              <a:gd name="connsiteX6" fmla="*/ 1362075 w 1800225"/>
              <a:gd name="connsiteY6" fmla="*/ 981075 h 5105400"/>
              <a:gd name="connsiteX7" fmla="*/ 1003935 w 1800225"/>
              <a:gd name="connsiteY7" fmla="*/ 1238250 h 5105400"/>
              <a:gd name="connsiteX8" fmla="*/ 889635 w 1800225"/>
              <a:gd name="connsiteY8" fmla="*/ 1466850 h 5105400"/>
              <a:gd name="connsiteX9" fmla="*/ 973455 w 1800225"/>
              <a:gd name="connsiteY9" fmla="*/ 1632585 h 5105400"/>
              <a:gd name="connsiteX10" fmla="*/ 882015 w 1800225"/>
              <a:gd name="connsiteY10" fmla="*/ 1765935 h 5105400"/>
              <a:gd name="connsiteX11" fmla="*/ 874395 w 1800225"/>
              <a:gd name="connsiteY11" fmla="*/ 1863090 h 5105400"/>
              <a:gd name="connsiteX12" fmla="*/ 1040130 w 1800225"/>
              <a:gd name="connsiteY12" fmla="*/ 1971675 h 5105400"/>
              <a:gd name="connsiteX13" fmla="*/ 1089660 w 1800225"/>
              <a:gd name="connsiteY13" fmla="*/ 2049780 h 5105400"/>
              <a:gd name="connsiteX14" fmla="*/ 1800225 w 1800225"/>
              <a:gd name="connsiteY14" fmla="*/ 2028825 h 5105400"/>
              <a:gd name="connsiteX15" fmla="*/ 1628775 w 1800225"/>
              <a:gd name="connsiteY15" fmla="*/ 2047875 h 5105400"/>
              <a:gd name="connsiteX16" fmla="*/ 1466850 w 1800225"/>
              <a:gd name="connsiteY16" fmla="*/ 2162175 h 5105400"/>
              <a:gd name="connsiteX17" fmla="*/ 1295400 w 1800225"/>
              <a:gd name="connsiteY17" fmla="*/ 2247900 h 5105400"/>
              <a:gd name="connsiteX18" fmla="*/ 1285875 w 1800225"/>
              <a:gd name="connsiteY18" fmla="*/ 2438400 h 5105400"/>
              <a:gd name="connsiteX19" fmla="*/ 1257300 w 1800225"/>
              <a:gd name="connsiteY19" fmla="*/ 2590800 h 5105400"/>
              <a:gd name="connsiteX20" fmla="*/ 1304925 w 1800225"/>
              <a:gd name="connsiteY20" fmla="*/ 2867025 h 5105400"/>
              <a:gd name="connsiteX21" fmla="*/ 1304925 w 1800225"/>
              <a:gd name="connsiteY21" fmla="*/ 2990850 h 5105400"/>
              <a:gd name="connsiteX22" fmla="*/ 1238250 w 1800225"/>
              <a:gd name="connsiteY22" fmla="*/ 3209925 h 5105400"/>
              <a:gd name="connsiteX23" fmla="*/ 1171575 w 1800225"/>
              <a:gd name="connsiteY23" fmla="*/ 3467100 h 5105400"/>
              <a:gd name="connsiteX24" fmla="*/ 1152525 w 1800225"/>
              <a:gd name="connsiteY24" fmla="*/ 3762375 h 5105400"/>
              <a:gd name="connsiteX25" fmla="*/ 1057275 w 1800225"/>
              <a:gd name="connsiteY25" fmla="*/ 4029075 h 5105400"/>
              <a:gd name="connsiteX26" fmla="*/ 857250 w 1800225"/>
              <a:gd name="connsiteY26" fmla="*/ 4286250 h 5105400"/>
              <a:gd name="connsiteX27" fmla="*/ 676275 w 1800225"/>
              <a:gd name="connsiteY27" fmla="*/ 4457700 h 5105400"/>
              <a:gd name="connsiteX28" fmla="*/ 552450 w 1800225"/>
              <a:gd name="connsiteY28" fmla="*/ 4581525 h 5105400"/>
              <a:gd name="connsiteX29" fmla="*/ 390525 w 1800225"/>
              <a:gd name="connsiteY29" fmla="*/ 4714875 h 5105400"/>
              <a:gd name="connsiteX30" fmla="*/ 333375 w 1800225"/>
              <a:gd name="connsiteY30" fmla="*/ 4876800 h 5105400"/>
              <a:gd name="connsiteX31" fmla="*/ 238125 w 1800225"/>
              <a:gd name="connsiteY31" fmla="*/ 5000625 h 5105400"/>
              <a:gd name="connsiteX32" fmla="*/ 0 w 1800225"/>
              <a:gd name="connsiteY32" fmla="*/ 5105400 h 5105400"/>
              <a:gd name="connsiteX0" fmla="*/ 1685925 w 1800225"/>
              <a:gd name="connsiteY0" fmla="*/ 0 h 5105400"/>
              <a:gd name="connsiteX1" fmla="*/ 1543050 w 1800225"/>
              <a:gd name="connsiteY1" fmla="*/ 114300 h 5105400"/>
              <a:gd name="connsiteX2" fmla="*/ 1485900 w 1800225"/>
              <a:gd name="connsiteY2" fmla="*/ 266700 h 5105400"/>
              <a:gd name="connsiteX3" fmla="*/ 1390650 w 1800225"/>
              <a:gd name="connsiteY3" fmla="*/ 438150 h 5105400"/>
              <a:gd name="connsiteX4" fmla="*/ 1438275 w 1800225"/>
              <a:gd name="connsiteY4" fmla="*/ 600075 h 5105400"/>
              <a:gd name="connsiteX5" fmla="*/ 1438275 w 1800225"/>
              <a:gd name="connsiteY5" fmla="*/ 666750 h 5105400"/>
              <a:gd name="connsiteX6" fmla="*/ 1362075 w 1800225"/>
              <a:gd name="connsiteY6" fmla="*/ 981075 h 5105400"/>
              <a:gd name="connsiteX7" fmla="*/ 1003935 w 1800225"/>
              <a:gd name="connsiteY7" fmla="*/ 1238250 h 5105400"/>
              <a:gd name="connsiteX8" fmla="*/ 889635 w 1800225"/>
              <a:gd name="connsiteY8" fmla="*/ 1466850 h 5105400"/>
              <a:gd name="connsiteX9" fmla="*/ 973455 w 1800225"/>
              <a:gd name="connsiteY9" fmla="*/ 1632585 h 5105400"/>
              <a:gd name="connsiteX10" fmla="*/ 874395 w 1800225"/>
              <a:gd name="connsiteY10" fmla="*/ 1863090 h 5105400"/>
              <a:gd name="connsiteX11" fmla="*/ 1040130 w 1800225"/>
              <a:gd name="connsiteY11" fmla="*/ 1971675 h 5105400"/>
              <a:gd name="connsiteX12" fmla="*/ 1089660 w 1800225"/>
              <a:gd name="connsiteY12" fmla="*/ 2049780 h 5105400"/>
              <a:gd name="connsiteX13" fmla="*/ 1800225 w 1800225"/>
              <a:gd name="connsiteY13" fmla="*/ 2028825 h 5105400"/>
              <a:gd name="connsiteX14" fmla="*/ 1628775 w 1800225"/>
              <a:gd name="connsiteY14" fmla="*/ 2047875 h 5105400"/>
              <a:gd name="connsiteX15" fmla="*/ 1466850 w 1800225"/>
              <a:gd name="connsiteY15" fmla="*/ 2162175 h 5105400"/>
              <a:gd name="connsiteX16" fmla="*/ 1295400 w 1800225"/>
              <a:gd name="connsiteY16" fmla="*/ 2247900 h 5105400"/>
              <a:gd name="connsiteX17" fmla="*/ 1285875 w 1800225"/>
              <a:gd name="connsiteY17" fmla="*/ 2438400 h 5105400"/>
              <a:gd name="connsiteX18" fmla="*/ 1257300 w 1800225"/>
              <a:gd name="connsiteY18" fmla="*/ 2590800 h 5105400"/>
              <a:gd name="connsiteX19" fmla="*/ 1304925 w 1800225"/>
              <a:gd name="connsiteY19" fmla="*/ 2867025 h 5105400"/>
              <a:gd name="connsiteX20" fmla="*/ 1304925 w 1800225"/>
              <a:gd name="connsiteY20" fmla="*/ 2990850 h 5105400"/>
              <a:gd name="connsiteX21" fmla="*/ 1238250 w 1800225"/>
              <a:gd name="connsiteY21" fmla="*/ 3209925 h 5105400"/>
              <a:gd name="connsiteX22" fmla="*/ 1171575 w 1800225"/>
              <a:gd name="connsiteY22" fmla="*/ 3467100 h 5105400"/>
              <a:gd name="connsiteX23" fmla="*/ 1152525 w 1800225"/>
              <a:gd name="connsiteY23" fmla="*/ 3762375 h 5105400"/>
              <a:gd name="connsiteX24" fmla="*/ 1057275 w 1800225"/>
              <a:gd name="connsiteY24" fmla="*/ 4029075 h 5105400"/>
              <a:gd name="connsiteX25" fmla="*/ 857250 w 1800225"/>
              <a:gd name="connsiteY25" fmla="*/ 4286250 h 5105400"/>
              <a:gd name="connsiteX26" fmla="*/ 676275 w 1800225"/>
              <a:gd name="connsiteY26" fmla="*/ 4457700 h 5105400"/>
              <a:gd name="connsiteX27" fmla="*/ 552450 w 1800225"/>
              <a:gd name="connsiteY27" fmla="*/ 4581525 h 5105400"/>
              <a:gd name="connsiteX28" fmla="*/ 390525 w 1800225"/>
              <a:gd name="connsiteY28" fmla="*/ 4714875 h 5105400"/>
              <a:gd name="connsiteX29" fmla="*/ 333375 w 1800225"/>
              <a:gd name="connsiteY29" fmla="*/ 4876800 h 5105400"/>
              <a:gd name="connsiteX30" fmla="*/ 238125 w 1800225"/>
              <a:gd name="connsiteY30" fmla="*/ 5000625 h 5105400"/>
              <a:gd name="connsiteX31" fmla="*/ 0 w 1800225"/>
              <a:gd name="connsiteY31" fmla="*/ 5105400 h 5105400"/>
              <a:gd name="connsiteX0" fmla="*/ 1685925 w 1800225"/>
              <a:gd name="connsiteY0" fmla="*/ 0 h 5105400"/>
              <a:gd name="connsiteX1" fmla="*/ 1543050 w 1800225"/>
              <a:gd name="connsiteY1" fmla="*/ 114300 h 5105400"/>
              <a:gd name="connsiteX2" fmla="*/ 1485900 w 1800225"/>
              <a:gd name="connsiteY2" fmla="*/ 266700 h 5105400"/>
              <a:gd name="connsiteX3" fmla="*/ 1390650 w 1800225"/>
              <a:gd name="connsiteY3" fmla="*/ 438150 h 5105400"/>
              <a:gd name="connsiteX4" fmla="*/ 1438275 w 1800225"/>
              <a:gd name="connsiteY4" fmla="*/ 600075 h 5105400"/>
              <a:gd name="connsiteX5" fmla="*/ 1438275 w 1800225"/>
              <a:gd name="connsiteY5" fmla="*/ 666750 h 5105400"/>
              <a:gd name="connsiteX6" fmla="*/ 1362075 w 1800225"/>
              <a:gd name="connsiteY6" fmla="*/ 981075 h 5105400"/>
              <a:gd name="connsiteX7" fmla="*/ 1003935 w 1800225"/>
              <a:gd name="connsiteY7" fmla="*/ 1238250 h 5105400"/>
              <a:gd name="connsiteX8" fmla="*/ 889635 w 1800225"/>
              <a:gd name="connsiteY8" fmla="*/ 1466850 h 5105400"/>
              <a:gd name="connsiteX9" fmla="*/ 973455 w 1800225"/>
              <a:gd name="connsiteY9" fmla="*/ 1632585 h 5105400"/>
              <a:gd name="connsiteX10" fmla="*/ 1040130 w 1800225"/>
              <a:gd name="connsiteY10" fmla="*/ 1971675 h 5105400"/>
              <a:gd name="connsiteX11" fmla="*/ 1089660 w 1800225"/>
              <a:gd name="connsiteY11" fmla="*/ 2049780 h 5105400"/>
              <a:gd name="connsiteX12" fmla="*/ 1800225 w 1800225"/>
              <a:gd name="connsiteY12" fmla="*/ 2028825 h 5105400"/>
              <a:gd name="connsiteX13" fmla="*/ 1628775 w 1800225"/>
              <a:gd name="connsiteY13" fmla="*/ 2047875 h 5105400"/>
              <a:gd name="connsiteX14" fmla="*/ 1466850 w 1800225"/>
              <a:gd name="connsiteY14" fmla="*/ 2162175 h 5105400"/>
              <a:gd name="connsiteX15" fmla="*/ 1295400 w 1800225"/>
              <a:gd name="connsiteY15" fmla="*/ 2247900 h 5105400"/>
              <a:gd name="connsiteX16" fmla="*/ 1285875 w 1800225"/>
              <a:gd name="connsiteY16" fmla="*/ 2438400 h 5105400"/>
              <a:gd name="connsiteX17" fmla="*/ 1257300 w 1800225"/>
              <a:gd name="connsiteY17" fmla="*/ 2590800 h 5105400"/>
              <a:gd name="connsiteX18" fmla="*/ 1304925 w 1800225"/>
              <a:gd name="connsiteY18" fmla="*/ 2867025 h 5105400"/>
              <a:gd name="connsiteX19" fmla="*/ 1304925 w 1800225"/>
              <a:gd name="connsiteY19" fmla="*/ 2990850 h 5105400"/>
              <a:gd name="connsiteX20" fmla="*/ 1238250 w 1800225"/>
              <a:gd name="connsiteY20" fmla="*/ 3209925 h 5105400"/>
              <a:gd name="connsiteX21" fmla="*/ 1171575 w 1800225"/>
              <a:gd name="connsiteY21" fmla="*/ 3467100 h 5105400"/>
              <a:gd name="connsiteX22" fmla="*/ 1152525 w 1800225"/>
              <a:gd name="connsiteY22" fmla="*/ 3762375 h 5105400"/>
              <a:gd name="connsiteX23" fmla="*/ 1057275 w 1800225"/>
              <a:gd name="connsiteY23" fmla="*/ 4029075 h 5105400"/>
              <a:gd name="connsiteX24" fmla="*/ 857250 w 1800225"/>
              <a:gd name="connsiteY24" fmla="*/ 4286250 h 5105400"/>
              <a:gd name="connsiteX25" fmla="*/ 676275 w 1800225"/>
              <a:gd name="connsiteY25" fmla="*/ 4457700 h 5105400"/>
              <a:gd name="connsiteX26" fmla="*/ 552450 w 1800225"/>
              <a:gd name="connsiteY26" fmla="*/ 4581525 h 5105400"/>
              <a:gd name="connsiteX27" fmla="*/ 390525 w 1800225"/>
              <a:gd name="connsiteY27" fmla="*/ 4714875 h 5105400"/>
              <a:gd name="connsiteX28" fmla="*/ 333375 w 1800225"/>
              <a:gd name="connsiteY28" fmla="*/ 4876800 h 5105400"/>
              <a:gd name="connsiteX29" fmla="*/ 238125 w 1800225"/>
              <a:gd name="connsiteY29" fmla="*/ 5000625 h 5105400"/>
              <a:gd name="connsiteX30" fmla="*/ 0 w 1800225"/>
              <a:gd name="connsiteY30" fmla="*/ 5105400 h 5105400"/>
              <a:gd name="connsiteX0" fmla="*/ 1685925 w 1800225"/>
              <a:gd name="connsiteY0" fmla="*/ 0 h 5105400"/>
              <a:gd name="connsiteX1" fmla="*/ 1543050 w 1800225"/>
              <a:gd name="connsiteY1" fmla="*/ 114300 h 5105400"/>
              <a:gd name="connsiteX2" fmla="*/ 1485900 w 1800225"/>
              <a:gd name="connsiteY2" fmla="*/ 266700 h 5105400"/>
              <a:gd name="connsiteX3" fmla="*/ 1390650 w 1800225"/>
              <a:gd name="connsiteY3" fmla="*/ 438150 h 5105400"/>
              <a:gd name="connsiteX4" fmla="*/ 1438275 w 1800225"/>
              <a:gd name="connsiteY4" fmla="*/ 600075 h 5105400"/>
              <a:gd name="connsiteX5" fmla="*/ 1438275 w 1800225"/>
              <a:gd name="connsiteY5" fmla="*/ 666750 h 5105400"/>
              <a:gd name="connsiteX6" fmla="*/ 1362075 w 1800225"/>
              <a:gd name="connsiteY6" fmla="*/ 981075 h 5105400"/>
              <a:gd name="connsiteX7" fmla="*/ 1003935 w 1800225"/>
              <a:gd name="connsiteY7" fmla="*/ 1238250 h 5105400"/>
              <a:gd name="connsiteX8" fmla="*/ 889635 w 1800225"/>
              <a:gd name="connsiteY8" fmla="*/ 1466850 h 5105400"/>
              <a:gd name="connsiteX9" fmla="*/ 973455 w 1800225"/>
              <a:gd name="connsiteY9" fmla="*/ 1632585 h 5105400"/>
              <a:gd name="connsiteX10" fmla="*/ 1040130 w 1800225"/>
              <a:gd name="connsiteY10" fmla="*/ 1971675 h 5105400"/>
              <a:gd name="connsiteX11" fmla="*/ 1800225 w 1800225"/>
              <a:gd name="connsiteY11" fmla="*/ 2028825 h 5105400"/>
              <a:gd name="connsiteX12" fmla="*/ 1628775 w 1800225"/>
              <a:gd name="connsiteY12" fmla="*/ 2047875 h 5105400"/>
              <a:gd name="connsiteX13" fmla="*/ 1466850 w 1800225"/>
              <a:gd name="connsiteY13" fmla="*/ 2162175 h 5105400"/>
              <a:gd name="connsiteX14" fmla="*/ 1295400 w 1800225"/>
              <a:gd name="connsiteY14" fmla="*/ 2247900 h 5105400"/>
              <a:gd name="connsiteX15" fmla="*/ 1285875 w 1800225"/>
              <a:gd name="connsiteY15" fmla="*/ 2438400 h 5105400"/>
              <a:gd name="connsiteX16" fmla="*/ 1257300 w 1800225"/>
              <a:gd name="connsiteY16" fmla="*/ 2590800 h 5105400"/>
              <a:gd name="connsiteX17" fmla="*/ 1304925 w 1800225"/>
              <a:gd name="connsiteY17" fmla="*/ 2867025 h 5105400"/>
              <a:gd name="connsiteX18" fmla="*/ 1304925 w 1800225"/>
              <a:gd name="connsiteY18" fmla="*/ 2990850 h 5105400"/>
              <a:gd name="connsiteX19" fmla="*/ 1238250 w 1800225"/>
              <a:gd name="connsiteY19" fmla="*/ 3209925 h 5105400"/>
              <a:gd name="connsiteX20" fmla="*/ 1171575 w 1800225"/>
              <a:gd name="connsiteY20" fmla="*/ 3467100 h 5105400"/>
              <a:gd name="connsiteX21" fmla="*/ 1152525 w 1800225"/>
              <a:gd name="connsiteY21" fmla="*/ 3762375 h 5105400"/>
              <a:gd name="connsiteX22" fmla="*/ 1057275 w 1800225"/>
              <a:gd name="connsiteY22" fmla="*/ 4029075 h 5105400"/>
              <a:gd name="connsiteX23" fmla="*/ 857250 w 1800225"/>
              <a:gd name="connsiteY23" fmla="*/ 4286250 h 5105400"/>
              <a:gd name="connsiteX24" fmla="*/ 676275 w 1800225"/>
              <a:gd name="connsiteY24" fmla="*/ 4457700 h 5105400"/>
              <a:gd name="connsiteX25" fmla="*/ 552450 w 1800225"/>
              <a:gd name="connsiteY25" fmla="*/ 4581525 h 5105400"/>
              <a:gd name="connsiteX26" fmla="*/ 390525 w 1800225"/>
              <a:gd name="connsiteY26" fmla="*/ 4714875 h 5105400"/>
              <a:gd name="connsiteX27" fmla="*/ 333375 w 1800225"/>
              <a:gd name="connsiteY27" fmla="*/ 4876800 h 5105400"/>
              <a:gd name="connsiteX28" fmla="*/ 238125 w 1800225"/>
              <a:gd name="connsiteY28" fmla="*/ 5000625 h 5105400"/>
              <a:gd name="connsiteX29" fmla="*/ 0 w 1800225"/>
              <a:gd name="connsiteY29" fmla="*/ 5105400 h 5105400"/>
              <a:gd name="connsiteX0" fmla="*/ 1685925 w 1685925"/>
              <a:gd name="connsiteY0" fmla="*/ 0 h 5105400"/>
              <a:gd name="connsiteX1" fmla="*/ 1543050 w 1685925"/>
              <a:gd name="connsiteY1" fmla="*/ 114300 h 5105400"/>
              <a:gd name="connsiteX2" fmla="*/ 1485900 w 1685925"/>
              <a:gd name="connsiteY2" fmla="*/ 266700 h 5105400"/>
              <a:gd name="connsiteX3" fmla="*/ 1390650 w 1685925"/>
              <a:gd name="connsiteY3" fmla="*/ 438150 h 5105400"/>
              <a:gd name="connsiteX4" fmla="*/ 1438275 w 1685925"/>
              <a:gd name="connsiteY4" fmla="*/ 600075 h 5105400"/>
              <a:gd name="connsiteX5" fmla="*/ 1438275 w 1685925"/>
              <a:gd name="connsiteY5" fmla="*/ 666750 h 5105400"/>
              <a:gd name="connsiteX6" fmla="*/ 1362075 w 1685925"/>
              <a:gd name="connsiteY6" fmla="*/ 981075 h 5105400"/>
              <a:gd name="connsiteX7" fmla="*/ 1003935 w 1685925"/>
              <a:gd name="connsiteY7" fmla="*/ 1238250 h 5105400"/>
              <a:gd name="connsiteX8" fmla="*/ 889635 w 1685925"/>
              <a:gd name="connsiteY8" fmla="*/ 1466850 h 5105400"/>
              <a:gd name="connsiteX9" fmla="*/ 973455 w 1685925"/>
              <a:gd name="connsiteY9" fmla="*/ 1632585 h 5105400"/>
              <a:gd name="connsiteX10" fmla="*/ 1040130 w 1685925"/>
              <a:gd name="connsiteY10" fmla="*/ 1971675 h 5105400"/>
              <a:gd name="connsiteX11" fmla="*/ 1106805 w 1685925"/>
              <a:gd name="connsiteY11" fmla="*/ 2051685 h 5105400"/>
              <a:gd name="connsiteX12" fmla="*/ 1628775 w 1685925"/>
              <a:gd name="connsiteY12" fmla="*/ 2047875 h 5105400"/>
              <a:gd name="connsiteX13" fmla="*/ 1466850 w 1685925"/>
              <a:gd name="connsiteY13" fmla="*/ 2162175 h 5105400"/>
              <a:gd name="connsiteX14" fmla="*/ 1295400 w 1685925"/>
              <a:gd name="connsiteY14" fmla="*/ 2247900 h 5105400"/>
              <a:gd name="connsiteX15" fmla="*/ 1285875 w 1685925"/>
              <a:gd name="connsiteY15" fmla="*/ 2438400 h 5105400"/>
              <a:gd name="connsiteX16" fmla="*/ 1257300 w 1685925"/>
              <a:gd name="connsiteY16" fmla="*/ 2590800 h 5105400"/>
              <a:gd name="connsiteX17" fmla="*/ 1304925 w 1685925"/>
              <a:gd name="connsiteY17" fmla="*/ 2867025 h 5105400"/>
              <a:gd name="connsiteX18" fmla="*/ 1304925 w 1685925"/>
              <a:gd name="connsiteY18" fmla="*/ 2990850 h 5105400"/>
              <a:gd name="connsiteX19" fmla="*/ 1238250 w 1685925"/>
              <a:gd name="connsiteY19" fmla="*/ 3209925 h 5105400"/>
              <a:gd name="connsiteX20" fmla="*/ 1171575 w 1685925"/>
              <a:gd name="connsiteY20" fmla="*/ 3467100 h 5105400"/>
              <a:gd name="connsiteX21" fmla="*/ 1152525 w 1685925"/>
              <a:gd name="connsiteY21" fmla="*/ 3762375 h 5105400"/>
              <a:gd name="connsiteX22" fmla="*/ 1057275 w 1685925"/>
              <a:gd name="connsiteY22" fmla="*/ 4029075 h 5105400"/>
              <a:gd name="connsiteX23" fmla="*/ 857250 w 1685925"/>
              <a:gd name="connsiteY23" fmla="*/ 4286250 h 5105400"/>
              <a:gd name="connsiteX24" fmla="*/ 676275 w 1685925"/>
              <a:gd name="connsiteY24" fmla="*/ 4457700 h 5105400"/>
              <a:gd name="connsiteX25" fmla="*/ 552450 w 1685925"/>
              <a:gd name="connsiteY25" fmla="*/ 4581525 h 5105400"/>
              <a:gd name="connsiteX26" fmla="*/ 390525 w 1685925"/>
              <a:gd name="connsiteY26" fmla="*/ 4714875 h 5105400"/>
              <a:gd name="connsiteX27" fmla="*/ 333375 w 1685925"/>
              <a:gd name="connsiteY27" fmla="*/ 4876800 h 5105400"/>
              <a:gd name="connsiteX28" fmla="*/ 238125 w 1685925"/>
              <a:gd name="connsiteY28" fmla="*/ 5000625 h 5105400"/>
              <a:gd name="connsiteX29" fmla="*/ 0 w 1685925"/>
              <a:gd name="connsiteY29" fmla="*/ 5105400 h 5105400"/>
              <a:gd name="connsiteX0" fmla="*/ 1685925 w 1685925"/>
              <a:gd name="connsiteY0" fmla="*/ 0 h 5105400"/>
              <a:gd name="connsiteX1" fmla="*/ 1543050 w 1685925"/>
              <a:gd name="connsiteY1" fmla="*/ 114300 h 5105400"/>
              <a:gd name="connsiteX2" fmla="*/ 1485900 w 1685925"/>
              <a:gd name="connsiteY2" fmla="*/ 266700 h 5105400"/>
              <a:gd name="connsiteX3" fmla="*/ 1390650 w 1685925"/>
              <a:gd name="connsiteY3" fmla="*/ 438150 h 5105400"/>
              <a:gd name="connsiteX4" fmla="*/ 1438275 w 1685925"/>
              <a:gd name="connsiteY4" fmla="*/ 600075 h 5105400"/>
              <a:gd name="connsiteX5" fmla="*/ 1438275 w 1685925"/>
              <a:gd name="connsiteY5" fmla="*/ 666750 h 5105400"/>
              <a:gd name="connsiteX6" fmla="*/ 1362075 w 1685925"/>
              <a:gd name="connsiteY6" fmla="*/ 981075 h 5105400"/>
              <a:gd name="connsiteX7" fmla="*/ 1003935 w 1685925"/>
              <a:gd name="connsiteY7" fmla="*/ 1238250 h 5105400"/>
              <a:gd name="connsiteX8" fmla="*/ 889635 w 1685925"/>
              <a:gd name="connsiteY8" fmla="*/ 1466850 h 5105400"/>
              <a:gd name="connsiteX9" fmla="*/ 973455 w 1685925"/>
              <a:gd name="connsiteY9" fmla="*/ 1632585 h 5105400"/>
              <a:gd name="connsiteX10" fmla="*/ 1040130 w 1685925"/>
              <a:gd name="connsiteY10" fmla="*/ 1971675 h 5105400"/>
              <a:gd name="connsiteX11" fmla="*/ 1628775 w 1685925"/>
              <a:gd name="connsiteY11" fmla="*/ 2047875 h 5105400"/>
              <a:gd name="connsiteX12" fmla="*/ 1466850 w 1685925"/>
              <a:gd name="connsiteY12" fmla="*/ 2162175 h 5105400"/>
              <a:gd name="connsiteX13" fmla="*/ 1295400 w 1685925"/>
              <a:gd name="connsiteY13" fmla="*/ 2247900 h 5105400"/>
              <a:gd name="connsiteX14" fmla="*/ 1285875 w 1685925"/>
              <a:gd name="connsiteY14" fmla="*/ 2438400 h 5105400"/>
              <a:gd name="connsiteX15" fmla="*/ 1257300 w 1685925"/>
              <a:gd name="connsiteY15" fmla="*/ 2590800 h 5105400"/>
              <a:gd name="connsiteX16" fmla="*/ 1304925 w 1685925"/>
              <a:gd name="connsiteY16" fmla="*/ 2867025 h 5105400"/>
              <a:gd name="connsiteX17" fmla="*/ 1304925 w 1685925"/>
              <a:gd name="connsiteY17" fmla="*/ 2990850 h 5105400"/>
              <a:gd name="connsiteX18" fmla="*/ 1238250 w 1685925"/>
              <a:gd name="connsiteY18" fmla="*/ 3209925 h 5105400"/>
              <a:gd name="connsiteX19" fmla="*/ 1171575 w 1685925"/>
              <a:gd name="connsiteY19" fmla="*/ 3467100 h 5105400"/>
              <a:gd name="connsiteX20" fmla="*/ 1152525 w 1685925"/>
              <a:gd name="connsiteY20" fmla="*/ 3762375 h 5105400"/>
              <a:gd name="connsiteX21" fmla="*/ 1057275 w 1685925"/>
              <a:gd name="connsiteY21" fmla="*/ 4029075 h 5105400"/>
              <a:gd name="connsiteX22" fmla="*/ 857250 w 1685925"/>
              <a:gd name="connsiteY22" fmla="*/ 4286250 h 5105400"/>
              <a:gd name="connsiteX23" fmla="*/ 676275 w 1685925"/>
              <a:gd name="connsiteY23" fmla="*/ 4457700 h 5105400"/>
              <a:gd name="connsiteX24" fmla="*/ 552450 w 1685925"/>
              <a:gd name="connsiteY24" fmla="*/ 4581525 h 5105400"/>
              <a:gd name="connsiteX25" fmla="*/ 390525 w 1685925"/>
              <a:gd name="connsiteY25" fmla="*/ 4714875 h 5105400"/>
              <a:gd name="connsiteX26" fmla="*/ 333375 w 1685925"/>
              <a:gd name="connsiteY26" fmla="*/ 4876800 h 5105400"/>
              <a:gd name="connsiteX27" fmla="*/ 238125 w 1685925"/>
              <a:gd name="connsiteY27" fmla="*/ 5000625 h 5105400"/>
              <a:gd name="connsiteX28" fmla="*/ 0 w 1685925"/>
              <a:gd name="connsiteY28" fmla="*/ 5105400 h 5105400"/>
              <a:gd name="connsiteX0" fmla="*/ 1685925 w 1685925"/>
              <a:gd name="connsiteY0" fmla="*/ 0 h 5105400"/>
              <a:gd name="connsiteX1" fmla="*/ 1543050 w 1685925"/>
              <a:gd name="connsiteY1" fmla="*/ 114300 h 5105400"/>
              <a:gd name="connsiteX2" fmla="*/ 1485900 w 1685925"/>
              <a:gd name="connsiteY2" fmla="*/ 266700 h 5105400"/>
              <a:gd name="connsiteX3" fmla="*/ 1390650 w 1685925"/>
              <a:gd name="connsiteY3" fmla="*/ 438150 h 5105400"/>
              <a:gd name="connsiteX4" fmla="*/ 1438275 w 1685925"/>
              <a:gd name="connsiteY4" fmla="*/ 600075 h 5105400"/>
              <a:gd name="connsiteX5" fmla="*/ 1438275 w 1685925"/>
              <a:gd name="connsiteY5" fmla="*/ 666750 h 5105400"/>
              <a:gd name="connsiteX6" fmla="*/ 1362075 w 1685925"/>
              <a:gd name="connsiteY6" fmla="*/ 981075 h 5105400"/>
              <a:gd name="connsiteX7" fmla="*/ 1003935 w 1685925"/>
              <a:gd name="connsiteY7" fmla="*/ 1238250 h 5105400"/>
              <a:gd name="connsiteX8" fmla="*/ 889635 w 1685925"/>
              <a:gd name="connsiteY8" fmla="*/ 1466850 h 5105400"/>
              <a:gd name="connsiteX9" fmla="*/ 973455 w 1685925"/>
              <a:gd name="connsiteY9" fmla="*/ 1632585 h 5105400"/>
              <a:gd name="connsiteX10" fmla="*/ 1040130 w 1685925"/>
              <a:gd name="connsiteY10" fmla="*/ 1971675 h 5105400"/>
              <a:gd name="connsiteX11" fmla="*/ 1263015 w 1685925"/>
              <a:gd name="connsiteY11" fmla="*/ 2047875 h 5105400"/>
              <a:gd name="connsiteX12" fmla="*/ 1466850 w 1685925"/>
              <a:gd name="connsiteY12" fmla="*/ 2162175 h 5105400"/>
              <a:gd name="connsiteX13" fmla="*/ 1295400 w 1685925"/>
              <a:gd name="connsiteY13" fmla="*/ 2247900 h 5105400"/>
              <a:gd name="connsiteX14" fmla="*/ 1285875 w 1685925"/>
              <a:gd name="connsiteY14" fmla="*/ 2438400 h 5105400"/>
              <a:gd name="connsiteX15" fmla="*/ 1257300 w 1685925"/>
              <a:gd name="connsiteY15" fmla="*/ 2590800 h 5105400"/>
              <a:gd name="connsiteX16" fmla="*/ 1304925 w 1685925"/>
              <a:gd name="connsiteY16" fmla="*/ 2867025 h 5105400"/>
              <a:gd name="connsiteX17" fmla="*/ 1304925 w 1685925"/>
              <a:gd name="connsiteY17" fmla="*/ 2990850 h 5105400"/>
              <a:gd name="connsiteX18" fmla="*/ 1238250 w 1685925"/>
              <a:gd name="connsiteY18" fmla="*/ 3209925 h 5105400"/>
              <a:gd name="connsiteX19" fmla="*/ 1171575 w 1685925"/>
              <a:gd name="connsiteY19" fmla="*/ 3467100 h 5105400"/>
              <a:gd name="connsiteX20" fmla="*/ 1152525 w 1685925"/>
              <a:gd name="connsiteY20" fmla="*/ 3762375 h 5105400"/>
              <a:gd name="connsiteX21" fmla="*/ 1057275 w 1685925"/>
              <a:gd name="connsiteY21" fmla="*/ 4029075 h 5105400"/>
              <a:gd name="connsiteX22" fmla="*/ 857250 w 1685925"/>
              <a:gd name="connsiteY22" fmla="*/ 4286250 h 5105400"/>
              <a:gd name="connsiteX23" fmla="*/ 676275 w 1685925"/>
              <a:gd name="connsiteY23" fmla="*/ 4457700 h 5105400"/>
              <a:gd name="connsiteX24" fmla="*/ 552450 w 1685925"/>
              <a:gd name="connsiteY24" fmla="*/ 4581525 h 5105400"/>
              <a:gd name="connsiteX25" fmla="*/ 390525 w 1685925"/>
              <a:gd name="connsiteY25" fmla="*/ 4714875 h 5105400"/>
              <a:gd name="connsiteX26" fmla="*/ 333375 w 1685925"/>
              <a:gd name="connsiteY26" fmla="*/ 4876800 h 5105400"/>
              <a:gd name="connsiteX27" fmla="*/ 238125 w 1685925"/>
              <a:gd name="connsiteY27" fmla="*/ 5000625 h 5105400"/>
              <a:gd name="connsiteX28" fmla="*/ 0 w 1685925"/>
              <a:gd name="connsiteY28" fmla="*/ 5105400 h 5105400"/>
              <a:gd name="connsiteX0" fmla="*/ 1685925 w 1685925"/>
              <a:gd name="connsiteY0" fmla="*/ 0 h 5105400"/>
              <a:gd name="connsiteX1" fmla="*/ 1543050 w 1685925"/>
              <a:gd name="connsiteY1" fmla="*/ 114300 h 5105400"/>
              <a:gd name="connsiteX2" fmla="*/ 1485900 w 1685925"/>
              <a:gd name="connsiteY2" fmla="*/ 266700 h 5105400"/>
              <a:gd name="connsiteX3" fmla="*/ 1390650 w 1685925"/>
              <a:gd name="connsiteY3" fmla="*/ 438150 h 5105400"/>
              <a:gd name="connsiteX4" fmla="*/ 1438275 w 1685925"/>
              <a:gd name="connsiteY4" fmla="*/ 600075 h 5105400"/>
              <a:gd name="connsiteX5" fmla="*/ 1438275 w 1685925"/>
              <a:gd name="connsiteY5" fmla="*/ 666750 h 5105400"/>
              <a:gd name="connsiteX6" fmla="*/ 1362075 w 1685925"/>
              <a:gd name="connsiteY6" fmla="*/ 981075 h 5105400"/>
              <a:gd name="connsiteX7" fmla="*/ 1003935 w 1685925"/>
              <a:gd name="connsiteY7" fmla="*/ 1238250 h 5105400"/>
              <a:gd name="connsiteX8" fmla="*/ 889635 w 1685925"/>
              <a:gd name="connsiteY8" fmla="*/ 1466850 h 5105400"/>
              <a:gd name="connsiteX9" fmla="*/ 973455 w 1685925"/>
              <a:gd name="connsiteY9" fmla="*/ 1632585 h 5105400"/>
              <a:gd name="connsiteX10" fmla="*/ 1263015 w 1685925"/>
              <a:gd name="connsiteY10" fmla="*/ 2047875 h 5105400"/>
              <a:gd name="connsiteX11" fmla="*/ 1466850 w 1685925"/>
              <a:gd name="connsiteY11" fmla="*/ 2162175 h 5105400"/>
              <a:gd name="connsiteX12" fmla="*/ 1295400 w 1685925"/>
              <a:gd name="connsiteY12" fmla="*/ 2247900 h 5105400"/>
              <a:gd name="connsiteX13" fmla="*/ 1285875 w 1685925"/>
              <a:gd name="connsiteY13" fmla="*/ 2438400 h 5105400"/>
              <a:gd name="connsiteX14" fmla="*/ 1257300 w 1685925"/>
              <a:gd name="connsiteY14" fmla="*/ 2590800 h 5105400"/>
              <a:gd name="connsiteX15" fmla="*/ 1304925 w 1685925"/>
              <a:gd name="connsiteY15" fmla="*/ 2867025 h 5105400"/>
              <a:gd name="connsiteX16" fmla="*/ 1304925 w 1685925"/>
              <a:gd name="connsiteY16" fmla="*/ 2990850 h 5105400"/>
              <a:gd name="connsiteX17" fmla="*/ 1238250 w 1685925"/>
              <a:gd name="connsiteY17" fmla="*/ 3209925 h 5105400"/>
              <a:gd name="connsiteX18" fmla="*/ 1171575 w 1685925"/>
              <a:gd name="connsiteY18" fmla="*/ 3467100 h 5105400"/>
              <a:gd name="connsiteX19" fmla="*/ 1152525 w 1685925"/>
              <a:gd name="connsiteY19" fmla="*/ 3762375 h 5105400"/>
              <a:gd name="connsiteX20" fmla="*/ 1057275 w 1685925"/>
              <a:gd name="connsiteY20" fmla="*/ 4029075 h 5105400"/>
              <a:gd name="connsiteX21" fmla="*/ 857250 w 1685925"/>
              <a:gd name="connsiteY21" fmla="*/ 4286250 h 5105400"/>
              <a:gd name="connsiteX22" fmla="*/ 676275 w 1685925"/>
              <a:gd name="connsiteY22" fmla="*/ 4457700 h 5105400"/>
              <a:gd name="connsiteX23" fmla="*/ 552450 w 1685925"/>
              <a:gd name="connsiteY23" fmla="*/ 4581525 h 5105400"/>
              <a:gd name="connsiteX24" fmla="*/ 390525 w 1685925"/>
              <a:gd name="connsiteY24" fmla="*/ 4714875 h 5105400"/>
              <a:gd name="connsiteX25" fmla="*/ 333375 w 1685925"/>
              <a:gd name="connsiteY25" fmla="*/ 4876800 h 5105400"/>
              <a:gd name="connsiteX26" fmla="*/ 238125 w 1685925"/>
              <a:gd name="connsiteY26" fmla="*/ 5000625 h 5105400"/>
              <a:gd name="connsiteX27" fmla="*/ 0 w 1685925"/>
              <a:gd name="connsiteY27" fmla="*/ 5105400 h 5105400"/>
              <a:gd name="connsiteX0" fmla="*/ 1685925 w 1685925"/>
              <a:gd name="connsiteY0" fmla="*/ 0 h 5105400"/>
              <a:gd name="connsiteX1" fmla="*/ 1543050 w 1685925"/>
              <a:gd name="connsiteY1" fmla="*/ 114300 h 5105400"/>
              <a:gd name="connsiteX2" fmla="*/ 1485900 w 1685925"/>
              <a:gd name="connsiteY2" fmla="*/ 266700 h 5105400"/>
              <a:gd name="connsiteX3" fmla="*/ 1390650 w 1685925"/>
              <a:gd name="connsiteY3" fmla="*/ 438150 h 5105400"/>
              <a:gd name="connsiteX4" fmla="*/ 1438275 w 1685925"/>
              <a:gd name="connsiteY4" fmla="*/ 600075 h 5105400"/>
              <a:gd name="connsiteX5" fmla="*/ 1438275 w 1685925"/>
              <a:gd name="connsiteY5" fmla="*/ 666750 h 5105400"/>
              <a:gd name="connsiteX6" fmla="*/ 1362075 w 1685925"/>
              <a:gd name="connsiteY6" fmla="*/ 981075 h 5105400"/>
              <a:gd name="connsiteX7" fmla="*/ 1003935 w 1685925"/>
              <a:gd name="connsiteY7" fmla="*/ 1238250 h 5105400"/>
              <a:gd name="connsiteX8" fmla="*/ 889635 w 1685925"/>
              <a:gd name="connsiteY8" fmla="*/ 1466850 h 5105400"/>
              <a:gd name="connsiteX9" fmla="*/ 973455 w 1685925"/>
              <a:gd name="connsiteY9" fmla="*/ 1632585 h 5105400"/>
              <a:gd name="connsiteX10" fmla="*/ 1049655 w 1685925"/>
              <a:gd name="connsiteY10" fmla="*/ 2009775 h 5105400"/>
              <a:gd name="connsiteX11" fmla="*/ 1466850 w 1685925"/>
              <a:gd name="connsiteY11" fmla="*/ 2162175 h 5105400"/>
              <a:gd name="connsiteX12" fmla="*/ 1295400 w 1685925"/>
              <a:gd name="connsiteY12" fmla="*/ 2247900 h 5105400"/>
              <a:gd name="connsiteX13" fmla="*/ 1285875 w 1685925"/>
              <a:gd name="connsiteY13" fmla="*/ 2438400 h 5105400"/>
              <a:gd name="connsiteX14" fmla="*/ 1257300 w 1685925"/>
              <a:gd name="connsiteY14" fmla="*/ 2590800 h 5105400"/>
              <a:gd name="connsiteX15" fmla="*/ 1304925 w 1685925"/>
              <a:gd name="connsiteY15" fmla="*/ 2867025 h 5105400"/>
              <a:gd name="connsiteX16" fmla="*/ 1304925 w 1685925"/>
              <a:gd name="connsiteY16" fmla="*/ 2990850 h 5105400"/>
              <a:gd name="connsiteX17" fmla="*/ 1238250 w 1685925"/>
              <a:gd name="connsiteY17" fmla="*/ 3209925 h 5105400"/>
              <a:gd name="connsiteX18" fmla="*/ 1171575 w 1685925"/>
              <a:gd name="connsiteY18" fmla="*/ 3467100 h 5105400"/>
              <a:gd name="connsiteX19" fmla="*/ 1152525 w 1685925"/>
              <a:gd name="connsiteY19" fmla="*/ 3762375 h 5105400"/>
              <a:gd name="connsiteX20" fmla="*/ 1057275 w 1685925"/>
              <a:gd name="connsiteY20" fmla="*/ 4029075 h 5105400"/>
              <a:gd name="connsiteX21" fmla="*/ 857250 w 1685925"/>
              <a:gd name="connsiteY21" fmla="*/ 4286250 h 5105400"/>
              <a:gd name="connsiteX22" fmla="*/ 676275 w 1685925"/>
              <a:gd name="connsiteY22" fmla="*/ 4457700 h 5105400"/>
              <a:gd name="connsiteX23" fmla="*/ 552450 w 1685925"/>
              <a:gd name="connsiteY23" fmla="*/ 4581525 h 5105400"/>
              <a:gd name="connsiteX24" fmla="*/ 390525 w 1685925"/>
              <a:gd name="connsiteY24" fmla="*/ 4714875 h 5105400"/>
              <a:gd name="connsiteX25" fmla="*/ 333375 w 1685925"/>
              <a:gd name="connsiteY25" fmla="*/ 4876800 h 5105400"/>
              <a:gd name="connsiteX26" fmla="*/ 238125 w 1685925"/>
              <a:gd name="connsiteY26" fmla="*/ 5000625 h 5105400"/>
              <a:gd name="connsiteX27" fmla="*/ 0 w 1685925"/>
              <a:gd name="connsiteY27" fmla="*/ 5105400 h 5105400"/>
              <a:gd name="connsiteX0" fmla="*/ 1685925 w 1685925"/>
              <a:gd name="connsiteY0" fmla="*/ 0 h 5105400"/>
              <a:gd name="connsiteX1" fmla="*/ 1543050 w 1685925"/>
              <a:gd name="connsiteY1" fmla="*/ 114300 h 5105400"/>
              <a:gd name="connsiteX2" fmla="*/ 1485900 w 1685925"/>
              <a:gd name="connsiteY2" fmla="*/ 266700 h 5105400"/>
              <a:gd name="connsiteX3" fmla="*/ 1390650 w 1685925"/>
              <a:gd name="connsiteY3" fmla="*/ 438150 h 5105400"/>
              <a:gd name="connsiteX4" fmla="*/ 1438275 w 1685925"/>
              <a:gd name="connsiteY4" fmla="*/ 600075 h 5105400"/>
              <a:gd name="connsiteX5" fmla="*/ 1438275 w 1685925"/>
              <a:gd name="connsiteY5" fmla="*/ 666750 h 5105400"/>
              <a:gd name="connsiteX6" fmla="*/ 1362075 w 1685925"/>
              <a:gd name="connsiteY6" fmla="*/ 981075 h 5105400"/>
              <a:gd name="connsiteX7" fmla="*/ 1003935 w 1685925"/>
              <a:gd name="connsiteY7" fmla="*/ 1238250 h 5105400"/>
              <a:gd name="connsiteX8" fmla="*/ 889635 w 1685925"/>
              <a:gd name="connsiteY8" fmla="*/ 1466850 h 5105400"/>
              <a:gd name="connsiteX9" fmla="*/ 859155 w 1685925"/>
              <a:gd name="connsiteY9" fmla="*/ 1693545 h 5105400"/>
              <a:gd name="connsiteX10" fmla="*/ 1049655 w 1685925"/>
              <a:gd name="connsiteY10" fmla="*/ 2009775 h 5105400"/>
              <a:gd name="connsiteX11" fmla="*/ 1466850 w 1685925"/>
              <a:gd name="connsiteY11" fmla="*/ 2162175 h 5105400"/>
              <a:gd name="connsiteX12" fmla="*/ 1295400 w 1685925"/>
              <a:gd name="connsiteY12" fmla="*/ 2247900 h 5105400"/>
              <a:gd name="connsiteX13" fmla="*/ 1285875 w 1685925"/>
              <a:gd name="connsiteY13" fmla="*/ 2438400 h 5105400"/>
              <a:gd name="connsiteX14" fmla="*/ 1257300 w 1685925"/>
              <a:gd name="connsiteY14" fmla="*/ 2590800 h 5105400"/>
              <a:gd name="connsiteX15" fmla="*/ 1304925 w 1685925"/>
              <a:gd name="connsiteY15" fmla="*/ 2867025 h 5105400"/>
              <a:gd name="connsiteX16" fmla="*/ 1304925 w 1685925"/>
              <a:gd name="connsiteY16" fmla="*/ 2990850 h 5105400"/>
              <a:gd name="connsiteX17" fmla="*/ 1238250 w 1685925"/>
              <a:gd name="connsiteY17" fmla="*/ 3209925 h 5105400"/>
              <a:gd name="connsiteX18" fmla="*/ 1171575 w 1685925"/>
              <a:gd name="connsiteY18" fmla="*/ 3467100 h 5105400"/>
              <a:gd name="connsiteX19" fmla="*/ 1152525 w 1685925"/>
              <a:gd name="connsiteY19" fmla="*/ 3762375 h 5105400"/>
              <a:gd name="connsiteX20" fmla="*/ 1057275 w 1685925"/>
              <a:gd name="connsiteY20" fmla="*/ 4029075 h 5105400"/>
              <a:gd name="connsiteX21" fmla="*/ 857250 w 1685925"/>
              <a:gd name="connsiteY21" fmla="*/ 4286250 h 5105400"/>
              <a:gd name="connsiteX22" fmla="*/ 676275 w 1685925"/>
              <a:gd name="connsiteY22" fmla="*/ 4457700 h 5105400"/>
              <a:gd name="connsiteX23" fmla="*/ 552450 w 1685925"/>
              <a:gd name="connsiteY23" fmla="*/ 4581525 h 5105400"/>
              <a:gd name="connsiteX24" fmla="*/ 390525 w 1685925"/>
              <a:gd name="connsiteY24" fmla="*/ 4714875 h 5105400"/>
              <a:gd name="connsiteX25" fmla="*/ 333375 w 1685925"/>
              <a:gd name="connsiteY25" fmla="*/ 4876800 h 5105400"/>
              <a:gd name="connsiteX26" fmla="*/ 238125 w 1685925"/>
              <a:gd name="connsiteY26" fmla="*/ 5000625 h 5105400"/>
              <a:gd name="connsiteX27" fmla="*/ 0 w 1685925"/>
              <a:gd name="connsiteY27" fmla="*/ 5105400 h 5105400"/>
              <a:gd name="connsiteX0" fmla="*/ 1685925 w 1685925"/>
              <a:gd name="connsiteY0" fmla="*/ 0 h 5105400"/>
              <a:gd name="connsiteX1" fmla="*/ 1543050 w 1685925"/>
              <a:gd name="connsiteY1" fmla="*/ 114300 h 5105400"/>
              <a:gd name="connsiteX2" fmla="*/ 1485900 w 1685925"/>
              <a:gd name="connsiteY2" fmla="*/ 266700 h 5105400"/>
              <a:gd name="connsiteX3" fmla="*/ 1390650 w 1685925"/>
              <a:gd name="connsiteY3" fmla="*/ 438150 h 5105400"/>
              <a:gd name="connsiteX4" fmla="*/ 1438275 w 1685925"/>
              <a:gd name="connsiteY4" fmla="*/ 600075 h 5105400"/>
              <a:gd name="connsiteX5" fmla="*/ 1438275 w 1685925"/>
              <a:gd name="connsiteY5" fmla="*/ 666750 h 5105400"/>
              <a:gd name="connsiteX6" fmla="*/ 1362075 w 1685925"/>
              <a:gd name="connsiteY6" fmla="*/ 981075 h 5105400"/>
              <a:gd name="connsiteX7" fmla="*/ 1003935 w 1685925"/>
              <a:gd name="connsiteY7" fmla="*/ 1238250 h 5105400"/>
              <a:gd name="connsiteX8" fmla="*/ 889635 w 1685925"/>
              <a:gd name="connsiteY8" fmla="*/ 1466850 h 5105400"/>
              <a:gd name="connsiteX9" fmla="*/ 950595 w 1685925"/>
              <a:gd name="connsiteY9" fmla="*/ 1708785 h 5105400"/>
              <a:gd name="connsiteX10" fmla="*/ 1049655 w 1685925"/>
              <a:gd name="connsiteY10" fmla="*/ 2009775 h 5105400"/>
              <a:gd name="connsiteX11" fmla="*/ 1466850 w 1685925"/>
              <a:gd name="connsiteY11" fmla="*/ 2162175 h 5105400"/>
              <a:gd name="connsiteX12" fmla="*/ 1295400 w 1685925"/>
              <a:gd name="connsiteY12" fmla="*/ 2247900 h 5105400"/>
              <a:gd name="connsiteX13" fmla="*/ 1285875 w 1685925"/>
              <a:gd name="connsiteY13" fmla="*/ 2438400 h 5105400"/>
              <a:gd name="connsiteX14" fmla="*/ 1257300 w 1685925"/>
              <a:gd name="connsiteY14" fmla="*/ 2590800 h 5105400"/>
              <a:gd name="connsiteX15" fmla="*/ 1304925 w 1685925"/>
              <a:gd name="connsiteY15" fmla="*/ 2867025 h 5105400"/>
              <a:gd name="connsiteX16" fmla="*/ 1304925 w 1685925"/>
              <a:gd name="connsiteY16" fmla="*/ 2990850 h 5105400"/>
              <a:gd name="connsiteX17" fmla="*/ 1238250 w 1685925"/>
              <a:gd name="connsiteY17" fmla="*/ 3209925 h 5105400"/>
              <a:gd name="connsiteX18" fmla="*/ 1171575 w 1685925"/>
              <a:gd name="connsiteY18" fmla="*/ 3467100 h 5105400"/>
              <a:gd name="connsiteX19" fmla="*/ 1152525 w 1685925"/>
              <a:gd name="connsiteY19" fmla="*/ 3762375 h 5105400"/>
              <a:gd name="connsiteX20" fmla="*/ 1057275 w 1685925"/>
              <a:gd name="connsiteY20" fmla="*/ 4029075 h 5105400"/>
              <a:gd name="connsiteX21" fmla="*/ 857250 w 1685925"/>
              <a:gd name="connsiteY21" fmla="*/ 4286250 h 5105400"/>
              <a:gd name="connsiteX22" fmla="*/ 676275 w 1685925"/>
              <a:gd name="connsiteY22" fmla="*/ 4457700 h 5105400"/>
              <a:gd name="connsiteX23" fmla="*/ 552450 w 1685925"/>
              <a:gd name="connsiteY23" fmla="*/ 4581525 h 5105400"/>
              <a:gd name="connsiteX24" fmla="*/ 390525 w 1685925"/>
              <a:gd name="connsiteY24" fmla="*/ 4714875 h 5105400"/>
              <a:gd name="connsiteX25" fmla="*/ 333375 w 1685925"/>
              <a:gd name="connsiteY25" fmla="*/ 4876800 h 5105400"/>
              <a:gd name="connsiteX26" fmla="*/ 238125 w 1685925"/>
              <a:gd name="connsiteY26" fmla="*/ 5000625 h 5105400"/>
              <a:gd name="connsiteX27" fmla="*/ 0 w 1685925"/>
              <a:gd name="connsiteY27" fmla="*/ 5105400 h 5105400"/>
              <a:gd name="connsiteX0" fmla="*/ 1685925 w 1685925"/>
              <a:gd name="connsiteY0" fmla="*/ 0 h 5105400"/>
              <a:gd name="connsiteX1" fmla="*/ 1543050 w 1685925"/>
              <a:gd name="connsiteY1" fmla="*/ 114300 h 5105400"/>
              <a:gd name="connsiteX2" fmla="*/ 1485900 w 1685925"/>
              <a:gd name="connsiteY2" fmla="*/ 266700 h 5105400"/>
              <a:gd name="connsiteX3" fmla="*/ 1390650 w 1685925"/>
              <a:gd name="connsiteY3" fmla="*/ 438150 h 5105400"/>
              <a:gd name="connsiteX4" fmla="*/ 1438275 w 1685925"/>
              <a:gd name="connsiteY4" fmla="*/ 600075 h 5105400"/>
              <a:gd name="connsiteX5" fmla="*/ 1438275 w 1685925"/>
              <a:gd name="connsiteY5" fmla="*/ 666750 h 5105400"/>
              <a:gd name="connsiteX6" fmla="*/ 1362075 w 1685925"/>
              <a:gd name="connsiteY6" fmla="*/ 981075 h 5105400"/>
              <a:gd name="connsiteX7" fmla="*/ 1003935 w 1685925"/>
              <a:gd name="connsiteY7" fmla="*/ 1238250 h 5105400"/>
              <a:gd name="connsiteX8" fmla="*/ 889635 w 1685925"/>
              <a:gd name="connsiteY8" fmla="*/ 1466850 h 5105400"/>
              <a:gd name="connsiteX9" fmla="*/ 1049655 w 1685925"/>
              <a:gd name="connsiteY9" fmla="*/ 2009775 h 5105400"/>
              <a:gd name="connsiteX10" fmla="*/ 1466850 w 1685925"/>
              <a:gd name="connsiteY10" fmla="*/ 2162175 h 5105400"/>
              <a:gd name="connsiteX11" fmla="*/ 1295400 w 1685925"/>
              <a:gd name="connsiteY11" fmla="*/ 2247900 h 5105400"/>
              <a:gd name="connsiteX12" fmla="*/ 1285875 w 1685925"/>
              <a:gd name="connsiteY12" fmla="*/ 2438400 h 5105400"/>
              <a:gd name="connsiteX13" fmla="*/ 1257300 w 1685925"/>
              <a:gd name="connsiteY13" fmla="*/ 2590800 h 5105400"/>
              <a:gd name="connsiteX14" fmla="*/ 1304925 w 1685925"/>
              <a:gd name="connsiteY14" fmla="*/ 2867025 h 5105400"/>
              <a:gd name="connsiteX15" fmla="*/ 1304925 w 1685925"/>
              <a:gd name="connsiteY15" fmla="*/ 2990850 h 5105400"/>
              <a:gd name="connsiteX16" fmla="*/ 1238250 w 1685925"/>
              <a:gd name="connsiteY16" fmla="*/ 3209925 h 5105400"/>
              <a:gd name="connsiteX17" fmla="*/ 1171575 w 1685925"/>
              <a:gd name="connsiteY17" fmla="*/ 3467100 h 5105400"/>
              <a:gd name="connsiteX18" fmla="*/ 1152525 w 1685925"/>
              <a:gd name="connsiteY18" fmla="*/ 3762375 h 5105400"/>
              <a:gd name="connsiteX19" fmla="*/ 1057275 w 1685925"/>
              <a:gd name="connsiteY19" fmla="*/ 4029075 h 5105400"/>
              <a:gd name="connsiteX20" fmla="*/ 857250 w 1685925"/>
              <a:gd name="connsiteY20" fmla="*/ 4286250 h 5105400"/>
              <a:gd name="connsiteX21" fmla="*/ 676275 w 1685925"/>
              <a:gd name="connsiteY21" fmla="*/ 4457700 h 5105400"/>
              <a:gd name="connsiteX22" fmla="*/ 552450 w 1685925"/>
              <a:gd name="connsiteY22" fmla="*/ 4581525 h 5105400"/>
              <a:gd name="connsiteX23" fmla="*/ 390525 w 1685925"/>
              <a:gd name="connsiteY23" fmla="*/ 4714875 h 5105400"/>
              <a:gd name="connsiteX24" fmla="*/ 333375 w 1685925"/>
              <a:gd name="connsiteY24" fmla="*/ 4876800 h 5105400"/>
              <a:gd name="connsiteX25" fmla="*/ 238125 w 1685925"/>
              <a:gd name="connsiteY25" fmla="*/ 5000625 h 5105400"/>
              <a:gd name="connsiteX26" fmla="*/ 0 w 1685925"/>
              <a:gd name="connsiteY26" fmla="*/ 5105400 h 5105400"/>
              <a:gd name="connsiteX0" fmla="*/ 1685925 w 1685925"/>
              <a:gd name="connsiteY0" fmla="*/ 0 h 5105400"/>
              <a:gd name="connsiteX1" fmla="*/ 1543050 w 1685925"/>
              <a:gd name="connsiteY1" fmla="*/ 114300 h 5105400"/>
              <a:gd name="connsiteX2" fmla="*/ 1485900 w 1685925"/>
              <a:gd name="connsiteY2" fmla="*/ 266700 h 5105400"/>
              <a:gd name="connsiteX3" fmla="*/ 1390650 w 1685925"/>
              <a:gd name="connsiteY3" fmla="*/ 438150 h 5105400"/>
              <a:gd name="connsiteX4" fmla="*/ 1438275 w 1685925"/>
              <a:gd name="connsiteY4" fmla="*/ 600075 h 5105400"/>
              <a:gd name="connsiteX5" fmla="*/ 1438275 w 1685925"/>
              <a:gd name="connsiteY5" fmla="*/ 666750 h 5105400"/>
              <a:gd name="connsiteX6" fmla="*/ 1362075 w 1685925"/>
              <a:gd name="connsiteY6" fmla="*/ 981075 h 5105400"/>
              <a:gd name="connsiteX7" fmla="*/ 1034415 w 1685925"/>
              <a:gd name="connsiteY7" fmla="*/ 1276350 h 5105400"/>
              <a:gd name="connsiteX8" fmla="*/ 889635 w 1685925"/>
              <a:gd name="connsiteY8" fmla="*/ 1466850 h 5105400"/>
              <a:gd name="connsiteX9" fmla="*/ 1049655 w 1685925"/>
              <a:gd name="connsiteY9" fmla="*/ 2009775 h 5105400"/>
              <a:gd name="connsiteX10" fmla="*/ 1466850 w 1685925"/>
              <a:gd name="connsiteY10" fmla="*/ 2162175 h 5105400"/>
              <a:gd name="connsiteX11" fmla="*/ 1295400 w 1685925"/>
              <a:gd name="connsiteY11" fmla="*/ 2247900 h 5105400"/>
              <a:gd name="connsiteX12" fmla="*/ 1285875 w 1685925"/>
              <a:gd name="connsiteY12" fmla="*/ 2438400 h 5105400"/>
              <a:gd name="connsiteX13" fmla="*/ 1257300 w 1685925"/>
              <a:gd name="connsiteY13" fmla="*/ 2590800 h 5105400"/>
              <a:gd name="connsiteX14" fmla="*/ 1304925 w 1685925"/>
              <a:gd name="connsiteY14" fmla="*/ 2867025 h 5105400"/>
              <a:gd name="connsiteX15" fmla="*/ 1304925 w 1685925"/>
              <a:gd name="connsiteY15" fmla="*/ 2990850 h 5105400"/>
              <a:gd name="connsiteX16" fmla="*/ 1238250 w 1685925"/>
              <a:gd name="connsiteY16" fmla="*/ 3209925 h 5105400"/>
              <a:gd name="connsiteX17" fmla="*/ 1171575 w 1685925"/>
              <a:gd name="connsiteY17" fmla="*/ 3467100 h 5105400"/>
              <a:gd name="connsiteX18" fmla="*/ 1152525 w 1685925"/>
              <a:gd name="connsiteY18" fmla="*/ 3762375 h 5105400"/>
              <a:gd name="connsiteX19" fmla="*/ 1057275 w 1685925"/>
              <a:gd name="connsiteY19" fmla="*/ 4029075 h 5105400"/>
              <a:gd name="connsiteX20" fmla="*/ 857250 w 1685925"/>
              <a:gd name="connsiteY20" fmla="*/ 4286250 h 5105400"/>
              <a:gd name="connsiteX21" fmla="*/ 676275 w 1685925"/>
              <a:gd name="connsiteY21" fmla="*/ 4457700 h 5105400"/>
              <a:gd name="connsiteX22" fmla="*/ 552450 w 1685925"/>
              <a:gd name="connsiteY22" fmla="*/ 4581525 h 5105400"/>
              <a:gd name="connsiteX23" fmla="*/ 390525 w 1685925"/>
              <a:gd name="connsiteY23" fmla="*/ 4714875 h 5105400"/>
              <a:gd name="connsiteX24" fmla="*/ 333375 w 1685925"/>
              <a:gd name="connsiteY24" fmla="*/ 4876800 h 5105400"/>
              <a:gd name="connsiteX25" fmla="*/ 238125 w 1685925"/>
              <a:gd name="connsiteY25" fmla="*/ 5000625 h 5105400"/>
              <a:gd name="connsiteX26" fmla="*/ 0 w 1685925"/>
              <a:gd name="connsiteY26" fmla="*/ 5105400 h 5105400"/>
              <a:gd name="connsiteX0" fmla="*/ 1685925 w 1685925"/>
              <a:gd name="connsiteY0" fmla="*/ 0 h 5105400"/>
              <a:gd name="connsiteX1" fmla="*/ 1543050 w 1685925"/>
              <a:gd name="connsiteY1" fmla="*/ 114300 h 5105400"/>
              <a:gd name="connsiteX2" fmla="*/ 1485900 w 1685925"/>
              <a:gd name="connsiteY2" fmla="*/ 266700 h 5105400"/>
              <a:gd name="connsiteX3" fmla="*/ 1390650 w 1685925"/>
              <a:gd name="connsiteY3" fmla="*/ 438150 h 5105400"/>
              <a:gd name="connsiteX4" fmla="*/ 1438275 w 1685925"/>
              <a:gd name="connsiteY4" fmla="*/ 600075 h 5105400"/>
              <a:gd name="connsiteX5" fmla="*/ 1438275 w 1685925"/>
              <a:gd name="connsiteY5" fmla="*/ 666750 h 5105400"/>
              <a:gd name="connsiteX6" fmla="*/ 1362075 w 1685925"/>
              <a:gd name="connsiteY6" fmla="*/ 981075 h 5105400"/>
              <a:gd name="connsiteX7" fmla="*/ 1034415 w 1685925"/>
              <a:gd name="connsiteY7" fmla="*/ 1276350 h 5105400"/>
              <a:gd name="connsiteX8" fmla="*/ 927735 w 1685925"/>
              <a:gd name="connsiteY8" fmla="*/ 1581150 h 5105400"/>
              <a:gd name="connsiteX9" fmla="*/ 1049655 w 1685925"/>
              <a:gd name="connsiteY9" fmla="*/ 2009775 h 5105400"/>
              <a:gd name="connsiteX10" fmla="*/ 1466850 w 1685925"/>
              <a:gd name="connsiteY10" fmla="*/ 2162175 h 5105400"/>
              <a:gd name="connsiteX11" fmla="*/ 1295400 w 1685925"/>
              <a:gd name="connsiteY11" fmla="*/ 2247900 h 5105400"/>
              <a:gd name="connsiteX12" fmla="*/ 1285875 w 1685925"/>
              <a:gd name="connsiteY12" fmla="*/ 2438400 h 5105400"/>
              <a:gd name="connsiteX13" fmla="*/ 1257300 w 1685925"/>
              <a:gd name="connsiteY13" fmla="*/ 2590800 h 5105400"/>
              <a:gd name="connsiteX14" fmla="*/ 1304925 w 1685925"/>
              <a:gd name="connsiteY14" fmla="*/ 2867025 h 5105400"/>
              <a:gd name="connsiteX15" fmla="*/ 1304925 w 1685925"/>
              <a:gd name="connsiteY15" fmla="*/ 2990850 h 5105400"/>
              <a:gd name="connsiteX16" fmla="*/ 1238250 w 1685925"/>
              <a:gd name="connsiteY16" fmla="*/ 3209925 h 5105400"/>
              <a:gd name="connsiteX17" fmla="*/ 1171575 w 1685925"/>
              <a:gd name="connsiteY17" fmla="*/ 3467100 h 5105400"/>
              <a:gd name="connsiteX18" fmla="*/ 1152525 w 1685925"/>
              <a:gd name="connsiteY18" fmla="*/ 3762375 h 5105400"/>
              <a:gd name="connsiteX19" fmla="*/ 1057275 w 1685925"/>
              <a:gd name="connsiteY19" fmla="*/ 4029075 h 5105400"/>
              <a:gd name="connsiteX20" fmla="*/ 857250 w 1685925"/>
              <a:gd name="connsiteY20" fmla="*/ 4286250 h 5105400"/>
              <a:gd name="connsiteX21" fmla="*/ 676275 w 1685925"/>
              <a:gd name="connsiteY21" fmla="*/ 4457700 h 5105400"/>
              <a:gd name="connsiteX22" fmla="*/ 552450 w 1685925"/>
              <a:gd name="connsiteY22" fmla="*/ 4581525 h 5105400"/>
              <a:gd name="connsiteX23" fmla="*/ 390525 w 1685925"/>
              <a:gd name="connsiteY23" fmla="*/ 4714875 h 5105400"/>
              <a:gd name="connsiteX24" fmla="*/ 333375 w 1685925"/>
              <a:gd name="connsiteY24" fmla="*/ 4876800 h 5105400"/>
              <a:gd name="connsiteX25" fmla="*/ 238125 w 1685925"/>
              <a:gd name="connsiteY25" fmla="*/ 5000625 h 5105400"/>
              <a:gd name="connsiteX26" fmla="*/ 0 w 1685925"/>
              <a:gd name="connsiteY26" fmla="*/ 5105400 h 5105400"/>
              <a:gd name="connsiteX0" fmla="*/ 1685925 w 1685925"/>
              <a:gd name="connsiteY0" fmla="*/ 0 h 5105400"/>
              <a:gd name="connsiteX1" fmla="*/ 1543050 w 1685925"/>
              <a:gd name="connsiteY1" fmla="*/ 114300 h 5105400"/>
              <a:gd name="connsiteX2" fmla="*/ 1485900 w 1685925"/>
              <a:gd name="connsiteY2" fmla="*/ 266700 h 5105400"/>
              <a:gd name="connsiteX3" fmla="*/ 1390650 w 1685925"/>
              <a:gd name="connsiteY3" fmla="*/ 438150 h 5105400"/>
              <a:gd name="connsiteX4" fmla="*/ 1438275 w 1685925"/>
              <a:gd name="connsiteY4" fmla="*/ 600075 h 5105400"/>
              <a:gd name="connsiteX5" fmla="*/ 1438275 w 1685925"/>
              <a:gd name="connsiteY5" fmla="*/ 666750 h 5105400"/>
              <a:gd name="connsiteX6" fmla="*/ 1362075 w 1685925"/>
              <a:gd name="connsiteY6" fmla="*/ 981075 h 5105400"/>
              <a:gd name="connsiteX7" fmla="*/ 1034415 w 1685925"/>
              <a:gd name="connsiteY7" fmla="*/ 1276350 h 5105400"/>
              <a:gd name="connsiteX8" fmla="*/ 927735 w 1685925"/>
              <a:gd name="connsiteY8" fmla="*/ 1581150 h 5105400"/>
              <a:gd name="connsiteX9" fmla="*/ 1064895 w 1685925"/>
              <a:gd name="connsiteY9" fmla="*/ 2002155 h 5105400"/>
              <a:gd name="connsiteX10" fmla="*/ 1466850 w 1685925"/>
              <a:gd name="connsiteY10" fmla="*/ 2162175 h 5105400"/>
              <a:gd name="connsiteX11" fmla="*/ 1295400 w 1685925"/>
              <a:gd name="connsiteY11" fmla="*/ 2247900 h 5105400"/>
              <a:gd name="connsiteX12" fmla="*/ 1285875 w 1685925"/>
              <a:gd name="connsiteY12" fmla="*/ 2438400 h 5105400"/>
              <a:gd name="connsiteX13" fmla="*/ 1257300 w 1685925"/>
              <a:gd name="connsiteY13" fmla="*/ 2590800 h 5105400"/>
              <a:gd name="connsiteX14" fmla="*/ 1304925 w 1685925"/>
              <a:gd name="connsiteY14" fmla="*/ 2867025 h 5105400"/>
              <a:gd name="connsiteX15" fmla="*/ 1304925 w 1685925"/>
              <a:gd name="connsiteY15" fmla="*/ 2990850 h 5105400"/>
              <a:gd name="connsiteX16" fmla="*/ 1238250 w 1685925"/>
              <a:gd name="connsiteY16" fmla="*/ 3209925 h 5105400"/>
              <a:gd name="connsiteX17" fmla="*/ 1171575 w 1685925"/>
              <a:gd name="connsiteY17" fmla="*/ 3467100 h 5105400"/>
              <a:gd name="connsiteX18" fmla="*/ 1152525 w 1685925"/>
              <a:gd name="connsiteY18" fmla="*/ 3762375 h 5105400"/>
              <a:gd name="connsiteX19" fmla="*/ 1057275 w 1685925"/>
              <a:gd name="connsiteY19" fmla="*/ 4029075 h 5105400"/>
              <a:gd name="connsiteX20" fmla="*/ 857250 w 1685925"/>
              <a:gd name="connsiteY20" fmla="*/ 4286250 h 5105400"/>
              <a:gd name="connsiteX21" fmla="*/ 676275 w 1685925"/>
              <a:gd name="connsiteY21" fmla="*/ 4457700 h 5105400"/>
              <a:gd name="connsiteX22" fmla="*/ 552450 w 1685925"/>
              <a:gd name="connsiteY22" fmla="*/ 4581525 h 5105400"/>
              <a:gd name="connsiteX23" fmla="*/ 390525 w 1685925"/>
              <a:gd name="connsiteY23" fmla="*/ 4714875 h 5105400"/>
              <a:gd name="connsiteX24" fmla="*/ 333375 w 1685925"/>
              <a:gd name="connsiteY24" fmla="*/ 4876800 h 5105400"/>
              <a:gd name="connsiteX25" fmla="*/ 238125 w 1685925"/>
              <a:gd name="connsiteY25" fmla="*/ 5000625 h 5105400"/>
              <a:gd name="connsiteX26" fmla="*/ 0 w 1685925"/>
              <a:gd name="connsiteY26" fmla="*/ 5105400 h 5105400"/>
              <a:gd name="connsiteX0" fmla="*/ 1685925 w 1685925"/>
              <a:gd name="connsiteY0" fmla="*/ 0 h 5105400"/>
              <a:gd name="connsiteX1" fmla="*/ 1543050 w 1685925"/>
              <a:gd name="connsiteY1" fmla="*/ 114300 h 5105400"/>
              <a:gd name="connsiteX2" fmla="*/ 1485900 w 1685925"/>
              <a:gd name="connsiteY2" fmla="*/ 266700 h 5105400"/>
              <a:gd name="connsiteX3" fmla="*/ 1390650 w 1685925"/>
              <a:gd name="connsiteY3" fmla="*/ 438150 h 5105400"/>
              <a:gd name="connsiteX4" fmla="*/ 1438275 w 1685925"/>
              <a:gd name="connsiteY4" fmla="*/ 600075 h 5105400"/>
              <a:gd name="connsiteX5" fmla="*/ 1438275 w 1685925"/>
              <a:gd name="connsiteY5" fmla="*/ 666750 h 5105400"/>
              <a:gd name="connsiteX6" fmla="*/ 1362075 w 1685925"/>
              <a:gd name="connsiteY6" fmla="*/ 981075 h 5105400"/>
              <a:gd name="connsiteX7" fmla="*/ 1034415 w 1685925"/>
              <a:gd name="connsiteY7" fmla="*/ 1276350 h 5105400"/>
              <a:gd name="connsiteX8" fmla="*/ 927735 w 1685925"/>
              <a:gd name="connsiteY8" fmla="*/ 1581150 h 5105400"/>
              <a:gd name="connsiteX9" fmla="*/ 1026795 w 1685925"/>
              <a:gd name="connsiteY9" fmla="*/ 2032635 h 5105400"/>
              <a:gd name="connsiteX10" fmla="*/ 1466850 w 1685925"/>
              <a:gd name="connsiteY10" fmla="*/ 2162175 h 5105400"/>
              <a:gd name="connsiteX11" fmla="*/ 1295400 w 1685925"/>
              <a:gd name="connsiteY11" fmla="*/ 2247900 h 5105400"/>
              <a:gd name="connsiteX12" fmla="*/ 1285875 w 1685925"/>
              <a:gd name="connsiteY12" fmla="*/ 2438400 h 5105400"/>
              <a:gd name="connsiteX13" fmla="*/ 1257300 w 1685925"/>
              <a:gd name="connsiteY13" fmla="*/ 2590800 h 5105400"/>
              <a:gd name="connsiteX14" fmla="*/ 1304925 w 1685925"/>
              <a:gd name="connsiteY14" fmla="*/ 2867025 h 5105400"/>
              <a:gd name="connsiteX15" fmla="*/ 1304925 w 1685925"/>
              <a:gd name="connsiteY15" fmla="*/ 2990850 h 5105400"/>
              <a:gd name="connsiteX16" fmla="*/ 1238250 w 1685925"/>
              <a:gd name="connsiteY16" fmla="*/ 3209925 h 5105400"/>
              <a:gd name="connsiteX17" fmla="*/ 1171575 w 1685925"/>
              <a:gd name="connsiteY17" fmla="*/ 3467100 h 5105400"/>
              <a:gd name="connsiteX18" fmla="*/ 1152525 w 1685925"/>
              <a:gd name="connsiteY18" fmla="*/ 3762375 h 5105400"/>
              <a:gd name="connsiteX19" fmla="*/ 1057275 w 1685925"/>
              <a:gd name="connsiteY19" fmla="*/ 4029075 h 5105400"/>
              <a:gd name="connsiteX20" fmla="*/ 857250 w 1685925"/>
              <a:gd name="connsiteY20" fmla="*/ 4286250 h 5105400"/>
              <a:gd name="connsiteX21" fmla="*/ 676275 w 1685925"/>
              <a:gd name="connsiteY21" fmla="*/ 4457700 h 5105400"/>
              <a:gd name="connsiteX22" fmla="*/ 552450 w 1685925"/>
              <a:gd name="connsiteY22" fmla="*/ 4581525 h 5105400"/>
              <a:gd name="connsiteX23" fmla="*/ 390525 w 1685925"/>
              <a:gd name="connsiteY23" fmla="*/ 4714875 h 5105400"/>
              <a:gd name="connsiteX24" fmla="*/ 333375 w 1685925"/>
              <a:gd name="connsiteY24" fmla="*/ 4876800 h 5105400"/>
              <a:gd name="connsiteX25" fmla="*/ 238125 w 1685925"/>
              <a:gd name="connsiteY25" fmla="*/ 5000625 h 5105400"/>
              <a:gd name="connsiteX26" fmla="*/ 0 w 1685925"/>
              <a:gd name="connsiteY26" fmla="*/ 5105400 h 5105400"/>
              <a:gd name="connsiteX0" fmla="*/ 1685925 w 1685925"/>
              <a:gd name="connsiteY0" fmla="*/ 0 h 5105400"/>
              <a:gd name="connsiteX1" fmla="*/ 1543050 w 1685925"/>
              <a:gd name="connsiteY1" fmla="*/ 114300 h 5105400"/>
              <a:gd name="connsiteX2" fmla="*/ 1485900 w 1685925"/>
              <a:gd name="connsiteY2" fmla="*/ 266700 h 5105400"/>
              <a:gd name="connsiteX3" fmla="*/ 1390650 w 1685925"/>
              <a:gd name="connsiteY3" fmla="*/ 438150 h 5105400"/>
              <a:gd name="connsiteX4" fmla="*/ 1438275 w 1685925"/>
              <a:gd name="connsiteY4" fmla="*/ 600075 h 5105400"/>
              <a:gd name="connsiteX5" fmla="*/ 1438275 w 1685925"/>
              <a:gd name="connsiteY5" fmla="*/ 666750 h 5105400"/>
              <a:gd name="connsiteX6" fmla="*/ 1362075 w 1685925"/>
              <a:gd name="connsiteY6" fmla="*/ 981075 h 5105400"/>
              <a:gd name="connsiteX7" fmla="*/ 1034415 w 1685925"/>
              <a:gd name="connsiteY7" fmla="*/ 1276350 h 5105400"/>
              <a:gd name="connsiteX8" fmla="*/ 927735 w 1685925"/>
              <a:gd name="connsiteY8" fmla="*/ 1581150 h 5105400"/>
              <a:gd name="connsiteX9" fmla="*/ 1026795 w 1685925"/>
              <a:gd name="connsiteY9" fmla="*/ 2032635 h 5105400"/>
              <a:gd name="connsiteX10" fmla="*/ 1125856 w 1685925"/>
              <a:gd name="connsiteY10" fmla="*/ 2009775 h 5105400"/>
              <a:gd name="connsiteX11" fmla="*/ 1466850 w 1685925"/>
              <a:gd name="connsiteY11" fmla="*/ 2162175 h 5105400"/>
              <a:gd name="connsiteX12" fmla="*/ 1295400 w 1685925"/>
              <a:gd name="connsiteY12" fmla="*/ 2247900 h 5105400"/>
              <a:gd name="connsiteX13" fmla="*/ 1285875 w 1685925"/>
              <a:gd name="connsiteY13" fmla="*/ 2438400 h 5105400"/>
              <a:gd name="connsiteX14" fmla="*/ 1257300 w 1685925"/>
              <a:gd name="connsiteY14" fmla="*/ 2590800 h 5105400"/>
              <a:gd name="connsiteX15" fmla="*/ 1304925 w 1685925"/>
              <a:gd name="connsiteY15" fmla="*/ 2867025 h 5105400"/>
              <a:gd name="connsiteX16" fmla="*/ 1304925 w 1685925"/>
              <a:gd name="connsiteY16" fmla="*/ 2990850 h 5105400"/>
              <a:gd name="connsiteX17" fmla="*/ 1238250 w 1685925"/>
              <a:gd name="connsiteY17" fmla="*/ 3209925 h 5105400"/>
              <a:gd name="connsiteX18" fmla="*/ 1171575 w 1685925"/>
              <a:gd name="connsiteY18" fmla="*/ 3467100 h 5105400"/>
              <a:gd name="connsiteX19" fmla="*/ 1152525 w 1685925"/>
              <a:gd name="connsiteY19" fmla="*/ 3762375 h 5105400"/>
              <a:gd name="connsiteX20" fmla="*/ 1057275 w 1685925"/>
              <a:gd name="connsiteY20" fmla="*/ 4029075 h 5105400"/>
              <a:gd name="connsiteX21" fmla="*/ 857250 w 1685925"/>
              <a:gd name="connsiteY21" fmla="*/ 4286250 h 5105400"/>
              <a:gd name="connsiteX22" fmla="*/ 676275 w 1685925"/>
              <a:gd name="connsiteY22" fmla="*/ 4457700 h 5105400"/>
              <a:gd name="connsiteX23" fmla="*/ 552450 w 1685925"/>
              <a:gd name="connsiteY23" fmla="*/ 4581525 h 5105400"/>
              <a:gd name="connsiteX24" fmla="*/ 390525 w 1685925"/>
              <a:gd name="connsiteY24" fmla="*/ 4714875 h 5105400"/>
              <a:gd name="connsiteX25" fmla="*/ 333375 w 1685925"/>
              <a:gd name="connsiteY25" fmla="*/ 4876800 h 5105400"/>
              <a:gd name="connsiteX26" fmla="*/ 238125 w 1685925"/>
              <a:gd name="connsiteY26" fmla="*/ 5000625 h 5105400"/>
              <a:gd name="connsiteX27" fmla="*/ 0 w 1685925"/>
              <a:gd name="connsiteY27" fmla="*/ 5105400 h 5105400"/>
              <a:gd name="connsiteX0" fmla="*/ 1685925 w 1685925"/>
              <a:gd name="connsiteY0" fmla="*/ 0 h 5105400"/>
              <a:gd name="connsiteX1" fmla="*/ 1543050 w 1685925"/>
              <a:gd name="connsiteY1" fmla="*/ 114300 h 5105400"/>
              <a:gd name="connsiteX2" fmla="*/ 1485900 w 1685925"/>
              <a:gd name="connsiteY2" fmla="*/ 266700 h 5105400"/>
              <a:gd name="connsiteX3" fmla="*/ 1390650 w 1685925"/>
              <a:gd name="connsiteY3" fmla="*/ 438150 h 5105400"/>
              <a:gd name="connsiteX4" fmla="*/ 1438275 w 1685925"/>
              <a:gd name="connsiteY4" fmla="*/ 600075 h 5105400"/>
              <a:gd name="connsiteX5" fmla="*/ 1438275 w 1685925"/>
              <a:gd name="connsiteY5" fmla="*/ 666750 h 5105400"/>
              <a:gd name="connsiteX6" fmla="*/ 1362075 w 1685925"/>
              <a:gd name="connsiteY6" fmla="*/ 981075 h 5105400"/>
              <a:gd name="connsiteX7" fmla="*/ 1034415 w 1685925"/>
              <a:gd name="connsiteY7" fmla="*/ 1276350 h 5105400"/>
              <a:gd name="connsiteX8" fmla="*/ 927735 w 1685925"/>
              <a:gd name="connsiteY8" fmla="*/ 1581150 h 5105400"/>
              <a:gd name="connsiteX9" fmla="*/ 1026795 w 1685925"/>
              <a:gd name="connsiteY9" fmla="*/ 2032635 h 5105400"/>
              <a:gd name="connsiteX10" fmla="*/ 1125856 w 1685925"/>
              <a:gd name="connsiteY10" fmla="*/ 2009775 h 5105400"/>
              <a:gd name="connsiteX11" fmla="*/ 1375410 w 1685925"/>
              <a:gd name="connsiteY11" fmla="*/ 2207895 h 5105400"/>
              <a:gd name="connsiteX12" fmla="*/ 1295400 w 1685925"/>
              <a:gd name="connsiteY12" fmla="*/ 2247900 h 5105400"/>
              <a:gd name="connsiteX13" fmla="*/ 1285875 w 1685925"/>
              <a:gd name="connsiteY13" fmla="*/ 2438400 h 5105400"/>
              <a:gd name="connsiteX14" fmla="*/ 1257300 w 1685925"/>
              <a:gd name="connsiteY14" fmla="*/ 2590800 h 5105400"/>
              <a:gd name="connsiteX15" fmla="*/ 1304925 w 1685925"/>
              <a:gd name="connsiteY15" fmla="*/ 2867025 h 5105400"/>
              <a:gd name="connsiteX16" fmla="*/ 1304925 w 1685925"/>
              <a:gd name="connsiteY16" fmla="*/ 2990850 h 5105400"/>
              <a:gd name="connsiteX17" fmla="*/ 1238250 w 1685925"/>
              <a:gd name="connsiteY17" fmla="*/ 3209925 h 5105400"/>
              <a:gd name="connsiteX18" fmla="*/ 1171575 w 1685925"/>
              <a:gd name="connsiteY18" fmla="*/ 3467100 h 5105400"/>
              <a:gd name="connsiteX19" fmla="*/ 1152525 w 1685925"/>
              <a:gd name="connsiteY19" fmla="*/ 3762375 h 5105400"/>
              <a:gd name="connsiteX20" fmla="*/ 1057275 w 1685925"/>
              <a:gd name="connsiteY20" fmla="*/ 4029075 h 5105400"/>
              <a:gd name="connsiteX21" fmla="*/ 857250 w 1685925"/>
              <a:gd name="connsiteY21" fmla="*/ 4286250 h 5105400"/>
              <a:gd name="connsiteX22" fmla="*/ 676275 w 1685925"/>
              <a:gd name="connsiteY22" fmla="*/ 4457700 h 5105400"/>
              <a:gd name="connsiteX23" fmla="*/ 552450 w 1685925"/>
              <a:gd name="connsiteY23" fmla="*/ 4581525 h 5105400"/>
              <a:gd name="connsiteX24" fmla="*/ 390525 w 1685925"/>
              <a:gd name="connsiteY24" fmla="*/ 4714875 h 5105400"/>
              <a:gd name="connsiteX25" fmla="*/ 333375 w 1685925"/>
              <a:gd name="connsiteY25" fmla="*/ 4876800 h 5105400"/>
              <a:gd name="connsiteX26" fmla="*/ 238125 w 1685925"/>
              <a:gd name="connsiteY26" fmla="*/ 5000625 h 5105400"/>
              <a:gd name="connsiteX27" fmla="*/ 0 w 1685925"/>
              <a:gd name="connsiteY27" fmla="*/ 5105400 h 5105400"/>
              <a:gd name="connsiteX0" fmla="*/ 1685925 w 1685925"/>
              <a:gd name="connsiteY0" fmla="*/ 0 h 5105400"/>
              <a:gd name="connsiteX1" fmla="*/ 1543050 w 1685925"/>
              <a:gd name="connsiteY1" fmla="*/ 114300 h 5105400"/>
              <a:gd name="connsiteX2" fmla="*/ 1485900 w 1685925"/>
              <a:gd name="connsiteY2" fmla="*/ 266700 h 5105400"/>
              <a:gd name="connsiteX3" fmla="*/ 1390650 w 1685925"/>
              <a:gd name="connsiteY3" fmla="*/ 438150 h 5105400"/>
              <a:gd name="connsiteX4" fmla="*/ 1438275 w 1685925"/>
              <a:gd name="connsiteY4" fmla="*/ 600075 h 5105400"/>
              <a:gd name="connsiteX5" fmla="*/ 1438275 w 1685925"/>
              <a:gd name="connsiteY5" fmla="*/ 666750 h 5105400"/>
              <a:gd name="connsiteX6" fmla="*/ 1362075 w 1685925"/>
              <a:gd name="connsiteY6" fmla="*/ 981075 h 5105400"/>
              <a:gd name="connsiteX7" fmla="*/ 1034415 w 1685925"/>
              <a:gd name="connsiteY7" fmla="*/ 1276350 h 5105400"/>
              <a:gd name="connsiteX8" fmla="*/ 927735 w 1685925"/>
              <a:gd name="connsiteY8" fmla="*/ 1581150 h 5105400"/>
              <a:gd name="connsiteX9" fmla="*/ 1026795 w 1685925"/>
              <a:gd name="connsiteY9" fmla="*/ 2032635 h 5105400"/>
              <a:gd name="connsiteX10" fmla="*/ 1125856 w 1685925"/>
              <a:gd name="connsiteY10" fmla="*/ 2009775 h 5105400"/>
              <a:gd name="connsiteX11" fmla="*/ 1413510 w 1685925"/>
              <a:gd name="connsiteY11" fmla="*/ 2070735 h 5105400"/>
              <a:gd name="connsiteX12" fmla="*/ 1295400 w 1685925"/>
              <a:gd name="connsiteY12" fmla="*/ 2247900 h 5105400"/>
              <a:gd name="connsiteX13" fmla="*/ 1285875 w 1685925"/>
              <a:gd name="connsiteY13" fmla="*/ 2438400 h 5105400"/>
              <a:gd name="connsiteX14" fmla="*/ 1257300 w 1685925"/>
              <a:gd name="connsiteY14" fmla="*/ 2590800 h 5105400"/>
              <a:gd name="connsiteX15" fmla="*/ 1304925 w 1685925"/>
              <a:gd name="connsiteY15" fmla="*/ 2867025 h 5105400"/>
              <a:gd name="connsiteX16" fmla="*/ 1304925 w 1685925"/>
              <a:gd name="connsiteY16" fmla="*/ 2990850 h 5105400"/>
              <a:gd name="connsiteX17" fmla="*/ 1238250 w 1685925"/>
              <a:gd name="connsiteY17" fmla="*/ 3209925 h 5105400"/>
              <a:gd name="connsiteX18" fmla="*/ 1171575 w 1685925"/>
              <a:gd name="connsiteY18" fmla="*/ 3467100 h 5105400"/>
              <a:gd name="connsiteX19" fmla="*/ 1152525 w 1685925"/>
              <a:gd name="connsiteY19" fmla="*/ 3762375 h 5105400"/>
              <a:gd name="connsiteX20" fmla="*/ 1057275 w 1685925"/>
              <a:gd name="connsiteY20" fmla="*/ 4029075 h 5105400"/>
              <a:gd name="connsiteX21" fmla="*/ 857250 w 1685925"/>
              <a:gd name="connsiteY21" fmla="*/ 4286250 h 5105400"/>
              <a:gd name="connsiteX22" fmla="*/ 676275 w 1685925"/>
              <a:gd name="connsiteY22" fmla="*/ 4457700 h 5105400"/>
              <a:gd name="connsiteX23" fmla="*/ 552450 w 1685925"/>
              <a:gd name="connsiteY23" fmla="*/ 4581525 h 5105400"/>
              <a:gd name="connsiteX24" fmla="*/ 390525 w 1685925"/>
              <a:gd name="connsiteY24" fmla="*/ 4714875 h 5105400"/>
              <a:gd name="connsiteX25" fmla="*/ 333375 w 1685925"/>
              <a:gd name="connsiteY25" fmla="*/ 4876800 h 5105400"/>
              <a:gd name="connsiteX26" fmla="*/ 238125 w 1685925"/>
              <a:gd name="connsiteY26" fmla="*/ 5000625 h 5105400"/>
              <a:gd name="connsiteX27" fmla="*/ 0 w 1685925"/>
              <a:gd name="connsiteY27" fmla="*/ 5105400 h 5105400"/>
              <a:gd name="connsiteX0" fmla="*/ 1685925 w 1685925"/>
              <a:gd name="connsiteY0" fmla="*/ 0 h 5105400"/>
              <a:gd name="connsiteX1" fmla="*/ 1543050 w 1685925"/>
              <a:gd name="connsiteY1" fmla="*/ 114300 h 5105400"/>
              <a:gd name="connsiteX2" fmla="*/ 1485900 w 1685925"/>
              <a:gd name="connsiteY2" fmla="*/ 266700 h 5105400"/>
              <a:gd name="connsiteX3" fmla="*/ 1390650 w 1685925"/>
              <a:gd name="connsiteY3" fmla="*/ 438150 h 5105400"/>
              <a:gd name="connsiteX4" fmla="*/ 1438275 w 1685925"/>
              <a:gd name="connsiteY4" fmla="*/ 600075 h 5105400"/>
              <a:gd name="connsiteX5" fmla="*/ 1438275 w 1685925"/>
              <a:gd name="connsiteY5" fmla="*/ 666750 h 5105400"/>
              <a:gd name="connsiteX6" fmla="*/ 1362075 w 1685925"/>
              <a:gd name="connsiteY6" fmla="*/ 981075 h 5105400"/>
              <a:gd name="connsiteX7" fmla="*/ 1034415 w 1685925"/>
              <a:gd name="connsiteY7" fmla="*/ 1276350 h 5105400"/>
              <a:gd name="connsiteX8" fmla="*/ 927735 w 1685925"/>
              <a:gd name="connsiteY8" fmla="*/ 1581150 h 5105400"/>
              <a:gd name="connsiteX9" fmla="*/ 1026795 w 1685925"/>
              <a:gd name="connsiteY9" fmla="*/ 2032635 h 5105400"/>
              <a:gd name="connsiteX10" fmla="*/ 1110616 w 1685925"/>
              <a:gd name="connsiteY10" fmla="*/ 2101215 h 5105400"/>
              <a:gd name="connsiteX11" fmla="*/ 1413510 w 1685925"/>
              <a:gd name="connsiteY11" fmla="*/ 2070735 h 5105400"/>
              <a:gd name="connsiteX12" fmla="*/ 1295400 w 1685925"/>
              <a:gd name="connsiteY12" fmla="*/ 2247900 h 5105400"/>
              <a:gd name="connsiteX13" fmla="*/ 1285875 w 1685925"/>
              <a:gd name="connsiteY13" fmla="*/ 2438400 h 5105400"/>
              <a:gd name="connsiteX14" fmla="*/ 1257300 w 1685925"/>
              <a:gd name="connsiteY14" fmla="*/ 2590800 h 5105400"/>
              <a:gd name="connsiteX15" fmla="*/ 1304925 w 1685925"/>
              <a:gd name="connsiteY15" fmla="*/ 2867025 h 5105400"/>
              <a:gd name="connsiteX16" fmla="*/ 1304925 w 1685925"/>
              <a:gd name="connsiteY16" fmla="*/ 2990850 h 5105400"/>
              <a:gd name="connsiteX17" fmla="*/ 1238250 w 1685925"/>
              <a:gd name="connsiteY17" fmla="*/ 3209925 h 5105400"/>
              <a:gd name="connsiteX18" fmla="*/ 1171575 w 1685925"/>
              <a:gd name="connsiteY18" fmla="*/ 3467100 h 5105400"/>
              <a:gd name="connsiteX19" fmla="*/ 1152525 w 1685925"/>
              <a:gd name="connsiteY19" fmla="*/ 3762375 h 5105400"/>
              <a:gd name="connsiteX20" fmla="*/ 1057275 w 1685925"/>
              <a:gd name="connsiteY20" fmla="*/ 4029075 h 5105400"/>
              <a:gd name="connsiteX21" fmla="*/ 857250 w 1685925"/>
              <a:gd name="connsiteY21" fmla="*/ 4286250 h 5105400"/>
              <a:gd name="connsiteX22" fmla="*/ 676275 w 1685925"/>
              <a:gd name="connsiteY22" fmla="*/ 4457700 h 5105400"/>
              <a:gd name="connsiteX23" fmla="*/ 552450 w 1685925"/>
              <a:gd name="connsiteY23" fmla="*/ 4581525 h 5105400"/>
              <a:gd name="connsiteX24" fmla="*/ 390525 w 1685925"/>
              <a:gd name="connsiteY24" fmla="*/ 4714875 h 5105400"/>
              <a:gd name="connsiteX25" fmla="*/ 333375 w 1685925"/>
              <a:gd name="connsiteY25" fmla="*/ 4876800 h 5105400"/>
              <a:gd name="connsiteX26" fmla="*/ 238125 w 1685925"/>
              <a:gd name="connsiteY26" fmla="*/ 5000625 h 5105400"/>
              <a:gd name="connsiteX27" fmla="*/ 0 w 1685925"/>
              <a:gd name="connsiteY27" fmla="*/ 5105400 h 5105400"/>
              <a:gd name="connsiteX0" fmla="*/ 1685925 w 1685925"/>
              <a:gd name="connsiteY0" fmla="*/ 0 h 5105400"/>
              <a:gd name="connsiteX1" fmla="*/ 1543050 w 1685925"/>
              <a:gd name="connsiteY1" fmla="*/ 114300 h 5105400"/>
              <a:gd name="connsiteX2" fmla="*/ 1485900 w 1685925"/>
              <a:gd name="connsiteY2" fmla="*/ 266700 h 5105400"/>
              <a:gd name="connsiteX3" fmla="*/ 1390650 w 1685925"/>
              <a:gd name="connsiteY3" fmla="*/ 438150 h 5105400"/>
              <a:gd name="connsiteX4" fmla="*/ 1438275 w 1685925"/>
              <a:gd name="connsiteY4" fmla="*/ 600075 h 5105400"/>
              <a:gd name="connsiteX5" fmla="*/ 1438275 w 1685925"/>
              <a:gd name="connsiteY5" fmla="*/ 666750 h 5105400"/>
              <a:gd name="connsiteX6" fmla="*/ 1362075 w 1685925"/>
              <a:gd name="connsiteY6" fmla="*/ 981075 h 5105400"/>
              <a:gd name="connsiteX7" fmla="*/ 1034415 w 1685925"/>
              <a:gd name="connsiteY7" fmla="*/ 1276350 h 5105400"/>
              <a:gd name="connsiteX8" fmla="*/ 927735 w 1685925"/>
              <a:gd name="connsiteY8" fmla="*/ 1581150 h 5105400"/>
              <a:gd name="connsiteX9" fmla="*/ 1026795 w 1685925"/>
              <a:gd name="connsiteY9" fmla="*/ 2032635 h 5105400"/>
              <a:gd name="connsiteX10" fmla="*/ 1110616 w 1685925"/>
              <a:gd name="connsiteY10" fmla="*/ 2101215 h 5105400"/>
              <a:gd name="connsiteX11" fmla="*/ 1375410 w 1685925"/>
              <a:gd name="connsiteY11" fmla="*/ 2093595 h 5105400"/>
              <a:gd name="connsiteX12" fmla="*/ 1295400 w 1685925"/>
              <a:gd name="connsiteY12" fmla="*/ 2247900 h 5105400"/>
              <a:gd name="connsiteX13" fmla="*/ 1285875 w 1685925"/>
              <a:gd name="connsiteY13" fmla="*/ 2438400 h 5105400"/>
              <a:gd name="connsiteX14" fmla="*/ 1257300 w 1685925"/>
              <a:gd name="connsiteY14" fmla="*/ 2590800 h 5105400"/>
              <a:gd name="connsiteX15" fmla="*/ 1304925 w 1685925"/>
              <a:gd name="connsiteY15" fmla="*/ 2867025 h 5105400"/>
              <a:gd name="connsiteX16" fmla="*/ 1304925 w 1685925"/>
              <a:gd name="connsiteY16" fmla="*/ 2990850 h 5105400"/>
              <a:gd name="connsiteX17" fmla="*/ 1238250 w 1685925"/>
              <a:gd name="connsiteY17" fmla="*/ 3209925 h 5105400"/>
              <a:gd name="connsiteX18" fmla="*/ 1171575 w 1685925"/>
              <a:gd name="connsiteY18" fmla="*/ 3467100 h 5105400"/>
              <a:gd name="connsiteX19" fmla="*/ 1152525 w 1685925"/>
              <a:gd name="connsiteY19" fmla="*/ 3762375 h 5105400"/>
              <a:gd name="connsiteX20" fmla="*/ 1057275 w 1685925"/>
              <a:gd name="connsiteY20" fmla="*/ 4029075 h 5105400"/>
              <a:gd name="connsiteX21" fmla="*/ 857250 w 1685925"/>
              <a:gd name="connsiteY21" fmla="*/ 4286250 h 5105400"/>
              <a:gd name="connsiteX22" fmla="*/ 676275 w 1685925"/>
              <a:gd name="connsiteY22" fmla="*/ 4457700 h 5105400"/>
              <a:gd name="connsiteX23" fmla="*/ 552450 w 1685925"/>
              <a:gd name="connsiteY23" fmla="*/ 4581525 h 5105400"/>
              <a:gd name="connsiteX24" fmla="*/ 390525 w 1685925"/>
              <a:gd name="connsiteY24" fmla="*/ 4714875 h 5105400"/>
              <a:gd name="connsiteX25" fmla="*/ 333375 w 1685925"/>
              <a:gd name="connsiteY25" fmla="*/ 4876800 h 5105400"/>
              <a:gd name="connsiteX26" fmla="*/ 238125 w 1685925"/>
              <a:gd name="connsiteY26" fmla="*/ 5000625 h 5105400"/>
              <a:gd name="connsiteX27" fmla="*/ 0 w 1685925"/>
              <a:gd name="connsiteY27" fmla="*/ 5105400 h 5105400"/>
              <a:gd name="connsiteX0" fmla="*/ 1685925 w 1685925"/>
              <a:gd name="connsiteY0" fmla="*/ 0 h 5105400"/>
              <a:gd name="connsiteX1" fmla="*/ 1543050 w 1685925"/>
              <a:gd name="connsiteY1" fmla="*/ 114300 h 5105400"/>
              <a:gd name="connsiteX2" fmla="*/ 1485900 w 1685925"/>
              <a:gd name="connsiteY2" fmla="*/ 266700 h 5105400"/>
              <a:gd name="connsiteX3" fmla="*/ 1390650 w 1685925"/>
              <a:gd name="connsiteY3" fmla="*/ 438150 h 5105400"/>
              <a:gd name="connsiteX4" fmla="*/ 1438275 w 1685925"/>
              <a:gd name="connsiteY4" fmla="*/ 600075 h 5105400"/>
              <a:gd name="connsiteX5" fmla="*/ 1438275 w 1685925"/>
              <a:gd name="connsiteY5" fmla="*/ 666750 h 5105400"/>
              <a:gd name="connsiteX6" fmla="*/ 1362075 w 1685925"/>
              <a:gd name="connsiteY6" fmla="*/ 981075 h 5105400"/>
              <a:gd name="connsiteX7" fmla="*/ 1034415 w 1685925"/>
              <a:gd name="connsiteY7" fmla="*/ 1276350 h 5105400"/>
              <a:gd name="connsiteX8" fmla="*/ 920116 w 1685925"/>
              <a:gd name="connsiteY8" fmla="*/ 1461135 h 5105400"/>
              <a:gd name="connsiteX9" fmla="*/ 927735 w 1685925"/>
              <a:gd name="connsiteY9" fmla="*/ 1581150 h 5105400"/>
              <a:gd name="connsiteX10" fmla="*/ 1026795 w 1685925"/>
              <a:gd name="connsiteY10" fmla="*/ 2032635 h 5105400"/>
              <a:gd name="connsiteX11" fmla="*/ 1110616 w 1685925"/>
              <a:gd name="connsiteY11" fmla="*/ 2101215 h 5105400"/>
              <a:gd name="connsiteX12" fmla="*/ 1375410 w 1685925"/>
              <a:gd name="connsiteY12" fmla="*/ 2093595 h 5105400"/>
              <a:gd name="connsiteX13" fmla="*/ 1295400 w 1685925"/>
              <a:gd name="connsiteY13" fmla="*/ 2247900 h 5105400"/>
              <a:gd name="connsiteX14" fmla="*/ 1285875 w 1685925"/>
              <a:gd name="connsiteY14" fmla="*/ 2438400 h 5105400"/>
              <a:gd name="connsiteX15" fmla="*/ 1257300 w 1685925"/>
              <a:gd name="connsiteY15" fmla="*/ 2590800 h 5105400"/>
              <a:gd name="connsiteX16" fmla="*/ 1304925 w 1685925"/>
              <a:gd name="connsiteY16" fmla="*/ 2867025 h 5105400"/>
              <a:gd name="connsiteX17" fmla="*/ 1304925 w 1685925"/>
              <a:gd name="connsiteY17" fmla="*/ 2990850 h 5105400"/>
              <a:gd name="connsiteX18" fmla="*/ 1238250 w 1685925"/>
              <a:gd name="connsiteY18" fmla="*/ 3209925 h 5105400"/>
              <a:gd name="connsiteX19" fmla="*/ 1171575 w 1685925"/>
              <a:gd name="connsiteY19" fmla="*/ 3467100 h 5105400"/>
              <a:gd name="connsiteX20" fmla="*/ 1152525 w 1685925"/>
              <a:gd name="connsiteY20" fmla="*/ 3762375 h 5105400"/>
              <a:gd name="connsiteX21" fmla="*/ 1057275 w 1685925"/>
              <a:gd name="connsiteY21" fmla="*/ 4029075 h 5105400"/>
              <a:gd name="connsiteX22" fmla="*/ 857250 w 1685925"/>
              <a:gd name="connsiteY22" fmla="*/ 4286250 h 5105400"/>
              <a:gd name="connsiteX23" fmla="*/ 676275 w 1685925"/>
              <a:gd name="connsiteY23" fmla="*/ 4457700 h 5105400"/>
              <a:gd name="connsiteX24" fmla="*/ 552450 w 1685925"/>
              <a:gd name="connsiteY24" fmla="*/ 4581525 h 5105400"/>
              <a:gd name="connsiteX25" fmla="*/ 390525 w 1685925"/>
              <a:gd name="connsiteY25" fmla="*/ 4714875 h 5105400"/>
              <a:gd name="connsiteX26" fmla="*/ 333375 w 1685925"/>
              <a:gd name="connsiteY26" fmla="*/ 4876800 h 5105400"/>
              <a:gd name="connsiteX27" fmla="*/ 238125 w 1685925"/>
              <a:gd name="connsiteY27" fmla="*/ 5000625 h 5105400"/>
              <a:gd name="connsiteX28" fmla="*/ 0 w 1685925"/>
              <a:gd name="connsiteY28" fmla="*/ 5105400 h 5105400"/>
              <a:gd name="connsiteX0" fmla="*/ 1685925 w 1685925"/>
              <a:gd name="connsiteY0" fmla="*/ 0 h 5105400"/>
              <a:gd name="connsiteX1" fmla="*/ 1543050 w 1685925"/>
              <a:gd name="connsiteY1" fmla="*/ 114300 h 5105400"/>
              <a:gd name="connsiteX2" fmla="*/ 1485900 w 1685925"/>
              <a:gd name="connsiteY2" fmla="*/ 266700 h 5105400"/>
              <a:gd name="connsiteX3" fmla="*/ 1390650 w 1685925"/>
              <a:gd name="connsiteY3" fmla="*/ 438150 h 5105400"/>
              <a:gd name="connsiteX4" fmla="*/ 1438275 w 1685925"/>
              <a:gd name="connsiteY4" fmla="*/ 600075 h 5105400"/>
              <a:gd name="connsiteX5" fmla="*/ 1438275 w 1685925"/>
              <a:gd name="connsiteY5" fmla="*/ 666750 h 5105400"/>
              <a:gd name="connsiteX6" fmla="*/ 1362075 w 1685925"/>
              <a:gd name="connsiteY6" fmla="*/ 981075 h 5105400"/>
              <a:gd name="connsiteX7" fmla="*/ 1034415 w 1685925"/>
              <a:gd name="connsiteY7" fmla="*/ 1276350 h 5105400"/>
              <a:gd name="connsiteX8" fmla="*/ 920116 w 1685925"/>
              <a:gd name="connsiteY8" fmla="*/ 1461135 h 5105400"/>
              <a:gd name="connsiteX9" fmla="*/ 904875 w 1685925"/>
              <a:gd name="connsiteY9" fmla="*/ 1649730 h 5105400"/>
              <a:gd name="connsiteX10" fmla="*/ 1026795 w 1685925"/>
              <a:gd name="connsiteY10" fmla="*/ 2032635 h 5105400"/>
              <a:gd name="connsiteX11" fmla="*/ 1110616 w 1685925"/>
              <a:gd name="connsiteY11" fmla="*/ 2101215 h 5105400"/>
              <a:gd name="connsiteX12" fmla="*/ 1375410 w 1685925"/>
              <a:gd name="connsiteY12" fmla="*/ 2093595 h 5105400"/>
              <a:gd name="connsiteX13" fmla="*/ 1295400 w 1685925"/>
              <a:gd name="connsiteY13" fmla="*/ 2247900 h 5105400"/>
              <a:gd name="connsiteX14" fmla="*/ 1285875 w 1685925"/>
              <a:gd name="connsiteY14" fmla="*/ 2438400 h 5105400"/>
              <a:gd name="connsiteX15" fmla="*/ 1257300 w 1685925"/>
              <a:gd name="connsiteY15" fmla="*/ 2590800 h 5105400"/>
              <a:gd name="connsiteX16" fmla="*/ 1304925 w 1685925"/>
              <a:gd name="connsiteY16" fmla="*/ 2867025 h 5105400"/>
              <a:gd name="connsiteX17" fmla="*/ 1304925 w 1685925"/>
              <a:gd name="connsiteY17" fmla="*/ 2990850 h 5105400"/>
              <a:gd name="connsiteX18" fmla="*/ 1238250 w 1685925"/>
              <a:gd name="connsiteY18" fmla="*/ 3209925 h 5105400"/>
              <a:gd name="connsiteX19" fmla="*/ 1171575 w 1685925"/>
              <a:gd name="connsiteY19" fmla="*/ 3467100 h 5105400"/>
              <a:gd name="connsiteX20" fmla="*/ 1152525 w 1685925"/>
              <a:gd name="connsiteY20" fmla="*/ 3762375 h 5105400"/>
              <a:gd name="connsiteX21" fmla="*/ 1057275 w 1685925"/>
              <a:gd name="connsiteY21" fmla="*/ 4029075 h 5105400"/>
              <a:gd name="connsiteX22" fmla="*/ 857250 w 1685925"/>
              <a:gd name="connsiteY22" fmla="*/ 4286250 h 5105400"/>
              <a:gd name="connsiteX23" fmla="*/ 676275 w 1685925"/>
              <a:gd name="connsiteY23" fmla="*/ 4457700 h 5105400"/>
              <a:gd name="connsiteX24" fmla="*/ 552450 w 1685925"/>
              <a:gd name="connsiteY24" fmla="*/ 4581525 h 5105400"/>
              <a:gd name="connsiteX25" fmla="*/ 390525 w 1685925"/>
              <a:gd name="connsiteY25" fmla="*/ 4714875 h 5105400"/>
              <a:gd name="connsiteX26" fmla="*/ 333375 w 1685925"/>
              <a:gd name="connsiteY26" fmla="*/ 4876800 h 5105400"/>
              <a:gd name="connsiteX27" fmla="*/ 238125 w 1685925"/>
              <a:gd name="connsiteY27" fmla="*/ 5000625 h 5105400"/>
              <a:gd name="connsiteX28" fmla="*/ 0 w 1685925"/>
              <a:gd name="connsiteY28" fmla="*/ 5105400 h 5105400"/>
              <a:gd name="connsiteX0" fmla="*/ 1685925 w 1685925"/>
              <a:gd name="connsiteY0" fmla="*/ 0 h 5105400"/>
              <a:gd name="connsiteX1" fmla="*/ 1543050 w 1685925"/>
              <a:gd name="connsiteY1" fmla="*/ 114300 h 5105400"/>
              <a:gd name="connsiteX2" fmla="*/ 1485900 w 1685925"/>
              <a:gd name="connsiteY2" fmla="*/ 266700 h 5105400"/>
              <a:gd name="connsiteX3" fmla="*/ 1390650 w 1685925"/>
              <a:gd name="connsiteY3" fmla="*/ 438150 h 5105400"/>
              <a:gd name="connsiteX4" fmla="*/ 1438275 w 1685925"/>
              <a:gd name="connsiteY4" fmla="*/ 600075 h 5105400"/>
              <a:gd name="connsiteX5" fmla="*/ 1438275 w 1685925"/>
              <a:gd name="connsiteY5" fmla="*/ 666750 h 5105400"/>
              <a:gd name="connsiteX6" fmla="*/ 1362075 w 1685925"/>
              <a:gd name="connsiteY6" fmla="*/ 981075 h 5105400"/>
              <a:gd name="connsiteX7" fmla="*/ 1034415 w 1685925"/>
              <a:gd name="connsiteY7" fmla="*/ 1276350 h 5105400"/>
              <a:gd name="connsiteX8" fmla="*/ 965836 w 1685925"/>
              <a:gd name="connsiteY8" fmla="*/ 1483995 h 5105400"/>
              <a:gd name="connsiteX9" fmla="*/ 904875 w 1685925"/>
              <a:gd name="connsiteY9" fmla="*/ 1649730 h 5105400"/>
              <a:gd name="connsiteX10" fmla="*/ 1026795 w 1685925"/>
              <a:gd name="connsiteY10" fmla="*/ 2032635 h 5105400"/>
              <a:gd name="connsiteX11" fmla="*/ 1110616 w 1685925"/>
              <a:gd name="connsiteY11" fmla="*/ 2101215 h 5105400"/>
              <a:gd name="connsiteX12" fmla="*/ 1375410 w 1685925"/>
              <a:gd name="connsiteY12" fmla="*/ 2093595 h 5105400"/>
              <a:gd name="connsiteX13" fmla="*/ 1295400 w 1685925"/>
              <a:gd name="connsiteY13" fmla="*/ 2247900 h 5105400"/>
              <a:gd name="connsiteX14" fmla="*/ 1285875 w 1685925"/>
              <a:gd name="connsiteY14" fmla="*/ 2438400 h 5105400"/>
              <a:gd name="connsiteX15" fmla="*/ 1257300 w 1685925"/>
              <a:gd name="connsiteY15" fmla="*/ 2590800 h 5105400"/>
              <a:gd name="connsiteX16" fmla="*/ 1304925 w 1685925"/>
              <a:gd name="connsiteY16" fmla="*/ 2867025 h 5105400"/>
              <a:gd name="connsiteX17" fmla="*/ 1304925 w 1685925"/>
              <a:gd name="connsiteY17" fmla="*/ 2990850 h 5105400"/>
              <a:gd name="connsiteX18" fmla="*/ 1238250 w 1685925"/>
              <a:gd name="connsiteY18" fmla="*/ 3209925 h 5105400"/>
              <a:gd name="connsiteX19" fmla="*/ 1171575 w 1685925"/>
              <a:gd name="connsiteY19" fmla="*/ 3467100 h 5105400"/>
              <a:gd name="connsiteX20" fmla="*/ 1152525 w 1685925"/>
              <a:gd name="connsiteY20" fmla="*/ 3762375 h 5105400"/>
              <a:gd name="connsiteX21" fmla="*/ 1057275 w 1685925"/>
              <a:gd name="connsiteY21" fmla="*/ 4029075 h 5105400"/>
              <a:gd name="connsiteX22" fmla="*/ 857250 w 1685925"/>
              <a:gd name="connsiteY22" fmla="*/ 4286250 h 5105400"/>
              <a:gd name="connsiteX23" fmla="*/ 676275 w 1685925"/>
              <a:gd name="connsiteY23" fmla="*/ 4457700 h 5105400"/>
              <a:gd name="connsiteX24" fmla="*/ 552450 w 1685925"/>
              <a:gd name="connsiteY24" fmla="*/ 4581525 h 5105400"/>
              <a:gd name="connsiteX25" fmla="*/ 390525 w 1685925"/>
              <a:gd name="connsiteY25" fmla="*/ 4714875 h 5105400"/>
              <a:gd name="connsiteX26" fmla="*/ 333375 w 1685925"/>
              <a:gd name="connsiteY26" fmla="*/ 4876800 h 5105400"/>
              <a:gd name="connsiteX27" fmla="*/ 238125 w 1685925"/>
              <a:gd name="connsiteY27" fmla="*/ 5000625 h 5105400"/>
              <a:gd name="connsiteX28" fmla="*/ 0 w 1685925"/>
              <a:gd name="connsiteY28" fmla="*/ 5105400 h 5105400"/>
              <a:gd name="connsiteX0" fmla="*/ 1685925 w 1685925"/>
              <a:gd name="connsiteY0" fmla="*/ 0 h 5105400"/>
              <a:gd name="connsiteX1" fmla="*/ 1543050 w 1685925"/>
              <a:gd name="connsiteY1" fmla="*/ 114300 h 5105400"/>
              <a:gd name="connsiteX2" fmla="*/ 1485900 w 1685925"/>
              <a:gd name="connsiteY2" fmla="*/ 266700 h 5105400"/>
              <a:gd name="connsiteX3" fmla="*/ 1390650 w 1685925"/>
              <a:gd name="connsiteY3" fmla="*/ 438150 h 5105400"/>
              <a:gd name="connsiteX4" fmla="*/ 1438275 w 1685925"/>
              <a:gd name="connsiteY4" fmla="*/ 600075 h 5105400"/>
              <a:gd name="connsiteX5" fmla="*/ 1438275 w 1685925"/>
              <a:gd name="connsiteY5" fmla="*/ 666750 h 5105400"/>
              <a:gd name="connsiteX6" fmla="*/ 1362075 w 1685925"/>
              <a:gd name="connsiteY6" fmla="*/ 981075 h 5105400"/>
              <a:gd name="connsiteX7" fmla="*/ 1034415 w 1685925"/>
              <a:gd name="connsiteY7" fmla="*/ 1276350 h 5105400"/>
              <a:gd name="connsiteX8" fmla="*/ 965836 w 1685925"/>
              <a:gd name="connsiteY8" fmla="*/ 1483995 h 5105400"/>
              <a:gd name="connsiteX9" fmla="*/ 942975 w 1685925"/>
              <a:gd name="connsiteY9" fmla="*/ 1695450 h 5105400"/>
              <a:gd name="connsiteX10" fmla="*/ 1026795 w 1685925"/>
              <a:gd name="connsiteY10" fmla="*/ 2032635 h 5105400"/>
              <a:gd name="connsiteX11" fmla="*/ 1110616 w 1685925"/>
              <a:gd name="connsiteY11" fmla="*/ 2101215 h 5105400"/>
              <a:gd name="connsiteX12" fmla="*/ 1375410 w 1685925"/>
              <a:gd name="connsiteY12" fmla="*/ 2093595 h 5105400"/>
              <a:gd name="connsiteX13" fmla="*/ 1295400 w 1685925"/>
              <a:gd name="connsiteY13" fmla="*/ 2247900 h 5105400"/>
              <a:gd name="connsiteX14" fmla="*/ 1285875 w 1685925"/>
              <a:gd name="connsiteY14" fmla="*/ 2438400 h 5105400"/>
              <a:gd name="connsiteX15" fmla="*/ 1257300 w 1685925"/>
              <a:gd name="connsiteY15" fmla="*/ 2590800 h 5105400"/>
              <a:gd name="connsiteX16" fmla="*/ 1304925 w 1685925"/>
              <a:gd name="connsiteY16" fmla="*/ 2867025 h 5105400"/>
              <a:gd name="connsiteX17" fmla="*/ 1304925 w 1685925"/>
              <a:gd name="connsiteY17" fmla="*/ 2990850 h 5105400"/>
              <a:gd name="connsiteX18" fmla="*/ 1238250 w 1685925"/>
              <a:gd name="connsiteY18" fmla="*/ 3209925 h 5105400"/>
              <a:gd name="connsiteX19" fmla="*/ 1171575 w 1685925"/>
              <a:gd name="connsiteY19" fmla="*/ 3467100 h 5105400"/>
              <a:gd name="connsiteX20" fmla="*/ 1152525 w 1685925"/>
              <a:gd name="connsiteY20" fmla="*/ 3762375 h 5105400"/>
              <a:gd name="connsiteX21" fmla="*/ 1057275 w 1685925"/>
              <a:gd name="connsiteY21" fmla="*/ 4029075 h 5105400"/>
              <a:gd name="connsiteX22" fmla="*/ 857250 w 1685925"/>
              <a:gd name="connsiteY22" fmla="*/ 4286250 h 5105400"/>
              <a:gd name="connsiteX23" fmla="*/ 676275 w 1685925"/>
              <a:gd name="connsiteY23" fmla="*/ 4457700 h 5105400"/>
              <a:gd name="connsiteX24" fmla="*/ 552450 w 1685925"/>
              <a:gd name="connsiteY24" fmla="*/ 4581525 h 5105400"/>
              <a:gd name="connsiteX25" fmla="*/ 390525 w 1685925"/>
              <a:gd name="connsiteY25" fmla="*/ 4714875 h 5105400"/>
              <a:gd name="connsiteX26" fmla="*/ 333375 w 1685925"/>
              <a:gd name="connsiteY26" fmla="*/ 4876800 h 5105400"/>
              <a:gd name="connsiteX27" fmla="*/ 238125 w 1685925"/>
              <a:gd name="connsiteY27" fmla="*/ 5000625 h 5105400"/>
              <a:gd name="connsiteX28" fmla="*/ 0 w 1685925"/>
              <a:gd name="connsiteY28" fmla="*/ 5105400 h 5105400"/>
              <a:gd name="connsiteX0" fmla="*/ 1685925 w 1685925"/>
              <a:gd name="connsiteY0" fmla="*/ 0 h 5105400"/>
              <a:gd name="connsiteX1" fmla="*/ 1543050 w 1685925"/>
              <a:gd name="connsiteY1" fmla="*/ 114300 h 5105400"/>
              <a:gd name="connsiteX2" fmla="*/ 1485900 w 1685925"/>
              <a:gd name="connsiteY2" fmla="*/ 266700 h 5105400"/>
              <a:gd name="connsiteX3" fmla="*/ 1390650 w 1685925"/>
              <a:gd name="connsiteY3" fmla="*/ 438150 h 5105400"/>
              <a:gd name="connsiteX4" fmla="*/ 1438275 w 1685925"/>
              <a:gd name="connsiteY4" fmla="*/ 600075 h 5105400"/>
              <a:gd name="connsiteX5" fmla="*/ 1438275 w 1685925"/>
              <a:gd name="connsiteY5" fmla="*/ 666750 h 5105400"/>
              <a:gd name="connsiteX6" fmla="*/ 1362075 w 1685925"/>
              <a:gd name="connsiteY6" fmla="*/ 981075 h 5105400"/>
              <a:gd name="connsiteX7" fmla="*/ 1034415 w 1685925"/>
              <a:gd name="connsiteY7" fmla="*/ 1276350 h 5105400"/>
              <a:gd name="connsiteX8" fmla="*/ 965836 w 1685925"/>
              <a:gd name="connsiteY8" fmla="*/ 1483995 h 5105400"/>
              <a:gd name="connsiteX9" fmla="*/ 927735 w 1685925"/>
              <a:gd name="connsiteY9" fmla="*/ 1764030 h 5105400"/>
              <a:gd name="connsiteX10" fmla="*/ 1026795 w 1685925"/>
              <a:gd name="connsiteY10" fmla="*/ 2032635 h 5105400"/>
              <a:gd name="connsiteX11" fmla="*/ 1110616 w 1685925"/>
              <a:gd name="connsiteY11" fmla="*/ 2101215 h 5105400"/>
              <a:gd name="connsiteX12" fmla="*/ 1375410 w 1685925"/>
              <a:gd name="connsiteY12" fmla="*/ 2093595 h 5105400"/>
              <a:gd name="connsiteX13" fmla="*/ 1295400 w 1685925"/>
              <a:gd name="connsiteY13" fmla="*/ 2247900 h 5105400"/>
              <a:gd name="connsiteX14" fmla="*/ 1285875 w 1685925"/>
              <a:gd name="connsiteY14" fmla="*/ 2438400 h 5105400"/>
              <a:gd name="connsiteX15" fmla="*/ 1257300 w 1685925"/>
              <a:gd name="connsiteY15" fmla="*/ 2590800 h 5105400"/>
              <a:gd name="connsiteX16" fmla="*/ 1304925 w 1685925"/>
              <a:gd name="connsiteY16" fmla="*/ 2867025 h 5105400"/>
              <a:gd name="connsiteX17" fmla="*/ 1304925 w 1685925"/>
              <a:gd name="connsiteY17" fmla="*/ 2990850 h 5105400"/>
              <a:gd name="connsiteX18" fmla="*/ 1238250 w 1685925"/>
              <a:gd name="connsiteY18" fmla="*/ 3209925 h 5105400"/>
              <a:gd name="connsiteX19" fmla="*/ 1171575 w 1685925"/>
              <a:gd name="connsiteY19" fmla="*/ 3467100 h 5105400"/>
              <a:gd name="connsiteX20" fmla="*/ 1152525 w 1685925"/>
              <a:gd name="connsiteY20" fmla="*/ 3762375 h 5105400"/>
              <a:gd name="connsiteX21" fmla="*/ 1057275 w 1685925"/>
              <a:gd name="connsiteY21" fmla="*/ 4029075 h 5105400"/>
              <a:gd name="connsiteX22" fmla="*/ 857250 w 1685925"/>
              <a:gd name="connsiteY22" fmla="*/ 4286250 h 5105400"/>
              <a:gd name="connsiteX23" fmla="*/ 676275 w 1685925"/>
              <a:gd name="connsiteY23" fmla="*/ 4457700 h 5105400"/>
              <a:gd name="connsiteX24" fmla="*/ 552450 w 1685925"/>
              <a:gd name="connsiteY24" fmla="*/ 4581525 h 5105400"/>
              <a:gd name="connsiteX25" fmla="*/ 390525 w 1685925"/>
              <a:gd name="connsiteY25" fmla="*/ 4714875 h 5105400"/>
              <a:gd name="connsiteX26" fmla="*/ 333375 w 1685925"/>
              <a:gd name="connsiteY26" fmla="*/ 4876800 h 5105400"/>
              <a:gd name="connsiteX27" fmla="*/ 238125 w 1685925"/>
              <a:gd name="connsiteY27" fmla="*/ 5000625 h 5105400"/>
              <a:gd name="connsiteX28" fmla="*/ 0 w 1685925"/>
              <a:gd name="connsiteY28" fmla="*/ 5105400 h 5105400"/>
              <a:gd name="connsiteX0" fmla="*/ 1685925 w 1685925"/>
              <a:gd name="connsiteY0" fmla="*/ 0 h 5105400"/>
              <a:gd name="connsiteX1" fmla="*/ 1543050 w 1685925"/>
              <a:gd name="connsiteY1" fmla="*/ 114300 h 5105400"/>
              <a:gd name="connsiteX2" fmla="*/ 1485900 w 1685925"/>
              <a:gd name="connsiteY2" fmla="*/ 266700 h 5105400"/>
              <a:gd name="connsiteX3" fmla="*/ 1390650 w 1685925"/>
              <a:gd name="connsiteY3" fmla="*/ 438150 h 5105400"/>
              <a:gd name="connsiteX4" fmla="*/ 1438275 w 1685925"/>
              <a:gd name="connsiteY4" fmla="*/ 600075 h 5105400"/>
              <a:gd name="connsiteX5" fmla="*/ 1438275 w 1685925"/>
              <a:gd name="connsiteY5" fmla="*/ 666750 h 5105400"/>
              <a:gd name="connsiteX6" fmla="*/ 1362075 w 1685925"/>
              <a:gd name="connsiteY6" fmla="*/ 981075 h 5105400"/>
              <a:gd name="connsiteX7" fmla="*/ 1034415 w 1685925"/>
              <a:gd name="connsiteY7" fmla="*/ 1276350 h 5105400"/>
              <a:gd name="connsiteX8" fmla="*/ 965836 w 1685925"/>
              <a:gd name="connsiteY8" fmla="*/ 1483995 h 5105400"/>
              <a:gd name="connsiteX9" fmla="*/ 904875 w 1685925"/>
              <a:gd name="connsiteY9" fmla="*/ 1764030 h 5105400"/>
              <a:gd name="connsiteX10" fmla="*/ 1026795 w 1685925"/>
              <a:gd name="connsiteY10" fmla="*/ 2032635 h 5105400"/>
              <a:gd name="connsiteX11" fmla="*/ 1110616 w 1685925"/>
              <a:gd name="connsiteY11" fmla="*/ 2101215 h 5105400"/>
              <a:gd name="connsiteX12" fmla="*/ 1375410 w 1685925"/>
              <a:gd name="connsiteY12" fmla="*/ 2093595 h 5105400"/>
              <a:gd name="connsiteX13" fmla="*/ 1295400 w 1685925"/>
              <a:gd name="connsiteY13" fmla="*/ 2247900 h 5105400"/>
              <a:gd name="connsiteX14" fmla="*/ 1285875 w 1685925"/>
              <a:gd name="connsiteY14" fmla="*/ 2438400 h 5105400"/>
              <a:gd name="connsiteX15" fmla="*/ 1257300 w 1685925"/>
              <a:gd name="connsiteY15" fmla="*/ 2590800 h 5105400"/>
              <a:gd name="connsiteX16" fmla="*/ 1304925 w 1685925"/>
              <a:gd name="connsiteY16" fmla="*/ 2867025 h 5105400"/>
              <a:gd name="connsiteX17" fmla="*/ 1304925 w 1685925"/>
              <a:gd name="connsiteY17" fmla="*/ 2990850 h 5105400"/>
              <a:gd name="connsiteX18" fmla="*/ 1238250 w 1685925"/>
              <a:gd name="connsiteY18" fmla="*/ 3209925 h 5105400"/>
              <a:gd name="connsiteX19" fmla="*/ 1171575 w 1685925"/>
              <a:gd name="connsiteY19" fmla="*/ 3467100 h 5105400"/>
              <a:gd name="connsiteX20" fmla="*/ 1152525 w 1685925"/>
              <a:gd name="connsiteY20" fmla="*/ 3762375 h 5105400"/>
              <a:gd name="connsiteX21" fmla="*/ 1057275 w 1685925"/>
              <a:gd name="connsiteY21" fmla="*/ 4029075 h 5105400"/>
              <a:gd name="connsiteX22" fmla="*/ 857250 w 1685925"/>
              <a:gd name="connsiteY22" fmla="*/ 4286250 h 5105400"/>
              <a:gd name="connsiteX23" fmla="*/ 676275 w 1685925"/>
              <a:gd name="connsiteY23" fmla="*/ 4457700 h 5105400"/>
              <a:gd name="connsiteX24" fmla="*/ 552450 w 1685925"/>
              <a:gd name="connsiteY24" fmla="*/ 4581525 h 5105400"/>
              <a:gd name="connsiteX25" fmla="*/ 390525 w 1685925"/>
              <a:gd name="connsiteY25" fmla="*/ 4714875 h 5105400"/>
              <a:gd name="connsiteX26" fmla="*/ 333375 w 1685925"/>
              <a:gd name="connsiteY26" fmla="*/ 4876800 h 5105400"/>
              <a:gd name="connsiteX27" fmla="*/ 238125 w 1685925"/>
              <a:gd name="connsiteY27" fmla="*/ 5000625 h 5105400"/>
              <a:gd name="connsiteX28" fmla="*/ 0 w 1685925"/>
              <a:gd name="connsiteY28" fmla="*/ 5105400 h 5105400"/>
              <a:gd name="connsiteX0" fmla="*/ 1685925 w 1685925"/>
              <a:gd name="connsiteY0" fmla="*/ 0 h 5105400"/>
              <a:gd name="connsiteX1" fmla="*/ 1543050 w 1685925"/>
              <a:gd name="connsiteY1" fmla="*/ 114300 h 5105400"/>
              <a:gd name="connsiteX2" fmla="*/ 1485900 w 1685925"/>
              <a:gd name="connsiteY2" fmla="*/ 266700 h 5105400"/>
              <a:gd name="connsiteX3" fmla="*/ 1390650 w 1685925"/>
              <a:gd name="connsiteY3" fmla="*/ 438150 h 5105400"/>
              <a:gd name="connsiteX4" fmla="*/ 1438275 w 1685925"/>
              <a:gd name="connsiteY4" fmla="*/ 600075 h 5105400"/>
              <a:gd name="connsiteX5" fmla="*/ 1438275 w 1685925"/>
              <a:gd name="connsiteY5" fmla="*/ 666750 h 5105400"/>
              <a:gd name="connsiteX6" fmla="*/ 1362075 w 1685925"/>
              <a:gd name="connsiteY6" fmla="*/ 981075 h 5105400"/>
              <a:gd name="connsiteX7" fmla="*/ 1034415 w 1685925"/>
              <a:gd name="connsiteY7" fmla="*/ 1276350 h 5105400"/>
              <a:gd name="connsiteX8" fmla="*/ 965836 w 1685925"/>
              <a:gd name="connsiteY8" fmla="*/ 1483995 h 5105400"/>
              <a:gd name="connsiteX9" fmla="*/ 904875 w 1685925"/>
              <a:gd name="connsiteY9" fmla="*/ 1764030 h 5105400"/>
              <a:gd name="connsiteX10" fmla="*/ 1026795 w 1685925"/>
              <a:gd name="connsiteY10" fmla="*/ 2032635 h 5105400"/>
              <a:gd name="connsiteX11" fmla="*/ 1110616 w 1685925"/>
              <a:gd name="connsiteY11" fmla="*/ 2101215 h 5105400"/>
              <a:gd name="connsiteX12" fmla="*/ 1344930 w 1685925"/>
              <a:gd name="connsiteY12" fmla="*/ 2093595 h 5105400"/>
              <a:gd name="connsiteX13" fmla="*/ 1295400 w 1685925"/>
              <a:gd name="connsiteY13" fmla="*/ 2247900 h 5105400"/>
              <a:gd name="connsiteX14" fmla="*/ 1285875 w 1685925"/>
              <a:gd name="connsiteY14" fmla="*/ 2438400 h 5105400"/>
              <a:gd name="connsiteX15" fmla="*/ 1257300 w 1685925"/>
              <a:gd name="connsiteY15" fmla="*/ 2590800 h 5105400"/>
              <a:gd name="connsiteX16" fmla="*/ 1304925 w 1685925"/>
              <a:gd name="connsiteY16" fmla="*/ 2867025 h 5105400"/>
              <a:gd name="connsiteX17" fmla="*/ 1304925 w 1685925"/>
              <a:gd name="connsiteY17" fmla="*/ 2990850 h 5105400"/>
              <a:gd name="connsiteX18" fmla="*/ 1238250 w 1685925"/>
              <a:gd name="connsiteY18" fmla="*/ 3209925 h 5105400"/>
              <a:gd name="connsiteX19" fmla="*/ 1171575 w 1685925"/>
              <a:gd name="connsiteY19" fmla="*/ 3467100 h 5105400"/>
              <a:gd name="connsiteX20" fmla="*/ 1152525 w 1685925"/>
              <a:gd name="connsiteY20" fmla="*/ 3762375 h 5105400"/>
              <a:gd name="connsiteX21" fmla="*/ 1057275 w 1685925"/>
              <a:gd name="connsiteY21" fmla="*/ 4029075 h 5105400"/>
              <a:gd name="connsiteX22" fmla="*/ 857250 w 1685925"/>
              <a:gd name="connsiteY22" fmla="*/ 4286250 h 5105400"/>
              <a:gd name="connsiteX23" fmla="*/ 676275 w 1685925"/>
              <a:gd name="connsiteY23" fmla="*/ 4457700 h 5105400"/>
              <a:gd name="connsiteX24" fmla="*/ 552450 w 1685925"/>
              <a:gd name="connsiteY24" fmla="*/ 4581525 h 5105400"/>
              <a:gd name="connsiteX25" fmla="*/ 390525 w 1685925"/>
              <a:gd name="connsiteY25" fmla="*/ 4714875 h 5105400"/>
              <a:gd name="connsiteX26" fmla="*/ 333375 w 1685925"/>
              <a:gd name="connsiteY26" fmla="*/ 4876800 h 5105400"/>
              <a:gd name="connsiteX27" fmla="*/ 238125 w 1685925"/>
              <a:gd name="connsiteY27" fmla="*/ 5000625 h 5105400"/>
              <a:gd name="connsiteX28" fmla="*/ 0 w 1685925"/>
              <a:gd name="connsiteY28" fmla="*/ 5105400 h 5105400"/>
              <a:gd name="connsiteX0" fmla="*/ 1685925 w 1685925"/>
              <a:gd name="connsiteY0" fmla="*/ 0 h 5105400"/>
              <a:gd name="connsiteX1" fmla="*/ 1543050 w 1685925"/>
              <a:gd name="connsiteY1" fmla="*/ 114300 h 5105400"/>
              <a:gd name="connsiteX2" fmla="*/ 1485900 w 1685925"/>
              <a:gd name="connsiteY2" fmla="*/ 266700 h 5105400"/>
              <a:gd name="connsiteX3" fmla="*/ 1390650 w 1685925"/>
              <a:gd name="connsiteY3" fmla="*/ 438150 h 5105400"/>
              <a:gd name="connsiteX4" fmla="*/ 1438275 w 1685925"/>
              <a:gd name="connsiteY4" fmla="*/ 600075 h 5105400"/>
              <a:gd name="connsiteX5" fmla="*/ 1438275 w 1685925"/>
              <a:gd name="connsiteY5" fmla="*/ 666750 h 5105400"/>
              <a:gd name="connsiteX6" fmla="*/ 1362075 w 1685925"/>
              <a:gd name="connsiteY6" fmla="*/ 981075 h 5105400"/>
              <a:gd name="connsiteX7" fmla="*/ 1034415 w 1685925"/>
              <a:gd name="connsiteY7" fmla="*/ 1276350 h 5105400"/>
              <a:gd name="connsiteX8" fmla="*/ 965836 w 1685925"/>
              <a:gd name="connsiteY8" fmla="*/ 1483995 h 5105400"/>
              <a:gd name="connsiteX9" fmla="*/ 904875 w 1685925"/>
              <a:gd name="connsiteY9" fmla="*/ 1764030 h 5105400"/>
              <a:gd name="connsiteX10" fmla="*/ 1026795 w 1685925"/>
              <a:gd name="connsiteY10" fmla="*/ 2032635 h 5105400"/>
              <a:gd name="connsiteX11" fmla="*/ 1110616 w 1685925"/>
              <a:gd name="connsiteY11" fmla="*/ 2101215 h 5105400"/>
              <a:gd name="connsiteX12" fmla="*/ 1313180 w 1685925"/>
              <a:gd name="connsiteY12" fmla="*/ 2106295 h 5105400"/>
              <a:gd name="connsiteX13" fmla="*/ 1295400 w 1685925"/>
              <a:gd name="connsiteY13" fmla="*/ 2247900 h 5105400"/>
              <a:gd name="connsiteX14" fmla="*/ 1285875 w 1685925"/>
              <a:gd name="connsiteY14" fmla="*/ 2438400 h 5105400"/>
              <a:gd name="connsiteX15" fmla="*/ 1257300 w 1685925"/>
              <a:gd name="connsiteY15" fmla="*/ 2590800 h 5105400"/>
              <a:gd name="connsiteX16" fmla="*/ 1304925 w 1685925"/>
              <a:gd name="connsiteY16" fmla="*/ 2867025 h 5105400"/>
              <a:gd name="connsiteX17" fmla="*/ 1304925 w 1685925"/>
              <a:gd name="connsiteY17" fmla="*/ 2990850 h 5105400"/>
              <a:gd name="connsiteX18" fmla="*/ 1238250 w 1685925"/>
              <a:gd name="connsiteY18" fmla="*/ 3209925 h 5105400"/>
              <a:gd name="connsiteX19" fmla="*/ 1171575 w 1685925"/>
              <a:gd name="connsiteY19" fmla="*/ 3467100 h 5105400"/>
              <a:gd name="connsiteX20" fmla="*/ 1152525 w 1685925"/>
              <a:gd name="connsiteY20" fmla="*/ 3762375 h 5105400"/>
              <a:gd name="connsiteX21" fmla="*/ 1057275 w 1685925"/>
              <a:gd name="connsiteY21" fmla="*/ 4029075 h 5105400"/>
              <a:gd name="connsiteX22" fmla="*/ 857250 w 1685925"/>
              <a:gd name="connsiteY22" fmla="*/ 4286250 h 5105400"/>
              <a:gd name="connsiteX23" fmla="*/ 676275 w 1685925"/>
              <a:gd name="connsiteY23" fmla="*/ 4457700 h 5105400"/>
              <a:gd name="connsiteX24" fmla="*/ 552450 w 1685925"/>
              <a:gd name="connsiteY24" fmla="*/ 4581525 h 5105400"/>
              <a:gd name="connsiteX25" fmla="*/ 390525 w 1685925"/>
              <a:gd name="connsiteY25" fmla="*/ 4714875 h 5105400"/>
              <a:gd name="connsiteX26" fmla="*/ 333375 w 1685925"/>
              <a:gd name="connsiteY26" fmla="*/ 4876800 h 5105400"/>
              <a:gd name="connsiteX27" fmla="*/ 238125 w 1685925"/>
              <a:gd name="connsiteY27" fmla="*/ 5000625 h 5105400"/>
              <a:gd name="connsiteX28" fmla="*/ 0 w 1685925"/>
              <a:gd name="connsiteY28" fmla="*/ 5105400 h 510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685925" h="5105400">
                <a:moveTo>
                  <a:pt x="1685925" y="0"/>
                </a:moveTo>
                <a:lnTo>
                  <a:pt x="1543050" y="114300"/>
                </a:lnTo>
                <a:lnTo>
                  <a:pt x="1485900" y="266700"/>
                </a:lnTo>
                <a:lnTo>
                  <a:pt x="1390650" y="438150"/>
                </a:lnTo>
                <a:lnTo>
                  <a:pt x="1438275" y="600075"/>
                </a:lnTo>
                <a:lnTo>
                  <a:pt x="1438275" y="666750"/>
                </a:lnTo>
                <a:lnTo>
                  <a:pt x="1362075" y="981075"/>
                </a:lnTo>
                <a:lnTo>
                  <a:pt x="1034415" y="1276350"/>
                </a:lnTo>
                <a:cubicBezTo>
                  <a:pt x="960755" y="1356360"/>
                  <a:pt x="983616" y="1433195"/>
                  <a:pt x="965836" y="1483995"/>
                </a:cubicBezTo>
                <a:cubicBezTo>
                  <a:pt x="948056" y="1534795"/>
                  <a:pt x="887095" y="1668780"/>
                  <a:pt x="904875" y="1764030"/>
                </a:cubicBezTo>
                <a:cubicBezTo>
                  <a:pt x="912495" y="1892618"/>
                  <a:pt x="930593" y="1916748"/>
                  <a:pt x="1026795" y="2032635"/>
                </a:cubicBezTo>
                <a:cubicBezTo>
                  <a:pt x="1052195" y="2032635"/>
                  <a:pt x="1085216" y="2101215"/>
                  <a:pt x="1110616" y="2101215"/>
                </a:cubicBezTo>
                <a:lnTo>
                  <a:pt x="1313180" y="2106295"/>
                </a:lnTo>
                <a:lnTo>
                  <a:pt x="1295400" y="2247900"/>
                </a:lnTo>
                <a:lnTo>
                  <a:pt x="1285875" y="2438400"/>
                </a:lnTo>
                <a:lnTo>
                  <a:pt x="1257300" y="2590800"/>
                </a:lnTo>
                <a:lnTo>
                  <a:pt x="1304925" y="2867025"/>
                </a:lnTo>
                <a:lnTo>
                  <a:pt x="1304925" y="2990850"/>
                </a:lnTo>
                <a:lnTo>
                  <a:pt x="1238250" y="3209925"/>
                </a:lnTo>
                <a:lnTo>
                  <a:pt x="1171575" y="3467100"/>
                </a:lnTo>
                <a:lnTo>
                  <a:pt x="1152525" y="3762375"/>
                </a:lnTo>
                <a:lnTo>
                  <a:pt x="1057275" y="4029075"/>
                </a:lnTo>
                <a:lnTo>
                  <a:pt x="857250" y="4286250"/>
                </a:lnTo>
                <a:lnTo>
                  <a:pt x="676275" y="4457700"/>
                </a:lnTo>
                <a:lnTo>
                  <a:pt x="552450" y="4581525"/>
                </a:lnTo>
                <a:lnTo>
                  <a:pt x="390525" y="4714875"/>
                </a:lnTo>
                <a:lnTo>
                  <a:pt x="333375" y="4876800"/>
                </a:lnTo>
                <a:lnTo>
                  <a:pt x="238125" y="5000625"/>
                </a:lnTo>
                <a:lnTo>
                  <a:pt x="0" y="5105400"/>
                </a:lnTo>
              </a:path>
            </a:pathLst>
          </a:custGeom>
          <a:noFill/>
          <a:ln w="63500" cap="rnd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33611FD-789A-4AEB-858C-CD2CBEC69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075" y="717558"/>
            <a:ext cx="12350570" cy="792162"/>
          </a:xfrm>
        </p:spPr>
        <p:txBody>
          <a:bodyPr/>
          <a:lstStyle/>
          <a:p>
            <a:r>
              <a:rPr lang="ru-RU" sz="4800" dirty="0"/>
              <a:t>Характеристика маршрута</a:t>
            </a:r>
            <a:br>
              <a:rPr lang="ru-RU" sz="4800" dirty="0"/>
            </a:br>
            <a:r>
              <a:rPr lang="ru-RU" sz="2800" dirty="0">
                <a:solidFill>
                  <a:schemeClr val="accent5"/>
                </a:solidFill>
              </a:rPr>
              <a:t>«Россия – Монголия – Китай» через МАПП «Хандагайты»</a:t>
            </a:r>
            <a:endParaRPr lang="ru-RU" sz="4800" dirty="0">
              <a:solidFill>
                <a:schemeClr val="accent5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9DBFBB-002D-4483-A092-1CD201F52FFC}"/>
              </a:ext>
            </a:extLst>
          </p:cNvPr>
          <p:cNvSpPr txBox="1"/>
          <p:nvPr/>
        </p:nvSpPr>
        <p:spPr>
          <a:xfrm>
            <a:off x="727077" y="2945808"/>
            <a:ext cx="3861626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B4A10"/>
              </a:buClr>
              <a:buSzPct val="100000"/>
              <a:buFont typeface="Wingdings 2" panose="05020102010507070707" pitchFamily="18" charset="2"/>
              <a:buChar char=""/>
              <a:tabLst/>
              <a:defRPr/>
            </a:pPr>
            <a:r>
              <a:rPr kumimoji="0" lang="ru-RU" sz="2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Равное удаление</a:t>
            </a:r>
            <a:br>
              <a:rPr kumimoji="0" lang="ru-RU" sz="2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</a:br>
            <a:r>
              <a:rPr kumimoji="0" lang="ru-RU" sz="2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от Новосибирска, Красноярска, Иркутска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B4A10"/>
              </a:buClr>
              <a:buSzPct val="100000"/>
              <a:buFont typeface="Wingdings 2" panose="05020102010507070707" pitchFamily="18" charset="2"/>
              <a:buChar char=""/>
              <a:tabLst/>
              <a:defRPr/>
            </a:pPr>
            <a:r>
              <a:rPr kumimoji="0" lang="ru-RU" sz="2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Безопасная дорога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B4A10"/>
              </a:buClr>
              <a:buSzPct val="100000"/>
              <a:buFont typeface="Wingdings 2" panose="05020102010507070707" pitchFamily="18" charset="2"/>
              <a:buChar char=""/>
              <a:tabLst/>
              <a:defRPr/>
            </a:pPr>
            <a:r>
              <a:rPr kumimoji="0" lang="ru-RU" sz="2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Меньшие транспортные расстояния до центра промышленного развития Китая</a:t>
            </a:r>
          </a:p>
        </p:txBody>
      </p:sp>
      <p:sp>
        <p:nvSpPr>
          <p:cNvPr id="10" name="Заголовок 2">
            <a:extLst>
              <a:ext uri="{FF2B5EF4-FFF2-40B4-BE49-F238E27FC236}">
                <a16:creationId xmlns:a16="http://schemas.microsoft.com/office/drawing/2014/main" id="{CEAA6FFB-650F-4CAC-A66B-1B821BE2CF09}"/>
              </a:ext>
            </a:extLst>
          </p:cNvPr>
          <p:cNvSpPr txBox="1">
            <a:spLocks/>
          </p:cNvSpPr>
          <p:nvPr/>
        </p:nvSpPr>
        <p:spPr>
          <a:xfrm>
            <a:off x="727075" y="2505791"/>
            <a:ext cx="3861627" cy="792162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2000" b="1" cap="none" dirty="0">
                <a:solidFill>
                  <a:srgbClr val="AB4A10"/>
                </a:solidFill>
              </a:rPr>
              <a:t>Преимущества маршрута</a:t>
            </a:r>
          </a:p>
        </p:txBody>
      </p:sp>
      <p:sp>
        <p:nvSpPr>
          <p:cNvPr id="14" name="Заголовок 2">
            <a:extLst>
              <a:ext uri="{FF2B5EF4-FFF2-40B4-BE49-F238E27FC236}">
                <a16:creationId xmlns:a16="http://schemas.microsoft.com/office/drawing/2014/main" id="{F3ED457A-8784-4A68-97C5-A0E241CEDE20}"/>
              </a:ext>
            </a:extLst>
          </p:cNvPr>
          <p:cNvSpPr txBox="1">
            <a:spLocks/>
          </p:cNvSpPr>
          <p:nvPr/>
        </p:nvSpPr>
        <p:spPr>
          <a:xfrm>
            <a:off x="5399587" y="4149411"/>
            <a:ext cx="5612831" cy="595291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1600" b="1" cap="none" dirty="0">
                <a:solidFill>
                  <a:srgbClr val="AB4A10"/>
                </a:solidFill>
              </a:rPr>
              <a:t>Сроки доставки грузов</a:t>
            </a:r>
          </a:p>
        </p:txBody>
      </p:sp>
      <p:sp>
        <p:nvSpPr>
          <p:cNvPr id="16" name="Заголовок 2">
            <a:extLst>
              <a:ext uri="{FF2B5EF4-FFF2-40B4-BE49-F238E27FC236}">
                <a16:creationId xmlns:a16="http://schemas.microsoft.com/office/drawing/2014/main" id="{B8EC8C24-6FED-446D-9C00-EFCD98E7886E}"/>
              </a:ext>
            </a:extLst>
          </p:cNvPr>
          <p:cNvSpPr txBox="1">
            <a:spLocks/>
          </p:cNvSpPr>
          <p:nvPr/>
        </p:nvSpPr>
        <p:spPr>
          <a:xfrm>
            <a:off x="5399587" y="2104774"/>
            <a:ext cx="5167345" cy="595291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1600" b="1" cap="none" dirty="0">
                <a:solidFill>
                  <a:srgbClr val="AB4A10"/>
                </a:solidFill>
              </a:rPr>
              <a:t>Протяженность маршрутов</a:t>
            </a:r>
          </a:p>
        </p:txBody>
      </p:sp>
      <p:graphicFrame>
        <p:nvGraphicFramePr>
          <p:cNvPr id="19" name="Таблица 34">
            <a:extLst>
              <a:ext uri="{FF2B5EF4-FFF2-40B4-BE49-F238E27FC236}">
                <a16:creationId xmlns:a16="http://schemas.microsoft.com/office/drawing/2014/main" id="{AE238E45-4673-4705-B203-251FBD1B0F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039400"/>
              </p:ext>
            </p:extLst>
          </p:nvPr>
        </p:nvGraphicFramePr>
        <p:xfrm>
          <a:off x="5399587" y="4606678"/>
          <a:ext cx="6867173" cy="1567117"/>
        </p:xfrm>
        <a:graphic>
          <a:graphicData uri="http://schemas.openxmlformats.org/drawingml/2006/table">
            <a:tbl>
              <a:tblPr bandRow="1">
                <a:tableStyleId>{0817EA92-75D0-4044-A80A-286907CE0DDB}</a:tableStyleId>
              </a:tblPr>
              <a:tblGrid>
                <a:gridCol w="5454084">
                  <a:extLst>
                    <a:ext uri="{9D8B030D-6E8A-4147-A177-3AD203B41FA5}">
                      <a16:colId xmlns:a16="http://schemas.microsoft.com/office/drawing/2014/main" val="296709708"/>
                    </a:ext>
                  </a:extLst>
                </a:gridCol>
                <a:gridCol w="1413089">
                  <a:extLst>
                    <a:ext uri="{9D8B030D-6E8A-4147-A177-3AD203B41FA5}">
                      <a16:colId xmlns:a16="http://schemas.microsoft.com/office/drawing/2014/main" val="3157306586"/>
                    </a:ext>
                  </a:extLst>
                </a:gridCol>
              </a:tblGrid>
              <a:tr h="310330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Гуанчжоу,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</a:rPr>
                        <a:t>Шэньчжэнь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aseline="0" dirty="0" err="1">
                          <a:solidFill>
                            <a:schemeClr val="tx1"/>
                          </a:solidFill>
                        </a:rPr>
                        <a:t>Фошань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600" baseline="0" dirty="0" err="1">
                          <a:solidFill>
                            <a:schemeClr val="tx1"/>
                          </a:solidFill>
                        </a:rPr>
                        <a:t>Шаньтоу</a:t>
                      </a:r>
                      <a:endParaRPr lang="ru-RU" sz="1600" dirty="0">
                        <a:solidFill>
                          <a:schemeClr val="tx1"/>
                        </a:solidFill>
                        <a:latin typeface="Geometria" panose="020B0604020202020204" charset="0"/>
                        <a:cs typeface="Geometria" panose="020B0604020202020204" charset="0"/>
                      </a:endParaRP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5 дней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Geometria" panose="020B0604020202020204" charset="0"/>
                        <a:cs typeface="Geometria" panose="020B0604020202020204" charset="0"/>
                      </a:endParaRPr>
                    </a:p>
                  </a:txBody>
                  <a:tcPr marL="137160" marR="137160" marT="68580" marB="68580" anchor="ctr"/>
                </a:tc>
                <a:extLst>
                  <a:ext uri="{0D108BD9-81ED-4DB2-BD59-A6C34878D82A}">
                    <a16:rowId xmlns:a16="http://schemas.microsoft.com/office/drawing/2014/main" val="983073314"/>
                  </a:ext>
                </a:extLst>
              </a:tr>
              <a:tr h="284121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Прием в порту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</a:rPr>
                        <a:t>Такешенкен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1600" dirty="0">
                        <a:solidFill>
                          <a:schemeClr val="tx1"/>
                        </a:solidFill>
                        <a:latin typeface="Geometria" panose="020B0604020202020204" charset="0"/>
                        <a:cs typeface="Geometria" panose="020B0604020202020204" charset="0"/>
                      </a:endParaRP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1 день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Geometria" panose="020B0604020202020204" charset="0"/>
                        <a:cs typeface="Geometria" panose="020B0604020202020204" charset="0"/>
                      </a:endParaRPr>
                    </a:p>
                  </a:txBody>
                  <a:tcPr marL="137160" marR="137160" marT="68580" marB="68580" anchor="ctr"/>
                </a:tc>
                <a:extLst>
                  <a:ext uri="{0D108BD9-81ED-4DB2-BD59-A6C34878D82A}">
                    <a16:rowId xmlns:a16="http://schemas.microsoft.com/office/drawing/2014/main" val="2609460040"/>
                  </a:ext>
                </a:extLst>
              </a:tr>
              <a:tr h="303857">
                <a:tc>
                  <a:txBody>
                    <a:bodyPr/>
                    <a:lstStyle/>
                    <a:p>
                      <a:r>
                        <a:rPr lang="ru-RU" sz="1600" dirty="0" err="1">
                          <a:solidFill>
                            <a:schemeClr val="tx1"/>
                          </a:solidFill>
                        </a:rPr>
                        <a:t>Такешенкен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</a:rPr>
                        <a:t>–Транссиб через МАПП </a:t>
                      </a:r>
                      <a:r>
                        <a:rPr lang="ru-RU" sz="1600" baseline="0" dirty="0" err="1">
                          <a:solidFill>
                            <a:schemeClr val="tx1"/>
                          </a:solidFill>
                        </a:rPr>
                        <a:t>Хандагайты</a:t>
                      </a:r>
                      <a:endParaRPr lang="ru-RU" sz="1600" dirty="0">
                        <a:solidFill>
                          <a:schemeClr val="tx1"/>
                        </a:solidFill>
                        <a:latin typeface="Geometria" panose="020B0604020202020204" charset="0"/>
                        <a:cs typeface="Geometria" panose="020B0604020202020204" charset="0"/>
                      </a:endParaRP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до 3 дней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Geometria" panose="020B0604020202020204" charset="0"/>
                        <a:cs typeface="Geometria" panose="020B0604020202020204" charset="0"/>
                      </a:endParaRPr>
                    </a:p>
                  </a:txBody>
                  <a:tcPr marL="137160" marR="137160" marT="68580" marB="68580" anchor="ctr"/>
                </a:tc>
                <a:extLst>
                  <a:ext uri="{0D108BD9-81ED-4DB2-BD59-A6C34878D82A}">
                    <a16:rowId xmlns:a16="http://schemas.microsoft.com/office/drawing/2014/main" val="1291580097"/>
                  </a:ext>
                </a:extLst>
              </a:tr>
              <a:tr h="424117">
                <a:tc>
                  <a:txBody>
                    <a:bodyPr/>
                    <a:lstStyle/>
                    <a:p>
                      <a:r>
                        <a:rPr lang="ru-RU" sz="1600" dirty="0" err="1">
                          <a:solidFill>
                            <a:schemeClr val="tx1"/>
                          </a:solidFill>
                        </a:rPr>
                        <a:t>Такешенкен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–Транссиб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</a:rPr>
                        <a:t> через МАПП Ташанта</a:t>
                      </a:r>
                      <a:endParaRPr lang="ru-RU" sz="1600" dirty="0">
                        <a:solidFill>
                          <a:schemeClr val="tx1"/>
                        </a:solidFill>
                        <a:latin typeface="Geometria" panose="020B0604020202020204" charset="0"/>
                        <a:cs typeface="Geometria" panose="020B0604020202020204" charset="0"/>
                      </a:endParaRP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до 5 дней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Geometria" panose="020B0604020202020204" charset="0"/>
                        <a:cs typeface="Geometria" panose="020B0604020202020204" charset="0"/>
                      </a:endParaRPr>
                    </a:p>
                  </a:txBody>
                  <a:tcPr marL="137160" marR="137160" marT="68580" marB="6858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0" name="Таблица 34">
            <a:extLst>
              <a:ext uri="{FF2B5EF4-FFF2-40B4-BE49-F238E27FC236}">
                <a16:creationId xmlns:a16="http://schemas.microsoft.com/office/drawing/2014/main" id="{64D22837-5DC6-463A-A08E-05D9C1CD3E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876742"/>
              </p:ext>
            </p:extLst>
          </p:nvPr>
        </p:nvGraphicFramePr>
        <p:xfrm>
          <a:off x="5399587" y="2415670"/>
          <a:ext cx="6867173" cy="1143000"/>
        </p:xfrm>
        <a:graphic>
          <a:graphicData uri="http://schemas.openxmlformats.org/drawingml/2006/table">
            <a:tbl>
              <a:tblPr bandRow="1">
                <a:tableStyleId>{0817EA92-75D0-4044-A80A-286907CE0DDB}</a:tableStyleId>
              </a:tblPr>
              <a:tblGrid>
                <a:gridCol w="5454084">
                  <a:extLst>
                    <a:ext uri="{9D8B030D-6E8A-4147-A177-3AD203B41FA5}">
                      <a16:colId xmlns:a16="http://schemas.microsoft.com/office/drawing/2014/main" val="296709708"/>
                    </a:ext>
                  </a:extLst>
                </a:gridCol>
                <a:gridCol w="1413089">
                  <a:extLst>
                    <a:ext uri="{9D8B030D-6E8A-4147-A177-3AD203B41FA5}">
                      <a16:colId xmlns:a16="http://schemas.microsoft.com/office/drawing/2014/main" val="3157306586"/>
                    </a:ext>
                  </a:extLst>
                </a:gridCol>
              </a:tblGrid>
              <a:tr h="310330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Красноярск-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</a:rPr>
                        <a:t>Хандагайты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</a:rPr>
                        <a:t>Ховд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-Урумчи</a:t>
                      </a:r>
                      <a:endParaRPr lang="ru-RU" sz="1600" dirty="0">
                        <a:solidFill>
                          <a:schemeClr val="tx1"/>
                        </a:solidFill>
                        <a:latin typeface="Geometria" panose="020B0604020202020204" charset="0"/>
                        <a:cs typeface="Geometria" panose="020B0604020202020204" charset="0"/>
                      </a:endParaRP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solidFill>
                            <a:schemeClr val="tx1"/>
                          </a:solidFill>
                        </a:rPr>
                        <a:t>2290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км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Geometria" panose="020B0604020202020204" charset="0"/>
                        <a:cs typeface="Geometria" panose="020B0604020202020204" charset="0"/>
                      </a:endParaRPr>
                    </a:p>
                  </a:txBody>
                  <a:tcPr marL="137160" marR="137160" marT="68580" marB="68580" anchor="ctr"/>
                </a:tc>
                <a:extLst>
                  <a:ext uri="{0D108BD9-81ED-4DB2-BD59-A6C34878D82A}">
                    <a16:rowId xmlns:a16="http://schemas.microsoft.com/office/drawing/2014/main" val="983073314"/>
                  </a:ext>
                </a:extLst>
              </a:tr>
              <a:tr h="284121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Красноярск-Кемерово-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</a:rPr>
                        <a:t>Ховд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-Урумчи</a:t>
                      </a:r>
                      <a:endParaRPr lang="ru-RU" sz="1600" dirty="0">
                        <a:solidFill>
                          <a:schemeClr val="tx1"/>
                        </a:solidFill>
                        <a:latin typeface="Geometria" panose="020B0604020202020204" charset="0"/>
                        <a:cs typeface="Geometria" panose="020B0604020202020204" charset="0"/>
                      </a:endParaRP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2940 км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Geometria" panose="020B0604020202020204" charset="0"/>
                        <a:cs typeface="Geometria" panose="020B0604020202020204" charset="0"/>
                      </a:endParaRPr>
                    </a:p>
                  </a:txBody>
                  <a:tcPr marL="137160" marR="137160" marT="68580" marB="68580" anchor="ctr"/>
                </a:tc>
                <a:extLst>
                  <a:ext uri="{0D108BD9-81ED-4DB2-BD59-A6C34878D82A}">
                    <a16:rowId xmlns:a16="http://schemas.microsoft.com/office/drawing/2014/main" val="2609460040"/>
                  </a:ext>
                </a:extLst>
              </a:tr>
              <a:tr h="303857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Новосибирск-Ташанта-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</a:rPr>
                        <a:t>Ховд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-Урумчи</a:t>
                      </a:r>
                      <a:endParaRPr lang="ru-RU" sz="1600" dirty="0">
                        <a:solidFill>
                          <a:schemeClr val="tx1"/>
                        </a:solidFill>
                        <a:latin typeface="Geometria" panose="020B0604020202020204" charset="0"/>
                        <a:cs typeface="Geometria" panose="020B0604020202020204" charset="0"/>
                      </a:endParaRP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2250 км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Geometria" panose="020B0604020202020204" charset="0"/>
                        <a:cs typeface="Geometria" panose="020B0604020202020204" charset="0"/>
                      </a:endParaRPr>
                    </a:p>
                  </a:txBody>
                  <a:tcPr marL="137160" marR="137160" marT="68580" marB="68580" anchor="ctr"/>
                </a:tc>
                <a:extLst>
                  <a:ext uri="{0D108BD9-81ED-4DB2-BD59-A6C34878D82A}">
                    <a16:rowId xmlns:a16="http://schemas.microsoft.com/office/drawing/2014/main" val="1291580097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2354DBA1-74CF-4D86-9A83-413EFD9AC570}"/>
              </a:ext>
            </a:extLst>
          </p:cNvPr>
          <p:cNvCxnSpPr/>
          <p:nvPr/>
        </p:nvCxnSpPr>
        <p:spPr>
          <a:xfrm>
            <a:off x="4813540" y="2104774"/>
            <a:ext cx="0" cy="4061076"/>
          </a:xfrm>
          <a:prstGeom prst="line">
            <a:avLst/>
          </a:prstGeom>
          <a:ln w="19050">
            <a:solidFill>
              <a:srgbClr val="B6BC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20FB544A-AA51-460D-B554-920CA3509039}"/>
              </a:ext>
            </a:extLst>
          </p:cNvPr>
          <p:cNvSpPr txBox="1"/>
          <p:nvPr/>
        </p:nvSpPr>
        <p:spPr>
          <a:xfrm>
            <a:off x="18174242" y="396704"/>
            <a:ext cx="1585690" cy="3693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b="1" dirty="0"/>
              <a:t>Красноярск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6C4CDFB-D42F-46A8-AD81-8FC5BB963C66}"/>
              </a:ext>
            </a:extLst>
          </p:cNvPr>
          <p:cNvSpPr txBox="1"/>
          <p:nvPr/>
        </p:nvSpPr>
        <p:spPr>
          <a:xfrm>
            <a:off x="16261134" y="1685798"/>
            <a:ext cx="1585690" cy="3693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r>
              <a:rPr lang="ru-RU" b="1" dirty="0"/>
              <a:t>Абакан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3EA5815-D9A6-421E-AF68-0101F57FA6D5}"/>
              </a:ext>
            </a:extLst>
          </p:cNvPr>
          <p:cNvSpPr txBox="1"/>
          <p:nvPr/>
        </p:nvSpPr>
        <p:spPr>
          <a:xfrm>
            <a:off x="18919012" y="2449790"/>
            <a:ext cx="1585690" cy="3693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b="1" dirty="0"/>
              <a:t>Кызыл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776F68F-8878-4A32-ACD8-F7F5273F5B30}"/>
              </a:ext>
            </a:extLst>
          </p:cNvPr>
          <p:cNvSpPr txBox="1"/>
          <p:nvPr/>
        </p:nvSpPr>
        <p:spPr>
          <a:xfrm>
            <a:off x="18174242" y="4139517"/>
            <a:ext cx="1585690" cy="3693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b="1" dirty="0" err="1"/>
              <a:t>Ховд</a:t>
            </a:r>
            <a:endParaRPr lang="ru-RU" b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0C80680-DAFF-49D6-8DE1-28491F5DFD90}"/>
              </a:ext>
            </a:extLst>
          </p:cNvPr>
          <p:cNvSpPr txBox="1"/>
          <p:nvPr/>
        </p:nvSpPr>
        <p:spPr>
          <a:xfrm>
            <a:off x="14897257" y="5762797"/>
            <a:ext cx="1585690" cy="3693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r>
              <a:rPr lang="ru-RU" b="1" dirty="0"/>
              <a:t>Урумчи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31353DE-77FE-4EBA-9390-3FB81231F220}"/>
              </a:ext>
            </a:extLst>
          </p:cNvPr>
          <p:cNvSpPr txBox="1"/>
          <p:nvPr/>
        </p:nvSpPr>
        <p:spPr>
          <a:xfrm>
            <a:off x="14428825" y="725871"/>
            <a:ext cx="1585690" cy="3693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b="1" dirty="0"/>
              <a:t>Новосибирск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D718F6A-AB09-4C24-BA7F-BD77CAF128A6}"/>
              </a:ext>
            </a:extLst>
          </p:cNvPr>
          <p:cNvSpPr txBox="1"/>
          <p:nvPr/>
        </p:nvSpPr>
        <p:spPr>
          <a:xfrm>
            <a:off x="16207619" y="3721109"/>
            <a:ext cx="1585690" cy="3693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b="1" dirty="0"/>
              <a:t>Ташанта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29E7CE7-C025-4C42-BB40-191D94BDD9E1}"/>
              </a:ext>
            </a:extLst>
          </p:cNvPr>
          <p:cNvSpPr txBox="1"/>
          <p:nvPr/>
        </p:nvSpPr>
        <p:spPr>
          <a:xfrm>
            <a:off x="18286198" y="3088075"/>
            <a:ext cx="1585690" cy="3693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b="1" dirty="0" err="1"/>
              <a:t>Хандагайты</a:t>
            </a:r>
            <a:endParaRPr lang="ru-RU" b="1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1B05EB1-D99C-454F-B778-17AFA0654547}"/>
              </a:ext>
            </a:extLst>
          </p:cNvPr>
          <p:cNvSpPr txBox="1"/>
          <p:nvPr/>
        </p:nvSpPr>
        <p:spPr>
          <a:xfrm>
            <a:off x="18144837" y="3538737"/>
            <a:ext cx="1585690" cy="3693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b="1" dirty="0" err="1"/>
              <a:t>Улаангом</a:t>
            </a:r>
            <a:endParaRPr lang="ru-RU" b="1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ABFE8940-117E-4D32-BB81-30114E2BD663}"/>
              </a:ext>
            </a:extLst>
          </p:cNvPr>
          <p:cNvSpPr/>
          <p:nvPr/>
        </p:nvSpPr>
        <p:spPr>
          <a:xfrm>
            <a:off x="17987677" y="1733107"/>
            <a:ext cx="227024" cy="227024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D5CF148D-3203-45D7-A98F-3204E863504F}"/>
              </a:ext>
            </a:extLst>
          </p:cNvPr>
          <p:cNvSpPr/>
          <p:nvPr/>
        </p:nvSpPr>
        <p:spPr>
          <a:xfrm>
            <a:off x="18287035" y="800991"/>
            <a:ext cx="227024" cy="227024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14806C7C-7590-4271-BDE5-D05EDBBCDC78}"/>
              </a:ext>
            </a:extLst>
          </p:cNvPr>
          <p:cNvSpPr/>
          <p:nvPr/>
        </p:nvSpPr>
        <p:spPr>
          <a:xfrm>
            <a:off x="17662367" y="2854333"/>
            <a:ext cx="227024" cy="227024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19F9EBAA-9314-4173-A2CA-7F93582AA759}"/>
              </a:ext>
            </a:extLst>
          </p:cNvPr>
          <p:cNvSpPr/>
          <p:nvPr/>
        </p:nvSpPr>
        <p:spPr>
          <a:xfrm>
            <a:off x="17911866" y="3065958"/>
            <a:ext cx="212824" cy="22702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048667EE-B746-4E09-927F-3E641FACBBED}"/>
              </a:ext>
            </a:extLst>
          </p:cNvPr>
          <p:cNvSpPr/>
          <p:nvPr/>
        </p:nvSpPr>
        <p:spPr>
          <a:xfrm>
            <a:off x="17086048" y="3436272"/>
            <a:ext cx="227024" cy="22702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EC98411D-72AC-4C19-B075-B364B339C429}"/>
              </a:ext>
            </a:extLst>
          </p:cNvPr>
          <p:cNvSpPr/>
          <p:nvPr/>
        </p:nvSpPr>
        <p:spPr>
          <a:xfrm>
            <a:off x="15901003" y="1044385"/>
            <a:ext cx="227024" cy="22702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183D0A28-72BF-4E48-9C1E-EE40E56C8F5C}"/>
              </a:ext>
            </a:extLst>
          </p:cNvPr>
          <p:cNvSpPr/>
          <p:nvPr/>
        </p:nvSpPr>
        <p:spPr>
          <a:xfrm>
            <a:off x="17904766" y="3377816"/>
            <a:ext cx="227024" cy="227024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85063CF8-5272-4074-97AD-5F0FE98AE481}"/>
              </a:ext>
            </a:extLst>
          </p:cNvPr>
          <p:cNvSpPr/>
          <p:nvPr/>
        </p:nvSpPr>
        <p:spPr>
          <a:xfrm>
            <a:off x="17843206" y="4056662"/>
            <a:ext cx="227024" cy="227024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454EFA6A-40C9-4C6D-B34D-43B22D80C682}"/>
              </a:ext>
            </a:extLst>
          </p:cNvPr>
          <p:cNvSpPr/>
          <p:nvPr/>
        </p:nvSpPr>
        <p:spPr>
          <a:xfrm>
            <a:off x="16600592" y="5869127"/>
            <a:ext cx="227024" cy="227024"/>
          </a:xfrm>
          <a:prstGeom prst="ellipse">
            <a:avLst/>
          </a:prstGeom>
          <a:solidFill>
            <a:srgbClr val="AB4A1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4C3691D-1114-4863-ACE5-8056EF85BE49}"/>
              </a:ext>
            </a:extLst>
          </p:cNvPr>
          <p:cNvSpPr txBox="1"/>
          <p:nvPr/>
        </p:nvSpPr>
        <p:spPr>
          <a:xfrm>
            <a:off x="14520740" y="196066"/>
            <a:ext cx="1585690" cy="3693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2800" dirty="0">
                <a:solidFill>
                  <a:schemeClr val="tx2"/>
                </a:solidFill>
                <a:latin typeface="+mj-lt"/>
              </a:rPr>
              <a:t>Россия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33D7CC0-04E1-4C2D-BD46-5B2729DDFE92}"/>
              </a:ext>
            </a:extLst>
          </p:cNvPr>
          <p:cNvSpPr txBox="1"/>
          <p:nvPr/>
        </p:nvSpPr>
        <p:spPr>
          <a:xfrm>
            <a:off x="18986137" y="4381714"/>
            <a:ext cx="1585690" cy="3693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2800" dirty="0">
                <a:solidFill>
                  <a:schemeClr val="accent4"/>
                </a:solidFill>
                <a:latin typeface="+mj-lt"/>
              </a:rPr>
              <a:t>Монголия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7942514-9B99-4C92-8590-344497576422}"/>
              </a:ext>
            </a:extLst>
          </p:cNvPr>
          <p:cNvSpPr txBox="1"/>
          <p:nvPr/>
        </p:nvSpPr>
        <p:spPr>
          <a:xfrm>
            <a:off x="15765115" y="4824906"/>
            <a:ext cx="1585690" cy="3693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2800" dirty="0">
                <a:solidFill>
                  <a:srgbClr val="AB4A10"/>
                </a:solidFill>
                <a:latin typeface="+mj-lt"/>
              </a:rPr>
              <a:t>Китай</a:t>
            </a: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08F3E6BE-033B-4A97-B118-272D938104B5}"/>
              </a:ext>
            </a:extLst>
          </p:cNvPr>
          <p:cNvSpPr/>
          <p:nvPr/>
        </p:nvSpPr>
        <p:spPr>
          <a:xfrm>
            <a:off x="18668615" y="2597879"/>
            <a:ext cx="227024" cy="22702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7A533D4-4018-4983-9490-F3A690298238}"/>
              </a:ext>
            </a:extLst>
          </p:cNvPr>
          <p:cNvSpPr txBox="1"/>
          <p:nvPr/>
        </p:nvSpPr>
        <p:spPr>
          <a:xfrm>
            <a:off x="16658591" y="2473130"/>
            <a:ext cx="1495874" cy="35524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b="1" dirty="0"/>
              <a:t>Ак-Довурак</a:t>
            </a:r>
          </a:p>
        </p:txBody>
      </p:sp>
    </p:spTree>
    <p:extLst>
      <p:ext uri="{BB962C8B-B14F-4D97-AF65-F5344CB8AC3E}">
        <p14:creationId xmlns:p14="http://schemas.microsoft.com/office/powerpoint/2010/main" val="2066609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C5F2F0-2B49-4910-8475-99FD39783C0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" b="968"/>
          <a:stretch>
            <a:fillRect/>
          </a:stretch>
        </p:blipFill>
        <p:spPr>
          <a:noFill/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33611FD-789A-4AEB-858C-CD2CBEC69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075" y="717558"/>
            <a:ext cx="5846253" cy="792162"/>
          </a:xfrm>
        </p:spPr>
        <p:txBody>
          <a:bodyPr/>
          <a:lstStyle/>
          <a:p>
            <a:r>
              <a:rPr lang="ru-RU" sz="4800" dirty="0"/>
              <a:t>ПУНКТ ПРОПУСКА </a:t>
            </a:r>
            <a:br>
              <a:rPr lang="ru-RU" sz="6000" dirty="0"/>
            </a:br>
            <a:r>
              <a:rPr lang="ru-RU" sz="3600" dirty="0" err="1">
                <a:solidFill>
                  <a:schemeClr val="accent5"/>
                </a:solidFill>
              </a:rPr>
              <a:t>Хандагайты</a:t>
            </a:r>
            <a:endParaRPr lang="ru-RU" sz="6000" dirty="0">
              <a:solidFill>
                <a:schemeClr val="accent5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91B3E3-F591-4C44-B908-79519B6409BF}"/>
              </a:ext>
            </a:extLst>
          </p:cNvPr>
          <p:cNvSpPr txBox="1"/>
          <p:nvPr/>
        </p:nvSpPr>
        <p:spPr>
          <a:xfrm>
            <a:off x="727075" y="2191274"/>
            <a:ext cx="5294163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B4A10"/>
              </a:buClr>
              <a:buSzPct val="100000"/>
              <a:tabLst/>
              <a:defRPr/>
            </a:pPr>
            <a:r>
              <a:rPr kumimoji="0" lang="ru-RU" sz="2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Развитие многостороннего грузопассажирского  автомобильного пункта пропуска </a:t>
            </a:r>
            <a:r>
              <a:rPr kumimoji="0" lang="ru-RU" sz="20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Хандагайты</a:t>
            </a:r>
            <a:r>
              <a:rPr kumimoji="0" lang="ru-RU" sz="2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на границе с Монголией с круглосуточным режимом работы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C49613-A9C8-4861-8FE0-F8012EE87CDB}"/>
              </a:ext>
            </a:extLst>
          </p:cNvPr>
          <p:cNvSpPr txBox="1"/>
          <p:nvPr/>
        </p:nvSpPr>
        <p:spPr>
          <a:xfrm>
            <a:off x="10486637" y="4956414"/>
            <a:ext cx="2162774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B4A10"/>
              </a:buClr>
              <a:buSzPct val="100000"/>
              <a:tabLst/>
              <a:defRPr/>
            </a:pPr>
            <a:r>
              <a:rPr kumimoji="0" lang="ru-RU" sz="1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В соответствии со 116-ФЗ «Об особых  экономических зонах в РФ»</a:t>
            </a:r>
          </a:p>
        </p:txBody>
      </p:sp>
      <p:sp>
        <p:nvSpPr>
          <p:cNvPr id="14" name="Заголовок 2">
            <a:extLst>
              <a:ext uri="{FF2B5EF4-FFF2-40B4-BE49-F238E27FC236}">
                <a16:creationId xmlns:a16="http://schemas.microsoft.com/office/drawing/2014/main" id="{F3ED457A-8784-4A68-97C5-A0E241CEDE20}"/>
              </a:ext>
            </a:extLst>
          </p:cNvPr>
          <p:cNvSpPr txBox="1">
            <a:spLocks/>
          </p:cNvSpPr>
          <p:nvPr/>
        </p:nvSpPr>
        <p:spPr>
          <a:xfrm>
            <a:off x="10659166" y="4287433"/>
            <a:ext cx="1965509" cy="595291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1600" b="1" cap="none" dirty="0">
                <a:solidFill>
                  <a:srgbClr val="FAE486"/>
                </a:solidFill>
              </a:rPr>
              <a:t>Льготные преференции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25EC21-D600-4FAD-B93F-7BBD5D7CEA2A}"/>
              </a:ext>
            </a:extLst>
          </p:cNvPr>
          <p:cNvSpPr txBox="1"/>
          <p:nvPr/>
        </p:nvSpPr>
        <p:spPr>
          <a:xfrm>
            <a:off x="7491069" y="4710193"/>
            <a:ext cx="2542597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B4A10"/>
              </a:buClr>
              <a:buSzPct val="100000"/>
              <a:tabLst/>
              <a:defRPr/>
            </a:pPr>
            <a:r>
              <a:rPr lang="ru-RU" sz="1600" dirty="0">
                <a:solidFill>
                  <a:schemeClr val="bg1"/>
                </a:solidFill>
              </a:rPr>
              <a:t>В</a:t>
            </a:r>
            <a:r>
              <a:rPr kumimoji="0" lang="ru-RU" sz="1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районе автомобильного пункта пропуска «</a:t>
            </a:r>
            <a:r>
              <a:rPr kumimoji="0" lang="ru-RU" sz="1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Хандагайты</a:t>
            </a:r>
            <a:r>
              <a:rPr kumimoji="0" lang="ru-RU" sz="1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» Республики Тыва на российско-монгольской границе</a:t>
            </a:r>
          </a:p>
        </p:txBody>
      </p:sp>
      <p:sp>
        <p:nvSpPr>
          <p:cNvPr id="16" name="Заголовок 2">
            <a:extLst>
              <a:ext uri="{FF2B5EF4-FFF2-40B4-BE49-F238E27FC236}">
                <a16:creationId xmlns:a16="http://schemas.microsoft.com/office/drawing/2014/main" id="{B8EC8C24-6FED-446D-9C00-EFCD98E7886E}"/>
              </a:ext>
            </a:extLst>
          </p:cNvPr>
          <p:cNvSpPr txBox="1">
            <a:spLocks/>
          </p:cNvSpPr>
          <p:nvPr/>
        </p:nvSpPr>
        <p:spPr>
          <a:xfrm>
            <a:off x="7491069" y="4287433"/>
            <a:ext cx="2300797" cy="595291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1600" b="1" cap="none" dirty="0">
                <a:solidFill>
                  <a:srgbClr val="FAE486"/>
                </a:solidFill>
              </a:rPr>
              <a:t>Расположение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2364DA-C447-43CE-99C4-E42D063B5FE0}"/>
              </a:ext>
            </a:extLst>
          </p:cNvPr>
          <p:cNvSpPr txBox="1"/>
          <p:nvPr/>
        </p:nvSpPr>
        <p:spPr>
          <a:xfrm>
            <a:off x="727076" y="4496826"/>
            <a:ext cx="4776577" cy="18774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lvl="0" indent="-285750">
              <a:spcAft>
                <a:spcPts val="1200"/>
              </a:spcAft>
              <a:buClr>
                <a:srgbClr val="AB4A10"/>
              </a:buClr>
              <a:buSzPct val="100000"/>
              <a:buFont typeface="Wingdings 2" panose="05020102010507070707" pitchFamily="18" charset="2"/>
              <a:buChar char=""/>
              <a:defRPr/>
            </a:pPr>
            <a:r>
              <a:rPr kumimoji="0" lang="ru-RU" sz="16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Прогнозируется увеличение товарооборота Республики Тыва в </a:t>
            </a:r>
            <a:r>
              <a:rPr lang="ru-RU" sz="1600" dirty="0"/>
              <a:t>2 раз, расширение въездного и выездного туризма в 2,4 раза. </a:t>
            </a:r>
            <a:endParaRPr kumimoji="0" lang="ru-RU" sz="1600" b="0" i="0" u="none" strike="noStrike" kern="1200" cap="none" spc="0" normalizeH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B4A10"/>
              </a:buClr>
              <a:buSzPct val="100000"/>
              <a:buFont typeface="Wingdings 2" panose="05020102010507070707" pitchFamily="18" charset="2"/>
              <a:buChar char=""/>
              <a:tabLst/>
              <a:defRPr/>
            </a:pPr>
            <a:r>
              <a:rPr kumimoji="0" lang="ru-RU" sz="16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Близость к границе с Монголией и пункту пропуска «</a:t>
            </a:r>
            <a:r>
              <a:rPr kumimoji="0" lang="ru-RU" sz="16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Хандагайты</a:t>
            </a:r>
            <a:r>
              <a:rPr kumimoji="0" lang="ru-RU" sz="16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»  позволит сократить сроки поставки до покупателей</a:t>
            </a:r>
          </a:p>
        </p:txBody>
      </p:sp>
      <p:sp>
        <p:nvSpPr>
          <p:cNvPr id="20" name="Заголовок 2">
            <a:extLst>
              <a:ext uri="{FF2B5EF4-FFF2-40B4-BE49-F238E27FC236}">
                <a16:creationId xmlns:a16="http://schemas.microsoft.com/office/drawing/2014/main" id="{DAFE0025-102D-46F5-9D57-1BE4BBDE84A1}"/>
              </a:ext>
            </a:extLst>
          </p:cNvPr>
          <p:cNvSpPr txBox="1">
            <a:spLocks/>
          </p:cNvSpPr>
          <p:nvPr/>
        </p:nvSpPr>
        <p:spPr>
          <a:xfrm>
            <a:off x="727075" y="4177579"/>
            <a:ext cx="4258993" cy="595291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1600" b="1" cap="none" dirty="0">
                <a:solidFill>
                  <a:srgbClr val="AB4A10"/>
                </a:solidFill>
              </a:rPr>
              <a:t>Планируемые эффекты</a:t>
            </a:r>
          </a:p>
        </p:txBody>
      </p:sp>
      <p:sp>
        <p:nvSpPr>
          <p:cNvPr id="22" name="Заголовок 3">
            <a:extLst>
              <a:ext uri="{FF2B5EF4-FFF2-40B4-BE49-F238E27FC236}">
                <a16:creationId xmlns:a16="http://schemas.microsoft.com/office/drawing/2014/main" id="{F8EC994B-7F13-4183-9F8F-CC58FEC5A23A}"/>
              </a:ext>
            </a:extLst>
          </p:cNvPr>
          <p:cNvSpPr txBox="1">
            <a:spLocks/>
          </p:cNvSpPr>
          <p:nvPr/>
        </p:nvSpPr>
        <p:spPr>
          <a:xfrm>
            <a:off x="7400657" y="692150"/>
            <a:ext cx="4986873" cy="792162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4400" dirty="0">
                <a:solidFill>
                  <a:schemeClr val="bg1"/>
                </a:solidFill>
              </a:rPr>
              <a:t>СОЗДАНИЕ ОЭЗ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D12323E-9E91-4B08-8592-9218582DBB80}"/>
              </a:ext>
            </a:extLst>
          </p:cNvPr>
          <p:cNvSpPr txBox="1"/>
          <p:nvPr/>
        </p:nvSpPr>
        <p:spPr>
          <a:xfrm>
            <a:off x="7434653" y="1897041"/>
            <a:ext cx="4986873" cy="12413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spcAft>
                <a:spcPts val="1000"/>
              </a:spcAft>
              <a:buSzPct val="100000"/>
              <a:buFont typeface="Wingdings 2" panose="05020102010507070707" pitchFamily="18" charset="2"/>
              <a:buChar char=""/>
              <a:defRPr/>
            </a:pPr>
            <a:r>
              <a:rPr lang="ru-RU" sz="1600" dirty="0">
                <a:solidFill>
                  <a:schemeClr val="bg1"/>
                </a:solidFill>
              </a:rPr>
              <a:t>деятельность по складированию и хранению</a:t>
            </a:r>
          </a:p>
          <a:p>
            <a:pPr marL="285750" indent="-285750">
              <a:spcAft>
                <a:spcPts val="1000"/>
              </a:spcAft>
              <a:buSzPct val="100000"/>
              <a:buFont typeface="Wingdings 2" panose="05020102010507070707" pitchFamily="18" charset="2"/>
              <a:buChar char=""/>
              <a:defRPr/>
            </a:pPr>
            <a:r>
              <a:rPr lang="ru-RU" sz="1600" dirty="0">
                <a:solidFill>
                  <a:schemeClr val="bg1"/>
                </a:solidFill>
              </a:rPr>
              <a:t>деятельность обрабатывающих производств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Wingdings 2" panose="05020102010507070707" pitchFamily="18" charset="2"/>
              <a:buChar char=""/>
              <a:tabLst/>
              <a:defRPr/>
            </a:pPr>
            <a:r>
              <a:rPr kumimoji="0" lang="ru-RU" sz="1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переработка сельскохозяйственной продукции</a:t>
            </a:r>
          </a:p>
        </p:txBody>
      </p:sp>
      <p:sp>
        <p:nvSpPr>
          <p:cNvPr id="24" name="Заголовок 2">
            <a:extLst>
              <a:ext uri="{FF2B5EF4-FFF2-40B4-BE49-F238E27FC236}">
                <a16:creationId xmlns:a16="http://schemas.microsoft.com/office/drawing/2014/main" id="{1440D2FB-B33C-49E8-83A0-75FEF8293B34}"/>
              </a:ext>
            </a:extLst>
          </p:cNvPr>
          <p:cNvSpPr txBox="1">
            <a:spLocks/>
          </p:cNvSpPr>
          <p:nvPr/>
        </p:nvSpPr>
        <p:spPr>
          <a:xfrm>
            <a:off x="7434653" y="1509720"/>
            <a:ext cx="2300797" cy="595291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AE486"/>
                </a:solidFill>
                <a:effectLst/>
                <a:uLnTx/>
                <a:uFillTx/>
                <a:latin typeface="Geometria"/>
                <a:ea typeface="+mn-ea"/>
                <a:cs typeface="+mn-cs"/>
              </a:rPr>
              <a:t>Специализация ОЭЗ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2A7467F-4EDB-4607-AA43-0418E07670C2}"/>
              </a:ext>
            </a:extLst>
          </p:cNvPr>
          <p:cNvSpPr txBox="1"/>
          <p:nvPr/>
        </p:nvSpPr>
        <p:spPr>
          <a:xfrm>
            <a:off x="18174242" y="396704"/>
            <a:ext cx="1585690" cy="3693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b="1" dirty="0"/>
              <a:t>Красноярск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69C29A7-88C2-4CB0-8126-7037A8887725}"/>
              </a:ext>
            </a:extLst>
          </p:cNvPr>
          <p:cNvSpPr txBox="1"/>
          <p:nvPr/>
        </p:nvSpPr>
        <p:spPr>
          <a:xfrm>
            <a:off x="16275748" y="1714475"/>
            <a:ext cx="1585690" cy="3693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r>
              <a:rPr lang="ru-RU" b="1" dirty="0"/>
              <a:t>Абакан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C73AB75-15C6-4E43-AA77-407BFAE01E14}"/>
              </a:ext>
            </a:extLst>
          </p:cNvPr>
          <p:cNvSpPr txBox="1"/>
          <p:nvPr/>
        </p:nvSpPr>
        <p:spPr>
          <a:xfrm>
            <a:off x="18919012" y="2449790"/>
            <a:ext cx="1585690" cy="3693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b="1" dirty="0"/>
              <a:t>Кызыл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991B950-9742-4E56-95D7-D1788A3E8E7A}"/>
              </a:ext>
            </a:extLst>
          </p:cNvPr>
          <p:cNvSpPr txBox="1"/>
          <p:nvPr/>
        </p:nvSpPr>
        <p:spPr>
          <a:xfrm>
            <a:off x="18174242" y="4139517"/>
            <a:ext cx="1585690" cy="3693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b="1" dirty="0" err="1"/>
              <a:t>Ховд</a:t>
            </a:r>
            <a:endParaRPr lang="ru-RU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BBEEF63-2A56-4D79-8EE6-30DFEA883B9C}"/>
              </a:ext>
            </a:extLst>
          </p:cNvPr>
          <p:cNvSpPr txBox="1"/>
          <p:nvPr/>
        </p:nvSpPr>
        <p:spPr>
          <a:xfrm>
            <a:off x="14897257" y="5762797"/>
            <a:ext cx="1585690" cy="3693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r>
              <a:rPr lang="ru-RU" b="1" dirty="0"/>
              <a:t>Урумчи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720EFCB-61E0-4FA2-946F-FAAD6E440AE3}"/>
              </a:ext>
            </a:extLst>
          </p:cNvPr>
          <p:cNvSpPr txBox="1"/>
          <p:nvPr/>
        </p:nvSpPr>
        <p:spPr>
          <a:xfrm>
            <a:off x="18245246" y="3088075"/>
            <a:ext cx="1585690" cy="3693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b="1" dirty="0" err="1"/>
              <a:t>Хандагайты</a:t>
            </a:r>
            <a:endParaRPr lang="ru-RU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780D5F9-5A53-4766-8703-D9388ED8595D}"/>
              </a:ext>
            </a:extLst>
          </p:cNvPr>
          <p:cNvSpPr txBox="1"/>
          <p:nvPr/>
        </p:nvSpPr>
        <p:spPr>
          <a:xfrm>
            <a:off x="18144837" y="3538737"/>
            <a:ext cx="1585690" cy="3693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b="1" dirty="0" err="1"/>
              <a:t>Улаангом</a:t>
            </a:r>
            <a:endParaRPr lang="ru-RU" b="1" dirty="0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B9B258CF-C264-4EC3-B068-5C5BBA051882}"/>
              </a:ext>
            </a:extLst>
          </p:cNvPr>
          <p:cNvSpPr/>
          <p:nvPr/>
        </p:nvSpPr>
        <p:spPr>
          <a:xfrm>
            <a:off x="17987677" y="1733107"/>
            <a:ext cx="227024" cy="227024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22E3376A-9D35-42DD-A45E-723682CEBC52}"/>
              </a:ext>
            </a:extLst>
          </p:cNvPr>
          <p:cNvSpPr/>
          <p:nvPr/>
        </p:nvSpPr>
        <p:spPr>
          <a:xfrm>
            <a:off x="18287035" y="800991"/>
            <a:ext cx="227024" cy="227024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D8F3B7A3-8A51-4B13-8E39-01DFBB9A27B4}"/>
              </a:ext>
            </a:extLst>
          </p:cNvPr>
          <p:cNvSpPr/>
          <p:nvPr/>
        </p:nvSpPr>
        <p:spPr>
          <a:xfrm>
            <a:off x="17634414" y="2855048"/>
            <a:ext cx="227024" cy="227024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108BA457-1CD2-4DF8-8184-B529DBD36762}"/>
              </a:ext>
            </a:extLst>
          </p:cNvPr>
          <p:cNvSpPr/>
          <p:nvPr/>
        </p:nvSpPr>
        <p:spPr>
          <a:xfrm>
            <a:off x="17918966" y="3020861"/>
            <a:ext cx="227024" cy="22702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00C3CA56-E29D-4109-97AB-0621A2A1542A}"/>
              </a:ext>
            </a:extLst>
          </p:cNvPr>
          <p:cNvSpPr/>
          <p:nvPr/>
        </p:nvSpPr>
        <p:spPr>
          <a:xfrm>
            <a:off x="17904766" y="3310256"/>
            <a:ext cx="227024" cy="227024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55FF1EE7-D6D3-4DD9-99EE-ADED1C6B040E}"/>
              </a:ext>
            </a:extLst>
          </p:cNvPr>
          <p:cNvSpPr/>
          <p:nvPr/>
        </p:nvSpPr>
        <p:spPr>
          <a:xfrm>
            <a:off x="17843206" y="4056662"/>
            <a:ext cx="227024" cy="227024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74A9B160-3137-4744-840A-08F5CFAD8528}"/>
              </a:ext>
            </a:extLst>
          </p:cNvPr>
          <p:cNvSpPr/>
          <p:nvPr/>
        </p:nvSpPr>
        <p:spPr>
          <a:xfrm>
            <a:off x="16600592" y="5869127"/>
            <a:ext cx="227024" cy="227024"/>
          </a:xfrm>
          <a:prstGeom prst="ellipse">
            <a:avLst/>
          </a:prstGeom>
          <a:solidFill>
            <a:srgbClr val="AB4A1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146570F-9FFE-47D8-B1C4-15B1164132C7}"/>
              </a:ext>
            </a:extLst>
          </p:cNvPr>
          <p:cNvSpPr txBox="1"/>
          <p:nvPr/>
        </p:nvSpPr>
        <p:spPr>
          <a:xfrm>
            <a:off x="14420591" y="707879"/>
            <a:ext cx="1585690" cy="3693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2800" dirty="0">
                <a:solidFill>
                  <a:schemeClr val="tx2"/>
                </a:solidFill>
                <a:latin typeface="+mj-lt"/>
              </a:rPr>
              <a:t>Россия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419BCBD-84D9-4FAD-8C5D-C94B8E2FEE70}"/>
              </a:ext>
            </a:extLst>
          </p:cNvPr>
          <p:cNvSpPr txBox="1"/>
          <p:nvPr/>
        </p:nvSpPr>
        <p:spPr>
          <a:xfrm>
            <a:off x="18986137" y="4381714"/>
            <a:ext cx="1585690" cy="3693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2800" dirty="0">
                <a:solidFill>
                  <a:schemeClr val="accent4"/>
                </a:solidFill>
                <a:latin typeface="+mj-lt"/>
              </a:rPr>
              <a:t>Монголия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70CD8DC-90B7-45C7-B600-BC65334A71C4}"/>
              </a:ext>
            </a:extLst>
          </p:cNvPr>
          <p:cNvSpPr txBox="1"/>
          <p:nvPr/>
        </p:nvSpPr>
        <p:spPr>
          <a:xfrm>
            <a:off x="15765115" y="4824906"/>
            <a:ext cx="1585690" cy="3693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2800" dirty="0">
                <a:solidFill>
                  <a:srgbClr val="AB4A10"/>
                </a:solidFill>
                <a:latin typeface="+mj-lt"/>
              </a:rPr>
              <a:t>Китай</a:t>
            </a:r>
          </a:p>
        </p:txBody>
      </p:sp>
      <p:sp>
        <p:nvSpPr>
          <p:cNvPr id="38" name="Полилиния: фигура 37">
            <a:extLst>
              <a:ext uri="{FF2B5EF4-FFF2-40B4-BE49-F238E27FC236}">
                <a16:creationId xmlns:a16="http://schemas.microsoft.com/office/drawing/2014/main" id="{6687D145-9C9C-4AE0-98E8-BC991BCE96DE}"/>
              </a:ext>
            </a:extLst>
          </p:cNvPr>
          <p:cNvSpPr/>
          <p:nvPr/>
        </p:nvSpPr>
        <p:spPr>
          <a:xfrm>
            <a:off x="16735424" y="885825"/>
            <a:ext cx="1685925" cy="5105400"/>
          </a:xfrm>
          <a:custGeom>
            <a:avLst/>
            <a:gdLst>
              <a:gd name="connsiteX0" fmla="*/ 1685925 w 1962150"/>
              <a:gd name="connsiteY0" fmla="*/ 0 h 5105400"/>
              <a:gd name="connsiteX1" fmla="*/ 1543050 w 1962150"/>
              <a:gd name="connsiteY1" fmla="*/ 114300 h 5105400"/>
              <a:gd name="connsiteX2" fmla="*/ 1485900 w 1962150"/>
              <a:gd name="connsiteY2" fmla="*/ 266700 h 5105400"/>
              <a:gd name="connsiteX3" fmla="*/ 1390650 w 1962150"/>
              <a:gd name="connsiteY3" fmla="*/ 438150 h 5105400"/>
              <a:gd name="connsiteX4" fmla="*/ 1438275 w 1962150"/>
              <a:gd name="connsiteY4" fmla="*/ 600075 h 5105400"/>
              <a:gd name="connsiteX5" fmla="*/ 1438275 w 1962150"/>
              <a:gd name="connsiteY5" fmla="*/ 666750 h 5105400"/>
              <a:gd name="connsiteX6" fmla="*/ 1362075 w 1962150"/>
              <a:gd name="connsiteY6" fmla="*/ 981075 h 5105400"/>
              <a:gd name="connsiteX7" fmla="*/ 1438275 w 1962150"/>
              <a:gd name="connsiteY7" fmla="*/ 1238250 h 5105400"/>
              <a:gd name="connsiteX8" fmla="*/ 1552575 w 1962150"/>
              <a:gd name="connsiteY8" fmla="*/ 1390650 h 5105400"/>
              <a:gd name="connsiteX9" fmla="*/ 1743075 w 1962150"/>
              <a:gd name="connsiteY9" fmla="*/ 1533525 h 5105400"/>
              <a:gd name="connsiteX10" fmla="*/ 1857375 w 1962150"/>
              <a:gd name="connsiteY10" fmla="*/ 1628775 h 5105400"/>
              <a:gd name="connsiteX11" fmla="*/ 1933575 w 1962150"/>
              <a:gd name="connsiteY11" fmla="*/ 1733550 h 5105400"/>
              <a:gd name="connsiteX12" fmla="*/ 1962150 w 1962150"/>
              <a:gd name="connsiteY12" fmla="*/ 1781175 h 5105400"/>
              <a:gd name="connsiteX13" fmla="*/ 1943100 w 1962150"/>
              <a:gd name="connsiteY13" fmla="*/ 1943100 h 5105400"/>
              <a:gd name="connsiteX14" fmla="*/ 1800225 w 1962150"/>
              <a:gd name="connsiteY14" fmla="*/ 2028825 h 5105400"/>
              <a:gd name="connsiteX15" fmla="*/ 1628775 w 1962150"/>
              <a:gd name="connsiteY15" fmla="*/ 2047875 h 5105400"/>
              <a:gd name="connsiteX16" fmla="*/ 1466850 w 1962150"/>
              <a:gd name="connsiteY16" fmla="*/ 2162175 h 5105400"/>
              <a:gd name="connsiteX17" fmla="*/ 1295400 w 1962150"/>
              <a:gd name="connsiteY17" fmla="*/ 2247900 h 5105400"/>
              <a:gd name="connsiteX18" fmla="*/ 1285875 w 1962150"/>
              <a:gd name="connsiteY18" fmla="*/ 2438400 h 5105400"/>
              <a:gd name="connsiteX19" fmla="*/ 1257300 w 1962150"/>
              <a:gd name="connsiteY19" fmla="*/ 2590800 h 5105400"/>
              <a:gd name="connsiteX20" fmla="*/ 1304925 w 1962150"/>
              <a:gd name="connsiteY20" fmla="*/ 2867025 h 5105400"/>
              <a:gd name="connsiteX21" fmla="*/ 1304925 w 1962150"/>
              <a:gd name="connsiteY21" fmla="*/ 2990850 h 5105400"/>
              <a:gd name="connsiteX22" fmla="*/ 1238250 w 1962150"/>
              <a:gd name="connsiteY22" fmla="*/ 3209925 h 5105400"/>
              <a:gd name="connsiteX23" fmla="*/ 1171575 w 1962150"/>
              <a:gd name="connsiteY23" fmla="*/ 3467100 h 5105400"/>
              <a:gd name="connsiteX24" fmla="*/ 1152525 w 1962150"/>
              <a:gd name="connsiteY24" fmla="*/ 3762375 h 5105400"/>
              <a:gd name="connsiteX25" fmla="*/ 1057275 w 1962150"/>
              <a:gd name="connsiteY25" fmla="*/ 4029075 h 5105400"/>
              <a:gd name="connsiteX26" fmla="*/ 857250 w 1962150"/>
              <a:gd name="connsiteY26" fmla="*/ 4286250 h 5105400"/>
              <a:gd name="connsiteX27" fmla="*/ 676275 w 1962150"/>
              <a:gd name="connsiteY27" fmla="*/ 4457700 h 5105400"/>
              <a:gd name="connsiteX28" fmla="*/ 552450 w 1962150"/>
              <a:gd name="connsiteY28" fmla="*/ 4581525 h 5105400"/>
              <a:gd name="connsiteX29" fmla="*/ 390525 w 1962150"/>
              <a:gd name="connsiteY29" fmla="*/ 4714875 h 5105400"/>
              <a:gd name="connsiteX30" fmla="*/ 333375 w 1962150"/>
              <a:gd name="connsiteY30" fmla="*/ 4876800 h 5105400"/>
              <a:gd name="connsiteX31" fmla="*/ 238125 w 1962150"/>
              <a:gd name="connsiteY31" fmla="*/ 5000625 h 5105400"/>
              <a:gd name="connsiteX32" fmla="*/ 0 w 1962150"/>
              <a:gd name="connsiteY32" fmla="*/ 5105400 h 5105400"/>
              <a:gd name="connsiteX0" fmla="*/ 1685925 w 1962150"/>
              <a:gd name="connsiteY0" fmla="*/ 0 h 5105400"/>
              <a:gd name="connsiteX1" fmla="*/ 1543050 w 1962150"/>
              <a:gd name="connsiteY1" fmla="*/ 114300 h 5105400"/>
              <a:gd name="connsiteX2" fmla="*/ 1485900 w 1962150"/>
              <a:gd name="connsiteY2" fmla="*/ 266700 h 5105400"/>
              <a:gd name="connsiteX3" fmla="*/ 1390650 w 1962150"/>
              <a:gd name="connsiteY3" fmla="*/ 438150 h 5105400"/>
              <a:gd name="connsiteX4" fmla="*/ 1438275 w 1962150"/>
              <a:gd name="connsiteY4" fmla="*/ 600075 h 5105400"/>
              <a:gd name="connsiteX5" fmla="*/ 1438275 w 1962150"/>
              <a:gd name="connsiteY5" fmla="*/ 666750 h 5105400"/>
              <a:gd name="connsiteX6" fmla="*/ 1362075 w 1962150"/>
              <a:gd name="connsiteY6" fmla="*/ 981075 h 5105400"/>
              <a:gd name="connsiteX7" fmla="*/ 1438275 w 1962150"/>
              <a:gd name="connsiteY7" fmla="*/ 1238250 h 5105400"/>
              <a:gd name="connsiteX8" fmla="*/ 1034415 w 1962150"/>
              <a:gd name="connsiteY8" fmla="*/ 1520190 h 5105400"/>
              <a:gd name="connsiteX9" fmla="*/ 1743075 w 1962150"/>
              <a:gd name="connsiteY9" fmla="*/ 1533525 h 5105400"/>
              <a:gd name="connsiteX10" fmla="*/ 1857375 w 1962150"/>
              <a:gd name="connsiteY10" fmla="*/ 1628775 h 5105400"/>
              <a:gd name="connsiteX11" fmla="*/ 1933575 w 1962150"/>
              <a:gd name="connsiteY11" fmla="*/ 1733550 h 5105400"/>
              <a:gd name="connsiteX12" fmla="*/ 1962150 w 1962150"/>
              <a:gd name="connsiteY12" fmla="*/ 1781175 h 5105400"/>
              <a:gd name="connsiteX13" fmla="*/ 1943100 w 1962150"/>
              <a:gd name="connsiteY13" fmla="*/ 1943100 h 5105400"/>
              <a:gd name="connsiteX14" fmla="*/ 1800225 w 1962150"/>
              <a:gd name="connsiteY14" fmla="*/ 2028825 h 5105400"/>
              <a:gd name="connsiteX15" fmla="*/ 1628775 w 1962150"/>
              <a:gd name="connsiteY15" fmla="*/ 2047875 h 5105400"/>
              <a:gd name="connsiteX16" fmla="*/ 1466850 w 1962150"/>
              <a:gd name="connsiteY16" fmla="*/ 2162175 h 5105400"/>
              <a:gd name="connsiteX17" fmla="*/ 1295400 w 1962150"/>
              <a:gd name="connsiteY17" fmla="*/ 2247900 h 5105400"/>
              <a:gd name="connsiteX18" fmla="*/ 1285875 w 1962150"/>
              <a:gd name="connsiteY18" fmla="*/ 2438400 h 5105400"/>
              <a:gd name="connsiteX19" fmla="*/ 1257300 w 1962150"/>
              <a:gd name="connsiteY19" fmla="*/ 2590800 h 5105400"/>
              <a:gd name="connsiteX20" fmla="*/ 1304925 w 1962150"/>
              <a:gd name="connsiteY20" fmla="*/ 2867025 h 5105400"/>
              <a:gd name="connsiteX21" fmla="*/ 1304925 w 1962150"/>
              <a:gd name="connsiteY21" fmla="*/ 2990850 h 5105400"/>
              <a:gd name="connsiteX22" fmla="*/ 1238250 w 1962150"/>
              <a:gd name="connsiteY22" fmla="*/ 3209925 h 5105400"/>
              <a:gd name="connsiteX23" fmla="*/ 1171575 w 1962150"/>
              <a:gd name="connsiteY23" fmla="*/ 3467100 h 5105400"/>
              <a:gd name="connsiteX24" fmla="*/ 1152525 w 1962150"/>
              <a:gd name="connsiteY24" fmla="*/ 3762375 h 5105400"/>
              <a:gd name="connsiteX25" fmla="*/ 1057275 w 1962150"/>
              <a:gd name="connsiteY25" fmla="*/ 4029075 h 5105400"/>
              <a:gd name="connsiteX26" fmla="*/ 857250 w 1962150"/>
              <a:gd name="connsiteY26" fmla="*/ 4286250 h 5105400"/>
              <a:gd name="connsiteX27" fmla="*/ 676275 w 1962150"/>
              <a:gd name="connsiteY27" fmla="*/ 4457700 h 5105400"/>
              <a:gd name="connsiteX28" fmla="*/ 552450 w 1962150"/>
              <a:gd name="connsiteY28" fmla="*/ 4581525 h 5105400"/>
              <a:gd name="connsiteX29" fmla="*/ 390525 w 1962150"/>
              <a:gd name="connsiteY29" fmla="*/ 4714875 h 5105400"/>
              <a:gd name="connsiteX30" fmla="*/ 333375 w 1962150"/>
              <a:gd name="connsiteY30" fmla="*/ 4876800 h 5105400"/>
              <a:gd name="connsiteX31" fmla="*/ 238125 w 1962150"/>
              <a:gd name="connsiteY31" fmla="*/ 5000625 h 5105400"/>
              <a:gd name="connsiteX32" fmla="*/ 0 w 1962150"/>
              <a:gd name="connsiteY32" fmla="*/ 5105400 h 5105400"/>
              <a:gd name="connsiteX0" fmla="*/ 1685925 w 1962150"/>
              <a:gd name="connsiteY0" fmla="*/ 0 h 5105400"/>
              <a:gd name="connsiteX1" fmla="*/ 1543050 w 1962150"/>
              <a:gd name="connsiteY1" fmla="*/ 114300 h 5105400"/>
              <a:gd name="connsiteX2" fmla="*/ 1485900 w 1962150"/>
              <a:gd name="connsiteY2" fmla="*/ 266700 h 5105400"/>
              <a:gd name="connsiteX3" fmla="*/ 1390650 w 1962150"/>
              <a:gd name="connsiteY3" fmla="*/ 438150 h 5105400"/>
              <a:gd name="connsiteX4" fmla="*/ 1438275 w 1962150"/>
              <a:gd name="connsiteY4" fmla="*/ 600075 h 5105400"/>
              <a:gd name="connsiteX5" fmla="*/ 1438275 w 1962150"/>
              <a:gd name="connsiteY5" fmla="*/ 666750 h 5105400"/>
              <a:gd name="connsiteX6" fmla="*/ 1362075 w 1962150"/>
              <a:gd name="connsiteY6" fmla="*/ 981075 h 5105400"/>
              <a:gd name="connsiteX7" fmla="*/ 1118235 w 1962150"/>
              <a:gd name="connsiteY7" fmla="*/ 1253490 h 5105400"/>
              <a:gd name="connsiteX8" fmla="*/ 1034415 w 1962150"/>
              <a:gd name="connsiteY8" fmla="*/ 1520190 h 5105400"/>
              <a:gd name="connsiteX9" fmla="*/ 1743075 w 1962150"/>
              <a:gd name="connsiteY9" fmla="*/ 1533525 h 5105400"/>
              <a:gd name="connsiteX10" fmla="*/ 1857375 w 1962150"/>
              <a:gd name="connsiteY10" fmla="*/ 1628775 h 5105400"/>
              <a:gd name="connsiteX11" fmla="*/ 1933575 w 1962150"/>
              <a:gd name="connsiteY11" fmla="*/ 1733550 h 5105400"/>
              <a:gd name="connsiteX12" fmla="*/ 1962150 w 1962150"/>
              <a:gd name="connsiteY12" fmla="*/ 1781175 h 5105400"/>
              <a:gd name="connsiteX13" fmla="*/ 1943100 w 1962150"/>
              <a:gd name="connsiteY13" fmla="*/ 1943100 h 5105400"/>
              <a:gd name="connsiteX14" fmla="*/ 1800225 w 1962150"/>
              <a:gd name="connsiteY14" fmla="*/ 2028825 h 5105400"/>
              <a:gd name="connsiteX15" fmla="*/ 1628775 w 1962150"/>
              <a:gd name="connsiteY15" fmla="*/ 2047875 h 5105400"/>
              <a:gd name="connsiteX16" fmla="*/ 1466850 w 1962150"/>
              <a:gd name="connsiteY16" fmla="*/ 2162175 h 5105400"/>
              <a:gd name="connsiteX17" fmla="*/ 1295400 w 1962150"/>
              <a:gd name="connsiteY17" fmla="*/ 2247900 h 5105400"/>
              <a:gd name="connsiteX18" fmla="*/ 1285875 w 1962150"/>
              <a:gd name="connsiteY18" fmla="*/ 2438400 h 5105400"/>
              <a:gd name="connsiteX19" fmla="*/ 1257300 w 1962150"/>
              <a:gd name="connsiteY19" fmla="*/ 2590800 h 5105400"/>
              <a:gd name="connsiteX20" fmla="*/ 1304925 w 1962150"/>
              <a:gd name="connsiteY20" fmla="*/ 2867025 h 5105400"/>
              <a:gd name="connsiteX21" fmla="*/ 1304925 w 1962150"/>
              <a:gd name="connsiteY21" fmla="*/ 2990850 h 5105400"/>
              <a:gd name="connsiteX22" fmla="*/ 1238250 w 1962150"/>
              <a:gd name="connsiteY22" fmla="*/ 3209925 h 5105400"/>
              <a:gd name="connsiteX23" fmla="*/ 1171575 w 1962150"/>
              <a:gd name="connsiteY23" fmla="*/ 3467100 h 5105400"/>
              <a:gd name="connsiteX24" fmla="*/ 1152525 w 1962150"/>
              <a:gd name="connsiteY24" fmla="*/ 3762375 h 5105400"/>
              <a:gd name="connsiteX25" fmla="*/ 1057275 w 1962150"/>
              <a:gd name="connsiteY25" fmla="*/ 4029075 h 5105400"/>
              <a:gd name="connsiteX26" fmla="*/ 857250 w 1962150"/>
              <a:gd name="connsiteY26" fmla="*/ 4286250 h 5105400"/>
              <a:gd name="connsiteX27" fmla="*/ 676275 w 1962150"/>
              <a:gd name="connsiteY27" fmla="*/ 4457700 h 5105400"/>
              <a:gd name="connsiteX28" fmla="*/ 552450 w 1962150"/>
              <a:gd name="connsiteY28" fmla="*/ 4581525 h 5105400"/>
              <a:gd name="connsiteX29" fmla="*/ 390525 w 1962150"/>
              <a:gd name="connsiteY29" fmla="*/ 4714875 h 5105400"/>
              <a:gd name="connsiteX30" fmla="*/ 333375 w 1962150"/>
              <a:gd name="connsiteY30" fmla="*/ 4876800 h 5105400"/>
              <a:gd name="connsiteX31" fmla="*/ 238125 w 1962150"/>
              <a:gd name="connsiteY31" fmla="*/ 5000625 h 5105400"/>
              <a:gd name="connsiteX32" fmla="*/ 0 w 1962150"/>
              <a:gd name="connsiteY32" fmla="*/ 5105400 h 5105400"/>
              <a:gd name="connsiteX0" fmla="*/ 1685925 w 1962150"/>
              <a:gd name="connsiteY0" fmla="*/ 0 h 5105400"/>
              <a:gd name="connsiteX1" fmla="*/ 1543050 w 1962150"/>
              <a:gd name="connsiteY1" fmla="*/ 114300 h 5105400"/>
              <a:gd name="connsiteX2" fmla="*/ 1485900 w 1962150"/>
              <a:gd name="connsiteY2" fmla="*/ 266700 h 5105400"/>
              <a:gd name="connsiteX3" fmla="*/ 1390650 w 1962150"/>
              <a:gd name="connsiteY3" fmla="*/ 438150 h 5105400"/>
              <a:gd name="connsiteX4" fmla="*/ 1438275 w 1962150"/>
              <a:gd name="connsiteY4" fmla="*/ 600075 h 5105400"/>
              <a:gd name="connsiteX5" fmla="*/ 1438275 w 1962150"/>
              <a:gd name="connsiteY5" fmla="*/ 666750 h 5105400"/>
              <a:gd name="connsiteX6" fmla="*/ 1362075 w 1962150"/>
              <a:gd name="connsiteY6" fmla="*/ 981075 h 5105400"/>
              <a:gd name="connsiteX7" fmla="*/ 1118235 w 1962150"/>
              <a:gd name="connsiteY7" fmla="*/ 1253490 h 5105400"/>
              <a:gd name="connsiteX8" fmla="*/ 965835 w 1962150"/>
              <a:gd name="connsiteY8" fmla="*/ 1527810 h 5105400"/>
              <a:gd name="connsiteX9" fmla="*/ 1743075 w 1962150"/>
              <a:gd name="connsiteY9" fmla="*/ 1533525 h 5105400"/>
              <a:gd name="connsiteX10" fmla="*/ 1857375 w 1962150"/>
              <a:gd name="connsiteY10" fmla="*/ 1628775 h 5105400"/>
              <a:gd name="connsiteX11" fmla="*/ 1933575 w 1962150"/>
              <a:gd name="connsiteY11" fmla="*/ 1733550 h 5105400"/>
              <a:gd name="connsiteX12" fmla="*/ 1962150 w 1962150"/>
              <a:gd name="connsiteY12" fmla="*/ 1781175 h 5105400"/>
              <a:gd name="connsiteX13" fmla="*/ 1943100 w 1962150"/>
              <a:gd name="connsiteY13" fmla="*/ 1943100 h 5105400"/>
              <a:gd name="connsiteX14" fmla="*/ 1800225 w 1962150"/>
              <a:gd name="connsiteY14" fmla="*/ 2028825 h 5105400"/>
              <a:gd name="connsiteX15" fmla="*/ 1628775 w 1962150"/>
              <a:gd name="connsiteY15" fmla="*/ 2047875 h 5105400"/>
              <a:gd name="connsiteX16" fmla="*/ 1466850 w 1962150"/>
              <a:gd name="connsiteY16" fmla="*/ 2162175 h 5105400"/>
              <a:gd name="connsiteX17" fmla="*/ 1295400 w 1962150"/>
              <a:gd name="connsiteY17" fmla="*/ 2247900 h 5105400"/>
              <a:gd name="connsiteX18" fmla="*/ 1285875 w 1962150"/>
              <a:gd name="connsiteY18" fmla="*/ 2438400 h 5105400"/>
              <a:gd name="connsiteX19" fmla="*/ 1257300 w 1962150"/>
              <a:gd name="connsiteY19" fmla="*/ 2590800 h 5105400"/>
              <a:gd name="connsiteX20" fmla="*/ 1304925 w 1962150"/>
              <a:gd name="connsiteY20" fmla="*/ 2867025 h 5105400"/>
              <a:gd name="connsiteX21" fmla="*/ 1304925 w 1962150"/>
              <a:gd name="connsiteY21" fmla="*/ 2990850 h 5105400"/>
              <a:gd name="connsiteX22" fmla="*/ 1238250 w 1962150"/>
              <a:gd name="connsiteY22" fmla="*/ 3209925 h 5105400"/>
              <a:gd name="connsiteX23" fmla="*/ 1171575 w 1962150"/>
              <a:gd name="connsiteY23" fmla="*/ 3467100 h 5105400"/>
              <a:gd name="connsiteX24" fmla="*/ 1152525 w 1962150"/>
              <a:gd name="connsiteY24" fmla="*/ 3762375 h 5105400"/>
              <a:gd name="connsiteX25" fmla="*/ 1057275 w 1962150"/>
              <a:gd name="connsiteY25" fmla="*/ 4029075 h 5105400"/>
              <a:gd name="connsiteX26" fmla="*/ 857250 w 1962150"/>
              <a:gd name="connsiteY26" fmla="*/ 4286250 h 5105400"/>
              <a:gd name="connsiteX27" fmla="*/ 676275 w 1962150"/>
              <a:gd name="connsiteY27" fmla="*/ 4457700 h 5105400"/>
              <a:gd name="connsiteX28" fmla="*/ 552450 w 1962150"/>
              <a:gd name="connsiteY28" fmla="*/ 4581525 h 5105400"/>
              <a:gd name="connsiteX29" fmla="*/ 390525 w 1962150"/>
              <a:gd name="connsiteY29" fmla="*/ 4714875 h 5105400"/>
              <a:gd name="connsiteX30" fmla="*/ 333375 w 1962150"/>
              <a:gd name="connsiteY30" fmla="*/ 4876800 h 5105400"/>
              <a:gd name="connsiteX31" fmla="*/ 238125 w 1962150"/>
              <a:gd name="connsiteY31" fmla="*/ 5000625 h 5105400"/>
              <a:gd name="connsiteX32" fmla="*/ 0 w 1962150"/>
              <a:gd name="connsiteY32" fmla="*/ 5105400 h 5105400"/>
              <a:gd name="connsiteX0" fmla="*/ 1685925 w 1962150"/>
              <a:gd name="connsiteY0" fmla="*/ 0 h 5105400"/>
              <a:gd name="connsiteX1" fmla="*/ 1543050 w 1962150"/>
              <a:gd name="connsiteY1" fmla="*/ 114300 h 5105400"/>
              <a:gd name="connsiteX2" fmla="*/ 1485900 w 1962150"/>
              <a:gd name="connsiteY2" fmla="*/ 266700 h 5105400"/>
              <a:gd name="connsiteX3" fmla="*/ 1390650 w 1962150"/>
              <a:gd name="connsiteY3" fmla="*/ 438150 h 5105400"/>
              <a:gd name="connsiteX4" fmla="*/ 1438275 w 1962150"/>
              <a:gd name="connsiteY4" fmla="*/ 600075 h 5105400"/>
              <a:gd name="connsiteX5" fmla="*/ 1438275 w 1962150"/>
              <a:gd name="connsiteY5" fmla="*/ 666750 h 5105400"/>
              <a:gd name="connsiteX6" fmla="*/ 1362075 w 1962150"/>
              <a:gd name="connsiteY6" fmla="*/ 981075 h 5105400"/>
              <a:gd name="connsiteX7" fmla="*/ 1003935 w 1962150"/>
              <a:gd name="connsiteY7" fmla="*/ 1238250 h 5105400"/>
              <a:gd name="connsiteX8" fmla="*/ 965835 w 1962150"/>
              <a:gd name="connsiteY8" fmla="*/ 1527810 h 5105400"/>
              <a:gd name="connsiteX9" fmla="*/ 1743075 w 1962150"/>
              <a:gd name="connsiteY9" fmla="*/ 1533525 h 5105400"/>
              <a:gd name="connsiteX10" fmla="*/ 1857375 w 1962150"/>
              <a:gd name="connsiteY10" fmla="*/ 1628775 h 5105400"/>
              <a:gd name="connsiteX11" fmla="*/ 1933575 w 1962150"/>
              <a:gd name="connsiteY11" fmla="*/ 1733550 h 5105400"/>
              <a:gd name="connsiteX12" fmla="*/ 1962150 w 1962150"/>
              <a:gd name="connsiteY12" fmla="*/ 1781175 h 5105400"/>
              <a:gd name="connsiteX13" fmla="*/ 1943100 w 1962150"/>
              <a:gd name="connsiteY13" fmla="*/ 1943100 h 5105400"/>
              <a:gd name="connsiteX14" fmla="*/ 1800225 w 1962150"/>
              <a:gd name="connsiteY14" fmla="*/ 2028825 h 5105400"/>
              <a:gd name="connsiteX15" fmla="*/ 1628775 w 1962150"/>
              <a:gd name="connsiteY15" fmla="*/ 2047875 h 5105400"/>
              <a:gd name="connsiteX16" fmla="*/ 1466850 w 1962150"/>
              <a:gd name="connsiteY16" fmla="*/ 2162175 h 5105400"/>
              <a:gd name="connsiteX17" fmla="*/ 1295400 w 1962150"/>
              <a:gd name="connsiteY17" fmla="*/ 2247900 h 5105400"/>
              <a:gd name="connsiteX18" fmla="*/ 1285875 w 1962150"/>
              <a:gd name="connsiteY18" fmla="*/ 2438400 h 5105400"/>
              <a:gd name="connsiteX19" fmla="*/ 1257300 w 1962150"/>
              <a:gd name="connsiteY19" fmla="*/ 2590800 h 5105400"/>
              <a:gd name="connsiteX20" fmla="*/ 1304925 w 1962150"/>
              <a:gd name="connsiteY20" fmla="*/ 2867025 h 5105400"/>
              <a:gd name="connsiteX21" fmla="*/ 1304925 w 1962150"/>
              <a:gd name="connsiteY21" fmla="*/ 2990850 h 5105400"/>
              <a:gd name="connsiteX22" fmla="*/ 1238250 w 1962150"/>
              <a:gd name="connsiteY22" fmla="*/ 3209925 h 5105400"/>
              <a:gd name="connsiteX23" fmla="*/ 1171575 w 1962150"/>
              <a:gd name="connsiteY23" fmla="*/ 3467100 h 5105400"/>
              <a:gd name="connsiteX24" fmla="*/ 1152525 w 1962150"/>
              <a:gd name="connsiteY24" fmla="*/ 3762375 h 5105400"/>
              <a:gd name="connsiteX25" fmla="*/ 1057275 w 1962150"/>
              <a:gd name="connsiteY25" fmla="*/ 4029075 h 5105400"/>
              <a:gd name="connsiteX26" fmla="*/ 857250 w 1962150"/>
              <a:gd name="connsiteY26" fmla="*/ 4286250 h 5105400"/>
              <a:gd name="connsiteX27" fmla="*/ 676275 w 1962150"/>
              <a:gd name="connsiteY27" fmla="*/ 4457700 h 5105400"/>
              <a:gd name="connsiteX28" fmla="*/ 552450 w 1962150"/>
              <a:gd name="connsiteY28" fmla="*/ 4581525 h 5105400"/>
              <a:gd name="connsiteX29" fmla="*/ 390525 w 1962150"/>
              <a:gd name="connsiteY29" fmla="*/ 4714875 h 5105400"/>
              <a:gd name="connsiteX30" fmla="*/ 333375 w 1962150"/>
              <a:gd name="connsiteY30" fmla="*/ 4876800 h 5105400"/>
              <a:gd name="connsiteX31" fmla="*/ 238125 w 1962150"/>
              <a:gd name="connsiteY31" fmla="*/ 5000625 h 5105400"/>
              <a:gd name="connsiteX32" fmla="*/ 0 w 1962150"/>
              <a:gd name="connsiteY32" fmla="*/ 5105400 h 5105400"/>
              <a:gd name="connsiteX0" fmla="*/ 1685925 w 1962150"/>
              <a:gd name="connsiteY0" fmla="*/ 0 h 5105400"/>
              <a:gd name="connsiteX1" fmla="*/ 1543050 w 1962150"/>
              <a:gd name="connsiteY1" fmla="*/ 114300 h 5105400"/>
              <a:gd name="connsiteX2" fmla="*/ 1485900 w 1962150"/>
              <a:gd name="connsiteY2" fmla="*/ 266700 h 5105400"/>
              <a:gd name="connsiteX3" fmla="*/ 1390650 w 1962150"/>
              <a:gd name="connsiteY3" fmla="*/ 438150 h 5105400"/>
              <a:gd name="connsiteX4" fmla="*/ 1438275 w 1962150"/>
              <a:gd name="connsiteY4" fmla="*/ 600075 h 5105400"/>
              <a:gd name="connsiteX5" fmla="*/ 1438275 w 1962150"/>
              <a:gd name="connsiteY5" fmla="*/ 666750 h 5105400"/>
              <a:gd name="connsiteX6" fmla="*/ 1362075 w 1962150"/>
              <a:gd name="connsiteY6" fmla="*/ 981075 h 5105400"/>
              <a:gd name="connsiteX7" fmla="*/ 1003935 w 1962150"/>
              <a:gd name="connsiteY7" fmla="*/ 1238250 h 5105400"/>
              <a:gd name="connsiteX8" fmla="*/ 965835 w 1962150"/>
              <a:gd name="connsiteY8" fmla="*/ 1527810 h 5105400"/>
              <a:gd name="connsiteX9" fmla="*/ 1743075 w 1962150"/>
              <a:gd name="connsiteY9" fmla="*/ 1533525 h 5105400"/>
              <a:gd name="connsiteX10" fmla="*/ 1857375 w 1962150"/>
              <a:gd name="connsiteY10" fmla="*/ 1628775 h 5105400"/>
              <a:gd name="connsiteX11" fmla="*/ 1933575 w 1962150"/>
              <a:gd name="connsiteY11" fmla="*/ 1733550 h 5105400"/>
              <a:gd name="connsiteX12" fmla="*/ 1962150 w 1962150"/>
              <a:gd name="connsiteY12" fmla="*/ 1781175 h 5105400"/>
              <a:gd name="connsiteX13" fmla="*/ 1943100 w 1962150"/>
              <a:gd name="connsiteY13" fmla="*/ 1943100 h 5105400"/>
              <a:gd name="connsiteX14" fmla="*/ 1800225 w 1962150"/>
              <a:gd name="connsiteY14" fmla="*/ 2028825 h 5105400"/>
              <a:gd name="connsiteX15" fmla="*/ 1628775 w 1962150"/>
              <a:gd name="connsiteY15" fmla="*/ 2047875 h 5105400"/>
              <a:gd name="connsiteX16" fmla="*/ 1466850 w 1962150"/>
              <a:gd name="connsiteY16" fmla="*/ 2162175 h 5105400"/>
              <a:gd name="connsiteX17" fmla="*/ 1295400 w 1962150"/>
              <a:gd name="connsiteY17" fmla="*/ 2247900 h 5105400"/>
              <a:gd name="connsiteX18" fmla="*/ 1285875 w 1962150"/>
              <a:gd name="connsiteY18" fmla="*/ 2438400 h 5105400"/>
              <a:gd name="connsiteX19" fmla="*/ 1257300 w 1962150"/>
              <a:gd name="connsiteY19" fmla="*/ 2590800 h 5105400"/>
              <a:gd name="connsiteX20" fmla="*/ 1304925 w 1962150"/>
              <a:gd name="connsiteY20" fmla="*/ 2867025 h 5105400"/>
              <a:gd name="connsiteX21" fmla="*/ 1304925 w 1962150"/>
              <a:gd name="connsiteY21" fmla="*/ 2990850 h 5105400"/>
              <a:gd name="connsiteX22" fmla="*/ 1238250 w 1962150"/>
              <a:gd name="connsiteY22" fmla="*/ 3209925 h 5105400"/>
              <a:gd name="connsiteX23" fmla="*/ 1171575 w 1962150"/>
              <a:gd name="connsiteY23" fmla="*/ 3467100 h 5105400"/>
              <a:gd name="connsiteX24" fmla="*/ 1152525 w 1962150"/>
              <a:gd name="connsiteY24" fmla="*/ 3762375 h 5105400"/>
              <a:gd name="connsiteX25" fmla="*/ 1057275 w 1962150"/>
              <a:gd name="connsiteY25" fmla="*/ 4029075 h 5105400"/>
              <a:gd name="connsiteX26" fmla="*/ 857250 w 1962150"/>
              <a:gd name="connsiteY26" fmla="*/ 4286250 h 5105400"/>
              <a:gd name="connsiteX27" fmla="*/ 676275 w 1962150"/>
              <a:gd name="connsiteY27" fmla="*/ 4457700 h 5105400"/>
              <a:gd name="connsiteX28" fmla="*/ 552450 w 1962150"/>
              <a:gd name="connsiteY28" fmla="*/ 4581525 h 5105400"/>
              <a:gd name="connsiteX29" fmla="*/ 390525 w 1962150"/>
              <a:gd name="connsiteY29" fmla="*/ 4714875 h 5105400"/>
              <a:gd name="connsiteX30" fmla="*/ 333375 w 1962150"/>
              <a:gd name="connsiteY30" fmla="*/ 4876800 h 5105400"/>
              <a:gd name="connsiteX31" fmla="*/ 238125 w 1962150"/>
              <a:gd name="connsiteY31" fmla="*/ 5000625 h 5105400"/>
              <a:gd name="connsiteX32" fmla="*/ 0 w 1962150"/>
              <a:gd name="connsiteY32" fmla="*/ 5105400 h 5105400"/>
              <a:gd name="connsiteX0" fmla="*/ 1685925 w 1962150"/>
              <a:gd name="connsiteY0" fmla="*/ 0 h 5105400"/>
              <a:gd name="connsiteX1" fmla="*/ 1543050 w 1962150"/>
              <a:gd name="connsiteY1" fmla="*/ 114300 h 5105400"/>
              <a:gd name="connsiteX2" fmla="*/ 1485900 w 1962150"/>
              <a:gd name="connsiteY2" fmla="*/ 266700 h 5105400"/>
              <a:gd name="connsiteX3" fmla="*/ 1390650 w 1962150"/>
              <a:gd name="connsiteY3" fmla="*/ 438150 h 5105400"/>
              <a:gd name="connsiteX4" fmla="*/ 1438275 w 1962150"/>
              <a:gd name="connsiteY4" fmla="*/ 600075 h 5105400"/>
              <a:gd name="connsiteX5" fmla="*/ 1438275 w 1962150"/>
              <a:gd name="connsiteY5" fmla="*/ 666750 h 5105400"/>
              <a:gd name="connsiteX6" fmla="*/ 1362075 w 1962150"/>
              <a:gd name="connsiteY6" fmla="*/ 981075 h 5105400"/>
              <a:gd name="connsiteX7" fmla="*/ 1003935 w 1962150"/>
              <a:gd name="connsiteY7" fmla="*/ 1238250 h 5105400"/>
              <a:gd name="connsiteX8" fmla="*/ 889635 w 1962150"/>
              <a:gd name="connsiteY8" fmla="*/ 1466850 h 5105400"/>
              <a:gd name="connsiteX9" fmla="*/ 1743075 w 1962150"/>
              <a:gd name="connsiteY9" fmla="*/ 1533525 h 5105400"/>
              <a:gd name="connsiteX10" fmla="*/ 1857375 w 1962150"/>
              <a:gd name="connsiteY10" fmla="*/ 1628775 h 5105400"/>
              <a:gd name="connsiteX11" fmla="*/ 1933575 w 1962150"/>
              <a:gd name="connsiteY11" fmla="*/ 1733550 h 5105400"/>
              <a:gd name="connsiteX12" fmla="*/ 1962150 w 1962150"/>
              <a:gd name="connsiteY12" fmla="*/ 1781175 h 5105400"/>
              <a:gd name="connsiteX13" fmla="*/ 1943100 w 1962150"/>
              <a:gd name="connsiteY13" fmla="*/ 1943100 h 5105400"/>
              <a:gd name="connsiteX14" fmla="*/ 1800225 w 1962150"/>
              <a:gd name="connsiteY14" fmla="*/ 2028825 h 5105400"/>
              <a:gd name="connsiteX15" fmla="*/ 1628775 w 1962150"/>
              <a:gd name="connsiteY15" fmla="*/ 2047875 h 5105400"/>
              <a:gd name="connsiteX16" fmla="*/ 1466850 w 1962150"/>
              <a:gd name="connsiteY16" fmla="*/ 2162175 h 5105400"/>
              <a:gd name="connsiteX17" fmla="*/ 1295400 w 1962150"/>
              <a:gd name="connsiteY17" fmla="*/ 2247900 h 5105400"/>
              <a:gd name="connsiteX18" fmla="*/ 1285875 w 1962150"/>
              <a:gd name="connsiteY18" fmla="*/ 2438400 h 5105400"/>
              <a:gd name="connsiteX19" fmla="*/ 1257300 w 1962150"/>
              <a:gd name="connsiteY19" fmla="*/ 2590800 h 5105400"/>
              <a:gd name="connsiteX20" fmla="*/ 1304925 w 1962150"/>
              <a:gd name="connsiteY20" fmla="*/ 2867025 h 5105400"/>
              <a:gd name="connsiteX21" fmla="*/ 1304925 w 1962150"/>
              <a:gd name="connsiteY21" fmla="*/ 2990850 h 5105400"/>
              <a:gd name="connsiteX22" fmla="*/ 1238250 w 1962150"/>
              <a:gd name="connsiteY22" fmla="*/ 3209925 h 5105400"/>
              <a:gd name="connsiteX23" fmla="*/ 1171575 w 1962150"/>
              <a:gd name="connsiteY23" fmla="*/ 3467100 h 5105400"/>
              <a:gd name="connsiteX24" fmla="*/ 1152525 w 1962150"/>
              <a:gd name="connsiteY24" fmla="*/ 3762375 h 5105400"/>
              <a:gd name="connsiteX25" fmla="*/ 1057275 w 1962150"/>
              <a:gd name="connsiteY25" fmla="*/ 4029075 h 5105400"/>
              <a:gd name="connsiteX26" fmla="*/ 857250 w 1962150"/>
              <a:gd name="connsiteY26" fmla="*/ 4286250 h 5105400"/>
              <a:gd name="connsiteX27" fmla="*/ 676275 w 1962150"/>
              <a:gd name="connsiteY27" fmla="*/ 4457700 h 5105400"/>
              <a:gd name="connsiteX28" fmla="*/ 552450 w 1962150"/>
              <a:gd name="connsiteY28" fmla="*/ 4581525 h 5105400"/>
              <a:gd name="connsiteX29" fmla="*/ 390525 w 1962150"/>
              <a:gd name="connsiteY29" fmla="*/ 4714875 h 5105400"/>
              <a:gd name="connsiteX30" fmla="*/ 333375 w 1962150"/>
              <a:gd name="connsiteY30" fmla="*/ 4876800 h 5105400"/>
              <a:gd name="connsiteX31" fmla="*/ 238125 w 1962150"/>
              <a:gd name="connsiteY31" fmla="*/ 5000625 h 5105400"/>
              <a:gd name="connsiteX32" fmla="*/ 0 w 1962150"/>
              <a:gd name="connsiteY32" fmla="*/ 5105400 h 5105400"/>
              <a:gd name="connsiteX0" fmla="*/ 1685925 w 1962150"/>
              <a:gd name="connsiteY0" fmla="*/ 0 h 5105400"/>
              <a:gd name="connsiteX1" fmla="*/ 1543050 w 1962150"/>
              <a:gd name="connsiteY1" fmla="*/ 114300 h 5105400"/>
              <a:gd name="connsiteX2" fmla="*/ 1485900 w 1962150"/>
              <a:gd name="connsiteY2" fmla="*/ 266700 h 5105400"/>
              <a:gd name="connsiteX3" fmla="*/ 1390650 w 1962150"/>
              <a:gd name="connsiteY3" fmla="*/ 438150 h 5105400"/>
              <a:gd name="connsiteX4" fmla="*/ 1438275 w 1962150"/>
              <a:gd name="connsiteY4" fmla="*/ 600075 h 5105400"/>
              <a:gd name="connsiteX5" fmla="*/ 1438275 w 1962150"/>
              <a:gd name="connsiteY5" fmla="*/ 666750 h 5105400"/>
              <a:gd name="connsiteX6" fmla="*/ 1362075 w 1962150"/>
              <a:gd name="connsiteY6" fmla="*/ 981075 h 5105400"/>
              <a:gd name="connsiteX7" fmla="*/ 1003935 w 1962150"/>
              <a:gd name="connsiteY7" fmla="*/ 1238250 h 5105400"/>
              <a:gd name="connsiteX8" fmla="*/ 889635 w 1962150"/>
              <a:gd name="connsiteY8" fmla="*/ 1466850 h 5105400"/>
              <a:gd name="connsiteX9" fmla="*/ 1743075 w 1962150"/>
              <a:gd name="connsiteY9" fmla="*/ 1533525 h 5105400"/>
              <a:gd name="connsiteX10" fmla="*/ 1857375 w 1962150"/>
              <a:gd name="connsiteY10" fmla="*/ 1628775 h 5105400"/>
              <a:gd name="connsiteX11" fmla="*/ 1933575 w 1962150"/>
              <a:gd name="connsiteY11" fmla="*/ 1733550 h 5105400"/>
              <a:gd name="connsiteX12" fmla="*/ 1962150 w 1962150"/>
              <a:gd name="connsiteY12" fmla="*/ 1781175 h 5105400"/>
              <a:gd name="connsiteX13" fmla="*/ 1943100 w 1962150"/>
              <a:gd name="connsiteY13" fmla="*/ 1943100 h 5105400"/>
              <a:gd name="connsiteX14" fmla="*/ 1800225 w 1962150"/>
              <a:gd name="connsiteY14" fmla="*/ 2028825 h 5105400"/>
              <a:gd name="connsiteX15" fmla="*/ 1628775 w 1962150"/>
              <a:gd name="connsiteY15" fmla="*/ 2047875 h 5105400"/>
              <a:gd name="connsiteX16" fmla="*/ 1466850 w 1962150"/>
              <a:gd name="connsiteY16" fmla="*/ 2162175 h 5105400"/>
              <a:gd name="connsiteX17" fmla="*/ 1295400 w 1962150"/>
              <a:gd name="connsiteY17" fmla="*/ 2247900 h 5105400"/>
              <a:gd name="connsiteX18" fmla="*/ 1285875 w 1962150"/>
              <a:gd name="connsiteY18" fmla="*/ 2438400 h 5105400"/>
              <a:gd name="connsiteX19" fmla="*/ 1257300 w 1962150"/>
              <a:gd name="connsiteY19" fmla="*/ 2590800 h 5105400"/>
              <a:gd name="connsiteX20" fmla="*/ 1304925 w 1962150"/>
              <a:gd name="connsiteY20" fmla="*/ 2867025 h 5105400"/>
              <a:gd name="connsiteX21" fmla="*/ 1304925 w 1962150"/>
              <a:gd name="connsiteY21" fmla="*/ 2990850 h 5105400"/>
              <a:gd name="connsiteX22" fmla="*/ 1238250 w 1962150"/>
              <a:gd name="connsiteY22" fmla="*/ 3209925 h 5105400"/>
              <a:gd name="connsiteX23" fmla="*/ 1171575 w 1962150"/>
              <a:gd name="connsiteY23" fmla="*/ 3467100 h 5105400"/>
              <a:gd name="connsiteX24" fmla="*/ 1152525 w 1962150"/>
              <a:gd name="connsiteY24" fmla="*/ 3762375 h 5105400"/>
              <a:gd name="connsiteX25" fmla="*/ 1057275 w 1962150"/>
              <a:gd name="connsiteY25" fmla="*/ 4029075 h 5105400"/>
              <a:gd name="connsiteX26" fmla="*/ 857250 w 1962150"/>
              <a:gd name="connsiteY26" fmla="*/ 4286250 h 5105400"/>
              <a:gd name="connsiteX27" fmla="*/ 676275 w 1962150"/>
              <a:gd name="connsiteY27" fmla="*/ 4457700 h 5105400"/>
              <a:gd name="connsiteX28" fmla="*/ 552450 w 1962150"/>
              <a:gd name="connsiteY28" fmla="*/ 4581525 h 5105400"/>
              <a:gd name="connsiteX29" fmla="*/ 390525 w 1962150"/>
              <a:gd name="connsiteY29" fmla="*/ 4714875 h 5105400"/>
              <a:gd name="connsiteX30" fmla="*/ 333375 w 1962150"/>
              <a:gd name="connsiteY30" fmla="*/ 4876800 h 5105400"/>
              <a:gd name="connsiteX31" fmla="*/ 238125 w 1962150"/>
              <a:gd name="connsiteY31" fmla="*/ 5000625 h 5105400"/>
              <a:gd name="connsiteX32" fmla="*/ 0 w 1962150"/>
              <a:gd name="connsiteY32" fmla="*/ 5105400 h 5105400"/>
              <a:gd name="connsiteX0" fmla="*/ 1685925 w 1962150"/>
              <a:gd name="connsiteY0" fmla="*/ 0 h 5105400"/>
              <a:gd name="connsiteX1" fmla="*/ 1543050 w 1962150"/>
              <a:gd name="connsiteY1" fmla="*/ 114300 h 5105400"/>
              <a:gd name="connsiteX2" fmla="*/ 1485900 w 1962150"/>
              <a:gd name="connsiteY2" fmla="*/ 266700 h 5105400"/>
              <a:gd name="connsiteX3" fmla="*/ 1390650 w 1962150"/>
              <a:gd name="connsiteY3" fmla="*/ 438150 h 5105400"/>
              <a:gd name="connsiteX4" fmla="*/ 1438275 w 1962150"/>
              <a:gd name="connsiteY4" fmla="*/ 600075 h 5105400"/>
              <a:gd name="connsiteX5" fmla="*/ 1438275 w 1962150"/>
              <a:gd name="connsiteY5" fmla="*/ 666750 h 5105400"/>
              <a:gd name="connsiteX6" fmla="*/ 1362075 w 1962150"/>
              <a:gd name="connsiteY6" fmla="*/ 981075 h 5105400"/>
              <a:gd name="connsiteX7" fmla="*/ 1003935 w 1962150"/>
              <a:gd name="connsiteY7" fmla="*/ 1238250 h 5105400"/>
              <a:gd name="connsiteX8" fmla="*/ 889635 w 1962150"/>
              <a:gd name="connsiteY8" fmla="*/ 1466850 h 5105400"/>
              <a:gd name="connsiteX9" fmla="*/ 973455 w 1962150"/>
              <a:gd name="connsiteY9" fmla="*/ 1632585 h 5105400"/>
              <a:gd name="connsiteX10" fmla="*/ 1857375 w 1962150"/>
              <a:gd name="connsiteY10" fmla="*/ 1628775 h 5105400"/>
              <a:gd name="connsiteX11" fmla="*/ 1933575 w 1962150"/>
              <a:gd name="connsiteY11" fmla="*/ 1733550 h 5105400"/>
              <a:gd name="connsiteX12" fmla="*/ 1962150 w 1962150"/>
              <a:gd name="connsiteY12" fmla="*/ 1781175 h 5105400"/>
              <a:gd name="connsiteX13" fmla="*/ 1943100 w 1962150"/>
              <a:gd name="connsiteY13" fmla="*/ 1943100 h 5105400"/>
              <a:gd name="connsiteX14" fmla="*/ 1800225 w 1962150"/>
              <a:gd name="connsiteY14" fmla="*/ 2028825 h 5105400"/>
              <a:gd name="connsiteX15" fmla="*/ 1628775 w 1962150"/>
              <a:gd name="connsiteY15" fmla="*/ 2047875 h 5105400"/>
              <a:gd name="connsiteX16" fmla="*/ 1466850 w 1962150"/>
              <a:gd name="connsiteY16" fmla="*/ 2162175 h 5105400"/>
              <a:gd name="connsiteX17" fmla="*/ 1295400 w 1962150"/>
              <a:gd name="connsiteY17" fmla="*/ 2247900 h 5105400"/>
              <a:gd name="connsiteX18" fmla="*/ 1285875 w 1962150"/>
              <a:gd name="connsiteY18" fmla="*/ 2438400 h 5105400"/>
              <a:gd name="connsiteX19" fmla="*/ 1257300 w 1962150"/>
              <a:gd name="connsiteY19" fmla="*/ 2590800 h 5105400"/>
              <a:gd name="connsiteX20" fmla="*/ 1304925 w 1962150"/>
              <a:gd name="connsiteY20" fmla="*/ 2867025 h 5105400"/>
              <a:gd name="connsiteX21" fmla="*/ 1304925 w 1962150"/>
              <a:gd name="connsiteY21" fmla="*/ 2990850 h 5105400"/>
              <a:gd name="connsiteX22" fmla="*/ 1238250 w 1962150"/>
              <a:gd name="connsiteY22" fmla="*/ 3209925 h 5105400"/>
              <a:gd name="connsiteX23" fmla="*/ 1171575 w 1962150"/>
              <a:gd name="connsiteY23" fmla="*/ 3467100 h 5105400"/>
              <a:gd name="connsiteX24" fmla="*/ 1152525 w 1962150"/>
              <a:gd name="connsiteY24" fmla="*/ 3762375 h 5105400"/>
              <a:gd name="connsiteX25" fmla="*/ 1057275 w 1962150"/>
              <a:gd name="connsiteY25" fmla="*/ 4029075 h 5105400"/>
              <a:gd name="connsiteX26" fmla="*/ 857250 w 1962150"/>
              <a:gd name="connsiteY26" fmla="*/ 4286250 h 5105400"/>
              <a:gd name="connsiteX27" fmla="*/ 676275 w 1962150"/>
              <a:gd name="connsiteY27" fmla="*/ 4457700 h 5105400"/>
              <a:gd name="connsiteX28" fmla="*/ 552450 w 1962150"/>
              <a:gd name="connsiteY28" fmla="*/ 4581525 h 5105400"/>
              <a:gd name="connsiteX29" fmla="*/ 390525 w 1962150"/>
              <a:gd name="connsiteY29" fmla="*/ 4714875 h 5105400"/>
              <a:gd name="connsiteX30" fmla="*/ 333375 w 1962150"/>
              <a:gd name="connsiteY30" fmla="*/ 4876800 h 5105400"/>
              <a:gd name="connsiteX31" fmla="*/ 238125 w 1962150"/>
              <a:gd name="connsiteY31" fmla="*/ 5000625 h 5105400"/>
              <a:gd name="connsiteX32" fmla="*/ 0 w 1962150"/>
              <a:gd name="connsiteY32" fmla="*/ 5105400 h 5105400"/>
              <a:gd name="connsiteX0" fmla="*/ 1685925 w 1962150"/>
              <a:gd name="connsiteY0" fmla="*/ 0 h 5105400"/>
              <a:gd name="connsiteX1" fmla="*/ 1543050 w 1962150"/>
              <a:gd name="connsiteY1" fmla="*/ 114300 h 5105400"/>
              <a:gd name="connsiteX2" fmla="*/ 1485900 w 1962150"/>
              <a:gd name="connsiteY2" fmla="*/ 266700 h 5105400"/>
              <a:gd name="connsiteX3" fmla="*/ 1390650 w 1962150"/>
              <a:gd name="connsiteY3" fmla="*/ 438150 h 5105400"/>
              <a:gd name="connsiteX4" fmla="*/ 1438275 w 1962150"/>
              <a:gd name="connsiteY4" fmla="*/ 600075 h 5105400"/>
              <a:gd name="connsiteX5" fmla="*/ 1438275 w 1962150"/>
              <a:gd name="connsiteY5" fmla="*/ 666750 h 5105400"/>
              <a:gd name="connsiteX6" fmla="*/ 1362075 w 1962150"/>
              <a:gd name="connsiteY6" fmla="*/ 981075 h 5105400"/>
              <a:gd name="connsiteX7" fmla="*/ 1003935 w 1962150"/>
              <a:gd name="connsiteY7" fmla="*/ 1238250 h 5105400"/>
              <a:gd name="connsiteX8" fmla="*/ 889635 w 1962150"/>
              <a:gd name="connsiteY8" fmla="*/ 1466850 h 5105400"/>
              <a:gd name="connsiteX9" fmla="*/ 973455 w 1962150"/>
              <a:gd name="connsiteY9" fmla="*/ 1632585 h 5105400"/>
              <a:gd name="connsiteX10" fmla="*/ 1270635 w 1962150"/>
              <a:gd name="connsiteY10" fmla="*/ 1750695 h 5105400"/>
              <a:gd name="connsiteX11" fmla="*/ 1933575 w 1962150"/>
              <a:gd name="connsiteY11" fmla="*/ 1733550 h 5105400"/>
              <a:gd name="connsiteX12" fmla="*/ 1962150 w 1962150"/>
              <a:gd name="connsiteY12" fmla="*/ 1781175 h 5105400"/>
              <a:gd name="connsiteX13" fmla="*/ 1943100 w 1962150"/>
              <a:gd name="connsiteY13" fmla="*/ 1943100 h 5105400"/>
              <a:gd name="connsiteX14" fmla="*/ 1800225 w 1962150"/>
              <a:gd name="connsiteY14" fmla="*/ 2028825 h 5105400"/>
              <a:gd name="connsiteX15" fmla="*/ 1628775 w 1962150"/>
              <a:gd name="connsiteY15" fmla="*/ 2047875 h 5105400"/>
              <a:gd name="connsiteX16" fmla="*/ 1466850 w 1962150"/>
              <a:gd name="connsiteY16" fmla="*/ 2162175 h 5105400"/>
              <a:gd name="connsiteX17" fmla="*/ 1295400 w 1962150"/>
              <a:gd name="connsiteY17" fmla="*/ 2247900 h 5105400"/>
              <a:gd name="connsiteX18" fmla="*/ 1285875 w 1962150"/>
              <a:gd name="connsiteY18" fmla="*/ 2438400 h 5105400"/>
              <a:gd name="connsiteX19" fmla="*/ 1257300 w 1962150"/>
              <a:gd name="connsiteY19" fmla="*/ 2590800 h 5105400"/>
              <a:gd name="connsiteX20" fmla="*/ 1304925 w 1962150"/>
              <a:gd name="connsiteY20" fmla="*/ 2867025 h 5105400"/>
              <a:gd name="connsiteX21" fmla="*/ 1304925 w 1962150"/>
              <a:gd name="connsiteY21" fmla="*/ 2990850 h 5105400"/>
              <a:gd name="connsiteX22" fmla="*/ 1238250 w 1962150"/>
              <a:gd name="connsiteY22" fmla="*/ 3209925 h 5105400"/>
              <a:gd name="connsiteX23" fmla="*/ 1171575 w 1962150"/>
              <a:gd name="connsiteY23" fmla="*/ 3467100 h 5105400"/>
              <a:gd name="connsiteX24" fmla="*/ 1152525 w 1962150"/>
              <a:gd name="connsiteY24" fmla="*/ 3762375 h 5105400"/>
              <a:gd name="connsiteX25" fmla="*/ 1057275 w 1962150"/>
              <a:gd name="connsiteY25" fmla="*/ 4029075 h 5105400"/>
              <a:gd name="connsiteX26" fmla="*/ 857250 w 1962150"/>
              <a:gd name="connsiteY26" fmla="*/ 4286250 h 5105400"/>
              <a:gd name="connsiteX27" fmla="*/ 676275 w 1962150"/>
              <a:gd name="connsiteY27" fmla="*/ 4457700 h 5105400"/>
              <a:gd name="connsiteX28" fmla="*/ 552450 w 1962150"/>
              <a:gd name="connsiteY28" fmla="*/ 4581525 h 5105400"/>
              <a:gd name="connsiteX29" fmla="*/ 390525 w 1962150"/>
              <a:gd name="connsiteY29" fmla="*/ 4714875 h 5105400"/>
              <a:gd name="connsiteX30" fmla="*/ 333375 w 1962150"/>
              <a:gd name="connsiteY30" fmla="*/ 4876800 h 5105400"/>
              <a:gd name="connsiteX31" fmla="*/ 238125 w 1962150"/>
              <a:gd name="connsiteY31" fmla="*/ 5000625 h 5105400"/>
              <a:gd name="connsiteX32" fmla="*/ 0 w 1962150"/>
              <a:gd name="connsiteY32" fmla="*/ 5105400 h 5105400"/>
              <a:gd name="connsiteX0" fmla="*/ 1685925 w 1962150"/>
              <a:gd name="connsiteY0" fmla="*/ 0 h 5105400"/>
              <a:gd name="connsiteX1" fmla="*/ 1543050 w 1962150"/>
              <a:gd name="connsiteY1" fmla="*/ 114300 h 5105400"/>
              <a:gd name="connsiteX2" fmla="*/ 1485900 w 1962150"/>
              <a:gd name="connsiteY2" fmla="*/ 266700 h 5105400"/>
              <a:gd name="connsiteX3" fmla="*/ 1390650 w 1962150"/>
              <a:gd name="connsiteY3" fmla="*/ 438150 h 5105400"/>
              <a:gd name="connsiteX4" fmla="*/ 1438275 w 1962150"/>
              <a:gd name="connsiteY4" fmla="*/ 600075 h 5105400"/>
              <a:gd name="connsiteX5" fmla="*/ 1438275 w 1962150"/>
              <a:gd name="connsiteY5" fmla="*/ 666750 h 5105400"/>
              <a:gd name="connsiteX6" fmla="*/ 1362075 w 1962150"/>
              <a:gd name="connsiteY6" fmla="*/ 981075 h 5105400"/>
              <a:gd name="connsiteX7" fmla="*/ 1003935 w 1962150"/>
              <a:gd name="connsiteY7" fmla="*/ 1238250 h 5105400"/>
              <a:gd name="connsiteX8" fmla="*/ 889635 w 1962150"/>
              <a:gd name="connsiteY8" fmla="*/ 1466850 h 5105400"/>
              <a:gd name="connsiteX9" fmla="*/ 973455 w 1962150"/>
              <a:gd name="connsiteY9" fmla="*/ 1632585 h 5105400"/>
              <a:gd name="connsiteX10" fmla="*/ 1270635 w 1962150"/>
              <a:gd name="connsiteY10" fmla="*/ 1750695 h 5105400"/>
              <a:gd name="connsiteX11" fmla="*/ 874395 w 1962150"/>
              <a:gd name="connsiteY11" fmla="*/ 1863090 h 5105400"/>
              <a:gd name="connsiteX12" fmla="*/ 1962150 w 1962150"/>
              <a:gd name="connsiteY12" fmla="*/ 1781175 h 5105400"/>
              <a:gd name="connsiteX13" fmla="*/ 1943100 w 1962150"/>
              <a:gd name="connsiteY13" fmla="*/ 1943100 h 5105400"/>
              <a:gd name="connsiteX14" fmla="*/ 1800225 w 1962150"/>
              <a:gd name="connsiteY14" fmla="*/ 2028825 h 5105400"/>
              <a:gd name="connsiteX15" fmla="*/ 1628775 w 1962150"/>
              <a:gd name="connsiteY15" fmla="*/ 2047875 h 5105400"/>
              <a:gd name="connsiteX16" fmla="*/ 1466850 w 1962150"/>
              <a:gd name="connsiteY16" fmla="*/ 2162175 h 5105400"/>
              <a:gd name="connsiteX17" fmla="*/ 1295400 w 1962150"/>
              <a:gd name="connsiteY17" fmla="*/ 2247900 h 5105400"/>
              <a:gd name="connsiteX18" fmla="*/ 1285875 w 1962150"/>
              <a:gd name="connsiteY18" fmla="*/ 2438400 h 5105400"/>
              <a:gd name="connsiteX19" fmla="*/ 1257300 w 1962150"/>
              <a:gd name="connsiteY19" fmla="*/ 2590800 h 5105400"/>
              <a:gd name="connsiteX20" fmla="*/ 1304925 w 1962150"/>
              <a:gd name="connsiteY20" fmla="*/ 2867025 h 5105400"/>
              <a:gd name="connsiteX21" fmla="*/ 1304925 w 1962150"/>
              <a:gd name="connsiteY21" fmla="*/ 2990850 h 5105400"/>
              <a:gd name="connsiteX22" fmla="*/ 1238250 w 1962150"/>
              <a:gd name="connsiteY22" fmla="*/ 3209925 h 5105400"/>
              <a:gd name="connsiteX23" fmla="*/ 1171575 w 1962150"/>
              <a:gd name="connsiteY23" fmla="*/ 3467100 h 5105400"/>
              <a:gd name="connsiteX24" fmla="*/ 1152525 w 1962150"/>
              <a:gd name="connsiteY24" fmla="*/ 3762375 h 5105400"/>
              <a:gd name="connsiteX25" fmla="*/ 1057275 w 1962150"/>
              <a:gd name="connsiteY25" fmla="*/ 4029075 h 5105400"/>
              <a:gd name="connsiteX26" fmla="*/ 857250 w 1962150"/>
              <a:gd name="connsiteY26" fmla="*/ 4286250 h 5105400"/>
              <a:gd name="connsiteX27" fmla="*/ 676275 w 1962150"/>
              <a:gd name="connsiteY27" fmla="*/ 4457700 h 5105400"/>
              <a:gd name="connsiteX28" fmla="*/ 552450 w 1962150"/>
              <a:gd name="connsiteY28" fmla="*/ 4581525 h 5105400"/>
              <a:gd name="connsiteX29" fmla="*/ 390525 w 1962150"/>
              <a:gd name="connsiteY29" fmla="*/ 4714875 h 5105400"/>
              <a:gd name="connsiteX30" fmla="*/ 333375 w 1962150"/>
              <a:gd name="connsiteY30" fmla="*/ 4876800 h 5105400"/>
              <a:gd name="connsiteX31" fmla="*/ 238125 w 1962150"/>
              <a:gd name="connsiteY31" fmla="*/ 5000625 h 5105400"/>
              <a:gd name="connsiteX32" fmla="*/ 0 w 1962150"/>
              <a:gd name="connsiteY32" fmla="*/ 5105400 h 5105400"/>
              <a:gd name="connsiteX0" fmla="*/ 1685925 w 1962150"/>
              <a:gd name="connsiteY0" fmla="*/ 0 h 5105400"/>
              <a:gd name="connsiteX1" fmla="*/ 1543050 w 1962150"/>
              <a:gd name="connsiteY1" fmla="*/ 114300 h 5105400"/>
              <a:gd name="connsiteX2" fmla="*/ 1485900 w 1962150"/>
              <a:gd name="connsiteY2" fmla="*/ 266700 h 5105400"/>
              <a:gd name="connsiteX3" fmla="*/ 1390650 w 1962150"/>
              <a:gd name="connsiteY3" fmla="*/ 438150 h 5105400"/>
              <a:gd name="connsiteX4" fmla="*/ 1438275 w 1962150"/>
              <a:gd name="connsiteY4" fmla="*/ 600075 h 5105400"/>
              <a:gd name="connsiteX5" fmla="*/ 1438275 w 1962150"/>
              <a:gd name="connsiteY5" fmla="*/ 666750 h 5105400"/>
              <a:gd name="connsiteX6" fmla="*/ 1362075 w 1962150"/>
              <a:gd name="connsiteY6" fmla="*/ 981075 h 5105400"/>
              <a:gd name="connsiteX7" fmla="*/ 1003935 w 1962150"/>
              <a:gd name="connsiteY7" fmla="*/ 1238250 h 5105400"/>
              <a:gd name="connsiteX8" fmla="*/ 889635 w 1962150"/>
              <a:gd name="connsiteY8" fmla="*/ 1466850 h 5105400"/>
              <a:gd name="connsiteX9" fmla="*/ 973455 w 1962150"/>
              <a:gd name="connsiteY9" fmla="*/ 1632585 h 5105400"/>
              <a:gd name="connsiteX10" fmla="*/ 882015 w 1962150"/>
              <a:gd name="connsiteY10" fmla="*/ 1765935 h 5105400"/>
              <a:gd name="connsiteX11" fmla="*/ 874395 w 1962150"/>
              <a:gd name="connsiteY11" fmla="*/ 1863090 h 5105400"/>
              <a:gd name="connsiteX12" fmla="*/ 1962150 w 1962150"/>
              <a:gd name="connsiteY12" fmla="*/ 1781175 h 5105400"/>
              <a:gd name="connsiteX13" fmla="*/ 1943100 w 1962150"/>
              <a:gd name="connsiteY13" fmla="*/ 1943100 h 5105400"/>
              <a:gd name="connsiteX14" fmla="*/ 1800225 w 1962150"/>
              <a:gd name="connsiteY14" fmla="*/ 2028825 h 5105400"/>
              <a:gd name="connsiteX15" fmla="*/ 1628775 w 1962150"/>
              <a:gd name="connsiteY15" fmla="*/ 2047875 h 5105400"/>
              <a:gd name="connsiteX16" fmla="*/ 1466850 w 1962150"/>
              <a:gd name="connsiteY16" fmla="*/ 2162175 h 5105400"/>
              <a:gd name="connsiteX17" fmla="*/ 1295400 w 1962150"/>
              <a:gd name="connsiteY17" fmla="*/ 2247900 h 5105400"/>
              <a:gd name="connsiteX18" fmla="*/ 1285875 w 1962150"/>
              <a:gd name="connsiteY18" fmla="*/ 2438400 h 5105400"/>
              <a:gd name="connsiteX19" fmla="*/ 1257300 w 1962150"/>
              <a:gd name="connsiteY19" fmla="*/ 2590800 h 5105400"/>
              <a:gd name="connsiteX20" fmla="*/ 1304925 w 1962150"/>
              <a:gd name="connsiteY20" fmla="*/ 2867025 h 5105400"/>
              <a:gd name="connsiteX21" fmla="*/ 1304925 w 1962150"/>
              <a:gd name="connsiteY21" fmla="*/ 2990850 h 5105400"/>
              <a:gd name="connsiteX22" fmla="*/ 1238250 w 1962150"/>
              <a:gd name="connsiteY22" fmla="*/ 3209925 h 5105400"/>
              <a:gd name="connsiteX23" fmla="*/ 1171575 w 1962150"/>
              <a:gd name="connsiteY23" fmla="*/ 3467100 h 5105400"/>
              <a:gd name="connsiteX24" fmla="*/ 1152525 w 1962150"/>
              <a:gd name="connsiteY24" fmla="*/ 3762375 h 5105400"/>
              <a:gd name="connsiteX25" fmla="*/ 1057275 w 1962150"/>
              <a:gd name="connsiteY25" fmla="*/ 4029075 h 5105400"/>
              <a:gd name="connsiteX26" fmla="*/ 857250 w 1962150"/>
              <a:gd name="connsiteY26" fmla="*/ 4286250 h 5105400"/>
              <a:gd name="connsiteX27" fmla="*/ 676275 w 1962150"/>
              <a:gd name="connsiteY27" fmla="*/ 4457700 h 5105400"/>
              <a:gd name="connsiteX28" fmla="*/ 552450 w 1962150"/>
              <a:gd name="connsiteY28" fmla="*/ 4581525 h 5105400"/>
              <a:gd name="connsiteX29" fmla="*/ 390525 w 1962150"/>
              <a:gd name="connsiteY29" fmla="*/ 4714875 h 5105400"/>
              <a:gd name="connsiteX30" fmla="*/ 333375 w 1962150"/>
              <a:gd name="connsiteY30" fmla="*/ 4876800 h 5105400"/>
              <a:gd name="connsiteX31" fmla="*/ 238125 w 1962150"/>
              <a:gd name="connsiteY31" fmla="*/ 5000625 h 5105400"/>
              <a:gd name="connsiteX32" fmla="*/ 0 w 1962150"/>
              <a:gd name="connsiteY32" fmla="*/ 5105400 h 5105400"/>
              <a:gd name="connsiteX0" fmla="*/ 1685925 w 1943100"/>
              <a:gd name="connsiteY0" fmla="*/ 0 h 5105400"/>
              <a:gd name="connsiteX1" fmla="*/ 1543050 w 1943100"/>
              <a:gd name="connsiteY1" fmla="*/ 114300 h 5105400"/>
              <a:gd name="connsiteX2" fmla="*/ 1485900 w 1943100"/>
              <a:gd name="connsiteY2" fmla="*/ 266700 h 5105400"/>
              <a:gd name="connsiteX3" fmla="*/ 1390650 w 1943100"/>
              <a:gd name="connsiteY3" fmla="*/ 438150 h 5105400"/>
              <a:gd name="connsiteX4" fmla="*/ 1438275 w 1943100"/>
              <a:gd name="connsiteY4" fmla="*/ 600075 h 5105400"/>
              <a:gd name="connsiteX5" fmla="*/ 1438275 w 1943100"/>
              <a:gd name="connsiteY5" fmla="*/ 666750 h 5105400"/>
              <a:gd name="connsiteX6" fmla="*/ 1362075 w 1943100"/>
              <a:gd name="connsiteY6" fmla="*/ 981075 h 5105400"/>
              <a:gd name="connsiteX7" fmla="*/ 1003935 w 1943100"/>
              <a:gd name="connsiteY7" fmla="*/ 1238250 h 5105400"/>
              <a:gd name="connsiteX8" fmla="*/ 889635 w 1943100"/>
              <a:gd name="connsiteY8" fmla="*/ 1466850 h 5105400"/>
              <a:gd name="connsiteX9" fmla="*/ 973455 w 1943100"/>
              <a:gd name="connsiteY9" fmla="*/ 1632585 h 5105400"/>
              <a:gd name="connsiteX10" fmla="*/ 882015 w 1943100"/>
              <a:gd name="connsiteY10" fmla="*/ 1765935 h 5105400"/>
              <a:gd name="connsiteX11" fmla="*/ 874395 w 1943100"/>
              <a:gd name="connsiteY11" fmla="*/ 1863090 h 5105400"/>
              <a:gd name="connsiteX12" fmla="*/ 1040130 w 1943100"/>
              <a:gd name="connsiteY12" fmla="*/ 1971675 h 5105400"/>
              <a:gd name="connsiteX13" fmla="*/ 1943100 w 1943100"/>
              <a:gd name="connsiteY13" fmla="*/ 1943100 h 5105400"/>
              <a:gd name="connsiteX14" fmla="*/ 1800225 w 1943100"/>
              <a:gd name="connsiteY14" fmla="*/ 2028825 h 5105400"/>
              <a:gd name="connsiteX15" fmla="*/ 1628775 w 1943100"/>
              <a:gd name="connsiteY15" fmla="*/ 2047875 h 5105400"/>
              <a:gd name="connsiteX16" fmla="*/ 1466850 w 1943100"/>
              <a:gd name="connsiteY16" fmla="*/ 2162175 h 5105400"/>
              <a:gd name="connsiteX17" fmla="*/ 1295400 w 1943100"/>
              <a:gd name="connsiteY17" fmla="*/ 2247900 h 5105400"/>
              <a:gd name="connsiteX18" fmla="*/ 1285875 w 1943100"/>
              <a:gd name="connsiteY18" fmla="*/ 2438400 h 5105400"/>
              <a:gd name="connsiteX19" fmla="*/ 1257300 w 1943100"/>
              <a:gd name="connsiteY19" fmla="*/ 2590800 h 5105400"/>
              <a:gd name="connsiteX20" fmla="*/ 1304925 w 1943100"/>
              <a:gd name="connsiteY20" fmla="*/ 2867025 h 5105400"/>
              <a:gd name="connsiteX21" fmla="*/ 1304925 w 1943100"/>
              <a:gd name="connsiteY21" fmla="*/ 2990850 h 5105400"/>
              <a:gd name="connsiteX22" fmla="*/ 1238250 w 1943100"/>
              <a:gd name="connsiteY22" fmla="*/ 3209925 h 5105400"/>
              <a:gd name="connsiteX23" fmla="*/ 1171575 w 1943100"/>
              <a:gd name="connsiteY23" fmla="*/ 3467100 h 5105400"/>
              <a:gd name="connsiteX24" fmla="*/ 1152525 w 1943100"/>
              <a:gd name="connsiteY24" fmla="*/ 3762375 h 5105400"/>
              <a:gd name="connsiteX25" fmla="*/ 1057275 w 1943100"/>
              <a:gd name="connsiteY25" fmla="*/ 4029075 h 5105400"/>
              <a:gd name="connsiteX26" fmla="*/ 857250 w 1943100"/>
              <a:gd name="connsiteY26" fmla="*/ 4286250 h 5105400"/>
              <a:gd name="connsiteX27" fmla="*/ 676275 w 1943100"/>
              <a:gd name="connsiteY27" fmla="*/ 4457700 h 5105400"/>
              <a:gd name="connsiteX28" fmla="*/ 552450 w 1943100"/>
              <a:gd name="connsiteY28" fmla="*/ 4581525 h 5105400"/>
              <a:gd name="connsiteX29" fmla="*/ 390525 w 1943100"/>
              <a:gd name="connsiteY29" fmla="*/ 4714875 h 5105400"/>
              <a:gd name="connsiteX30" fmla="*/ 333375 w 1943100"/>
              <a:gd name="connsiteY30" fmla="*/ 4876800 h 5105400"/>
              <a:gd name="connsiteX31" fmla="*/ 238125 w 1943100"/>
              <a:gd name="connsiteY31" fmla="*/ 5000625 h 5105400"/>
              <a:gd name="connsiteX32" fmla="*/ 0 w 1943100"/>
              <a:gd name="connsiteY32" fmla="*/ 5105400 h 5105400"/>
              <a:gd name="connsiteX0" fmla="*/ 1685925 w 1800225"/>
              <a:gd name="connsiteY0" fmla="*/ 0 h 5105400"/>
              <a:gd name="connsiteX1" fmla="*/ 1543050 w 1800225"/>
              <a:gd name="connsiteY1" fmla="*/ 114300 h 5105400"/>
              <a:gd name="connsiteX2" fmla="*/ 1485900 w 1800225"/>
              <a:gd name="connsiteY2" fmla="*/ 266700 h 5105400"/>
              <a:gd name="connsiteX3" fmla="*/ 1390650 w 1800225"/>
              <a:gd name="connsiteY3" fmla="*/ 438150 h 5105400"/>
              <a:gd name="connsiteX4" fmla="*/ 1438275 w 1800225"/>
              <a:gd name="connsiteY4" fmla="*/ 600075 h 5105400"/>
              <a:gd name="connsiteX5" fmla="*/ 1438275 w 1800225"/>
              <a:gd name="connsiteY5" fmla="*/ 666750 h 5105400"/>
              <a:gd name="connsiteX6" fmla="*/ 1362075 w 1800225"/>
              <a:gd name="connsiteY6" fmla="*/ 981075 h 5105400"/>
              <a:gd name="connsiteX7" fmla="*/ 1003935 w 1800225"/>
              <a:gd name="connsiteY7" fmla="*/ 1238250 h 5105400"/>
              <a:gd name="connsiteX8" fmla="*/ 889635 w 1800225"/>
              <a:gd name="connsiteY8" fmla="*/ 1466850 h 5105400"/>
              <a:gd name="connsiteX9" fmla="*/ 973455 w 1800225"/>
              <a:gd name="connsiteY9" fmla="*/ 1632585 h 5105400"/>
              <a:gd name="connsiteX10" fmla="*/ 882015 w 1800225"/>
              <a:gd name="connsiteY10" fmla="*/ 1765935 h 5105400"/>
              <a:gd name="connsiteX11" fmla="*/ 874395 w 1800225"/>
              <a:gd name="connsiteY11" fmla="*/ 1863090 h 5105400"/>
              <a:gd name="connsiteX12" fmla="*/ 1040130 w 1800225"/>
              <a:gd name="connsiteY12" fmla="*/ 1971675 h 5105400"/>
              <a:gd name="connsiteX13" fmla="*/ 1089660 w 1800225"/>
              <a:gd name="connsiteY13" fmla="*/ 2049780 h 5105400"/>
              <a:gd name="connsiteX14" fmla="*/ 1800225 w 1800225"/>
              <a:gd name="connsiteY14" fmla="*/ 2028825 h 5105400"/>
              <a:gd name="connsiteX15" fmla="*/ 1628775 w 1800225"/>
              <a:gd name="connsiteY15" fmla="*/ 2047875 h 5105400"/>
              <a:gd name="connsiteX16" fmla="*/ 1466850 w 1800225"/>
              <a:gd name="connsiteY16" fmla="*/ 2162175 h 5105400"/>
              <a:gd name="connsiteX17" fmla="*/ 1295400 w 1800225"/>
              <a:gd name="connsiteY17" fmla="*/ 2247900 h 5105400"/>
              <a:gd name="connsiteX18" fmla="*/ 1285875 w 1800225"/>
              <a:gd name="connsiteY18" fmla="*/ 2438400 h 5105400"/>
              <a:gd name="connsiteX19" fmla="*/ 1257300 w 1800225"/>
              <a:gd name="connsiteY19" fmla="*/ 2590800 h 5105400"/>
              <a:gd name="connsiteX20" fmla="*/ 1304925 w 1800225"/>
              <a:gd name="connsiteY20" fmla="*/ 2867025 h 5105400"/>
              <a:gd name="connsiteX21" fmla="*/ 1304925 w 1800225"/>
              <a:gd name="connsiteY21" fmla="*/ 2990850 h 5105400"/>
              <a:gd name="connsiteX22" fmla="*/ 1238250 w 1800225"/>
              <a:gd name="connsiteY22" fmla="*/ 3209925 h 5105400"/>
              <a:gd name="connsiteX23" fmla="*/ 1171575 w 1800225"/>
              <a:gd name="connsiteY23" fmla="*/ 3467100 h 5105400"/>
              <a:gd name="connsiteX24" fmla="*/ 1152525 w 1800225"/>
              <a:gd name="connsiteY24" fmla="*/ 3762375 h 5105400"/>
              <a:gd name="connsiteX25" fmla="*/ 1057275 w 1800225"/>
              <a:gd name="connsiteY25" fmla="*/ 4029075 h 5105400"/>
              <a:gd name="connsiteX26" fmla="*/ 857250 w 1800225"/>
              <a:gd name="connsiteY26" fmla="*/ 4286250 h 5105400"/>
              <a:gd name="connsiteX27" fmla="*/ 676275 w 1800225"/>
              <a:gd name="connsiteY27" fmla="*/ 4457700 h 5105400"/>
              <a:gd name="connsiteX28" fmla="*/ 552450 w 1800225"/>
              <a:gd name="connsiteY28" fmla="*/ 4581525 h 5105400"/>
              <a:gd name="connsiteX29" fmla="*/ 390525 w 1800225"/>
              <a:gd name="connsiteY29" fmla="*/ 4714875 h 5105400"/>
              <a:gd name="connsiteX30" fmla="*/ 333375 w 1800225"/>
              <a:gd name="connsiteY30" fmla="*/ 4876800 h 5105400"/>
              <a:gd name="connsiteX31" fmla="*/ 238125 w 1800225"/>
              <a:gd name="connsiteY31" fmla="*/ 5000625 h 5105400"/>
              <a:gd name="connsiteX32" fmla="*/ 0 w 1800225"/>
              <a:gd name="connsiteY32" fmla="*/ 5105400 h 5105400"/>
              <a:gd name="connsiteX0" fmla="*/ 1685925 w 1800225"/>
              <a:gd name="connsiteY0" fmla="*/ 0 h 5105400"/>
              <a:gd name="connsiteX1" fmla="*/ 1543050 w 1800225"/>
              <a:gd name="connsiteY1" fmla="*/ 114300 h 5105400"/>
              <a:gd name="connsiteX2" fmla="*/ 1485900 w 1800225"/>
              <a:gd name="connsiteY2" fmla="*/ 266700 h 5105400"/>
              <a:gd name="connsiteX3" fmla="*/ 1390650 w 1800225"/>
              <a:gd name="connsiteY3" fmla="*/ 438150 h 5105400"/>
              <a:gd name="connsiteX4" fmla="*/ 1438275 w 1800225"/>
              <a:gd name="connsiteY4" fmla="*/ 600075 h 5105400"/>
              <a:gd name="connsiteX5" fmla="*/ 1438275 w 1800225"/>
              <a:gd name="connsiteY5" fmla="*/ 666750 h 5105400"/>
              <a:gd name="connsiteX6" fmla="*/ 1362075 w 1800225"/>
              <a:gd name="connsiteY6" fmla="*/ 981075 h 5105400"/>
              <a:gd name="connsiteX7" fmla="*/ 1003935 w 1800225"/>
              <a:gd name="connsiteY7" fmla="*/ 1238250 h 5105400"/>
              <a:gd name="connsiteX8" fmla="*/ 889635 w 1800225"/>
              <a:gd name="connsiteY8" fmla="*/ 1466850 h 5105400"/>
              <a:gd name="connsiteX9" fmla="*/ 973455 w 1800225"/>
              <a:gd name="connsiteY9" fmla="*/ 1632585 h 5105400"/>
              <a:gd name="connsiteX10" fmla="*/ 874395 w 1800225"/>
              <a:gd name="connsiteY10" fmla="*/ 1863090 h 5105400"/>
              <a:gd name="connsiteX11" fmla="*/ 1040130 w 1800225"/>
              <a:gd name="connsiteY11" fmla="*/ 1971675 h 5105400"/>
              <a:gd name="connsiteX12" fmla="*/ 1089660 w 1800225"/>
              <a:gd name="connsiteY12" fmla="*/ 2049780 h 5105400"/>
              <a:gd name="connsiteX13" fmla="*/ 1800225 w 1800225"/>
              <a:gd name="connsiteY13" fmla="*/ 2028825 h 5105400"/>
              <a:gd name="connsiteX14" fmla="*/ 1628775 w 1800225"/>
              <a:gd name="connsiteY14" fmla="*/ 2047875 h 5105400"/>
              <a:gd name="connsiteX15" fmla="*/ 1466850 w 1800225"/>
              <a:gd name="connsiteY15" fmla="*/ 2162175 h 5105400"/>
              <a:gd name="connsiteX16" fmla="*/ 1295400 w 1800225"/>
              <a:gd name="connsiteY16" fmla="*/ 2247900 h 5105400"/>
              <a:gd name="connsiteX17" fmla="*/ 1285875 w 1800225"/>
              <a:gd name="connsiteY17" fmla="*/ 2438400 h 5105400"/>
              <a:gd name="connsiteX18" fmla="*/ 1257300 w 1800225"/>
              <a:gd name="connsiteY18" fmla="*/ 2590800 h 5105400"/>
              <a:gd name="connsiteX19" fmla="*/ 1304925 w 1800225"/>
              <a:gd name="connsiteY19" fmla="*/ 2867025 h 5105400"/>
              <a:gd name="connsiteX20" fmla="*/ 1304925 w 1800225"/>
              <a:gd name="connsiteY20" fmla="*/ 2990850 h 5105400"/>
              <a:gd name="connsiteX21" fmla="*/ 1238250 w 1800225"/>
              <a:gd name="connsiteY21" fmla="*/ 3209925 h 5105400"/>
              <a:gd name="connsiteX22" fmla="*/ 1171575 w 1800225"/>
              <a:gd name="connsiteY22" fmla="*/ 3467100 h 5105400"/>
              <a:gd name="connsiteX23" fmla="*/ 1152525 w 1800225"/>
              <a:gd name="connsiteY23" fmla="*/ 3762375 h 5105400"/>
              <a:gd name="connsiteX24" fmla="*/ 1057275 w 1800225"/>
              <a:gd name="connsiteY24" fmla="*/ 4029075 h 5105400"/>
              <a:gd name="connsiteX25" fmla="*/ 857250 w 1800225"/>
              <a:gd name="connsiteY25" fmla="*/ 4286250 h 5105400"/>
              <a:gd name="connsiteX26" fmla="*/ 676275 w 1800225"/>
              <a:gd name="connsiteY26" fmla="*/ 4457700 h 5105400"/>
              <a:gd name="connsiteX27" fmla="*/ 552450 w 1800225"/>
              <a:gd name="connsiteY27" fmla="*/ 4581525 h 5105400"/>
              <a:gd name="connsiteX28" fmla="*/ 390525 w 1800225"/>
              <a:gd name="connsiteY28" fmla="*/ 4714875 h 5105400"/>
              <a:gd name="connsiteX29" fmla="*/ 333375 w 1800225"/>
              <a:gd name="connsiteY29" fmla="*/ 4876800 h 5105400"/>
              <a:gd name="connsiteX30" fmla="*/ 238125 w 1800225"/>
              <a:gd name="connsiteY30" fmla="*/ 5000625 h 5105400"/>
              <a:gd name="connsiteX31" fmla="*/ 0 w 1800225"/>
              <a:gd name="connsiteY31" fmla="*/ 5105400 h 5105400"/>
              <a:gd name="connsiteX0" fmla="*/ 1685925 w 1800225"/>
              <a:gd name="connsiteY0" fmla="*/ 0 h 5105400"/>
              <a:gd name="connsiteX1" fmla="*/ 1543050 w 1800225"/>
              <a:gd name="connsiteY1" fmla="*/ 114300 h 5105400"/>
              <a:gd name="connsiteX2" fmla="*/ 1485900 w 1800225"/>
              <a:gd name="connsiteY2" fmla="*/ 266700 h 5105400"/>
              <a:gd name="connsiteX3" fmla="*/ 1390650 w 1800225"/>
              <a:gd name="connsiteY3" fmla="*/ 438150 h 5105400"/>
              <a:gd name="connsiteX4" fmla="*/ 1438275 w 1800225"/>
              <a:gd name="connsiteY4" fmla="*/ 600075 h 5105400"/>
              <a:gd name="connsiteX5" fmla="*/ 1438275 w 1800225"/>
              <a:gd name="connsiteY5" fmla="*/ 666750 h 5105400"/>
              <a:gd name="connsiteX6" fmla="*/ 1362075 w 1800225"/>
              <a:gd name="connsiteY6" fmla="*/ 981075 h 5105400"/>
              <a:gd name="connsiteX7" fmla="*/ 1003935 w 1800225"/>
              <a:gd name="connsiteY7" fmla="*/ 1238250 h 5105400"/>
              <a:gd name="connsiteX8" fmla="*/ 889635 w 1800225"/>
              <a:gd name="connsiteY8" fmla="*/ 1466850 h 5105400"/>
              <a:gd name="connsiteX9" fmla="*/ 973455 w 1800225"/>
              <a:gd name="connsiteY9" fmla="*/ 1632585 h 5105400"/>
              <a:gd name="connsiteX10" fmla="*/ 1040130 w 1800225"/>
              <a:gd name="connsiteY10" fmla="*/ 1971675 h 5105400"/>
              <a:gd name="connsiteX11" fmla="*/ 1089660 w 1800225"/>
              <a:gd name="connsiteY11" fmla="*/ 2049780 h 5105400"/>
              <a:gd name="connsiteX12" fmla="*/ 1800225 w 1800225"/>
              <a:gd name="connsiteY12" fmla="*/ 2028825 h 5105400"/>
              <a:gd name="connsiteX13" fmla="*/ 1628775 w 1800225"/>
              <a:gd name="connsiteY13" fmla="*/ 2047875 h 5105400"/>
              <a:gd name="connsiteX14" fmla="*/ 1466850 w 1800225"/>
              <a:gd name="connsiteY14" fmla="*/ 2162175 h 5105400"/>
              <a:gd name="connsiteX15" fmla="*/ 1295400 w 1800225"/>
              <a:gd name="connsiteY15" fmla="*/ 2247900 h 5105400"/>
              <a:gd name="connsiteX16" fmla="*/ 1285875 w 1800225"/>
              <a:gd name="connsiteY16" fmla="*/ 2438400 h 5105400"/>
              <a:gd name="connsiteX17" fmla="*/ 1257300 w 1800225"/>
              <a:gd name="connsiteY17" fmla="*/ 2590800 h 5105400"/>
              <a:gd name="connsiteX18" fmla="*/ 1304925 w 1800225"/>
              <a:gd name="connsiteY18" fmla="*/ 2867025 h 5105400"/>
              <a:gd name="connsiteX19" fmla="*/ 1304925 w 1800225"/>
              <a:gd name="connsiteY19" fmla="*/ 2990850 h 5105400"/>
              <a:gd name="connsiteX20" fmla="*/ 1238250 w 1800225"/>
              <a:gd name="connsiteY20" fmla="*/ 3209925 h 5105400"/>
              <a:gd name="connsiteX21" fmla="*/ 1171575 w 1800225"/>
              <a:gd name="connsiteY21" fmla="*/ 3467100 h 5105400"/>
              <a:gd name="connsiteX22" fmla="*/ 1152525 w 1800225"/>
              <a:gd name="connsiteY22" fmla="*/ 3762375 h 5105400"/>
              <a:gd name="connsiteX23" fmla="*/ 1057275 w 1800225"/>
              <a:gd name="connsiteY23" fmla="*/ 4029075 h 5105400"/>
              <a:gd name="connsiteX24" fmla="*/ 857250 w 1800225"/>
              <a:gd name="connsiteY24" fmla="*/ 4286250 h 5105400"/>
              <a:gd name="connsiteX25" fmla="*/ 676275 w 1800225"/>
              <a:gd name="connsiteY25" fmla="*/ 4457700 h 5105400"/>
              <a:gd name="connsiteX26" fmla="*/ 552450 w 1800225"/>
              <a:gd name="connsiteY26" fmla="*/ 4581525 h 5105400"/>
              <a:gd name="connsiteX27" fmla="*/ 390525 w 1800225"/>
              <a:gd name="connsiteY27" fmla="*/ 4714875 h 5105400"/>
              <a:gd name="connsiteX28" fmla="*/ 333375 w 1800225"/>
              <a:gd name="connsiteY28" fmla="*/ 4876800 h 5105400"/>
              <a:gd name="connsiteX29" fmla="*/ 238125 w 1800225"/>
              <a:gd name="connsiteY29" fmla="*/ 5000625 h 5105400"/>
              <a:gd name="connsiteX30" fmla="*/ 0 w 1800225"/>
              <a:gd name="connsiteY30" fmla="*/ 5105400 h 5105400"/>
              <a:gd name="connsiteX0" fmla="*/ 1685925 w 1800225"/>
              <a:gd name="connsiteY0" fmla="*/ 0 h 5105400"/>
              <a:gd name="connsiteX1" fmla="*/ 1543050 w 1800225"/>
              <a:gd name="connsiteY1" fmla="*/ 114300 h 5105400"/>
              <a:gd name="connsiteX2" fmla="*/ 1485900 w 1800225"/>
              <a:gd name="connsiteY2" fmla="*/ 266700 h 5105400"/>
              <a:gd name="connsiteX3" fmla="*/ 1390650 w 1800225"/>
              <a:gd name="connsiteY3" fmla="*/ 438150 h 5105400"/>
              <a:gd name="connsiteX4" fmla="*/ 1438275 w 1800225"/>
              <a:gd name="connsiteY4" fmla="*/ 600075 h 5105400"/>
              <a:gd name="connsiteX5" fmla="*/ 1438275 w 1800225"/>
              <a:gd name="connsiteY5" fmla="*/ 666750 h 5105400"/>
              <a:gd name="connsiteX6" fmla="*/ 1362075 w 1800225"/>
              <a:gd name="connsiteY6" fmla="*/ 981075 h 5105400"/>
              <a:gd name="connsiteX7" fmla="*/ 1003935 w 1800225"/>
              <a:gd name="connsiteY7" fmla="*/ 1238250 h 5105400"/>
              <a:gd name="connsiteX8" fmla="*/ 889635 w 1800225"/>
              <a:gd name="connsiteY8" fmla="*/ 1466850 h 5105400"/>
              <a:gd name="connsiteX9" fmla="*/ 973455 w 1800225"/>
              <a:gd name="connsiteY9" fmla="*/ 1632585 h 5105400"/>
              <a:gd name="connsiteX10" fmla="*/ 1040130 w 1800225"/>
              <a:gd name="connsiteY10" fmla="*/ 1971675 h 5105400"/>
              <a:gd name="connsiteX11" fmla="*/ 1800225 w 1800225"/>
              <a:gd name="connsiteY11" fmla="*/ 2028825 h 5105400"/>
              <a:gd name="connsiteX12" fmla="*/ 1628775 w 1800225"/>
              <a:gd name="connsiteY12" fmla="*/ 2047875 h 5105400"/>
              <a:gd name="connsiteX13" fmla="*/ 1466850 w 1800225"/>
              <a:gd name="connsiteY13" fmla="*/ 2162175 h 5105400"/>
              <a:gd name="connsiteX14" fmla="*/ 1295400 w 1800225"/>
              <a:gd name="connsiteY14" fmla="*/ 2247900 h 5105400"/>
              <a:gd name="connsiteX15" fmla="*/ 1285875 w 1800225"/>
              <a:gd name="connsiteY15" fmla="*/ 2438400 h 5105400"/>
              <a:gd name="connsiteX16" fmla="*/ 1257300 w 1800225"/>
              <a:gd name="connsiteY16" fmla="*/ 2590800 h 5105400"/>
              <a:gd name="connsiteX17" fmla="*/ 1304925 w 1800225"/>
              <a:gd name="connsiteY17" fmla="*/ 2867025 h 5105400"/>
              <a:gd name="connsiteX18" fmla="*/ 1304925 w 1800225"/>
              <a:gd name="connsiteY18" fmla="*/ 2990850 h 5105400"/>
              <a:gd name="connsiteX19" fmla="*/ 1238250 w 1800225"/>
              <a:gd name="connsiteY19" fmla="*/ 3209925 h 5105400"/>
              <a:gd name="connsiteX20" fmla="*/ 1171575 w 1800225"/>
              <a:gd name="connsiteY20" fmla="*/ 3467100 h 5105400"/>
              <a:gd name="connsiteX21" fmla="*/ 1152525 w 1800225"/>
              <a:gd name="connsiteY21" fmla="*/ 3762375 h 5105400"/>
              <a:gd name="connsiteX22" fmla="*/ 1057275 w 1800225"/>
              <a:gd name="connsiteY22" fmla="*/ 4029075 h 5105400"/>
              <a:gd name="connsiteX23" fmla="*/ 857250 w 1800225"/>
              <a:gd name="connsiteY23" fmla="*/ 4286250 h 5105400"/>
              <a:gd name="connsiteX24" fmla="*/ 676275 w 1800225"/>
              <a:gd name="connsiteY24" fmla="*/ 4457700 h 5105400"/>
              <a:gd name="connsiteX25" fmla="*/ 552450 w 1800225"/>
              <a:gd name="connsiteY25" fmla="*/ 4581525 h 5105400"/>
              <a:gd name="connsiteX26" fmla="*/ 390525 w 1800225"/>
              <a:gd name="connsiteY26" fmla="*/ 4714875 h 5105400"/>
              <a:gd name="connsiteX27" fmla="*/ 333375 w 1800225"/>
              <a:gd name="connsiteY27" fmla="*/ 4876800 h 5105400"/>
              <a:gd name="connsiteX28" fmla="*/ 238125 w 1800225"/>
              <a:gd name="connsiteY28" fmla="*/ 5000625 h 5105400"/>
              <a:gd name="connsiteX29" fmla="*/ 0 w 1800225"/>
              <a:gd name="connsiteY29" fmla="*/ 5105400 h 5105400"/>
              <a:gd name="connsiteX0" fmla="*/ 1685925 w 1685925"/>
              <a:gd name="connsiteY0" fmla="*/ 0 h 5105400"/>
              <a:gd name="connsiteX1" fmla="*/ 1543050 w 1685925"/>
              <a:gd name="connsiteY1" fmla="*/ 114300 h 5105400"/>
              <a:gd name="connsiteX2" fmla="*/ 1485900 w 1685925"/>
              <a:gd name="connsiteY2" fmla="*/ 266700 h 5105400"/>
              <a:gd name="connsiteX3" fmla="*/ 1390650 w 1685925"/>
              <a:gd name="connsiteY3" fmla="*/ 438150 h 5105400"/>
              <a:gd name="connsiteX4" fmla="*/ 1438275 w 1685925"/>
              <a:gd name="connsiteY4" fmla="*/ 600075 h 5105400"/>
              <a:gd name="connsiteX5" fmla="*/ 1438275 w 1685925"/>
              <a:gd name="connsiteY5" fmla="*/ 666750 h 5105400"/>
              <a:gd name="connsiteX6" fmla="*/ 1362075 w 1685925"/>
              <a:gd name="connsiteY6" fmla="*/ 981075 h 5105400"/>
              <a:gd name="connsiteX7" fmla="*/ 1003935 w 1685925"/>
              <a:gd name="connsiteY7" fmla="*/ 1238250 h 5105400"/>
              <a:gd name="connsiteX8" fmla="*/ 889635 w 1685925"/>
              <a:gd name="connsiteY8" fmla="*/ 1466850 h 5105400"/>
              <a:gd name="connsiteX9" fmla="*/ 973455 w 1685925"/>
              <a:gd name="connsiteY9" fmla="*/ 1632585 h 5105400"/>
              <a:gd name="connsiteX10" fmla="*/ 1040130 w 1685925"/>
              <a:gd name="connsiteY10" fmla="*/ 1971675 h 5105400"/>
              <a:gd name="connsiteX11" fmla="*/ 1106805 w 1685925"/>
              <a:gd name="connsiteY11" fmla="*/ 2051685 h 5105400"/>
              <a:gd name="connsiteX12" fmla="*/ 1628775 w 1685925"/>
              <a:gd name="connsiteY12" fmla="*/ 2047875 h 5105400"/>
              <a:gd name="connsiteX13" fmla="*/ 1466850 w 1685925"/>
              <a:gd name="connsiteY13" fmla="*/ 2162175 h 5105400"/>
              <a:gd name="connsiteX14" fmla="*/ 1295400 w 1685925"/>
              <a:gd name="connsiteY14" fmla="*/ 2247900 h 5105400"/>
              <a:gd name="connsiteX15" fmla="*/ 1285875 w 1685925"/>
              <a:gd name="connsiteY15" fmla="*/ 2438400 h 5105400"/>
              <a:gd name="connsiteX16" fmla="*/ 1257300 w 1685925"/>
              <a:gd name="connsiteY16" fmla="*/ 2590800 h 5105400"/>
              <a:gd name="connsiteX17" fmla="*/ 1304925 w 1685925"/>
              <a:gd name="connsiteY17" fmla="*/ 2867025 h 5105400"/>
              <a:gd name="connsiteX18" fmla="*/ 1304925 w 1685925"/>
              <a:gd name="connsiteY18" fmla="*/ 2990850 h 5105400"/>
              <a:gd name="connsiteX19" fmla="*/ 1238250 w 1685925"/>
              <a:gd name="connsiteY19" fmla="*/ 3209925 h 5105400"/>
              <a:gd name="connsiteX20" fmla="*/ 1171575 w 1685925"/>
              <a:gd name="connsiteY20" fmla="*/ 3467100 h 5105400"/>
              <a:gd name="connsiteX21" fmla="*/ 1152525 w 1685925"/>
              <a:gd name="connsiteY21" fmla="*/ 3762375 h 5105400"/>
              <a:gd name="connsiteX22" fmla="*/ 1057275 w 1685925"/>
              <a:gd name="connsiteY22" fmla="*/ 4029075 h 5105400"/>
              <a:gd name="connsiteX23" fmla="*/ 857250 w 1685925"/>
              <a:gd name="connsiteY23" fmla="*/ 4286250 h 5105400"/>
              <a:gd name="connsiteX24" fmla="*/ 676275 w 1685925"/>
              <a:gd name="connsiteY24" fmla="*/ 4457700 h 5105400"/>
              <a:gd name="connsiteX25" fmla="*/ 552450 w 1685925"/>
              <a:gd name="connsiteY25" fmla="*/ 4581525 h 5105400"/>
              <a:gd name="connsiteX26" fmla="*/ 390525 w 1685925"/>
              <a:gd name="connsiteY26" fmla="*/ 4714875 h 5105400"/>
              <a:gd name="connsiteX27" fmla="*/ 333375 w 1685925"/>
              <a:gd name="connsiteY27" fmla="*/ 4876800 h 5105400"/>
              <a:gd name="connsiteX28" fmla="*/ 238125 w 1685925"/>
              <a:gd name="connsiteY28" fmla="*/ 5000625 h 5105400"/>
              <a:gd name="connsiteX29" fmla="*/ 0 w 1685925"/>
              <a:gd name="connsiteY29" fmla="*/ 5105400 h 5105400"/>
              <a:gd name="connsiteX0" fmla="*/ 1685925 w 1685925"/>
              <a:gd name="connsiteY0" fmla="*/ 0 h 5105400"/>
              <a:gd name="connsiteX1" fmla="*/ 1543050 w 1685925"/>
              <a:gd name="connsiteY1" fmla="*/ 114300 h 5105400"/>
              <a:gd name="connsiteX2" fmla="*/ 1485900 w 1685925"/>
              <a:gd name="connsiteY2" fmla="*/ 266700 h 5105400"/>
              <a:gd name="connsiteX3" fmla="*/ 1390650 w 1685925"/>
              <a:gd name="connsiteY3" fmla="*/ 438150 h 5105400"/>
              <a:gd name="connsiteX4" fmla="*/ 1438275 w 1685925"/>
              <a:gd name="connsiteY4" fmla="*/ 600075 h 5105400"/>
              <a:gd name="connsiteX5" fmla="*/ 1438275 w 1685925"/>
              <a:gd name="connsiteY5" fmla="*/ 666750 h 5105400"/>
              <a:gd name="connsiteX6" fmla="*/ 1362075 w 1685925"/>
              <a:gd name="connsiteY6" fmla="*/ 981075 h 5105400"/>
              <a:gd name="connsiteX7" fmla="*/ 1003935 w 1685925"/>
              <a:gd name="connsiteY7" fmla="*/ 1238250 h 5105400"/>
              <a:gd name="connsiteX8" fmla="*/ 889635 w 1685925"/>
              <a:gd name="connsiteY8" fmla="*/ 1466850 h 5105400"/>
              <a:gd name="connsiteX9" fmla="*/ 973455 w 1685925"/>
              <a:gd name="connsiteY9" fmla="*/ 1632585 h 5105400"/>
              <a:gd name="connsiteX10" fmla="*/ 1040130 w 1685925"/>
              <a:gd name="connsiteY10" fmla="*/ 1971675 h 5105400"/>
              <a:gd name="connsiteX11" fmla="*/ 1628775 w 1685925"/>
              <a:gd name="connsiteY11" fmla="*/ 2047875 h 5105400"/>
              <a:gd name="connsiteX12" fmla="*/ 1466850 w 1685925"/>
              <a:gd name="connsiteY12" fmla="*/ 2162175 h 5105400"/>
              <a:gd name="connsiteX13" fmla="*/ 1295400 w 1685925"/>
              <a:gd name="connsiteY13" fmla="*/ 2247900 h 5105400"/>
              <a:gd name="connsiteX14" fmla="*/ 1285875 w 1685925"/>
              <a:gd name="connsiteY14" fmla="*/ 2438400 h 5105400"/>
              <a:gd name="connsiteX15" fmla="*/ 1257300 w 1685925"/>
              <a:gd name="connsiteY15" fmla="*/ 2590800 h 5105400"/>
              <a:gd name="connsiteX16" fmla="*/ 1304925 w 1685925"/>
              <a:gd name="connsiteY16" fmla="*/ 2867025 h 5105400"/>
              <a:gd name="connsiteX17" fmla="*/ 1304925 w 1685925"/>
              <a:gd name="connsiteY17" fmla="*/ 2990850 h 5105400"/>
              <a:gd name="connsiteX18" fmla="*/ 1238250 w 1685925"/>
              <a:gd name="connsiteY18" fmla="*/ 3209925 h 5105400"/>
              <a:gd name="connsiteX19" fmla="*/ 1171575 w 1685925"/>
              <a:gd name="connsiteY19" fmla="*/ 3467100 h 5105400"/>
              <a:gd name="connsiteX20" fmla="*/ 1152525 w 1685925"/>
              <a:gd name="connsiteY20" fmla="*/ 3762375 h 5105400"/>
              <a:gd name="connsiteX21" fmla="*/ 1057275 w 1685925"/>
              <a:gd name="connsiteY21" fmla="*/ 4029075 h 5105400"/>
              <a:gd name="connsiteX22" fmla="*/ 857250 w 1685925"/>
              <a:gd name="connsiteY22" fmla="*/ 4286250 h 5105400"/>
              <a:gd name="connsiteX23" fmla="*/ 676275 w 1685925"/>
              <a:gd name="connsiteY23" fmla="*/ 4457700 h 5105400"/>
              <a:gd name="connsiteX24" fmla="*/ 552450 w 1685925"/>
              <a:gd name="connsiteY24" fmla="*/ 4581525 h 5105400"/>
              <a:gd name="connsiteX25" fmla="*/ 390525 w 1685925"/>
              <a:gd name="connsiteY25" fmla="*/ 4714875 h 5105400"/>
              <a:gd name="connsiteX26" fmla="*/ 333375 w 1685925"/>
              <a:gd name="connsiteY26" fmla="*/ 4876800 h 5105400"/>
              <a:gd name="connsiteX27" fmla="*/ 238125 w 1685925"/>
              <a:gd name="connsiteY27" fmla="*/ 5000625 h 5105400"/>
              <a:gd name="connsiteX28" fmla="*/ 0 w 1685925"/>
              <a:gd name="connsiteY28" fmla="*/ 5105400 h 5105400"/>
              <a:gd name="connsiteX0" fmla="*/ 1685925 w 1685925"/>
              <a:gd name="connsiteY0" fmla="*/ 0 h 5105400"/>
              <a:gd name="connsiteX1" fmla="*/ 1543050 w 1685925"/>
              <a:gd name="connsiteY1" fmla="*/ 114300 h 5105400"/>
              <a:gd name="connsiteX2" fmla="*/ 1485900 w 1685925"/>
              <a:gd name="connsiteY2" fmla="*/ 266700 h 5105400"/>
              <a:gd name="connsiteX3" fmla="*/ 1390650 w 1685925"/>
              <a:gd name="connsiteY3" fmla="*/ 438150 h 5105400"/>
              <a:gd name="connsiteX4" fmla="*/ 1438275 w 1685925"/>
              <a:gd name="connsiteY4" fmla="*/ 600075 h 5105400"/>
              <a:gd name="connsiteX5" fmla="*/ 1438275 w 1685925"/>
              <a:gd name="connsiteY5" fmla="*/ 666750 h 5105400"/>
              <a:gd name="connsiteX6" fmla="*/ 1362075 w 1685925"/>
              <a:gd name="connsiteY6" fmla="*/ 981075 h 5105400"/>
              <a:gd name="connsiteX7" fmla="*/ 1003935 w 1685925"/>
              <a:gd name="connsiteY7" fmla="*/ 1238250 h 5105400"/>
              <a:gd name="connsiteX8" fmla="*/ 889635 w 1685925"/>
              <a:gd name="connsiteY8" fmla="*/ 1466850 h 5105400"/>
              <a:gd name="connsiteX9" fmla="*/ 973455 w 1685925"/>
              <a:gd name="connsiteY9" fmla="*/ 1632585 h 5105400"/>
              <a:gd name="connsiteX10" fmla="*/ 1040130 w 1685925"/>
              <a:gd name="connsiteY10" fmla="*/ 1971675 h 5105400"/>
              <a:gd name="connsiteX11" fmla="*/ 1263015 w 1685925"/>
              <a:gd name="connsiteY11" fmla="*/ 2047875 h 5105400"/>
              <a:gd name="connsiteX12" fmla="*/ 1466850 w 1685925"/>
              <a:gd name="connsiteY12" fmla="*/ 2162175 h 5105400"/>
              <a:gd name="connsiteX13" fmla="*/ 1295400 w 1685925"/>
              <a:gd name="connsiteY13" fmla="*/ 2247900 h 5105400"/>
              <a:gd name="connsiteX14" fmla="*/ 1285875 w 1685925"/>
              <a:gd name="connsiteY14" fmla="*/ 2438400 h 5105400"/>
              <a:gd name="connsiteX15" fmla="*/ 1257300 w 1685925"/>
              <a:gd name="connsiteY15" fmla="*/ 2590800 h 5105400"/>
              <a:gd name="connsiteX16" fmla="*/ 1304925 w 1685925"/>
              <a:gd name="connsiteY16" fmla="*/ 2867025 h 5105400"/>
              <a:gd name="connsiteX17" fmla="*/ 1304925 w 1685925"/>
              <a:gd name="connsiteY17" fmla="*/ 2990850 h 5105400"/>
              <a:gd name="connsiteX18" fmla="*/ 1238250 w 1685925"/>
              <a:gd name="connsiteY18" fmla="*/ 3209925 h 5105400"/>
              <a:gd name="connsiteX19" fmla="*/ 1171575 w 1685925"/>
              <a:gd name="connsiteY19" fmla="*/ 3467100 h 5105400"/>
              <a:gd name="connsiteX20" fmla="*/ 1152525 w 1685925"/>
              <a:gd name="connsiteY20" fmla="*/ 3762375 h 5105400"/>
              <a:gd name="connsiteX21" fmla="*/ 1057275 w 1685925"/>
              <a:gd name="connsiteY21" fmla="*/ 4029075 h 5105400"/>
              <a:gd name="connsiteX22" fmla="*/ 857250 w 1685925"/>
              <a:gd name="connsiteY22" fmla="*/ 4286250 h 5105400"/>
              <a:gd name="connsiteX23" fmla="*/ 676275 w 1685925"/>
              <a:gd name="connsiteY23" fmla="*/ 4457700 h 5105400"/>
              <a:gd name="connsiteX24" fmla="*/ 552450 w 1685925"/>
              <a:gd name="connsiteY24" fmla="*/ 4581525 h 5105400"/>
              <a:gd name="connsiteX25" fmla="*/ 390525 w 1685925"/>
              <a:gd name="connsiteY25" fmla="*/ 4714875 h 5105400"/>
              <a:gd name="connsiteX26" fmla="*/ 333375 w 1685925"/>
              <a:gd name="connsiteY26" fmla="*/ 4876800 h 5105400"/>
              <a:gd name="connsiteX27" fmla="*/ 238125 w 1685925"/>
              <a:gd name="connsiteY27" fmla="*/ 5000625 h 5105400"/>
              <a:gd name="connsiteX28" fmla="*/ 0 w 1685925"/>
              <a:gd name="connsiteY28" fmla="*/ 5105400 h 5105400"/>
              <a:gd name="connsiteX0" fmla="*/ 1685925 w 1685925"/>
              <a:gd name="connsiteY0" fmla="*/ 0 h 5105400"/>
              <a:gd name="connsiteX1" fmla="*/ 1543050 w 1685925"/>
              <a:gd name="connsiteY1" fmla="*/ 114300 h 5105400"/>
              <a:gd name="connsiteX2" fmla="*/ 1485900 w 1685925"/>
              <a:gd name="connsiteY2" fmla="*/ 266700 h 5105400"/>
              <a:gd name="connsiteX3" fmla="*/ 1390650 w 1685925"/>
              <a:gd name="connsiteY3" fmla="*/ 438150 h 5105400"/>
              <a:gd name="connsiteX4" fmla="*/ 1438275 w 1685925"/>
              <a:gd name="connsiteY4" fmla="*/ 600075 h 5105400"/>
              <a:gd name="connsiteX5" fmla="*/ 1438275 w 1685925"/>
              <a:gd name="connsiteY5" fmla="*/ 666750 h 5105400"/>
              <a:gd name="connsiteX6" fmla="*/ 1362075 w 1685925"/>
              <a:gd name="connsiteY6" fmla="*/ 981075 h 5105400"/>
              <a:gd name="connsiteX7" fmla="*/ 1003935 w 1685925"/>
              <a:gd name="connsiteY7" fmla="*/ 1238250 h 5105400"/>
              <a:gd name="connsiteX8" fmla="*/ 889635 w 1685925"/>
              <a:gd name="connsiteY8" fmla="*/ 1466850 h 5105400"/>
              <a:gd name="connsiteX9" fmla="*/ 973455 w 1685925"/>
              <a:gd name="connsiteY9" fmla="*/ 1632585 h 5105400"/>
              <a:gd name="connsiteX10" fmla="*/ 1263015 w 1685925"/>
              <a:gd name="connsiteY10" fmla="*/ 2047875 h 5105400"/>
              <a:gd name="connsiteX11" fmla="*/ 1466850 w 1685925"/>
              <a:gd name="connsiteY11" fmla="*/ 2162175 h 5105400"/>
              <a:gd name="connsiteX12" fmla="*/ 1295400 w 1685925"/>
              <a:gd name="connsiteY12" fmla="*/ 2247900 h 5105400"/>
              <a:gd name="connsiteX13" fmla="*/ 1285875 w 1685925"/>
              <a:gd name="connsiteY13" fmla="*/ 2438400 h 5105400"/>
              <a:gd name="connsiteX14" fmla="*/ 1257300 w 1685925"/>
              <a:gd name="connsiteY14" fmla="*/ 2590800 h 5105400"/>
              <a:gd name="connsiteX15" fmla="*/ 1304925 w 1685925"/>
              <a:gd name="connsiteY15" fmla="*/ 2867025 h 5105400"/>
              <a:gd name="connsiteX16" fmla="*/ 1304925 w 1685925"/>
              <a:gd name="connsiteY16" fmla="*/ 2990850 h 5105400"/>
              <a:gd name="connsiteX17" fmla="*/ 1238250 w 1685925"/>
              <a:gd name="connsiteY17" fmla="*/ 3209925 h 5105400"/>
              <a:gd name="connsiteX18" fmla="*/ 1171575 w 1685925"/>
              <a:gd name="connsiteY18" fmla="*/ 3467100 h 5105400"/>
              <a:gd name="connsiteX19" fmla="*/ 1152525 w 1685925"/>
              <a:gd name="connsiteY19" fmla="*/ 3762375 h 5105400"/>
              <a:gd name="connsiteX20" fmla="*/ 1057275 w 1685925"/>
              <a:gd name="connsiteY20" fmla="*/ 4029075 h 5105400"/>
              <a:gd name="connsiteX21" fmla="*/ 857250 w 1685925"/>
              <a:gd name="connsiteY21" fmla="*/ 4286250 h 5105400"/>
              <a:gd name="connsiteX22" fmla="*/ 676275 w 1685925"/>
              <a:gd name="connsiteY22" fmla="*/ 4457700 h 5105400"/>
              <a:gd name="connsiteX23" fmla="*/ 552450 w 1685925"/>
              <a:gd name="connsiteY23" fmla="*/ 4581525 h 5105400"/>
              <a:gd name="connsiteX24" fmla="*/ 390525 w 1685925"/>
              <a:gd name="connsiteY24" fmla="*/ 4714875 h 5105400"/>
              <a:gd name="connsiteX25" fmla="*/ 333375 w 1685925"/>
              <a:gd name="connsiteY25" fmla="*/ 4876800 h 5105400"/>
              <a:gd name="connsiteX26" fmla="*/ 238125 w 1685925"/>
              <a:gd name="connsiteY26" fmla="*/ 5000625 h 5105400"/>
              <a:gd name="connsiteX27" fmla="*/ 0 w 1685925"/>
              <a:gd name="connsiteY27" fmla="*/ 5105400 h 5105400"/>
              <a:gd name="connsiteX0" fmla="*/ 1685925 w 1685925"/>
              <a:gd name="connsiteY0" fmla="*/ 0 h 5105400"/>
              <a:gd name="connsiteX1" fmla="*/ 1543050 w 1685925"/>
              <a:gd name="connsiteY1" fmla="*/ 114300 h 5105400"/>
              <a:gd name="connsiteX2" fmla="*/ 1485900 w 1685925"/>
              <a:gd name="connsiteY2" fmla="*/ 266700 h 5105400"/>
              <a:gd name="connsiteX3" fmla="*/ 1390650 w 1685925"/>
              <a:gd name="connsiteY3" fmla="*/ 438150 h 5105400"/>
              <a:gd name="connsiteX4" fmla="*/ 1438275 w 1685925"/>
              <a:gd name="connsiteY4" fmla="*/ 600075 h 5105400"/>
              <a:gd name="connsiteX5" fmla="*/ 1438275 w 1685925"/>
              <a:gd name="connsiteY5" fmla="*/ 666750 h 5105400"/>
              <a:gd name="connsiteX6" fmla="*/ 1362075 w 1685925"/>
              <a:gd name="connsiteY6" fmla="*/ 981075 h 5105400"/>
              <a:gd name="connsiteX7" fmla="*/ 1003935 w 1685925"/>
              <a:gd name="connsiteY7" fmla="*/ 1238250 h 5105400"/>
              <a:gd name="connsiteX8" fmla="*/ 889635 w 1685925"/>
              <a:gd name="connsiteY8" fmla="*/ 1466850 h 5105400"/>
              <a:gd name="connsiteX9" fmla="*/ 973455 w 1685925"/>
              <a:gd name="connsiteY9" fmla="*/ 1632585 h 5105400"/>
              <a:gd name="connsiteX10" fmla="*/ 1049655 w 1685925"/>
              <a:gd name="connsiteY10" fmla="*/ 2009775 h 5105400"/>
              <a:gd name="connsiteX11" fmla="*/ 1466850 w 1685925"/>
              <a:gd name="connsiteY11" fmla="*/ 2162175 h 5105400"/>
              <a:gd name="connsiteX12" fmla="*/ 1295400 w 1685925"/>
              <a:gd name="connsiteY12" fmla="*/ 2247900 h 5105400"/>
              <a:gd name="connsiteX13" fmla="*/ 1285875 w 1685925"/>
              <a:gd name="connsiteY13" fmla="*/ 2438400 h 5105400"/>
              <a:gd name="connsiteX14" fmla="*/ 1257300 w 1685925"/>
              <a:gd name="connsiteY14" fmla="*/ 2590800 h 5105400"/>
              <a:gd name="connsiteX15" fmla="*/ 1304925 w 1685925"/>
              <a:gd name="connsiteY15" fmla="*/ 2867025 h 5105400"/>
              <a:gd name="connsiteX16" fmla="*/ 1304925 w 1685925"/>
              <a:gd name="connsiteY16" fmla="*/ 2990850 h 5105400"/>
              <a:gd name="connsiteX17" fmla="*/ 1238250 w 1685925"/>
              <a:gd name="connsiteY17" fmla="*/ 3209925 h 5105400"/>
              <a:gd name="connsiteX18" fmla="*/ 1171575 w 1685925"/>
              <a:gd name="connsiteY18" fmla="*/ 3467100 h 5105400"/>
              <a:gd name="connsiteX19" fmla="*/ 1152525 w 1685925"/>
              <a:gd name="connsiteY19" fmla="*/ 3762375 h 5105400"/>
              <a:gd name="connsiteX20" fmla="*/ 1057275 w 1685925"/>
              <a:gd name="connsiteY20" fmla="*/ 4029075 h 5105400"/>
              <a:gd name="connsiteX21" fmla="*/ 857250 w 1685925"/>
              <a:gd name="connsiteY21" fmla="*/ 4286250 h 5105400"/>
              <a:gd name="connsiteX22" fmla="*/ 676275 w 1685925"/>
              <a:gd name="connsiteY22" fmla="*/ 4457700 h 5105400"/>
              <a:gd name="connsiteX23" fmla="*/ 552450 w 1685925"/>
              <a:gd name="connsiteY23" fmla="*/ 4581525 h 5105400"/>
              <a:gd name="connsiteX24" fmla="*/ 390525 w 1685925"/>
              <a:gd name="connsiteY24" fmla="*/ 4714875 h 5105400"/>
              <a:gd name="connsiteX25" fmla="*/ 333375 w 1685925"/>
              <a:gd name="connsiteY25" fmla="*/ 4876800 h 5105400"/>
              <a:gd name="connsiteX26" fmla="*/ 238125 w 1685925"/>
              <a:gd name="connsiteY26" fmla="*/ 5000625 h 5105400"/>
              <a:gd name="connsiteX27" fmla="*/ 0 w 1685925"/>
              <a:gd name="connsiteY27" fmla="*/ 5105400 h 5105400"/>
              <a:gd name="connsiteX0" fmla="*/ 1685925 w 1685925"/>
              <a:gd name="connsiteY0" fmla="*/ 0 h 5105400"/>
              <a:gd name="connsiteX1" fmla="*/ 1543050 w 1685925"/>
              <a:gd name="connsiteY1" fmla="*/ 114300 h 5105400"/>
              <a:gd name="connsiteX2" fmla="*/ 1485900 w 1685925"/>
              <a:gd name="connsiteY2" fmla="*/ 266700 h 5105400"/>
              <a:gd name="connsiteX3" fmla="*/ 1390650 w 1685925"/>
              <a:gd name="connsiteY3" fmla="*/ 438150 h 5105400"/>
              <a:gd name="connsiteX4" fmla="*/ 1438275 w 1685925"/>
              <a:gd name="connsiteY4" fmla="*/ 600075 h 5105400"/>
              <a:gd name="connsiteX5" fmla="*/ 1438275 w 1685925"/>
              <a:gd name="connsiteY5" fmla="*/ 666750 h 5105400"/>
              <a:gd name="connsiteX6" fmla="*/ 1362075 w 1685925"/>
              <a:gd name="connsiteY6" fmla="*/ 981075 h 5105400"/>
              <a:gd name="connsiteX7" fmla="*/ 1003935 w 1685925"/>
              <a:gd name="connsiteY7" fmla="*/ 1238250 h 5105400"/>
              <a:gd name="connsiteX8" fmla="*/ 889635 w 1685925"/>
              <a:gd name="connsiteY8" fmla="*/ 1466850 h 5105400"/>
              <a:gd name="connsiteX9" fmla="*/ 859155 w 1685925"/>
              <a:gd name="connsiteY9" fmla="*/ 1693545 h 5105400"/>
              <a:gd name="connsiteX10" fmla="*/ 1049655 w 1685925"/>
              <a:gd name="connsiteY10" fmla="*/ 2009775 h 5105400"/>
              <a:gd name="connsiteX11" fmla="*/ 1466850 w 1685925"/>
              <a:gd name="connsiteY11" fmla="*/ 2162175 h 5105400"/>
              <a:gd name="connsiteX12" fmla="*/ 1295400 w 1685925"/>
              <a:gd name="connsiteY12" fmla="*/ 2247900 h 5105400"/>
              <a:gd name="connsiteX13" fmla="*/ 1285875 w 1685925"/>
              <a:gd name="connsiteY13" fmla="*/ 2438400 h 5105400"/>
              <a:gd name="connsiteX14" fmla="*/ 1257300 w 1685925"/>
              <a:gd name="connsiteY14" fmla="*/ 2590800 h 5105400"/>
              <a:gd name="connsiteX15" fmla="*/ 1304925 w 1685925"/>
              <a:gd name="connsiteY15" fmla="*/ 2867025 h 5105400"/>
              <a:gd name="connsiteX16" fmla="*/ 1304925 w 1685925"/>
              <a:gd name="connsiteY16" fmla="*/ 2990850 h 5105400"/>
              <a:gd name="connsiteX17" fmla="*/ 1238250 w 1685925"/>
              <a:gd name="connsiteY17" fmla="*/ 3209925 h 5105400"/>
              <a:gd name="connsiteX18" fmla="*/ 1171575 w 1685925"/>
              <a:gd name="connsiteY18" fmla="*/ 3467100 h 5105400"/>
              <a:gd name="connsiteX19" fmla="*/ 1152525 w 1685925"/>
              <a:gd name="connsiteY19" fmla="*/ 3762375 h 5105400"/>
              <a:gd name="connsiteX20" fmla="*/ 1057275 w 1685925"/>
              <a:gd name="connsiteY20" fmla="*/ 4029075 h 5105400"/>
              <a:gd name="connsiteX21" fmla="*/ 857250 w 1685925"/>
              <a:gd name="connsiteY21" fmla="*/ 4286250 h 5105400"/>
              <a:gd name="connsiteX22" fmla="*/ 676275 w 1685925"/>
              <a:gd name="connsiteY22" fmla="*/ 4457700 h 5105400"/>
              <a:gd name="connsiteX23" fmla="*/ 552450 w 1685925"/>
              <a:gd name="connsiteY23" fmla="*/ 4581525 h 5105400"/>
              <a:gd name="connsiteX24" fmla="*/ 390525 w 1685925"/>
              <a:gd name="connsiteY24" fmla="*/ 4714875 h 5105400"/>
              <a:gd name="connsiteX25" fmla="*/ 333375 w 1685925"/>
              <a:gd name="connsiteY25" fmla="*/ 4876800 h 5105400"/>
              <a:gd name="connsiteX26" fmla="*/ 238125 w 1685925"/>
              <a:gd name="connsiteY26" fmla="*/ 5000625 h 5105400"/>
              <a:gd name="connsiteX27" fmla="*/ 0 w 1685925"/>
              <a:gd name="connsiteY27" fmla="*/ 5105400 h 5105400"/>
              <a:gd name="connsiteX0" fmla="*/ 1685925 w 1685925"/>
              <a:gd name="connsiteY0" fmla="*/ 0 h 5105400"/>
              <a:gd name="connsiteX1" fmla="*/ 1543050 w 1685925"/>
              <a:gd name="connsiteY1" fmla="*/ 114300 h 5105400"/>
              <a:gd name="connsiteX2" fmla="*/ 1485900 w 1685925"/>
              <a:gd name="connsiteY2" fmla="*/ 266700 h 5105400"/>
              <a:gd name="connsiteX3" fmla="*/ 1390650 w 1685925"/>
              <a:gd name="connsiteY3" fmla="*/ 438150 h 5105400"/>
              <a:gd name="connsiteX4" fmla="*/ 1438275 w 1685925"/>
              <a:gd name="connsiteY4" fmla="*/ 600075 h 5105400"/>
              <a:gd name="connsiteX5" fmla="*/ 1438275 w 1685925"/>
              <a:gd name="connsiteY5" fmla="*/ 666750 h 5105400"/>
              <a:gd name="connsiteX6" fmla="*/ 1362075 w 1685925"/>
              <a:gd name="connsiteY6" fmla="*/ 981075 h 5105400"/>
              <a:gd name="connsiteX7" fmla="*/ 1003935 w 1685925"/>
              <a:gd name="connsiteY7" fmla="*/ 1238250 h 5105400"/>
              <a:gd name="connsiteX8" fmla="*/ 889635 w 1685925"/>
              <a:gd name="connsiteY8" fmla="*/ 1466850 h 5105400"/>
              <a:gd name="connsiteX9" fmla="*/ 950595 w 1685925"/>
              <a:gd name="connsiteY9" fmla="*/ 1708785 h 5105400"/>
              <a:gd name="connsiteX10" fmla="*/ 1049655 w 1685925"/>
              <a:gd name="connsiteY10" fmla="*/ 2009775 h 5105400"/>
              <a:gd name="connsiteX11" fmla="*/ 1466850 w 1685925"/>
              <a:gd name="connsiteY11" fmla="*/ 2162175 h 5105400"/>
              <a:gd name="connsiteX12" fmla="*/ 1295400 w 1685925"/>
              <a:gd name="connsiteY12" fmla="*/ 2247900 h 5105400"/>
              <a:gd name="connsiteX13" fmla="*/ 1285875 w 1685925"/>
              <a:gd name="connsiteY13" fmla="*/ 2438400 h 5105400"/>
              <a:gd name="connsiteX14" fmla="*/ 1257300 w 1685925"/>
              <a:gd name="connsiteY14" fmla="*/ 2590800 h 5105400"/>
              <a:gd name="connsiteX15" fmla="*/ 1304925 w 1685925"/>
              <a:gd name="connsiteY15" fmla="*/ 2867025 h 5105400"/>
              <a:gd name="connsiteX16" fmla="*/ 1304925 w 1685925"/>
              <a:gd name="connsiteY16" fmla="*/ 2990850 h 5105400"/>
              <a:gd name="connsiteX17" fmla="*/ 1238250 w 1685925"/>
              <a:gd name="connsiteY17" fmla="*/ 3209925 h 5105400"/>
              <a:gd name="connsiteX18" fmla="*/ 1171575 w 1685925"/>
              <a:gd name="connsiteY18" fmla="*/ 3467100 h 5105400"/>
              <a:gd name="connsiteX19" fmla="*/ 1152525 w 1685925"/>
              <a:gd name="connsiteY19" fmla="*/ 3762375 h 5105400"/>
              <a:gd name="connsiteX20" fmla="*/ 1057275 w 1685925"/>
              <a:gd name="connsiteY20" fmla="*/ 4029075 h 5105400"/>
              <a:gd name="connsiteX21" fmla="*/ 857250 w 1685925"/>
              <a:gd name="connsiteY21" fmla="*/ 4286250 h 5105400"/>
              <a:gd name="connsiteX22" fmla="*/ 676275 w 1685925"/>
              <a:gd name="connsiteY22" fmla="*/ 4457700 h 5105400"/>
              <a:gd name="connsiteX23" fmla="*/ 552450 w 1685925"/>
              <a:gd name="connsiteY23" fmla="*/ 4581525 h 5105400"/>
              <a:gd name="connsiteX24" fmla="*/ 390525 w 1685925"/>
              <a:gd name="connsiteY24" fmla="*/ 4714875 h 5105400"/>
              <a:gd name="connsiteX25" fmla="*/ 333375 w 1685925"/>
              <a:gd name="connsiteY25" fmla="*/ 4876800 h 5105400"/>
              <a:gd name="connsiteX26" fmla="*/ 238125 w 1685925"/>
              <a:gd name="connsiteY26" fmla="*/ 5000625 h 5105400"/>
              <a:gd name="connsiteX27" fmla="*/ 0 w 1685925"/>
              <a:gd name="connsiteY27" fmla="*/ 5105400 h 5105400"/>
              <a:gd name="connsiteX0" fmla="*/ 1685925 w 1685925"/>
              <a:gd name="connsiteY0" fmla="*/ 0 h 5105400"/>
              <a:gd name="connsiteX1" fmla="*/ 1543050 w 1685925"/>
              <a:gd name="connsiteY1" fmla="*/ 114300 h 5105400"/>
              <a:gd name="connsiteX2" fmla="*/ 1485900 w 1685925"/>
              <a:gd name="connsiteY2" fmla="*/ 266700 h 5105400"/>
              <a:gd name="connsiteX3" fmla="*/ 1390650 w 1685925"/>
              <a:gd name="connsiteY3" fmla="*/ 438150 h 5105400"/>
              <a:gd name="connsiteX4" fmla="*/ 1438275 w 1685925"/>
              <a:gd name="connsiteY4" fmla="*/ 600075 h 5105400"/>
              <a:gd name="connsiteX5" fmla="*/ 1438275 w 1685925"/>
              <a:gd name="connsiteY5" fmla="*/ 666750 h 5105400"/>
              <a:gd name="connsiteX6" fmla="*/ 1362075 w 1685925"/>
              <a:gd name="connsiteY6" fmla="*/ 981075 h 5105400"/>
              <a:gd name="connsiteX7" fmla="*/ 1003935 w 1685925"/>
              <a:gd name="connsiteY7" fmla="*/ 1238250 h 5105400"/>
              <a:gd name="connsiteX8" fmla="*/ 889635 w 1685925"/>
              <a:gd name="connsiteY8" fmla="*/ 1466850 h 5105400"/>
              <a:gd name="connsiteX9" fmla="*/ 1049655 w 1685925"/>
              <a:gd name="connsiteY9" fmla="*/ 2009775 h 5105400"/>
              <a:gd name="connsiteX10" fmla="*/ 1466850 w 1685925"/>
              <a:gd name="connsiteY10" fmla="*/ 2162175 h 5105400"/>
              <a:gd name="connsiteX11" fmla="*/ 1295400 w 1685925"/>
              <a:gd name="connsiteY11" fmla="*/ 2247900 h 5105400"/>
              <a:gd name="connsiteX12" fmla="*/ 1285875 w 1685925"/>
              <a:gd name="connsiteY12" fmla="*/ 2438400 h 5105400"/>
              <a:gd name="connsiteX13" fmla="*/ 1257300 w 1685925"/>
              <a:gd name="connsiteY13" fmla="*/ 2590800 h 5105400"/>
              <a:gd name="connsiteX14" fmla="*/ 1304925 w 1685925"/>
              <a:gd name="connsiteY14" fmla="*/ 2867025 h 5105400"/>
              <a:gd name="connsiteX15" fmla="*/ 1304925 w 1685925"/>
              <a:gd name="connsiteY15" fmla="*/ 2990850 h 5105400"/>
              <a:gd name="connsiteX16" fmla="*/ 1238250 w 1685925"/>
              <a:gd name="connsiteY16" fmla="*/ 3209925 h 5105400"/>
              <a:gd name="connsiteX17" fmla="*/ 1171575 w 1685925"/>
              <a:gd name="connsiteY17" fmla="*/ 3467100 h 5105400"/>
              <a:gd name="connsiteX18" fmla="*/ 1152525 w 1685925"/>
              <a:gd name="connsiteY18" fmla="*/ 3762375 h 5105400"/>
              <a:gd name="connsiteX19" fmla="*/ 1057275 w 1685925"/>
              <a:gd name="connsiteY19" fmla="*/ 4029075 h 5105400"/>
              <a:gd name="connsiteX20" fmla="*/ 857250 w 1685925"/>
              <a:gd name="connsiteY20" fmla="*/ 4286250 h 5105400"/>
              <a:gd name="connsiteX21" fmla="*/ 676275 w 1685925"/>
              <a:gd name="connsiteY21" fmla="*/ 4457700 h 5105400"/>
              <a:gd name="connsiteX22" fmla="*/ 552450 w 1685925"/>
              <a:gd name="connsiteY22" fmla="*/ 4581525 h 5105400"/>
              <a:gd name="connsiteX23" fmla="*/ 390525 w 1685925"/>
              <a:gd name="connsiteY23" fmla="*/ 4714875 h 5105400"/>
              <a:gd name="connsiteX24" fmla="*/ 333375 w 1685925"/>
              <a:gd name="connsiteY24" fmla="*/ 4876800 h 5105400"/>
              <a:gd name="connsiteX25" fmla="*/ 238125 w 1685925"/>
              <a:gd name="connsiteY25" fmla="*/ 5000625 h 5105400"/>
              <a:gd name="connsiteX26" fmla="*/ 0 w 1685925"/>
              <a:gd name="connsiteY26" fmla="*/ 5105400 h 5105400"/>
              <a:gd name="connsiteX0" fmla="*/ 1685925 w 1685925"/>
              <a:gd name="connsiteY0" fmla="*/ 0 h 5105400"/>
              <a:gd name="connsiteX1" fmla="*/ 1543050 w 1685925"/>
              <a:gd name="connsiteY1" fmla="*/ 114300 h 5105400"/>
              <a:gd name="connsiteX2" fmla="*/ 1485900 w 1685925"/>
              <a:gd name="connsiteY2" fmla="*/ 266700 h 5105400"/>
              <a:gd name="connsiteX3" fmla="*/ 1390650 w 1685925"/>
              <a:gd name="connsiteY3" fmla="*/ 438150 h 5105400"/>
              <a:gd name="connsiteX4" fmla="*/ 1438275 w 1685925"/>
              <a:gd name="connsiteY4" fmla="*/ 600075 h 5105400"/>
              <a:gd name="connsiteX5" fmla="*/ 1438275 w 1685925"/>
              <a:gd name="connsiteY5" fmla="*/ 666750 h 5105400"/>
              <a:gd name="connsiteX6" fmla="*/ 1362075 w 1685925"/>
              <a:gd name="connsiteY6" fmla="*/ 981075 h 5105400"/>
              <a:gd name="connsiteX7" fmla="*/ 1034415 w 1685925"/>
              <a:gd name="connsiteY7" fmla="*/ 1276350 h 5105400"/>
              <a:gd name="connsiteX8" fmla="*/ 889635 w 1685925"/>
              <a:gd name="connsiteY8" fmla="*/ 1466850 h 5105400"/>
              <a:gd name="connsiteX9" fmla="*/ 1049655 w 1685925"/>
              <a:gd name="connsiteY9" fmla="*/ 2009775 h 5105400"/>
              <a:gd name="connsiteX10" fmla="*/ 1466850 w 1685925"/>
              <a:gd name="connsiteY10" fmla="*/ 2162175 h 5105400"/>
              <a:gd name="connsiteX11" fmla="*/ 1295400 w 1685925"/>
              <a:gd name="connsiteY11" fmla="*/ 2247900 h 5105400"/>
              <a:gd name="connsiteX12" fmla="*/ 1285875 w 1685925"/>
              <a:gd name="connsiteY12" fmla="*/ 2438400 h 5105400"/>
              <a:gd name="connsiteX13" fmla="*/ 1257300 w 1685925"/>
              <a:gd name="connsiteY13" fmla="*/ 2590800 h 5105400"/>
              <a:gd name="connsiteX14" fmla="*/ 1304925 w 1685925"/>
              <a:gd name="connsiteY14" fmla="*/ 2867025 h 5105400"/>
              <a:gd name="connsiteX15" fmla="*/ 1304925 w 1685925"/>
              <a:gd name="connsiteY15" fmla="*/ 2990850 h 5105400"/>
              <a:gd name="connsiteX16" fmla="*/ 1238250 w 1685925"/>
              <a:gd name="connsiteY16" fmla="*/ 3209925 h 5105400"/>
              <a:gd name="connsiteX17" fmla="*/ 1171575 w 1685925"/>
              <a:gd name="connsiteY17" fmla="*/ 3467100 h 5105400"/>
              <a:gd name="connsiteX18" fmla="*/ 1152525 w 1685925"/>
              <a:gd name="connsiteY18" fmla="*/ 3762375 h 5105400"/>
              <a:gd name="connsiteX19" fmla="*/ 1057275 w 1685925"/>
              <a:gd name="connsiteY19" fmla="*/ 4029075 h 5105400"/>
              <a:gd name="connsiteX20" fmla="*/ 857250 w 1685925"/>
              <a:gd name="connsiteY20" fmla="*/ 4286250 h 5105400"/>
              <a:gd name="connsiteX21" fmla="*/ 676275 w 1685925"/>
              <a:gd name="connsiteY21" fmla="*/ 4457700 h 5105400"/>
              <a:gd name="connsiteX22" fmla="*/ 552450 w 1685925"/>
              <a:gd name="connsiteY22" fmla="*/ 4581525 h 5105400"/>
              <a:gd name="connsiteX23" fmla="*/ 390525 w 1685925"/>
              <a:gd name="connsiteY23" fmla="*/ 4714875 h 5105400"/>
              <a:gd name="connsiteX24" fmla="*/ 333375 w 1685925"/>
              <a:gd name="connsiteY24" fmla="*/ 4876800 h 5105400"/>
              <a:gd name="connsiteX25" fmla="*/ 238125 w 1685925"/>
              <a:gd name="connsiteY25" fmla="*/ 5000625 h 5105400"/>
              <a:gd name="connsiteX26" fmla="*/ 0 w 1685925"/>
              <a:gd name="connsiteY26" fmla="*/ 5105400 h 5105400"/>
              <a:gd name="connsiteX0" fmla="*/ 1685925 w 1685925"/>
              <a:gd name="connsiteY0" fmla="*/ 0 h 5105400"/>
              <a:gd name="connsiteX1" fmla="*/ 1543050 w 1685925"/>
              <a:gd name="connsiteY1" fmla="*/ 114300 h 5105400"/>
              <a:gd name="connsiteX2" fmla="*/ 1485900 w 1685925"/>
              <a:gd name="connsiteY2" fmla="*/ 266700 h 5105400"/>
              <a:gd name="connsiteX3" fmla="*/ 1390650 w 1685925"/>
              <a:gd name="connsiteY3" fmla="*/ 438150 h 5105400"/>
              <a:gd name="connsiteX4" fmla="*/ 1438275 w 1685925"/>
              <a:gd name="connsiteY4" fmla="*/ 600075 h 5105400"/>
              <a:gd name="connsiteX5" fmla="*/ 1438275 w 1685925"/>
              <a:gd name="connsiteY5" fmla="*/ 666750 h 5105400"/>
              <a:gd name="connsiteX6" fmla="*/ 1362075 w 1685925"/>
              <a:gd name="connsiteY6" fmla="*/ 981075 h 5105400"/>
              <a:gd name="connsiteX7" fmla="*/ 1034415 w 1685925"/>
              <a:gd name="connsiteY7" fmla="*/ 1276350 h 5105400"/>
              <a:gd name="connsiteX8" fmla="*/ 927735 w 1685925"/>
              <a:gd name="connsiteY8" fmla="*/ 1581150 h 5105400"/>
              <a:gd name="connsiteX9" fmla="*/ 1049655 w 1685925"/>
              <a:gd name="connsiteY9" fmla="*/ 2009775 h 5105400"/>
              <a:gd name="connsiteX10" fmla="*/ 1466850 w 1685925"/>
              <a:gd name="connsiteY10" fmla="*/ 2162175 h 5105400"/>
              <a:gd name="connsiteX11" fmla="*/ 1295400 w 1685925"/>
              <a:gd name="connsiteY11" fmla="*/ 2247900 h 5105400"/>
              <a:gd name="connsiteX12" fmla="*/ 1285875 w 1685925"/>
              <a:gd name="connsiteY12" fmla="*/ 2438400 h 5105400"/>
              <a:gd name="connsiteX13" fmla="*/ 1257300 w 1685925"/>
              <a:gd name="connsiteY13" fmla="*/ 2590800 h 5105400"/>
              <a:gd name="connsiteX14" fmla="*/ 1304925 w 1685925"/>
              <a:gd name="connsiteY14" fmla="*/ 2867025 h 5105400"/>
              <a:gd name="connsiteX15" fmla="*/ 1304925 w 1685925"/>
              <a:gd name="connsiteY15" fmla="*/ 2990850 h 5105400"/>
              <a:gd name="connsiteX16" fmla="*/ 1238250 w 1685925"/>
              <a:gd name="connsiteY16" fmla="*/ 3209925 h 5105400"/>
              <a:gd name="connsiteX17" fmla="*/ 1171575 w 1685925"/>
              <a:gd name="connsiteY17" fmla="*/ 3467100 h 5105400"/>
              <a:gd name="connsiteX18" fmla="*/ 1152525 w 1685925"/>
              <a:gd name="connsiteY18" fmla="*/ 3762375 h 5105400"/>
              <a:gd name="connsiteX19" fmla="*/ 1057275 w 1685925"/>
              <a:gd name="connsiteY19" fmla="*/ 4029075 h 5105400"/>
              <a:gd name="connsiteX20" fmla="*/ 857250 w 1685925"/>
              <a:gd name="connsiteY20" fmla="*/ 4286250 h 5105400"/>
              <a:gd name="connsiteX21" fmla="*/ 676275 w 1685925"/>
              <a:gd name="connsiteY21" fmla="*/ 4457700 h 5105400"/>
              <a:gd name="connsiteX22" fmla="*/ 552450 w 1685925"/>
              <a:gd name="connsiteY22" fmla="*/ 4581525 h 5105400"/>
              <a:gd name="connsiteX23" fmla="*/ 390525 w 1685925"/>
              <a:gd name="connsiteY23" fmla="*/ 4714875 h 5105400"/>
              <a:gd name="connsiteX24" fmla="*/ 333375 w 1685925"/>
              <a:gd name="connsiteY24" fmla="*/ 4876800 h 5105400"/>
              <a:gd name="connsiteX25" fmla="*/ 238125 w 1685925"/>
              <a:gd name="connsiteY25" fmla="*/ 5000625 h 5105400"/>
              <a:gd name="connsiteX26" fmla="*/ 0 w 1685925"/>
              <a:gd name="connsiteY26" fmla="*/ 5105400 h 5105400"/>
              <a:gd name="connsiteX0" fmla="*/ 1685925 w 1685925"/>
              <a:gd name="connsiteY0" fmla="*/ 0 h 5105400"/>
              <a:gd name="connsiteX1" fmla="*/ 1543050 w 1685925"/>
              <a:gd name="connsiteY1" fmla="*/ 114300 h 5105400"/>
              <a:gd name="connsiteX2" fmla="*/ 1485900 w 1685925"/>
              <a:gd name="connsiteY2" fmla="*/ 266700 h 5105400"/>
              <a:gd name="connsiteX3" fmla="*/ 1390650 w 1685925"/>
              <a:gd name="connsiteY3" fmla="*/ 438150 h 5105400"/>
              <a:gd name="connsiteX4" fmla="*/ 1438275 w 1685925"/>
              <a:gd name="connsiteY4" fmla="*/ 600075 h 5105400"/>
              <a:gd name="connsiteX5" fmla="*/ 1438275 w 1685925"/>
              <a:gd name="connsiteY5" fmla="*/ 666750 h 5105400"/>
              <a:gd name="connsiteX6" fmla="*/ 1362075 w 1685925"/>
              <a:gd name="connsiteY6" fmla="*/ 981075 h 5105400"/>
              <a:gd name="connsiteX7" fmla="*/ 1034415 w 1685925"/>
              <a:gd name="connsiteY7" fmla="*/ 1276350 h 5105400"/>
              <a:gd name="connsiteX8" fmla="*/ 927735 w 1685925"/>
              <a:gd name="connsiteY8" fmla="*/ 1581150 h 5105400"/>
              <a:gd name="connsiteX9" fmla="*/ 1064895 w 1685925"/>
              <a:gd name="connsiteY9" fmla="*/ 2002155 h 5105400"/>
              <a:gd name="connsiteX10" fmla="*/ 1466850 w 1685925"/>
              <a:gd name="connsiteY10" fmla="*/ 2162175 h 5105400"/>
              <a:gd name="connsiteX11" fmla="*/ 1295400 w 1685925"/>
              <a:gd name="connsiteY11" fmla="*/ 2247900 h 5105400"/>
              <a:gd name="connsiteX12" fmla="*/ 1285875 w 1685925"/>
              <a:gd name="connsiteY12" fmla="*/ 2438400 h 5105400"/>
              <a:gd name="connsiteX13" fmla="*/ 1257300 w 1685925"/>
              <a:gd name="connsiteY13" fmla="*/ 2590800 h 5105400"/>
              <a:gd name="connsiteX14" fmla="*/ 1304925 w 1685925"/>
              <a:gd name="connsiteY14" fmla="*/ 2867025 h 5105400"/>
              <a:gd name="connsiteX15" fmla="*/ 1304925 w 1685925"/>
              <a:gd name="connsiteY15" fmla="*/ 2990850 h 5105400"/>
              <a:gd name="connsiteX16" fmla="*/ 1238250 w 1685925"/>
              <a:gd name="connsiteY16" fmla="*/ 3209925 h 5105400"/>
              <a:gd name="connsiteX17" fmla="*/ 1171575 w 1685925"/>
              <a:gd name="connsiteY17" fmla="*/ 3467100 h 5105400"/>
              <a:gd name="connsiteX18" fmla="*/ 1152525 w 1685925"/>
              <a:gd name="connsiteY18" fmla="*/ 3762375 h 5105400"/>
              <a:gd name="connsiteX19" fmla="*/ 1057275 w 1685925"/>
              <a:gd name="connsiteY19" fmla="*/ 4029075 h 5105400"/>
              <a:gd name="connsiteX20" fmla="*/ 857250 w 1685925"/>
              <a:gd name="connsiteY20" fmla="*/ 4286250 h 5105400"/>
              <a:gd name="connsiteX21" fmla="*/ 676275 w 1685925"/>
              <a:gd name="connsiteY21" fmla="*/ 4457700 h 5105400"/>
              <a:gd name="connsiteX22" fmla="*/ 552450 w 1685925"/>
              <a:gd name="connsiteY22" fmla="*/ 4581525 h 5105400"/>
              <a:gd name="connsiteX23" fmla="*/ 390525 w 1685925"/>
              <a:gd name="connsiteY23" fmla="*/ 4714875 h 5105400"/>
              <a:gd name="connsiteX24" fmla="*/ 333375 w 1685925"/>
              <a:gd name="connsiteY24" fmla="*/ 4876800 h 5105400"/>
              <a:gd name="connsiteX25" fmla="*/ 238125 w 1685925"/>
              <a:gd name="connsiteY25" fmla="*/ 5000625 h 5105400"/>
              <a:gd name="connsiteX26" fmla="*/ 0 w 1685925"/>
              <a:gd name="connsiteY26" fmla="*/ 5105400 h 5105400"/>
              <a:gd name="connsiteX0" fmla="*/ 1685925 w 1685925"/>
              <a:gd name="connsiteY0" fmla="*/ 0 h 5105400"/>
              <a:gd name="connsiteX1" fmla="*/ 1543050 w 1685925"/>
              <a:gd name="connsiteY1" fmla="*/ 114300 h 5105400"/>
              <a:gd name="connsiteX2" fmla="*/ 1485900 w 1685925"/>
              <a:gd name="connsiteY2" fmla="*/ 266700 h 5105400"/>
              <a:gd name="connsiteX3" fmla="*/ 1390650 w 1685925"/>
              <a:gd name="connsiteY3" fmla="*/ 438150 h 5105400"/>
              <a:gd name="connsiteX4" fmla="*/ 1438275 w 1685925"/>
              <a:gd name="connsiteY4" fmla="*/ 600075 h 5105400"/>
              <a:gd name="connsiteX5" fmla="*/ 1438275 w 1685925"/>
              <a:gd name="connsiteY5" fmla="*/ 666750 h 5105400"/>
              <a:gd name="connsiteX6" fmla="*/ 1362075 w 1685925"/>
              <a:gd name="connsiteY6" fmla="*/ 981075 h 5105400"/>
              <a:gd name="connsiteX7" fmla="*/ 1034415 w 1685925"/>
              <a:gd name="connsiteY7" fmla="*/ 1276350 h 5105400"/>
              <a:gd name="connsiteX8" fmla="*/ 927735 w 1685925"/>
              <a:gd name="connsiteY8" fmla="*/ 1581150 h 5105400"/>
              <a:gd name="connsiteX9" fmla="*/ 1026795 w 1685925"/>
              <a:gd name="connsiteY9" fmla="*/ 2032635 h 5105400"/>
              <a:gd name="connsiteX10" fmla="*/ 1466850 w 1685925"/>
              <a:gd name="connsiteY10" fmla="*/ 2162175 h 5105400"/>
              <a:gd name="connsiteX11" fmla="*/ 1295400 w 1685925"/>
              <a:gd name="connsiteY11" fmla="*/ 2247900 h 5105400"/>
              <a:gd name="connsiteX12" fmla="*/ 1285875 w 1685925"/>
              <a:gd name="connsiteY12" fmla="*/ 2438400 h 5105400"/>
              <a:gd name="connsiteX13" fmla="*/ 1257300 w 1685925"/>
              <a:gd name="connsiteY13" fmla="*/ 2590800 h 5105400"/>
              <a:gd name="connsiteX14" fmla="*/ 1304925 w 1685925"/>
              <a:gd name="connsiteY14" fmla="*/ 2867025 h 5105400"/>
              <a:gd name="connsiteX15" fmla="*/ 1304925 w 1685925"/>
              <a:gd name="connsiteY15" fmla="*/ 2990850 h 5105400"/>
              <a:gd name="connsiteX16" fmla="*/ 1238250 w 1685925"/>
              <a:gd name="connsiteY16" fmla="*/ 3209925 h 5105400"/>
              <a:gd name="connsiteX17" fmla="*/ 1171575 w 1685925"/>
              <a:gd name="connsiteY17" fmla="*/ 3467100 h 5105400"/>
              <a:gd name="connsiteX18" fmla="*/ 1152525 w 1685925"/>
              <a:gd name="connsiteY18" fmla="*/ 3762375 h 5105400"/>
              <a:gd name="connsiteX19" fmla="*/ 1057275 w 1685925"/>
              <a:gd name="connsiteY19" fmla="*/ 4029075 h 5105400"/>
              <a:gd name="connsiteX20" fmla="*/ 857250 w 1685925"/>
              <a:gd name="connsiteY20" fmla="*/ 4286250 h 5105400"/>
              <a:gd name="connsiteX21" fmla="*/ 676275 w 1685925"/>
              <a:gd name="connsiteY21" fmla="*/ 4457700 h 5105400"/>
              <a:gd name="connsiteX22" fmla="*/ 552450 w 1685925"/>
              <a:gd name="connsiteY22" fmla="*/ 4581525 h 5105400"/>
              <a:gd name="connsiteX23" fmla="*/ 390525 w 1685925"/>
              <a:gd name="connsiteY23" fmla="*/ 4714875 h 5105400"/>
              <a:gd name="connsiteX24" fmla="*/ 333375 w 1685925"/>
              <a:gd name="connsiteY24" fmla="*/ 4876800 h 5105400"/>
              <a:gd name="connsiteX25" fmla="*/ 238125 w 1685925"/>
              <a:gd name="connsiteY25" fmla="*/ 5000625 h 5105400"/>
              <a:gd name="connsiteX26" fmla="*/ 0 w 1685925"/>
              <a:gd name="connsiteY26" fmla="*/ 5105400 h 5105400"/>
              <a:gd name="connsiteX0" fmla="*/ 1685925 w 1685925"/>
              <a:gd name="connsiteY0" fmla="*/ 0 h 5105400"/>
              <a:gd name="connsiteX1" fmla="*/ 1543050 w 1685925"/>
              <a:gd name="connsiteY1" fmla="*/ 114300 h 5105400"/>
              <a:gd name="connsiteX2" fmla="*/ 1485900 w 1685925"/>
              <a:gd name="connsiteY2" fmla="*/ 266700 h 5105400"/>
              <a:gd name="connsiteX3" fmla="*/ 1390650 w 1685925"/>
              <a:gd name="connsiteY3" fmla="*/ 438150 h 5105400"/>
              <a:gd name="connsiteX4" fmla="*/ 1438275 w 1685925"/>
              <a:gd name="connsiteY4" fmla="*/ 600075 h 5105400"/>
              <a:gd name="connsiteX5" fmla="*/ 1438275 w 1685925"/>
              <a:gd name="connsiteY5" fmla="*/ 666750 h 5105400"/>
              <a:gd name="connsiteX6" fmla="*/ 1362075 w 1685925"/>
              <a:gd name="connsiteY6" fmla="*/ 981075 h 5105400"/>
              <a:gd name="connsiteX7" fmla="*/ 1034415 w 1685925"/>
              <a:gd name="connsiteY7" fmla="*/ 1276350 h 5105400"/>
              <a:gd name="connsiteX8" fmla="*/ 927735 w 1685925"/>
              <a:gd name="connsiteY8" fmla="*/ 1581150 h 5105400"/>
              <a:gd name="connsiteX9" fmla="*/ 1026795 w 1685925"/>
              <a:gd name="connsiteY9" fmla="*/ 2032635 h 5105400"/>
              <a:gd name="connsiteX10" fmla="*/ 1125856 w 1685925"/>
              <a:gd name="connsiteY10" fmla="*/ 2009775 h 5105400"/>
              <a:gd name="connsiteX11" fmla="*/ 1466850 w 1685925"/>
              <a:gd name="connsiteY11" fmla="*/ 2162175 h 5105400"/>
              <a:gd name="connsiteX12" fmla="*/ 1295400 w 1685925"/>
              <a:gd name="connsiteY12" fmla="*/ 2247900 h 5105400"/>
              <a:gd name="connsiteX13" fmla="*/ 1285875 w 1685925"/>
              <a:gd name="connsiteY13" fmla="*/ 2438400 h 5105400"/>
              <a:gd name="connsiteX14" fmla="*/ 1257300 w 1685925"/>
              <a:gd name="connsiteY14" fmla="*/ 2590800 h 5105400"/>
              <a:gd name="connsiteX15" fmla="*/ 1304925 w 1685925"/>
              <a:gd name="connsiteY15" fmla="*/ 2867025 h 5105400"/>
              <a:gd name="connsiteX16" fmla="*/ 1304925 w 1685925"/>
              <a:gd name="connsiteY16" fmla="*/ 2990850 h 5105400"/>
              <a:gd name="connsiteX17" fmla="*/ 1238250 w 1685925"/>
              <a:gd name="connsiteY17" fmla="*/ 3209925 h 5105400"/>
              <a:gd name="connsiteX18" fmla="*/ 1171575 w 1685925"/>
              <a:gd name="connsiteY18" fmla="*/ 3467100 h 5105400"/>
              <a:gd name="connsiteX19" fmla="*/ 1152525 w 1685925"/>
              <a:gd name="connsiteY19" fmla="*/ 3762375 h 5105400"/>
              <a:gd name="connsiteX20" fmla="*/ 1057275 w 1685925"/>
              <a:gd name="connsiteY20" fmla="*/ 4029075 h 5105400"/>
              <a:gd name="connsiteX21" fmla="*/ 857250 w 1685925"/>
              <a:gd name="connsiteY21" fmla="*/ 4286250 h 5105400"/>
              <a:gd name="connsiteX22" fmla="*/ 676275 w 1685925"/>
              <a:gd name="connsiteY22" fmla="*/ 4457700 h 5105400"/>
              <a:gd name="connsiteX23" fmla="*/ 552450 w 1685925"/>
              <a:gd name="connsiteY23" fmla="*/ 4581525 h 5105400"/>
              <a:gd name="connsiteX24" fmla="*/ 390525 w 1685925"/>
              <a:gd name="connsiteY24" fmla="*/ 4714875 h 5105400"/>
              <a:gd name="connsiteX25" fmla="*/ 333375 w 1685925"/>
              <a:gd name="connsiteY25" fmla="*/ 4876800 h 5105400"/>
              <a:gd name="connsiteX26" fmla="*/ 238125 w 1685925"/>
              <a:gd name="connsiteY26" fmla="*/ 5000625 h 5105400"/>
              <a:gd name="connsiteX27" fmla="*/ 0 w 1685925"/>
              <a:gd name="connsiteY27" fmla="*/ 5105400 h 5105400"/>
              <a:gd name="connsiteX0" fmla="*/ 1685925 w 1685925"/>
              <a:gd name="connsiteY0" fmla="*/ 0 h 5105400"/>
              <a:gd name="connsiteX1" fmla="*/ 1543050 w 1685925"/>
              <a:gd name="connsiteY1" fmla="*/ 114300 h 5105400"/>
              <a:gd name="connsiteX2" fmla="*/ 1485900 w 1685925"/>
              <a:gd name="connsiteY2" fmla="*/ 266700 h 5105400"/>
              <a:gd name="connsiteX3" fmla="*/ 1390650 w 1685925"/>
              <a:gd name="connsiteY3" fmla="*/ 438150 h 5105400"/>
              <a:gd name="connsiteX4" fmla="*/ 1438275 w 1685925"/>
              <a:gd name="connsiteY4" fmla="*/ 600075 h 5105400"/>
              <a:gd name="connsiteX5" fmla="*/ 1438275 w 1685925"/>
              <a:gd name="connsiteY5" fmla="*/ 666750 h 5105400"/>
              <a:gd name="connsiteX6" fmla="*/ 1362075 w 1685925"/>
              <a:gd name="connsiteY6" fmla="*/ 981075 h 5105400"/>
              <a:gd name="connsiteX7" fmla="*/ 1034415 w 1685925"/>
              <a:gd name="connsiteY7" fmla="*/ 1276350 h 5105400"/>
              <a:gd name="connsiteX8" fmla="*/ 927735 w 1685925"/>
              <a:gd name="connsiteY8" fmla="*/ 1581150 h 5105400"/>
              <a:gd name="connsiteX9" fmla="*/ 1026795 w 1685925"/>
              <a:gd name="connsiteY9" fmla="*/ 2032635 h 5105400"/>
              <a:gd name="connsiteX10" fmla="*/ 1125856 w 1685925"/>
              <a:gd name="connsiteY10" fmla="*/ 2009775 h 5105400"/>
              <a:gd name="connsiteX11" fmla="*/ 1375410 w 1685925"/>
              <a:gd name="connsiteY11" fmla="*/ 2207895 h 5105400"/>
              <a:gd name="connsiteX12" fmla="*/ 1295400 w 1685925"/>
              <a:gd name="connsiteY12" fmla="*/ 2247900 h 5105400"/>
              <a:gd name="connsiteX13" fmla="*/ 1285875 w 1685925"/>
              <a:gd name="connsiteY13" fmla="*/ 2438400 h 5105400"/>
              <a:gd name="connsiteX14" fmla="*/ 1257300 w 1685925"/>
              <a:gd name="connsiteY14" fmla="*/ 2590800 h 5105400"/>
              <a:gd name="connsiteX15" fmla="*/ 1304925 w 1685925"/>
              <a:gd name="connsiteY15" fmla="*/ 2867025 h 5105400"/>
              <a:gd name="connsiteX16" fmla="*/ 1304925 w 1685925"/>
              <a:gd name="connsiteY16" fmla="*/ 2990850 h 5105400"/>
              <a:gd name="connsiteX17" fmla="*/ 1238250 w 1685925"/>
              <a:gd name="connsiteY17" fmla="*/ 3209925 h 5105400"/>
              <a:gd name="connsiteX18" fmla="*/ 1171575 w 1685925"/>
              <a:gd name="connsiteY18" fmla="*/ 3467100 h 5105400"/>
              <a:gd name="connsiteX19" fmla="*/ 1152525 w 1685925"/>
              <a:gd name="connsiteY19" fmla="*/ 3762375 h 5105400"/>
              <a:gd name="connsiteX20" fmla="*/ 1057275 w 1685925"/>
              <a:gd name="connsiteY20" fmla="*/ 4029075 h 5105400"/>
              <a:gd name="connsiteX21" fmla="*/ 857250 w 1685925"/>
              <a:gd name="connsiteY21" fmla="*/ 4286250 h 5105400"/>
              <a:gd name="connsiteX22" fmla="*/ 676275 w 1685925"/>
              <a:gd name="connsiteY22" fmla="*/ 4457700 h 5105400"/>
              <a:gd name="connsiteX23" fmla="*/ 552450 w 1685925"/>
              <a:gd name="connsiteY23" fmla="*/ 4581525 h 5105400"/>
              <a:gd name="connsiteX24" fmla="*/ 390525 w 1685925"/>
              <a:gd name="connsiteY24" fmla="*/ 4714875 h 5105400"/>
              <a:gd name="connsiteX25" fmla="*/ 333375 w 1685925"/>
              <a:gd name="connsiteY25" fmla="*/ 4876800 h 5105400"/>
              <a:gd name="connsiteX26" fmla="*/ 238125 w 1685925"/>
              <a:gd name="connsiteY26" fmla="*/ 5000625 h 5105400"/>
              <a:gd name="connsiteX27" fmla="*/ 0 w 1685925"/>
              <a:gd name="connsiteY27" fmla="*/ 5105400 h 5105400"/>
              <a:gd name="connsiteX0" fmla="*/ 1685925 w 1685925"/>
              <a:gd name="connsiteY0" fmla="*/ 0 h 5105400"/>
              <a:gd name="connsiteX1" fmla="*/ 1543050 w 1685925"/>
              <a:gd name="connsiteY1" fmla="*/ 114300 h 5105400"/>
              <a:gd name="connsiteX2" fmla="*/ 1485900 w 1685925"/>
              <a:gd name="connsiteY2" fmla="*/ 266700 h 5105400"/>
              <a:gd name="connsiteX3" fmla="*/ 1390650 w 1685925"/>
              <a:gd name="connsiteY3" fmla="*/ 438150 h 5105400"/>
              <a:gd name="connsiteX4" fmla="*/ 1438275 w 1685925"/>
              <a:gd name="connsiteY4" fmla="*/ 600075 h 5105400"/>
              <a:gd name="connsiteX5" fmla="*/ 1438275 w 1685925"/>
              <a:gd name="connsiteY5" fmla="*/ 666750 h 5105400"/>
              <a:gd name="connsiteX6" fmla="*/ 1362075 w 1685925"/>
              <a:gd name="connsiteY6" fmla="*/ 981075 h 5105400"/>
              <a:gd name="connsiteX7" fmla="*/ 1034415 w 1685925"/>
              <a:gd name="connsiteY7" fmla="*/ 1276350 h 5105400"/>
              <a:gd name="connsiteX8" fmla="*/ 927735 w 1685925"/>
              <a:gd name="connsiteY8" fmla="*/ 1581150 h 5105400"/>
              <a:gd name="connsiteX9" fmla="*/ 1026795 w 1685925"/>
              <a:gd name="connsiteY9" fmla="*/ 2032635 h 5105400"/>
              <a:gd name="connsiteX10" fmla="*/ 1125856 w 1685925"/>
              <a:gd name="connsiteY10" fmla="*/ 2009775 h 5105400"/>
              <a:gd name="connsiteX11" fmla="*/ 1413510 w 1685925"/>
              <a:gd name="connsiteY11" fmla="*/ 2070735 h 5105400"/>
              <a:gd name="connsiteX12" fmla="*/ 1295400 w 1685925"/>
              <a:gd name="connsiteY12" fmla="*/ 2247900 h 5105400"/>
              <a:gd name="connsiteX13" fmla="*/ 1285875 w 1685925"/>
              <a:gd name="connsiteY13" fmla="*/ 2438400 h 5105400"/>
              <a:gd name="connsiteX14" fmla="*/ 1257300 w 1685925"/>
              <a:gd name="connsiteY14" fmla="*/ 2590800 h 5105400"/>
              <a:gd name="connsiteX15" fmla="*/ 1304925 w 1685925"/>
              <a:gd name="connsiteY15" fmla="*/ 2867025 h 5105400"/>
              <a:gd name="connsiteX16" fmla="*/ 1304925 w 1685925"/>
              <a:gd name="connsiteY16" fmla="*/ 2990850 h 5105400"/>
              <a:gd name="connsiteX17" fmla="*/ 1238250 w 1685925"/>
              <a:gd name="connsiteY17" fmla="*/ 3209925 h 5105400"/>
              <a:gd name="connsiteX18" fmla="*/ 1171575 w 1685925"/>
              <a:gd name="connsiteY18" fmla="*/ 3467100 h 5105400"/>
              <a:gd name="connsiteX19" fmla="*/ 1152525 w 1685925"/>
              <a:gd name="connsiteY19" fmla="*/ 3762375 h 5105400"/>
              <a:gd name="connsiteX20" fmla="*/ 1057275 w 1685925"/>
              <a:gd name="connsiteY20" fmla="*/ 4029075 h 5105400"/>
              <a:gd name="connsiteX21" fmla="*/ 857250 w 1685925"/>
              <a:gd name="connsiteY21" fmla="*/ 4286250 h 5105400"/>
              <a:gd name="connsiteX22" fmla="*/ 676275 w 1685925"/>
              <a:gd name="connsiteY22" fmla="*/ 4457700 h 5105400"/>
              <a:gd name="connsiteX23" fmla="*/ 552450 w 1685925"/>
              <a:gd name="connsiteY23" fmla="*/ 4581525 h 5105400"/>
              <a:gd name="connsiteX24" fmla="*/ 390525 w 1685925"/>
              <a:gd name="connsiteY24" fmla="*/ 4714875 h 5105400"/>
              <a:gd name="connsiteX25" fmla="*/ 333375 w 1685925"/>
              <a:gd name="connsiteY25" fmla="*/ 4876800 h 5105400"/>
              <a:gd name="connsiteX26" fmla="*/ 238125 w 1685925"/>
              <a:gd name="connsiteY26" fmla="*/ 5000625 h 5105400"/>
              <a:gd name="connsiteX27" fmla="*/ 0 w 1685925"/>
              <a:gd name="connsiteY27" fmla="*/ 5105400 h 5105400"/>
              <a:gd name="connsiteX0" fmla="*/ 1685925 w 1685925"/>
              <a:gd name="connsiteY0" fmla="*/ 0 h 5105400"/>
              <a:gd name="connsiteX1" fmla="*/ 1543050 w 1685925"/>
              <a:gd name="connsiteY1" fmla="*/ 114300 h 5105400"/>
              <a:gd name="connsiteX2" fmla="*/ 1485900 w 1685925"/>
              <a:gd name="connsiteY2" fmla="*/ 266700 h 5105400"/>
              <a:gd name="connsiteX3" fmla="*/ 1390650 w 1685925"/>
              <a:gd name="connsiteY3" fmla="*/ 438150 h 5105400"/>
              <a:gd name="connsiteX4" fmla="*/ 1438275 w 1685925"/>
              <a:gd name="connsiteY4" fmla="*/ 600075 h 5105400"/>
              <a:gd name="connsiteX5" fmla="*/ 1438275 w 1685925"/>
              <a:gd name="connsiteY5" fmla="*/ 666750 h 5105400"/>
              <a:gd name="connsiteX6" fmla="*/ 1362075 w 1685925"/>
              <a:gd name="connsiteY6" fmla="*/ 981075 h 5105400"/>
              <a:gd name="connsiteX7" fmla="*/ 1034415 w 1685925"/>
              <a:gd name="connsiteY7" fmla="*/ 1276350 h 5105400"/>
              <a:gd name="connsiteX8" fmla="*/ 927735 w 1685925"/>
              <a:gd name="connsiteY8" fmla="*/ 1581150 h 5105400"/>
              <a:gd name="connsiteX9" fmla="*/ 1026795 w 1685925"/>
              <a:gd name="connsiteY9" fmla="*/ 2032635 h 5105400"/>
              <a:gd name="connsiteX10" fmla="*/ 1110616 w 1685925"/>
              <a:gd name="connsiteY10" fmla="*/ 2101215 h 5105400"/>
              <a:gd name="connsiteX11" fmla="*/ 1413510 w 1685925"/>
              <a:gd name="connsiteY11" fmla="*/ 2070735 h 5105400"/>
              <a:gd name="connsiteX12" fmla="*/ 1295400 w 1685925"/>
              <a:gd name="connsiteY12" fmla="*/ 2247900 h 5105400"/>
              <a:gd name="connsiteX13" fmla="*/ 1285875 w 1685925"/>
              <a:gd name="connsiteY13" fmla="*/ 2438400 h 5105400"/>
              <a:gd name="connsiteX14" fmla="*/ 1257300 w 1685925"/>
              <a:gd name="connsiteY14" fmla="*/ 2590800 h 5105400"/>
              <a:gd name="connsiteX15" fmla="*/ 1304925 w 1685925"/>
              <a:gd name="connsiteY15" fmla="*/ 2867025 h 5105400"/>
              <a:gd name="connsiteX16" fmla="*/ 1304925 w 1685925"/>
              <a:gd name="connsiteY16" fmla="*/ 2990850 h 5105400"/>
              <a:gd name="connsiteX17" fmla="*/ 1238250 w 1685925"/>
              <a:gd name="connsiteY17" fmla="*/ 3209925 h 5105400"/>
              <a:gd name="connsiteX18" fmla="*/ 1171575 w 1685925"/>
              <a:gd name="connsiteY18" fmla="*/ 3467100 h 5105400"/>
              <a:gd name="connsiteX19" fmla="*/ 1152525 w 1685925"/>
              <a:gd name="connsiteY19" fmla="*/ 3762375 h 5105400"/>
              <a:gd name="connsiteX20" fmla="*/ 1057275 w 1685925"/>
              <a:gd name="connsiteY20" fmla="*/ 4029075 h 5105400"/>
              <a:gd name="connsiteX21" fmla="*/ 857250 w 1685925"/>
              <a:gd name="connsiteY21" fmla="*/ 4286250 h 5105400"/>
              <a:gd name="connsiteX22" fmla="*/ 676275 w 1685925"/>
              <a:gd name="connsiteY22" fmla="*/ 4457700 h 5105400"/>
              <a:gd name="connsiteX23" fmla="*/ 552450 w 1685925"/>
              <a:gd name="connsiteY23" fmla="*/ 4581525 h 5105400"/>
              <a:gd name="connsiteX24" fmla="*/ 390525 w 1685925"/>
              <a:gd name="connsiteY24" fmla="*/ 4714875 h 5105400"/>
              <a:gd name="connsiteX25" fmla="*/ 333375 w 1685925"/>
              <a:gd name="connsiteY25" fmla="*/ 4876800 h 5105400"/>
              <a:gd name="connsiteX26" fmla="*/ 238125 w 1685925"/>
              <a:gd name="connsiteY26" fmla="*/ 5000625 h 5105400"/>
              <a:gd name="connsiteX27" fmla="*/ 0 w 1685925"/>
              <a:gd name="connsiteY27" fmla="*/ 5105400 h 5105400"/>
              <a:gd name="connsiteX0" fmla="*/ 1685925 w 1685925"/>
              <a:gd name="connsiteY0" fmla="*/ 0 h 5105400"/>
              <a:gd name="connsiteX1" fmla="*/ 1543050 w 1685925"/>
              <a:gd name="connsiteY1" fmla="*/ 114300 h 5105400"/>
              <a:gd name="connsiteX2" fmla="*/ 1485900 w 1685925"/>
              <a:gd name="connsiteY2" fmla="*/ 266700 h 5105400"/>
              <a:gd name="connsiteX3" fmla="*/ 1390650 w 1685925"/>
              <a:gd name="connsiteY3" fmla="*/ 438150 h 5105400"/>
              <a:gd name="connsiteX4" fmla="*/ 1438275 w 1685925"/>
              <a:gd name="connsiteY4" fmla="*/ 600075 h 5105400"/>
              <a:gd name="connsiteX5" fmla="*/ 1438275 w 1685925"/>
              <a:gd name="connsiteY5" fmla="*/ 666750 h 5105400"/>
              <a:gd name="connsiteX6" fmla="*/ 1362075 w 1685925"/>
              <a:gd name="connsiteY6" fmla="*/ 981075 h 5105400"/>
              <a:gd name="connsiteX7" fmla="*/ 1034415 w 1685925"/>
              <a:gd name="connsiteY7" fmla="*/ 1276350 h 5105400"/>
              <a:gd name="connsiteX8" fmla="*/ 927735 w 1685925"/>
              <a:gd name="connsiteY8" fmla="*/ 1581150 h 5105400"/>
              <a:gd name="connsiteX9" fmla="*/ 1026795 w 1685925"/>
              <a:gd name="connsiteY9" fmla="*/ 2032635 h 5105400"/>
              <a:gd name="connsiteX10" fmla="*/ 1110616 w 1685925"/>
              <a:gd name="connsiteY10" fmla="*/ 2101215 h 5105400"/>
              <a:gd name="connsiteX11" fmla="*/ 1375410 w 1685925"/>
              <a:gd name="connsiteY11" fmla="*/ 2093595 h 5105400"/>
              <a:gd name="connsiteX12" fmla="*/ 1295400 w 1685925"/>
              <a:gd name="connsiteY12" fmla="*/ 2247900 h 5105400"/>
              <a:gd name="connsiteX13" fmla="*/ 1285875 w 1685925"/>
              <a:gd name="connsiteY13" fmla="*/ 2438400 h 5105400"/>
              <a:gd name="connsiteX14" fmla="*/ 1257300 w 1685925"/>
              <a:gd name="connsiteY14" fmla="*/ 2590800 h 5105400"/>
              <a:gd name="connsiteX15" fmla="*/ 1304925 w 1685925"/>
              <a:gd name="connsiteY15" fmla="*/ 2867025 h 5105400"/>
              <a:gd name="connsiteX16" fmla="*/ 1304925 w 1685925"/>
              <a:gd name="connsiteY16" fmla="*/ 2990850 h 5105400"/>
              <a:gd name="connsiteX17" fmla="*/ 1238250 w 1685925"/>
              <a:gd name="connsiteY17" fmla="*/ 3209925 h 5105400"/>
              <a:gd name="connsiteX18" fmla="*/ 1171575 w 1685925"/>
              <a:gd name="connsiteY18" fmla="*/ 3467100 h 5105400"/>
              <a:gd name="connsiteX19" fmla="*/ 1152525 w 1685925"/>
              <a:gd name="connsiteY19" fmla="*/ 3762375 h 5105400"/>
              <a:gd name="connsiteX20" fmla="*/ 1057275 w 1685925"/>
              <a:gd name="connsiteY20" fmla="*/ 4029075 h 5105400"/>
              <a:gd name="connsiteX21" fmla="*/ 857250 w 1685925"/>
              <a:gd name="connsiteY21" fmla="*/ 4286250 h 5105400"/>
              <a:gd name="connsiteX22" fmla="*/ 676275 w 1685925"/>
              <a:gd name="connsiteY22" fmla="*/ 4457700 h 5105400"/>
              <a:gd name="connsiteX23" fmla="*/ 552450 w 1685925"/>
              <a:gd name="connsiteY23" fmla="*/ 4581525 h 5105400"/>
              <a:gd name="connsiteX24" fmla="*/ 390525 w 1685925"/>
              <a:gd name="connsiteY24" fmla="*/ 4714875 h 5105400"/>
              <a:gd name="connsiteX25" fmla="*/ 333375 w 1685925"/>
              <a:gd name="connsiteY25" fmla="*/ 4876800 h 5105400"/>
              <a:gd name="connsiteX26" fmla="*/ 238125 w 1685925"/>
              <a:gd name="connsiteY26" fmla="*/ 5000625 h 5105400"/>
              <a:gd name="connsiteX27" fmla="*/ 0 w 1685925"/>
              <a:gd name="connsiteY27" fmla="*/ 5105400 h 5105400"/>
              <a:gd name="connsiteX0" fmla="*/ 1685925 w 1685925"/>
              <a:gd name="connsiteY0" fmla="*/ 0 h 5105400"/>
              <a:gd name="connsiteX1" fmla="*/ 1543050 w 1685925"/>
              <a:gd name="connsiteY1" fmla="*/ 114300 h 5105400"/>
              <a:gd name="connsiteX2" fmla="*/ 1485900 w 1685925"/>
              <a:gd name="connsiteY2" fmla="*/ 266700 h 5105400"/>
              <a:gd name="connsiteX3" fmla="*/ 1390650 w 1685925"/>
              <a:gd name="connsiteY3" fmla="*/ 438150 h 5105400"/>
              <a:gd name="connsiteX4" fmla="*/ 1438275 w 1685925"/>
              <a:gd name="connsiteY4" fmla="*/ 600075 h 5105400"/>
              <a:gd name="connsiteX5" fmla="*/ 1438275 w 1685925"/>
              <a:gd name="connsiteY5" fmla="*/ 666750 h 5105400"/>
              <a:gd name="connsiteX6" fmla="*/ 1362075 w 1685925"/>
              <a:gd name="connsiteY6" fmla="*/ 981075 h 5105400"/>
              <a:gd name="connsiteX7" fmla="*/ 1034415 w 1685925"/>
              <a:gd name="connsiteY7" fmla="*/ 1276350 h 5105400"/>
              <a:gd name="connsiteX8" fmla="*/ 920116 w 1685925"/>
              <a:gd name="connsiteY8" fmla="*/ 1461135 h 5105400"/>
              <a:gd name="connsiteX9" fmla="*/ 927735 w 1685925"/>
              <a:gd name="connsiteY9" fmla="*/ 1581150 h 5105400"/>
              <a:gd name="connsiteX10" fmla="*/ 1026795 w 1685925"/>
              <a:gd name="connsiteY10" fmla="*/ 2032635 h 5105400"/>
              <a:gd name="connsiteX11" fmla="*/ 1110616 w 1685925"/>
              <a:gd name="connsiteY11" fmla="*/ 2101215 h 5105400"/>
              <a:gd name="connsiteX12" fmla="*/ 1375410 w 1685925"/>
              <a:gd name="connsiteY12" fmla="*/ 2093595 h 5105400"/>
              <a:gd name="connsiteX13" fmla="*/ 1295400 w 1685925"/>
              <a:gd name="connsiteY13" fmla="*/ 2247900 h 5105400"/>
              <a:gd name="connsiteX14" fmla="*/ 1285875 w 1685925"/>
              <a:gd name="connsiteY14" fmla="*/ 2438400 h 5105400"/>
              <a:gd name="connsiteX15" fmla="*/ 1257300 w 1685925"/>
              <a:gd name="connsiteY15" fmla="*/ 2590800 h 5105400"/>
              <a:gd name="connsiteX16" fmla="*/ 1304925 w 1685925"/>
              <a:gd name="connsiteY16" fmla="*/ 2867025 h 5105400"/>
              <a:gd name="connsiteX17" fmla="*/ 1304925 w 1685925"/>
              <a:gd name="connsiteY17" fmla="*/ 2990850 h 5105400"/>
              <a:gd name="connsiteX18" fmla="*/ 1238250 w 1685925"/>
              <a:gd name="connsiteY18" fmla="*/ 3209925 h 5105400"/>
              <a:gd name="connsiteX19" fmla="*/ 1171575 w 1685925"/>
              <a:gd name="connsiteY19" fmla="*/ 3467100 h 5105400"/>
              <a:gd name="connsiteX20" fmla="*/ 1152525 w 1685925"/>
              <a:gd name="connsiteY20" fmla="*/ 3762375 h 5105400"/>
              <a:gd name="connsiteX21" fmla="*/ 1057275 w 1685925"/>
              <a:gd name="connsiteY21" fmla="*/ 4029075 h 5105400"/>
              <a:gd name="connsiteX22" fmla="*/ 857250 w 1685925"/>
              <a:gd name="connsiteY22" fmla="*/ 4286250 h 5105400"/>
              <a:gd name="connsiteX23" fmla="*/ 676275 w 1685925"/>
              <a:gd name="connsiteY23" fmla="*/ 4457700 h 5105400"/>
              <a:gd name="connsiteX24" fmla="*/ 552450 w 1685925"/>
              <a:gd name="connsiteY24" fmla="*/ 4581525 h 5105400"/>
              <a:gd name="connsiteX25" fmla="*/ 390525 w 1685925"/>
              <a:gd name="connsiteY25" fmla="*/ 4714875 h 5105400"/>
              <a:gd name="connsiteX26" fmla="*/ 333375 w 1685925"/>
              <a:gd name="connsiteY26" fmla="*/ 4876800 h 5105400"/>
              <a:gd name="connsiteX27" fmla="*/ 238125 w 1685925"/>
              <a:gd name="connsiteY27" fmla="*/ 5000625 h 5105400"/>
              <a:gd name="connsiteX28" fmla="*/ 0 w 1685925"/>
              <a:gd name="connsiteY28" fmla="*/ 5105400 h 5105400"/>
              <a:gd name="connsiteX0" fmla="*/ 1685925 w 1685925"/>
              <a:gd name="connsiteY0" fmla="*/ 0 h 5105400"/>
              <a:gd name="connsiteX1" fmla="*/ 1543050 w 1685925"/>
              <a:gd name="connsiteY1" fmla="*/ 114300 h 5105400"/>
              <a:gd name="connsiteX2" fmla="*/ 1485900 w 1685925"/>
              <a:gd name="connsiteY2" fmla="*/ 266700 h 5105400"/>
              <a:gd name="connsiteX3" fmla="*/ 1390650 w 1685925"/>
              <a:gd name="connsiteY3" fmla="*/ 438150 h 5105400"/>
              <a:gd name="connsiteX4" fmla="*/ 1438275 w 1685925"/>
              <a:gd name="connsiteY4" fmla="*/ 600075 h 5105400"/>
              <a:gd name="connsiteX5" fmla="*/ 1438275 w 1685925"/>
              <a:gd name="connsiteY5" fmla="*/ 666750 h 5105400"/>
              <a:gd name="connsiteX6" fmla="*/ 1362075 w 1685925"/>
              <a:gd name="connsiteY6" fmla="*/ 981075 h 5105400"/>
              <a:gd name="connsiteX7" fmla="*/ 1034415 w 1685925"/>
              <a:gd name="connsiteY7" fmla="*/ 1276350 h 5105400"/>
              <a:gd name="connsiteX8" fmla="*/ 920116 w 1685925"/>
              <a:gd name="connsiteY8" fmla="*/ 1461135 h 5105400"/>
              <a:gd name="connsiteX9" fmla="*/ 904875 w 1685925"/>
              <a:gd name="connsiteY9" fmla="*/ 1649730 h 5105400"/>
              <a:gd name="connsiteX10" fmla="*/ 1026795 w 1685925"/>
              <a:gd name="connsiteY10" fmla="*/ 2032635 h 5105400"/>
              <a:gd name="connsiteX11" fmla="*/ 1110616 w 1685925"/>
              <a:gd name="connsiteY11" fmla="*/ 2101215 h 5105400"/>
              <a:gd name="connsiteX12" fmla="*/ 1375410 w 1685925"/>
              <a:gd name="connsiteY12" fmla="*/ 2093595 h 5105400"/>
              <a:gd name="connsiteX13" fmla="*/ 1295400 w 1685925"/>
              <a:gd name="connsiteY13" fmla="*/ 2247900 h 5105400"/>
              <a:gd name="connsiteX14" fmla="*/ 1285875 w 1685925"/>
              <a:gd name="connsiteY14" fmla="*/ 2438400 h 5105400"/>
              <a:gd name="connsiteX15" fmla="*/ 1257300 w 1685925"/>
              <a:gd name="connsiteY15" fmla="*/ 2590800 h 5105400"/>
              <a:gd name="connsiteX16" fmla="*/ 1304925 w 1685925"/>
              <a:gd name="connsiteY16" fmla="*/ 2867025 h 5105400"/>
              <a:gd name="connsiteX17" fmla="*/ 1304925 w 1685925"/>
              <a:gd name="connsiteY17" fmla="*/ 2990850 h 5105400"/>
              <a:gd name="connsiteX18" fmla="*/ 1238250 w 1685925"/>
              <a:gd name="connsiteY18" fmla="*/ 3209925 h 5105400"/>
              <a:gd name="connsiteX19" fmla="*/ 1171575 w 1685925"/>
              <a:gd name="connsiteY19" fmla="*/ 3467100 h 5105400"/>
              <a:gd name="connsiteX20" fmla="*/ 1152525 w 1685925"/>
              <a:gd name="connsiteY20" fmla="*/ 3762375 h 5105400"/>
              <a:gd name="connsiteX21" fmla="*/ 1057275 w 1685925"/>
              <a:gd name="connsiteY21" fmla="*/ 4029075 h 5105400"/>
              <a:gd name="connsiteX22" fmla="*/ 857250 w 1685925"/>
              <a:gd name="connsiteY22" fmla="*/ 4286250 h 5105400"/>
              <a:gd name="connsiteX23" fmla="*/ 676275 w 1685925"/>
              <a:gd name="connsiteY23" fmla="*/ 4457700 h 5105400"/>
              <a:gd name="connsiteX24" fmla="*/ 552450 w 1685925"/>
              <a:gd name="connsiteY24" fmla="*/ 4581525 h 5105400"/>
              <a:gd name="connsiteX25" fmla="*/ 390525 w 1685925"/>
              <a:gd name="connsiteY25" fmla="*/ 4714875 h 5105400"/>
              <a:gd name="connsiteX26" fmla="*/ 333375 w 1685925"/>
              <a:gd name="connsiteY26" fmla="*/ 4876800 h 5105400"/>
              <a:gd name="connsiteX27" fmla="*/ 238125 w 1685925"/>
              <a:gd name="connsiteY27" fmla="*/ 5000625 h 5105400"/>
              <a:gd name="connsiteX28" fmla="*/ 0 w 1685925"/>
              <a:gd name="connsiteY28" fmla="*/ 5105400 h 5105400"/>
              <a:gd name="connsiteX0" fmla="*/ 1685925 w 1685925"/>
              <a:gd name="connsiteY0" fmla="*/ 0 h 5105400"/>
              <a:gd name="connsiteX1" fmla="*/ 1543050 w 1685925"/>
              <a:gd name="connsiteY1" fmla="*/ 114300 h 5105400"/>
              <a:gd name="connsiteX2" fmla="*/ 1485900 w 1685925"/>
              <a:gd name="connsiteY2" fmla="*/ 266700 h 5105400"/>
              <a:gd name="connsiteX3" fmla="*/ 1390650 w 1685925"/>
              <a:gd name="connsiteY3" fmla="*/ 438150 h 5105400"/>
              <a:gd name="connsiteX4" fmla="*/ 1438275 w 1685925"/>
              <a:gd name="connsiteY4" fmla="*/ 600075 h 5105400"/>
              <a:gd name="connsiteX5" fmla="*/ 1438275 w 1685925"/>
              <a:gd name="connsiteY5" fmla="*/ 666750 h 5105400"/>
              <a:gd name="connsiteX6" fmla="*/ 1362075 w 1685925"/>
              <a:gd name="connsiteY6" fmla="*/ 981075 h 5105400"/>
              <a:gd name="connsiteX7" fmla="*/ 1034415 w 1685925"/>
              <a:gd name="connsiteY7" fmla="*/ 1276350 h 5105400"/>
              <a:gd name="connsiteX8" fmla="*/ 965836 w 1685925"/>
              <a:gd name="connsiteY8" fmla="*/ 1483995 h 5105400"/>
              <a:gd name="connsiteX9" fmla="*/ 904875 w 1685925"/>
              <a:gd name="connsiteY9" fmla="*/ 1649730 h 5105400"/>
              <a:gd name="connsiteX10" fmla="*/ 1026795 w 1685925"/>
              <a:gd name="connsiteY10" fmla="*/ 2032635 h 5105400"/>
              <a:gd name="connsiteX11" fmla="*/ 1110616 w 1685925"/>
              <a:gd name="connsiteY11" fmla="*/ 2101215 h 5105400"/>
              <a:gd name="connsiteX12" fmla="*/ 1375410 w 1685925"/>
              <a:gd name="connsiteY12" fmla="*/ 2093595 h 5105400"/>
              <a:gd name="connsiteX13" fmla="*/ 1295400 w 1685925"/>
              <a:gd name="connsiteY13" fmla="*/ 2247900 h 5105400"/>
              <a:gd name="connsiteX14" fmla="*/ 1285875 w 1685925"/>
              <a:gd name="connsiteY14" fmla="*/ 2438400 h 5105400"/>
              <a:gd name="connsiteX15" fmla="*/ 1257300 w 1685925"/>
              <a:gd name="connsiteY15" fmla="*/ 2590800 h 5105400"/>
              <a:gd name="connsiteX16" fmla="*/ 1304925 w 1685925"/>
              <a:gd name="connsiteY16" fmla="*/ 2867025 h 5105400"/>
              <a:gd name="connsiteX17" fmla="*/ 1304925 w 1685925"/>
              <a:gd name="connsiteY17" fmla="*/ 2990850 h 5105400"/>
              <a:gd name="connsiteX18" fmla="*/ 1238250 w 1685925"/>
              <a:gd name="connsiteY18" fmla="*/ 3209925 h 5105400"/>
              <a:gd name="connsiteX19" fmla="*/ 1171575 w 1685925"/>
              <a:gd name="connsiteY19" fmla="*/ 3467100 h 5105400"/>
              <a:gd name="connsiteX20" fmla="*/ 1152525 w 1685925"/>
              <a:gd name="connsiteY20" fmla="*/ 3762375 h 5105400"/>
              <a:gd name="connsiteX21" fmla="*/ 1057275 w 1685925"/>
              <a:gd name="connsiteY21" fmla="*/ 4029075 h 5105400"/>
              <a:gd name="connsiteX22" fmla="*/ 857250 w 1685925"/>
              <a:gd name="connsiteY22" fmla="*/ 4286250 h 5105400"/>
              <a:gd name="connsiteX23" fmla="*/ 676275 w 1685925"/>
              <a:gd name="connsiteY23" fmla="*/ 4457700 h 5105400"/>
              <a:gd name="connsiteX24" fmla="*/ 552450 w 1685925"/>
              <a:gd name="connsiteY24" fmla="*/ 4581525 h 5105400"/>
              <a:gd name="connsiteX25" fmla="*/ 390525 w 1685925"/>
              <a:gd name="connsiteY25" fmla="*/ 4714875 h 5105400"/>
              <a:gd name="connsiteX26" fmla="*/ 333375 w 1685925"/>
              <a:gd name="connsiteY26" fmla="*/ 4876800 h 5105400"/>
              <a:gd name="connsiteX27" fmla="*/ 238125 w 1685925"/>
              <a:gd name="connsiteY27" fmla="*/ 5000625 h 5105400"/>
              <a:gd name="connsiteX28" fmla="*/ 0 w 1685925"/>
              <a:gd name="connsiteY28" fmla="*/ 5105400 h 5105400"/>
              <a:gd name="connsiteX0" fmla="*/ 1685925 w 1685925"/>
              <a:gd name="connsiteY0" fmla="*/ 0 h 5105400"/>
              <a:gd name="connsiteX1" fmla="*/ 1543050 w 1685925"/>
              <a:gd name="connsiteY1" fmla="*/ 114300 h 5105400"/>
              <a:gd name="connsiteX2" fmla="*/ 1485900 w 1685925"/>
              <a:gd name="connsiteY2" fmla="*/ 266700 h 5105400"/>
              <a:gd name="connsiteX3" fmla="*/ 1390650 w 1685925"/>
              <a:gd name="connsiteY3" fmla="*/ 438150 h 5105400"/>
              <a:gd name="connsiteX4" fmla="*/ 1438275 w 1685925"/>
              <a:gd name="connsiteY4" fmla="*/ 600075 h 5105400"/>
              <a:gd name="connsiteX5" fmla="*/ 1438275 w 1685925"/>
              <a:gd name="connsiteY5" fmla="*/ 666750 h 5105400"/>
              <a:gd name="connsiteX6" fmla="*/ 1362075 w 1685925"/>
              <a:gd name="connsiteY6" fmla="*/ 981075 h 5105400"/>
              <a:gd name="connsiteX7" fmla="*/ 1034415 w 1685925"/>
              <a:gd name="connsiteY7" fmla="*/ 1276350 h 5105400"/>
              <a:gd name="connsiteX8" fmla="*/ 965836 w 1685925"/>
              <a:gd name="connsiteY8" fmla="*/ 1483995 h 5105400"/>
              <a:gd name="connsiteX9" fmla="*/ 942975 w 1685925"/>
              <a:gd name="connsiteY9" fmla="*/ 1695450 h 5105400"/>
              <a:gd name="connsiteX10" fmla="*/ 1026795 w 1685925"/>
              <a:gd name="connsiteY10" fmla="*/ 2032635 h 5105400"/>
              <a:gd name="connsiteX11" fmla="*/ 1110616 w 1685925"/>
              <a:gd name="connsiteY11" fmla="*/ 2101215 h 5105400"/>
              <a:gd name="connsiteX12" fmla="*/ 1375410 w 1685925"/>
              <a:gd name="connsiteY12" fmla="*/ 2093595 h 5105400"/>
              <a:gd name="connsiteX13" fmla="*/ 1295400 w 1685925"/>
              <a:gd name="connsiteY13" fmla="*/ 2247900 h 5105400"/>
              <a:gd name="connsiteX14" fmla="*/ 1285875 w 1685925"/>
              <a:gd name="connsiteY14" fmla="*/ 2438400 h 5105400"/>
              <a:gd name="connsiteX15" fmla="*/ 1257300 w 1685925"/>
              <a:gd name="connsiteY15" fmla="*/ 2590800 h 5105400"/>
              <a:gd name="connsiteX16" fmla="*/ 1304925 w 1685925"/>
              <a:gd name="connsiteY16" fmla="*/ 2867025 h 5105400"/>
              <a:gd name="connsiteX17" fmla="*/ 1304925 w 1685925"/>
              <a:gd name="connsiteY17" fmla="*/ 2990850 h 5105400"/>
              <a:gd name="connsiteX18" fmla="*/ 1238250 w 1685925"/>
              <a:gd name="connsiteY18" fmla="*/ 3209925 h 5105400"/>
              <a:gd name="connsiteX19" fmla="*/ 1171575 w 1685925"/>
              <a:gd name="connsiteY19" fmla="*/ 3467100 h 5105400"/>
              <a:gd name="connsiteX20" fmla="*/ 1152525 w 1685925"/>
              <a:gd name="connsiteY20" fmla="*/ 3762375 h 5105400"/>
              <a:gd name="connsiteX21" fmla="*/ 1057275 w 1685925"/>
              <a:gd name="connsiteY21" fmla="*/ 4029075 h 5105400"/>
              <a:gd name="connsiteX22" fmla="*/ 857250 w 1685925"/>
              <a:gd name="connsiteY22" fmla="*/ 4286250 h 5105400"/>
              <a:gd name="connsiteX23" fmla="*/ 676275 w 1685925"/>
              <a:gd name="connsiteY23" fmla="*/ 4457700 h 5105400"/>
              <a:gd name="connsiteX24" fmla="*/ 552450 w 1685925"/>
              <a:gd name="connsiteY24" fmla="*/ 4581525 h 5105400"/>
              <a:gd name="connsiteX25" fmla="*/ 390525 w 1685925"/>
              <a:gd name="connsiteY25" fmla="*/ 4714875 h 5105400"/>
              <a:gd name="connsiteX26" fmla="*/ 333375 w 1685925"/>
              <a:gd name="connsiteY26" fmla="*/ 4876800 h 5105400"/>
              <a:gd name="connsiteX27" fmla="*/ 238125 w 1685925"/>
              <a:gd name="connsiteY27" fmla="*/ 5000625 h 5105400"/>
              <a:gd name="connsiteX28" fmla="*/ 0 w 1685925"/>
              <a:gd name="connsiteY28" fmla="*/ 5105400 h 5105400"/>
              <a:gd name="connsiteX0" fmla="*/ 1685925 w 1685925"/>
              <a:gd name="connsiteY0" fmla="*/ 0 h 5105400"/>
              <a:gd name="connsiteX1" fmla="*/ 1543050 w 1685925"/>
              <a:gd name="connsiteY1" fmla="*/ 114300 h 5105400"/>
              <a:gd name="connsiteX2" fmla="*/ 1485900 w 1685925"/>
              <a:gd name="connsiteY2" fmla="*/ 266700 h 5105400"/>
              <a:gd name="connsiteX3" fmla="*/ 1390650 w 1685925"/>
              <a:gd name="connsiteY3" fmla="*/ 438150 h 5105400"/>
              <a:gd name="connsiteX4" fmla="*/ 1438275 w 1685925"/>
              <a:gd name="connsiteY4" fmla="*/ 600075 h 5105400"/>
              <a:gd name="connsiteX5" fmla="*/ 1438275 w 1685925"/>
              <a:gd name="connsiteY5" fmla="*/ 666750 h 5105400"/>
              <a:gd name="connsiteX6" fmla="*/ 1362075 w 1685925"/>
              <a:gd name="connsiteY6" fmla="*/ 981075 h 5105400"/>
              <a:gd name="connsiteX7" fmla="*/ 1034415 w 1685925"/>
              <a:gd name="connsiteY7" fmla="*/ 1276350 h 5105400"/>
              <a:gd name="connsiteX8" fmla="*/ 965836 w 1685925"/>
              <a:gd name="connsiteY8" fmla="*/ 1483995 h 5105400"/>
              <a:gd name="connsiteX9" fmla="*/ 927735 w 1685925"/>
              <a:gd name="connsiteY9" fmla="*/ 1764030 h 5105400"/>
              <a:gd name="connsiteX10" fmla="*/ 1026795 w 1685925"/>
              <a:gd name="connsiteY10" fmla="*/ 2032635 h 5105400"/>
              <a:gd name="connsiteX11" fmla="*/ 1110616 w 1685925"/>
              <a:gd name="connsiteY11" fmla="*/ 2101215 h 5105400"/>
              <a:gd name="connsiteX12" fmla="*/ 1375410 w 1685925"/>
              <a:gd name="connsiteY12" fmla="*/ 2093595 h 5105400"/>
              <a:gd name="connsiteX13" fmla="*/ 1295400 w 1685925"/>
              <a:gd name="connsiteY13" fmla="*/ 2247900 h 5105400"/>
              <a:gd name="connsiteX14" fmla="*/ 1285875 w 1685925"/>
              <a:gd name="connsiteY14" fmla="*/ 2438400 h 5105400"/>
              <a:gd name="connsiteX15" fmla="*/ 1257300 w 1685925"/>
              <a:gd name="connsiteY15" fmla="*/ 2590800 h 5105400"/>
              <a:gd name="connsiteX16" fmla="*/ 1304925 w 1685925"/>
              <a:gd name="connsiteY16" fmla="*/ 2867025 h 5105400"/>
              <a:gd name="connsiteX17" fmla="*/ 1304925 w 1685925"/>
              <a:gd name="connsiteY17" fmla="*/ 2990850 h 5105400"/>
              <a:gd name="connsiteX18" fmla="*/ 1238250 w 1685925"/>
              <a:gd name="connsiteY18" fmla="*/ 3209925 h 5105400"/>
              <a:gd name="connsiteX19" fmla="*/ 1171575 w 1685925"/>
              <a:gd name="connsiteY19" fmla="*/ 3467100 h 5105400"/>
              <a:gd name="connsiteX20" fmla="*/ 1152525 w 1685925"/>
              <a:gd name="connsiteY20" fmla="*/ 3762375 h 5105400"/>
              <a:gd name="connsiteX21" fmla="*/ 1057275 w 1685925"/>
              <a:gd name="connsiteY21" fmla="*/ 4029075 h 5105400"/>
              <a:gd name="connsiteX22" fmla="*/ 857250 w 1685925"/>
              <a:gd name="connsiteY22" fmla="*/ 4286250 h 5105400"/>
              <a:gd name="connsiteX23" fmla="*/ 676275 w 1685925"/>
              <a:gd name="connsiteY23" fmla="*/ 4457700 h 5105400"/>
              <a:gd name="connsiteX24" fmla="*/ 552450 w 1685925"/>
              <a:gd name="connsiteY24" fmla="*/ 4581525 h 5105400"/>
              <a:gd name="connsiteX25" fmla="*/ 390525 w 1685925"/>
              <a:gd name="connsiteY25" fmla="*/ 4714875 h 5105400"/>
              <a:gd name="connsiteX26" fmla="*/ 333375 w 1685925"/>
              <a:gd name="connsiteY26" fmla="*/ 4876800 h 5105400"/>
              <a:gd name="connsiteX27" fmla="*/ 238125 w 1685925"/>
              <a:gd name="connsiteY27" fmla="*/ 5000625 h 5105400"/>
              <a:gd name="connsiteX28" fmla="*/ 0 w 1685925"/>
              <a:gd name="connsiteY28" fmla="*/ 5105400 h 5105400"/>
              <a:gd name="connsiteX0" fmla="*/ 1685925 w 1685925"/>
              <a:gd name="connsiteY0" fmla="*/ 0 h 5105400"/>
              <a:gd name="connsiteX1" fmla="*/ 1543050 w 1685925"/>
              <a:gd name="connsiteY1" fmla="*/ 114300 h 5105400"/>
              <a:gd name="connsiteX2" fmla="*/ 1485900 w 1685925"/>
              <a:gd name="connsiteY2" fmla="*/ 266700 h 5105400"/>
              <a:gd name="connsiteX3" fmla="*/ 1390650 w 1685925"/>
              <a:gd name="connsiteY3" fmla="*/ 438150 h 5105400"/>
              <a:gd name="connsiteX4" fmla="*/ 1438275 w 1685925"/>
              <a:gd name="connsiteY4" fmla="*/ 600075 h 5105400"/>
              <a:gd name="connsiteX5" fmla="*/ 1438275 w 1685925"/>
              <a:gd name="connsiteY5" fmla="*/ 666750 h 5105400"/>
              <a:gd name="connsiteX6" fmla="*/ 1362075 w 1685925"/>
              <a:gd name="connsiteY6" fmla="*/ 981075 h 5105400"/>
              <a:gd name="connsiteX7" fmla="*/ 1034415 w 1685925"/>
              <a:gd name="connsiteY7" fmla="*/ 1276350 h 5105400"/>
              <a:gd name="connsiteX8" fmla="*/ 965836 w 1685925"/>
              <a:gd name="connsiteY8" fmla="*/ 1483995 h 5105400"/>
              <a:gd name="connsiteX9" fmla="*/ 904875 w 1685925"/>
              <a:gd name="connsiteY9" fmla="*/ 1764030 h 5105400"/>
              <a:gd name="connsiteX10" fmla="*/ 1026795 w 1685925"/>
              <a:gd name="connsiteY10" fmla="*/ 2032635 h 5105400"/>
              <a:gd name="connsiteX11" fmla="*/ 1110616 w 1685925"/>
              <a:gd name="connsiteY11" fmla="*/ 2101215 h 5105400"/>
              <a:gd name="connsiteX12" fmla="*/ 1375410 w 1685925"/>
              <a:gd name="connsiteY12" fmla="*/ 2093595 h 5105400"/>
              <a:gd name="connsiteX13" fmla="*/ 1295400 w 1685925"/>
              <a:gd name="connsiteY13" fmla="*/ 2247900 h 5105400"/>
              <a:gd name="connsiteX14" fmla="*/ 1285875 w 1685925"/>
              <a:gd name="connsiteY14" fmla="*/ 2438400 h 5105400"/>
              <a:gd name="connsiteX15" fmla="*/ 1257300 w 1685925"/>
              <a:gd name="connsiteY15" fmla="*/ 2590800 h 5105400"/>
              <a:gd name="connsiteX16" fmla="*/ 1304925 w 1685925"/>
              <a:gd name="connsiteY16" fmla="*/ 2867025 h 5105400"/>
              <a:gd name="connsiteX17" fmla="*/ 1304925 w 1685925"/>
              <a:gd name="connsiteY17" fmla="*/ 2990850 h 5105400"/>
              <a:gd name="connsiteX18" fmla="*/ 1238250 w 1685925"/>
              <a:gd name="connsiteY18" fmla="*/ 3209925 h 5105400"/>
              <a:gd name="connsiteX19" fmla="*/ 1171575 w 1685925"/>
              <a:gd name="connsiteY19" fmla="*/ 3467100 h 5105400"/>
              <a:gd name="connsiteX20" fmla="*/ 1152525 w 1685925"/>
              <a:gd name="connsiteY20" fmla="*/ 3762375 h 5105400"/>
              <a:gd name="connsiteX21" fmla="*/ 1057275 w 1685925"/>
              <a:gd name="connsiteY21" fmla="*/ 4029075 h 5105400"/>
              <a:gd name="connsiteX22" fmla="*/ 857250 w 1685925"/>
              <a:gd name="connsiteY22" fmla="*/ 4286250 h 5105400"/>
              <a:gd name="connsiteX23" fmla="*/ 676275 w 1685925"/>
              <a:gd name="connsiteY23" fmla="*/ 4457700 h 5105400"/>
              <a:gd name="connsiteX24" fmla="*/ 552450 w 1685925"/>
              <a:gd name="connsiteY24" fmla="*/ 4581525 h 5105400"/>
              <a:gd name="connsiteX25" fmla="*/ 390525 w 1685925"/>
              <a:gd name="connsiteY25" fmla="*/ 4714875 h 5105400"/>
              <a:gd name="connsiteX26" fmla="*/ 333375 w 1685925"/>
              <a:gd name="connsiteY26" fmla="*/ 4876800 h 5105400"/>
              <a:gd name="connsiteX27" fmla="*/ 238125 w 1685925"/>
              <a:gd name="connsiteY27" fmla="*/ 5000625 h 5105400"/>
              <a:gd name="connsiteX28" fmla="*/ 0 w 1685925"/>
              <a:gd name="connsiteY28" fmla="*/ 5105400 h 5105400"/>
              <a:gd name="connsiteX0" fmla="*/ 1685925 w 1685925"/>
              <a:gd name="connsiteY0" fmla="*/ 0 h 5105400"/>
              <a:gd name="connsiteX1" fmla="*/ 1543050 w 1685925"/>
              <a:gd name="connsiteY1" fmla="*/ 114300 h 5105400"/>
              <a:gd name="connsiteX2" fmla="*/ 1485900 w 1685925"/>
              <a:gd name="connsiteY2" fmla="*/ 266700 h 5105400"/>
              <a:gd name="connsiteX3" fmla="*/ 1390650 w 1685925"/>
              <a:gd name="connsiteY3" fmla="*/ 438150 h 5105400"/>
              <a:gd name="connsiteX4" fmla="*/ 1438275 w 1685925"/>
              <a:gd name="connsiteY4" fmla="*/ 600075 h 5105400"/>
              <a:gd name="connsiteX5" fmla="*/ 1438275 w 1685925"/>
              <a:gd name="connsiteY5" fmla="*/ 666750 h 5105400"/>
              <a:gd name="connsiteX6" fmla="*/ 1362075 w 1685925"/>
              <a:gd name="connsiteY6" fmla="*/ 981075 h 5105400"/>
              <a:gd name="connsiteX7" fmla="*/ 1034415 w 1685925"/>
              <a:gd name="connsiteY7" fmla="*/ 1276350 h 5105400"/>
              <a:gd name="connsiteX8" fmla="*/ 965836 w 1685925"/>
              <a:gd name="connsiteY8" fmla="*/ 1483995 h 5105400"/>
              <a:gd name="connsiteX9" fmla="*/ 904875 w 1685925"/>
              <a:gd name="connsiteY9" fmla="*/ 1764030 h 5105400"/>
              <a:gd name="connsiteX10" fmla="*/ 1026795 w 1685925"/>
              <a:gd name="connsiteY10" fmla="*/ 2032635 h 5105400"/>
              <a:gd name="connsiteX11" fmla="*/ 1110616 w 1685925"/>
              <a:gd name="connsiteY11" fmla="*/ 2101215 h 5105400"/>
              <a:gd name="connsiteX12" fmla="*/ 1344930 w 1685925"/>
              <a:gd name="connsiteY12" fmla="*/ 2093595 h 5105400"/>
              <a:gd name="connsiteX13" fmla="*/ 1295400 w 1685925"/>
              <a:gd name="connsiteY13" fmla="*/ 2247900 h 5105400"/>
              <a:gd name="connsiteX14" fmla="*/ 1285875 w 1685925"/>
              <a:gd name="connsiteY14" fmla="*/ 2438400 h 5105400"/>
              <a:gd name="connsiteX15" fmla="*/ 1257300 w 1685925"/>
              <a:gd name="connsiteY15" fmla="*/ 2590800 h 5105400"/>
              <a:gd name="connsiteX16" fmla="*/ 1304925 w 1685925"/>
              <a:gd name="connsiteY16" fmla="*/ 2867025 h 5105400"/>
              <a:gd name="connsiteX17" fmla="*/ 1304925 w 1685925"/>
              <a:gd name="connsiteY17" fmla="*/ 2990850 h 5105400"/>
              <a:gd name="connsiteX18" fmla="*/ 1238250 w 1685925"/>
              <a:gd name="connsiteY18" fmla="*/ 3209925 h 5105400"/>
              <a:gd name="connsiteX19" fmla="*/ 1171575 w 1685925"/>
              <a:gd name="connsiteY19" fmla="*/ 3467100 h 5105400"/>
              <a:gd name="connsiteX20" fmla="*/ 1152525 w 1685925"/>
              <a:gd name="connsiteY20" fmla="*/ 3762375 h 5105400"/>
              <a:gd name="connsiteX21" fmla="*/ 1057275 w 1685925"/>
              <a:gd name="connsiteY21" fmla="*/ 4029075 h 5105400"/>
              <a:gd name="connsiteX22" fmla="*/ 857250 w 1685925"/>
              <a:gd name="connsiteY22" fmla="*/ 4286250 h 5105400"/>
              <a:gd name="connsiteX23" fmla="*/ 676275 w 1685925"/>
              <a:gd name="connsiteY23" fmla="*/ 4457700 h 5105400"/>
              <a:gd name="connsiteX24" fmla="*/ 552450 w 1685925"/>
              <a:gd name="connsiteY24" fmla="*/ 4581525 h 5105400"/>
              <a:gd name="connsiteX25" fmla="*/ 390525 w 1685925"/>
              <a:gd name="connsiteY25" fmla="*/ 4714875 h 5105400"/>
              <a:gd name="connsiteX26" fmla="*/ 333375 w 1685925"/>
              <a:gd name="connsiteY26" fmla="*/ 4876800 h 5105400"/>
              <a:gd name="connsiteX27" fmla="*/ 238125 w 1685925"/>
              <a:gd name="connsiteY27" fmla="*/ 5000625 h 5105400"/>
              <a:gd name="connsiteX28" fmla="*/ 0 w 1685925"/>
              <a:gd name="connsiteY28" fmla="*/ 5105400 h 5105400"/>
              <a:gd name="connsiteX0" fmla="*/ 1685925 w 1685925"/>
              <a:gd name="connsiteY0" fmla="*/ 0 h 5105400"/>
              <a:gd name="connsiteX1" fmla="*/ 1543050 w 1685925"/>
              <a:gd name="connsiteY1" fmla="*/ 114300 h 5105400"/>
              <a:gd name="connsiteX2" fmla="*/ 1485900 w 1685925"/>
              <a:gd name="connsiteY2" fmla="*/ 266700 h 5105400"/>
              <a:gd name="connsiteX3" fmla="*/ 1390650 w 1685925"/>
              <a:gd name="connsiteY3" fmla="*/ 438150 h 5105400"/>
              <a:gd name="connsiteX4" fmla="*/ 1438275 w 1685925"/>
              <a:gd name="connsiteY4" fmla="*/ 600075 h 5105400"/>
              <a:gd name="connsiteX5" fmla="*/ 1438275 w 1685925"/>
              <a:gd name="connsiteY5" fmla="*/ 666750 h 5105400"/>
              <a:gd name="connsiteX6" fmla="*/ 1362075 w 1685925"/>
              <a:gd name="connsiteY6" fmla="*/ 981075 h 5105400"/>
              <a:gd name="connsiteX7" fmla="*/ 1034415 w 1685925"/>
              <a:gd name="connsiteY7" fmla="*/ 1276350 h 5105400"/>
              <a:gd name="connsiteX8" fmla="*/ 965836 w 1685925"/>
              <a:gd name="connsiteY8" fmla="*/ 1483995 h 5105400"/>
              <a:gd name="connsiteX9" fmla="*/ 904875 w 1685925"/>
              <a:gd name="connsiteY9" fmla="*/ 1764030 h 5105400"/>
              <a:gd name="connsiteX10" fmla="*/ 1026795 w 1685925"/>
              <a:gd name="connsiteY10" fmla="*/ 2032635 h 5105400"/>
              <a:gd name="connsiteX11" fmla="*/ 1110616 w 1685925"/>
              <a:gd name="connsiteY11" fmla="*/ 2101215 h 5105400"/>
              <a:gd name="connsiteX12" fmla="*/ 1313180 w 1685925"/>
              <a:gd name="connsiteY12" fmla="*/ 2106295 h 5105400"/>
              <a:gd name="connsiteX13" fmla="*/ 1295400 w 1685925"/>
              <a:gd name="connsiteY13" fmla="*/ 2247900 h 5105400"/>
              <a:gd name="connsiteX14" fmla="*/ 1285875 w 1685925"/>
              <a:gd name="connsiteY14" fmla="*/ 2438400 h 5105400"/>
              <a:gd name="connsiteX15" fmla="*/ 1257300 w 1685925"/>
              <a:gd name="connsiteY15" fmla="*/ 2590800 h 5105400"/>
              <a:gd name="connsiteX16" fmla="*/ 1304925 w 1685925"/>
              <a:gd name="connsiteY16" fmla="*/ 2867025 h 5105400"/>
              <a:gd name="connsiteX17" fmla="*/ 1304925 w 1685925"/>
              <a:gd name="connsiteY17" fmla="*/ 2990850 h 5105400"/>
              <a:gd name="connsiteX18" fmla="*/ 1238250 w 1685925"/>
              <a:gd name="connsiteY18" fmla="*/ 3209925 h 5105400"/>
              <a:gd name="connsiteX19" fmla="*/ 1171575 w 1685925"/>
              <a:gd name="connsiteY19" fmla="*/ 3467100 h 5105400"/>
              <a:gd name="connsiteX20" fmla="*/ 1152525 w 1685925"/>
              <a:gd name="connsiteY20" fmla="*/ 3762375 h 5105400"/>
              <a:gd name="connsiteX21" fmla="*/ 1057275 w 1685925"/>
              <a:gd name="connsiteY21" fmla="*/ 4029075 h 5105400"/>
              <a:gd name="connsiteX22" fmla="*/ 857250 w 1685925"/>
              <a:gd name="connsiteY22" fmla="*/ 4286250 h 5105400"/>
              <a:gd name="connsiteX23" fmla="*/ 676275 w 1685925"/>
              <a:gd name="connsiteY23" fmla="*/ 4457700 h 5105400"/>
              <a:gd name="connsiteX24" fmla="*/ 552450 w 1685925"/>
              <a:gd name="connsiteY24" fmla="*/ 4581525 h 5105400"/>
              <a:gd name="connsiteX25" fmla="*/ 390525 w 1685925"/>
              <a:gd name="connsiteY25" fmla="*/ 4714875 h 5105400"/>
              <a:gd name="connsiteX26" fmla="*/ 333375 w 1685925"/>
              <a:gd name="connsiteY26" fmla="*/ 4876800 h 5105400"/>
              <a:gd name="connsiteX27" fmla="*/ 238125 w 1685925"/>
              <a:gd name="connsiteY27" fmla="*/ 5000625 h 5105400"/>
              <a:gd name="connsiteX28" fmla="*/ 0 w 1685925"/>
              <a:gd name="connsiteY28" fmla="*/ 5105400 h 510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685925" h="5105400">
                <a:moveTo>
                  <a:pt x="1685925" y="0"/>
                </a:moveTo>
                <a:lnTo>
                  <a:pt x="1543050" y="114300"/>
                </a:lnTo>
                <a:lnTo>
                  <a:pt x="1485900" y="266700"/>
                </a:lnTo>
                <a:lnTo>
                  <a:pt x="1390650" y="438150"/>
                </a:lnTo>
                <a:lnTo>
                  <a:pt x="1438275" y="600075"/>
                </a:lnTo>
                <a:lnTo>
                  <a:pt x="1438275" y="666750"/>
                </a:lnTo>
                <a:lnTo>
                  <a:pt x="1362075" y="981075"/>
                </a:lnTo>
                <a:lnTo>
                  <a:pt x="1034415" y="1276350"/>
                </a:lnTo>
                <a:cubicBezTo>
                  <a:pt x="960755" y="1356360"/>
                  <a:pt x="983616" y="1433195"/>
                  <a:pt x="965836" y="1483995"/>
                </a:cubicBezTo>
                <a:cubicBezTo>
                  <a:pt x="948056" y="1534795"/>
                  <a:pt x="887095" y="1668780"/>
                  <a:pt x="904875" y="1764030"/>
                </a:cubicBezTo>
                <a:cubicBezTo>
                  <a:pt x="912495" y="1892618"/>
                  <a:pt x="930593" y="1916748"/>
                  <a:pt x="1026795" y="2032635"/>
                </a:cubicBezTo>
                <a:cubicBezTo>
                  <a:pt x="1052195" y="2032635"/>
                  <a:pt x="1085216" y="2101215"/>
                  <a:pt x="1110616" y="2101215"/>
                </a:cubicBezTo>
                <a:lnTo>
                  <a:pt x="1313180" y="2106295"/>
                </a:lnTo>
                <a:lnTo>
                  <a:pt x="1295400" y="2247900"/>
                </a:lnTo>
                <a:lnTo>
                  <a:pt x="1285875" y="2438400"/>
                </a:lnTo>
                <a:lnTo>
                  <a:pt x="1257300" y="2590800"/>
                </a:lnTo>
                <a:lnTo>
                  <a:pt x="1304925" y="2867025"/>
                </a:lnTo>
                <a:lnTo>
                  <a:pt x="1304925" y="2990850"/>
                </a:lnTo>
                <a:lnTo>
                  <a:pt x="1238250" y="3209925"/>
                </a:lnTo>
                <a:lnTo>
                  <a:pt x="1171575" y="3467100"/>
                </a:lnTo>
                <a:lnTo>
                  <a:pt x="1152525" y="3762375"/>
                </a:lnTo>
                <a:lnTo>
                  <a:pt x="1057275" y="4029075"/>
                </a:lnTo>
                <a:lnTo>
                  <a:pt x="857250" y="4286250"/>
                </a:lnTo>
                <a:lnTo>
                  <a:pt x="676275" y="4457700"/>
                </a:lnTo>
                <a:lnTo>
                  <a:pt x="552450" y="4581525"/>
                </a:lnTo>
                <a:lnTo>
                  <a:pt x="390525" y="4714875"/>
                </a:lnTo>
                <a:lnTo>
                  <a:pt x="333375" y="4876800"/>
                </a:lnTo>
                <a:lnTo>
                  <a:pt x="238125" y="5000625"/>
                </a:lnTo>
                <a:lnTo>
                  <a:pt x="0" y="5105400"/>
                </a:lnTo>
              </a:path>
            </a:pathLst>
          </a:custGeom>
          <a:noFill/>
          <a:ln w="63500" cap="rnd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FBAB1D4-2D3B-4292-B852-2D059341934B}"/>
              </a:ext>
            </a:extLst>
          </p:cNvPr>
          <p:cNvSpPr txBox="1"/>
          <p:nvPr/>
        </p:nvSpPr>
        <p:spPr>
          <a:xfrm>
            <a:off x="16138540" y="2805898"/>
            <a:ext cx="1495874" cy="35524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b="1" dirty="0"/>
              <a:t>Ак-Довурак</a:t>
            </a: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C4890353-FE28-4672-8C66-F411B1B3D870}"/>
              </a:ext>
            </a:extLst>
          </p:cNvPr>
          <p:cNvSpPr/>
          <p:nvPr/>
        </p:nvSpPr>
        <p:spPr>
          <a:xfrm>
            <a:off x="18677824" y="2578874"/>
            <a:ext cx="227024" cy="227024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690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17436CF-6F19-47E3-8FBB-1C258F69FCD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9" r="14699"/>
          <a:stretch>
            <a:fillRect/>
          </a:stretch>
        </p:blipFill>
        <p:spPr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D96CAE-DE82-4B2D-A738-4D2547240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6213" y="717558"/>
            <a:ext cx="12491161" cy="792162"/>
          </a:xfrm>
        </p:spPr>
        <p:txBody>
          <a:bodyPr/>
          <a:lstStyle/>
          <a:p>
            <a:r>
              <a:rPr lang="ru-RU" sz="4400" dirty="0"/>
              <a:t>МЕХАНИЗМЫ РЕАЛИЗАЦИИ ИНИЦИАТИВЫ</a:t>
            </a:r>
          </a:p>
        </p:txBody>
      </p:sp>
      <p:sp>
        <p:nvSpPr>
          <p:cNvPr id="9" name="Заголовок 2">
            <a:extLst>
              <a:ext uri="{FF2B5EF4-FFF2-40B4-BE49-F238E27FC236}">
                <a16:creationId xmlns:a16="http://schemas.microsoft.com/office/drawing/2014/main" id="{00FFCBD7-BAA2-453A-9221-18E2C91F89C9}"/>
              </a:ext>
            </a:extLst>
          </p:cNvPr>
          <p:cNvSpPr txBox="1">
            <a:spLocks/>
          </p:cNvSpPr>
          <p:nvPr/>
        </p:nvSpPr>
        <p:spPr>
          <a:xfrm>
            <a:off x="8076213" y="1692413"/>
            <a:ext cx="6096444" cy="792162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rgbClr val="AB4A10"/>
                </a:solidFill>
              </a:rPr>
              <a:t>УПРАВЛЕНЧЕСКИЕ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3219CC-F8F1-4DF8-BB60-D54C9349B33C}"/>
              </a:ext>
            </a:extLst>
          </p:cNvPr>
          <p:cNvSpPr txBox="1"/>
          <p:nvPr/>
        </p:nvSpPr>
        <p:spPr>
          <a:xfrm>
            <a:off x="8076213" y="2484575"/>
            <a:ext cx="6739717" cy="32008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B4A10"/>
              </a:buClr>
              <a:buSzPct val="100000"/>
              <a:buFont typeface="Wingdings 2" panose="05020102010507070707" pitchFamily="18" charset="2"/>
              <a:buChar char=""/>
              <a:tabLst/>
              <a:defRPr/>
            </a:pPr>
            <a:r>
              <a:rPr kumimoji="0" lang="ru-RU" sz="2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Определение ответственных лиц от РФ, Монголии и КНР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B4A10"/>
              </a:buClr>
              <a:buSzPct val="100000"/>
              <a:buFont typeface="Wingdings 2" panose="05020102010507070707" pitchFamily="18" charset="2"/>
              <a:buChar char=""/>
              <a:tabLst/>
              <a:defRPr/>
            </a:pPr>
            <a:r>
              <a:rPr kumimoji="0" lang="ru-RU" sz="2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Заключение партнерского соглашения между институтами развития Красноярского края, республик  Хакасия и Тыва, Монголии и КНР о совместной деятельности (с целью подготовки </a:t>
            </a:r>
            <a:r>
              <a:rPr kumimoji="0" lang="ru-RU" sz="22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технико</a:t>
            </a:r>
            <a:r>
              <a:rPr kumimoji="0" lang="ru-RU" sz="2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экономического обоснования проектов и сопровождения их реализации)</a:t>
            </a:r>
          </a:p>
        </p:txBody>
      </p:sp>
      <p:sp>
        <p:nvSpPr>
          <p:cNvPr id="11" name="Заголовок 2">
            <a:extLst>
              <a:ext uri="{FF2B5EF4-FFF2-40B4-BE49-F238E27FC236}">
                <a16:creationId xmlns:a16="http://schemas.microsoft.com/office/drawing/2014/main" id="{84CD498B-FB10-4F0A-B5C9-792445D76BBB}"/>
              </a:ext>
            </a:extLst>
          </p:cNvPr>
          <p:cNvSpPr txBox="1">
            <a:spLocks/>
          </p:cNvSpPr>
          <p:nvPr/>
        </p:nvSpPr>
        <p:spPr>
          <a:xfrm>
            <a:off x="16020346" y="1692413"/>
            <a:ext cx="3818158" cy="792162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rgbClr val="AB4A10"/>
                </a:solidFill>
              </a:rPr>
              <a:t>ФИНАНСОВЫЕ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E62819-50EE-4BB5-81D6-8F880AB050CA}"/>
              </a:ext>
            </a:extLst>
          </p:cNvPr>
          <p:cNvSpPr txBox="1"/>
          <p:nvPr/>
        </p:nvSpPr>
        <p:spPr>
          <a:xfrm>
            <a:off x="16020346" y="2484575"/>
            <a:ext cx="4730481" cy="27392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B4A10"/>
              </a:buClr>
              <a:buSzPct val="100000"/>
              <a:buFont typeface="Wingdings 2" panose="05020102010507070707" pitchFamily="18" charset="2"/>
              <a:buChar char=""/>
              <a:tabLst/>
              <a:defRPr/>
            </a:pPr>
            <a:r>
              <a:rPr kumimoji="0" lang="ru-RU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Создание банковского синдиката в целях финансирования проектов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B4A10"/>
              </a:buClr>
              <a:buSzPct val="100000"/>
              <a:buFont typeface="Wingdings 2" panose="05020102010507070707" pitchFamily="18" charset="2"/>
              <a:buChar char=""/>
              <a:tabLst/>
              <a:defRPr/>
            </a:pPr>
            <a:r>
              <a:rPr kumimoji="0" lang="ru-RU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Утверждение мероприятий государственных программ по финансированию проектов</a:t>
            </a:r>
          </a:p>
        </p:txBody>
      </p:sp>
    </p:spTree>
    <p:extLst>
      <p:ext uri="{BB962C8B-B14F-4D97-AF65-F5344CB8AC3E}">
        <p14:creationId xmlns:p14="http://schemas.microsoft.com/office/powerpoint/2010/main" val="1698627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86E3DC4-75B3-494C-975F-A3525FE370B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8" t="24323" r="7021" b="2053"/>
          <a:stretch/>
        </p:blipFill>
        <p:spPr>
          <a:xfrm>
            <a:off x="10858500" y="0"/>
            <a:ext cx="10858500" cy="6858000"/>
          </a:xfrm>
          <a:noFill/>
        </p:spPr>
      </p:pic>
      <p:sp>
        <p:nvSpPr>
          <p:cNvPr id="5" name="Рисунок 15">
            <a:extLst>
              <a:ext uri="{FF2B5EF4-FFF2-40B4-BE49-F238E27FC236}">
                <a16:creationId xmlns:a16="http://schemas.microsoft.com/office/drawing/2014/main" id="{0F1DA868-758F-49AA-9BB8-2DF3E5A7E037}"/>
              </a:ext>
            </a:extLst>
          </p:cNvPr>
          <p:cNvSpPr/>
          <p:nvPr/>
        </p:nvSpPr>
        <p:spPr>
          <a:xfrm>
            <a:off x="0" y="4067366"/>
            <a:ext cx="21717000" cy="2790634"/>
          </a:xfrm>
          <a:custGeom>
            <a:avLst/>
            <a:gdLst>
              <a:gd name="connsiteX0" fmla="*/ 27421238 w 27421237"/>
              <a:gd name="connsiteY0" fmla="*/ 0 h 2790634"/>
              <a:gd name="connsiteX1" fmla="*/ 24767382 w 27421237"/>
              <a:gd name="connsiteY1" fmla="*/ 822293 h 2790634"/>
              <a:gd name="connsiteX2" fmla="*/ 19585400 w 27421237"/>
              <a:gd name="connsiteY2" fmla="*/ 1114330 h 2790634"/>
              <a:gd name="connsiteX3" fmla="*/ 14581441 w 27421237"/>
              <a:gd name="connsiteY3" fmla="*/ 1457706 h 2790634"/>
              <a:gd name="connsiteX4" fmla="*/ 6601206 w 27421237"/>
              <a:gd name="connsiteY4" fmla="*/ 1336739 h 2790634"/>
              <a:gd name="connsiteX5" fmla="*/ 0 w 27421237"/>
              <a:gd name="connsiteY5" fmla="*/ 1496759 h 2790634"/>
              <a:gd name="connsiteX6" fmla="*/ 0 w 27421237"/>
              <a:gd name="connsiteY6" fmla="*/ 2790635 h 2790634"/>
              <a:gd name="connsiteX7" fmla="*/ 27421238 w 27421237"/>
              <a:gd name="connsiteY7" fmla="*/ 2790635 h 2790634"/>
              <a:gd name="connsiteX8" fmla="*/ 27421238 w 27421237"/>
              <a:gd name="connsiteY8" fmla="*/ 0 h 2790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21237" h="2790634">
                <a:moveTo>
                  <a:pt x="27421238" y="0"/>
                </a:moveTo>
                <a:cubicBezTo>
                  <a:pt x="26556272" y="204788"/>
                  <a:pt x="25704832" y="584359"/>
                  <a:pt x="24767382" y="822293"/>
                </a:cubicBezTo>
                <a:cubicBezTo>
                  <a:pt x="23056786" y="1256538"/>
                  <a:pt x="20364260" y="1522381"/>
                  <a:pt x="19585400" y="1114330"/>
                </a:cubicBezTo>
                <a:cubicBezTo>
                  <a:pt x="18256186" y="417862"/>
                  <a:pt x="14581441" y="1457706"/>
                  <a:pt x="14581441" y="1457706"/>
                </a:cubicBezTo>
                <a:cubicBezTo>
                  <a:pt x="5423916" y="3215735"/>
                  <a:pt x="9473755" y="889349"/>
                  <a:pt x="6601206" y="1336739"/>
                </a:cubicBezTo>
                <a:cubicBezTo>
                  <a:pt x="3751612" y="1780508"/>
                  <a:pt x="1649349" y="1735836"/>
                  <a:pt x="0" y="1496759"/>
                </a:cubicBezTo>
                <a:lnTo>
                  <a:pt x="0" y="2790635"/>
                </a:lnTo>
                <a:lnTo>
                  <a:pt x="27421238" y="2790635"/>
                </a:lnTo>
                <a:lnTo>
                  <a:pt x="27421238" y="0"/>
                </a:lnTo>
                <a:close/>
              </a:path>
            </a:pathLst>
          </a:custGeom>
          <a:gradFill flip="none" rotWithShape="1">
            <a:gsLst>
              <a:gs pos="66000">
                <a:srgbClr val="BF873C">
                  <a:alpha val="59000"/>
                </a:srgbClr>
              </a:gs>
              <a:gs pos="37000">
                <a:srgbClr val="BF873C"/>
              </a:gs>
              <a:gs pos="0">
                <a:srgbClr val="AB4A10"/>
              </a:gs>
              <a:gs pos="100000">
                <a:srgbClr val="AB4A10">
                  <a:alpha val="66000"/>
                </a:srgbClr>
              </a:gs>
            </a:gsLst>
            <a:lin ang="0" scaled="1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228952A6-79DB-4AE9-9348-B05F1B77F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НЕОБХОДИМЫЕ РЕШЕНИЯ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3219CC-F8F1-4DF8-BB60-D54C9349B33C}"/>
              </a:ext>
            </a:extLst>
          </p:cNvPr>
          <p:cNvSpPr txBox="1"/>
          <p:nvPr/>
        </p:nvSpPr>
        <p:spPr>
          <a:xfrm>
            <a:off x="724013" y="2301695"/>
            <a:ext cx="8438576" cy="35086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Wingdings 2" panose="05020102010507070707" pitchFamily="18" charset="2"/>
              <a:buChar char=""/>
              <a:tabLst/>
              <a:defRPr/>
            </a:pPr>
            <a:r>
              <a:rPr kumimoji="0" lang="ru-RU" sz="2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Проведение углубленного анализа транспортно-логистических потоков в предполагаемом направлении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Wingdings 2" panose="05020102010507070707" pitchFamily="18" charset="2"/>
              <a:buChar char=""/>
              <a:tabLst/>
              <a:defRPr/>
            </a:pPr>
            <a:r>
              <a:rPr kumimoji="0" lang="ru-RU" sz="2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Определение круга заинтересованных организаций </a:t>
            </a:r>
            <a:br>
              <a:rPr kumimoji="0" lang="ru-RU" sz="2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ru-RU" sz="2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и формирование рабочих групп по направлениям </a:t>
            </a:r>
            <a:br>
              <a:rPr kumimoji="0" lang="ru-RU" sz="2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ru-RU" sz="2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реализации </a:t>
            </a:r>
            <a:r>
              <a:rPr kumimoji="0" lang="ru-RU" sz="22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мегапроектов</a:t>
            </a:r>
            <a:endParaRPr kumimoji="0" lang="ru-RU" sz="2200" b="0" i="0" u="none" strike="noStrike" kern="120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Wingdings 2" panose="05020102010507070707" pitchFamily="18" charset="2"/>
              <a:buChar char=""/>
              <a:tabLst/>
              <a:defRPr/>
            </a:pPr>
            <a:r>
              <a:rPr kumimoji="0" lang="ru-RU" sz="2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Инициация подготовки концепций отдельных </a:t>
            </a:r>
            <a:r>
              <a:rPr kumimoji="0" lang="ru-RU" sz="22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мегапроектов</a:t>
            </a:r>
            <a:r>
              <a:rPr kumimoji="0" lang="ru-RU" sz="2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на международном уровне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Wingdings 2" panose="05020102010507070707" pitchFamily="18" charset="2"/>
              <a:buChar char=""/>
              <a:tabLst/>
              <a:defRPr/>
            </a:pPr>
            <a:r>
              <a:rPr kumimoji="0" lang="ru-RU" sz="2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Рассмотрение возможных схем финансирования </a:t>
            </a:r>
            <a:r>
              <a:rPr kumimoji="0" lang="ru-RU" sz="22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мегапроектов</a:t>
            </a:r>
            <a:endParaRPr kumimoji="0" lang="ru-RU" sz="2200" b="0" i="0" u="none" strike="noStrike" kern="120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0007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4162&quot;&gt;&lt;version val=&quot;27068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 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15&quot;&gt;&lt;elem m_fUsage=&quot;2.07016994343479421303E+00&quot;&gt;&lt;m_msothmcolidx val=&quot;7&quot;/&gt;&lt;m_nBrightness tagver0=&quot;26206&quot; tagname0=&quot;m_nBrightnessUNRECOGNIZED&quot; val=&quot;0&quot;/&gt;&lt;/elem&gt;&lt;elem m_fUsage=&quot;1.10589113209464917631E+00&quot;&gt;&lt;m_msothmcolidx val=&quot;8&quot;/&gt;&lt;m_nBrightness tagver0=&quot;26206&quot; tagname0=&quot;m_nBrightnessUNRECOGNIZED&quot; val=&quot;0&quot;/&gt;&lt;/elem&gt;&lt;elem m_fUsage=&quot;8.10000000000000053291E-01&quot;&gt;&lt;m_msothmcolidx val=&quot;0&quot;/&gt;&lt;m_rgb r=&quot;2C&quot; g=&quot;39&quot; b=&quot;4B&quot;/&gt;&lt;m_nBrightness tagver0=&quot;26206&quot; tagname0=&quot;m_nBrightnessUNRECOGNIZED&quot; val=&quot;0&quot;/&gt;&lt;/elem&gt;&lt;elem m_fUsage=&quot;7.29000000000000092371E-01&quot;&gt;&lt;m_msothmcolidx val=&quot;0&quot;/&gt;&lt;m_rgb r=&quot;32&quot; g=&quot;42&quot; b=&quot;58&quot;/&gt;&lt;m_nBrightness tagver0=&quot;26206&quot; tagname0=&quot;m_nBrightnessUNRECOGNIZED&quot; val=&quot;0&quot;/&gt;&lt;/elem&gt;&lt;elem m_fUsage=&quot;5.90490000000000181402E-01&quot;&gt;&lt;m_msothmcolidx val=&quot;0&quot;/&gt;&lt;m_rgb r=&quot;73&quot; g=&quot;9B&quot; b=&quot;D2&quot;/&gt;&lt;m_nBrightness tagver0=&quot;26206&quot; tagname0=&quot;m_nBrightnessUNRECOGNIZED&quot; val=&quot;0&quot;/&gt;&lt;/elem&gt;&lt;elem m_fUsage=&quot;5.31441000000000163261E-01&quot;&gt;&lt;m_msothmcolidx val=&quot;0&quot;/&gt;&lt;m_rgb r=&quot;39&quot; g=&quot;64&quot; b=&quot;D5&quot;/&gt;&lt;m_nBrightness tagver0=&quot;26206&quot; tagname0=&quot;m_nBrightnessUNRECOGNIZED&quot; val=&quot;0&quot;/&gt;&lt;/elem&gt;&lt;elem m_fUsage=&quot;4.78296900000000135833E-01&quot;&gt;&lt;m_msothmcolidx val=&quot;0&quot;/&gt;&lt;m_rgb r=&quot;B9&quot; g=&quot;B9&quot; b=&quot;B9&quot;/&gt;&lt;m_nBrightness tagver0=&quot;26206&quot; tagname0=&quot;m_nBrightnessUNRECOGNIZED&quot; val=&quot;0&quot;/&gt;&lt;/elem&gt;&lt;elem m_fUsage=&quot;4.30467210000000155556E-01&quot;&gt;&lt;m_msothmcolidx val=&quot;0&quot;/&gt;&lt;m_rgb r=&quot;3F&quot; g=&quot;3C&quot; b=&quot;46&quot;/&gt;&lt;m_nBrightness tagver0=&quot;26206&quot; tagname0=&quot;m_nBrightnessUNRECOGNIZED&quot; val=&quot;0&quot;/&gt;&lt;/elem&gt;&lt;elem m_fUsage=&quot;3.87420489000000145552E-01&quot;&gt;&lt;m_msothmcolidx val=&quot;10&quot;/&gt;&lt;m_nBrightness tagver0=&quot;26206&quot; tagname0=&quot;m_nBrightnessUNRECOGNIZED&quot; val=&quot;0&quot;/&gt;&lt;/elem&gt;&lt;elem m_fUsage=&quot;3.48678440100000153201E-01&quot;&gt;&lt;m_msothmcolidx val=&quot;0&quot;/&gt;&lt;m_rgb r=&quot;24&quot; g=&quot;48&quot; b=&quot;A6&quot;/&gt;&lt;m_nBrightness tagver0=&quot;26206&quot; tagname0=&quot;m_nBrightnessUNRECOGNIZED&quot; val=&quot;0&quot;/&gt;&lt;/elem&gt;&lt;elem m_fUsage=&quot;3.13810596090000171188E-01&quot;&gt;&lt;m_msothmcolidx val=&quot;0&quot;/&gt;&lt;m_rgb r=&quot;18&quot; g=&quot;30&quot; b=&quot;6E&quot;/&gt;&lt;m_nBrightness tagver0=&quot;26206&quot; tagname0=&quot;m_nBrightnessUNRECOGNIZED&quot; val=&quot;0&quot;/&gt;&lt;/elem&gt;&lt;elem m_fUsage=&quot;2.85179807064298407315E-01&quot;&gt;&lt;m_msothmcolidx val=&quot;5&quot;/&gt;&lt;m_nBrightness tagver0=&quot;26206&quot; tagname0=&quot;m_nBrightnessUNRECOGNIZED&quot; val=&quot;0&quot;/&gt;&lt;/elem&gt;&lt;elem m_fUsage=&quot;2.82429536481000165171E-01&quot;&gt;&lt;m_msothmcolidx val=&quot;0&quot;/&gt;&lt;m_rgb r=&quot;0C&quot; g=&quot;18&quot; b=&quot;36&quot;/&gt;&lt;m_nBrightness tagver0=&quot;26206&quot; tagname0=&quot;m_nBrightnessUNRECOGNIZED&quot; val=&quot;0&quot;/&gt;&lt;/elem&gt;&lt;elem m_fUsage=&quot;2.54186582832900132001E-01&quot;&gt;&lt;m_msothmcolidx val=&quot;9&quot;/&gt;&lt;m_nBrightness tagver0=&quot;26206&quot; tagname0=&quot;m_nBrightnessUNRECOGNIZED&quot; val=&quot;0&quot;/&gt;&lt;/elem&gt;&lt;elem m_fUsage=&quot;1.66771816996665767086E-01&quot;&gt;&lt;m_msothmcolidx val=&quot;6&quot;/&gt;&lt;m_nBrightness tagver0=&quot;26206&quot; tagname0=&quot;m_nBrightnessUNRECOGNIZED&quot;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heme/theme1.xml><?xml version="1.0" encoding="utf-8"?>
<a:theme xmlns:a="http://schemas.openxmlformats.org/drawingml/2006/main" name="Енисейская Сибирь">
  <a:themeElements>
    <a:clrScheme name="Енисейская Сибирь v2">
      <a:dk1>
        <a:sysClr val="windowText" lastClr="000000"/>
      </a:dk1>
      <a:lt1>
        <a:sysClr val="window" lastClr="FFFFFF"/>
      </a:lt1>
      <a:dk2>
        <a:srgbClr val="515A64"/>
      </a:dk2>
      <a:lt2>
        <a:srgbClr val="E3E9EC"/>
      </a:lt2>
      <a:accent1>
        <a:srgbClr val="203F63"/>
      </a:accent1>
      <a:accent2>
        <a:srgbClr val="2581C4"/>
      </a:accent2>
      <a:accent3>
        <a:srgbClr val="01C7FF"/>
      </a:accent3>
      <a:accent4>
        <a:srgbClr val="AD2221"/>
      </a:accent4>
      <a:accent5>
        <a:srgbClr val="B5662E"/>
      </a:accent5>
      <a:accent6>
        <a:srgbClr val="256356"/>
      </a:accent6>
      <a:hlink>
        <a:srgbClr val="0563C1"/>
      </a:hlink>
      <a:folHlink>
        <a:srgbClr val="954F72"/>
      </a:folHlink>
    </a:clrScheme>
    <a:fontScheme name="Geometria Light">
      <a:majorFont>
        <a:latin typeface="Geometria Light"/>
        <a:ea typeface=""/>
        <a:cs typeface=""/>
      </a:majorFont>
      <a:minorFont>
        <a:latin typeface="Geometr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Голубой 3">
      <a:srgbClr val="36A9E1"/>
    </a:custClr>
    <a:custClr name="Голубой 4">
      <a:srgbClr val="83D0F5"/>
    </a:custClr>
    <a:custClr name="Голубой 5">
      <a:srgbClr val="D4EDFC"/>
    </a:custClr>
    <a:custClr name="Серый 2">
      <a:srgbClr val="7C858E"/>
    </a:custClr>
    <a:custClr name="Серый 3">
      <a:srgbClr val="B6BCC6"/>
    </a:custClr>
    <a:custClr name="Красный темный">
      <a:srgbClr val="941E1A"/>
    </a:custClr>
    <a:custClr name="Красный светлый">
      <a:srgbClr val="B84233"/>
    </a:custClr>
    <a:custClr name="Рыжий темный">
      <a:srgbClr val="AB4A10"/>
    </a:custClr>
    <a:custClr name="Рыжий светлый">
      <a:srgbClr val="BF873C"/>
    </a:custClr>
    <a:custClr name="Зеленый темный">
      <a:srgbClr val="284B49"/>
    </a:custClr>
    <a:custClr name="Зеленый светлый">
      <a:srgbClr val="388374"/>
    </a:custClr>
  </a:custClrLst>
  <a:extLst>
    <a:ext uri="{05A4C25C-085E-4340-85A3-A5531E510DB2}">
      <thm15:themeFamily xmlns:thm15="http://schemas.microsoft.com/office/thememl/2012/main" name="Енисейская Сибирь" id="{BF97AB88-5AA4-4741-ABA5-429E125AA739}" vid="{D44E5B71-EBCC-46E3-A4F0-3CE8F1EBC98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eometria Original">
      <a:majorFont>
        <a:latin typeface="Geometria ExtraBold"/>
        <a:ea typeface=""/>
        <a:cs typeface=""/>
      </a:majorFont>
      <a:minorFont>
        <a:latin typeface="Geometr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eometria Original">
      <a:majorFont>
        <a:latin typeface="Geometria ExtraBold"/>
        <a:ea typeface=""/>
        <a:cs typeface=""/>
      </a:majorFont>
      <a:minorFont>
        <a:latin typeface="Geometr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16225</TotalTime>
  <Words>448</Words>
  <Application>Microsoft Office PowerPoint</Application>
  <PresentationFormat>Произвольный</PresentationFormat>
  <Paragraphs>138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Geometria Medium</vt:lpstr>
      <vt:lpstr>Arial</vt:lpstr>
      <vt:lpstr>Geometria</vt:lpstr>
      <vt:lpstr>Wingdings 2</vt:lpstr>
      <vt:lpstr>Geometria Light</vt:lpstr>
      <vt:lpstr>Енисейская Сибирь</vt:lpstr>
      <vt:lpstr>ЦЕНТРАЛЬНО-ЕВРАЗИЙСКИЙ ТРАНСПОРТНЫЙ КОРИДОР </vt:lpstr>
      <vt:lpstr>ЦЕЛЬ СОЗДАНИЯ ЭКОНОМИЧЕСКОГО КОРИДОРА</vt:lpstr>
      <vt:lpstr>ЭКОНОМИЧЕСКАЯ ГЕОГРАФИЯ ПРОЕКТА </vt:lpstr>
      <vt:lpstr>Ж/Д ЛИНИЯ Курагино – Кызыл – Урумчи </vt:lpstr>
      <vt:lpstr>Характеристика маршрута «Россия – Монголия – Китай» через МАПП «Хандагайты»</vt:lpstr>
      <vt:lpstr>ПУНКТ ПРОПУСКА  Хандагайты</vt:lpstr>
      <vt:lpstr>МЕХАНИЗМЫ РЕАЛИЗАЦИИ ИНИЦИАТИВЫ</vt:lpstr>
      <vt:lpstr>НЕОБХОДИМЫЕ РЕШЕНИЯ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leomiriana@gmail.com</dc:creator>
  <cp:lastModifiedBy>Пользователь</cp:lastModifiedBy>
  <cp:revision>1589</cp:revision>
  <cp:lastPrinted>2020-09-13T10:08:42Z</cp:lastPrinted>
  <dcterms:created xsi:type="dcterms:W3CDTF">2018-06-20T12:39:32Z</dcterms:created>
  <dcterms:modified xsi:type="dcterms:W3CDTF">2024-06-18T08:39:39Z</dcterms:modified>
</cp:coreProperties>
</file>