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4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4.xml" ContentType="application/vnd.openxmlformats-officedocument.theme+xml"/>
  <Override PartName="/ppt/slideMasters/slideMaster4.xml" ContentType="application/vnd.openxmlformats-officedocument.presentationml.slideMaster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6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Masters/slideMaster3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slideLayouts/slideLayout18.xml" ContentType="application/vnd.openxmlformats-officedocument.presentationml.slideLayout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  <p:sldMasterId id="2147483662" r:id="rId2"/>
    <p:sldMasterId id="2147483669" r:id="rId3"/>
    <p:sldMasterId id="2147483676" r:id="rId4"/>
  </p:sldMasterIdLst>
  <p:sldIdLst>
    <p:sldId id="256" r:id="rId9"/>
    <p:sldId id="257" r:id="rId10"/>
    <p:sldId id="258" r:id="rId11"/>
    <p:sldId id="259" r:id="rId12"/>
    <p:sldId id="260" r:id="rId13"/>
    <p:sldId id="261" r:id="rId14"/>
  </p:sldIdLst>
  <p:sldSz cx="12188825" cy="6858000"/>
  <p:notesSz cx="12188825" cy="6858000"/>
  <p:defaultTextStyle>
    <a:defPPr>
      <a:defRPr lang="en-US"/>
    </a:defPPr>
    <a:lvl1pPr marL="0" algn="l" defTabSz="1218987">
      <a:defRPr sz="24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>
      <a:defRPr sz="24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>
      <a:defRPr sz="24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>
      <a:defRPr sz="24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>
      <a:defRPr sz="24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>
      <a:defRPr sz="24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>
      <a:defRPr sz="24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>
      <a:defRPr sz="24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>
      <a:defRPr sz="24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105" d="100"/>
          <a:sy n="105" d="100"/>
        </p:scale>
        <p:origin x="798" y="96"/>
      </p:cViewPr>
      <p:guideLst>
        <p:guide pos="2160" orient="horz"/>
        <p:guide pos="3839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theme" Target="theme/theme1.xml"/><Relationship Id="rId6" Type="http://schemas.openxmlformats.org/officeDocument/2006/relationships/theme" Target="theme/theme2.xml"/><Relationship Id="rId7" Type="http://schemas.openxmlformats.org/officeDocument/2006/relationships/theme" Target="theme/theme3.xml"/><Relationship Id="rId8" Type="http://schemas.openxmlformats.org/officeDocument/2006/relationships/theme" Target="theme/theme4.xml"/><Relationship Id="rId9" Type="http://schemas.openxmlformats.org/officeDocument/2006/relationships/slide" Target="slides/slide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presProps" Target="presProps.xml" /><Relationship Id="rId16" Type="http://schemas.openxmlformats.org/officeDocument/2006/relationships/tableStyles" Target="tableStyles.xml" /><Relationship Id="rId17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1_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3886200"/>
            <a:ext cx="12188825" cy="29718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65000"/>
                  <a:alpha val="53000"/>
                </a:schemeClr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914162" y="3887117"/>
            <a:ext cx="10360501" cy="610820"/>
          </a:xfrm>
        </p:spPr>
        <p:txBody>
          <a:bodyPr/>
          <a:lstStyle>
            <a:lvl1pPr algn="ctr">
              <a:defRPr lang="en-US" sz="4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828324" y="4399020"/>
            <a:ext cx="8532178" cy="76444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0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578D6DB-6798-42D2-B9AD-FC6F1C72FC30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5EDE275-BE14-4364-AEA2-5F5667C0FD49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25404F2-BE9A-4460-8815-8F645183555F}" type="datetimeFigureOut">
              <a:rPr lang="en-US"/>
              <a:t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6E69268-9C8B-4EBF-A9EE-DC5DC2D48DC3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25404F2-BE9A-4460-8815-8F645183555F}" type="datetimeFigureOut">
              <a:rPr lang="en-US"/>
              <a:t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6E69268-9C8B-4EBF-A9EE-DC5DC2D48DC3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25404F2-BE9A-4460-8815-8F645183555F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6E69268-9C8B-4EBF-A9EE-DC5DC2D48DC3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836898" y="274639"/>
            <a:ext cx="2742486" cy="5851525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609441" y="274639"/>
            <a:ext cx="8024310" cy="5851525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25404F2-BE9A-4460-8815-8F645183555F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6E69268-9C8B-4EBF-A9EE-DC5DC2D48DC3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2_Title Slide">
    <p:bg>
      <p:bgPr shadeToTitle="0">
        <a:gradFill>
          <a:gsLst>
            <a:gs pos="0">
              <a:schemeClr val="bg1"/>
            </a:gs>
            <a:gs pos="81000">
              <a:srgbClr val="EEEEEE"/>
            </a:gs>
            <a:gs pos="100000">
              <a:schemeClr val="bg1">
                <a:lumMod val="85000"/>
              </a:schemeClr>
            </a:gs>
          </a:gsLst>
          <a:path path="circle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627448" y="3043730"/>
            <a:ext cx="5471438" cy="2137870"/>
          </a:xfrm>
        </p:spPr>
        <p:txBody>
          <a:bodyPr lIns="0" tIns="0" rIns="0" bIns="0" anchor="b" anchorCtr="0">
            <a:noAutofit/>
          </a:bodyPr>
          <a:lstStyle>
            <a:lvl1pPr algn="l">
              <a:defRPr lang="en-US" sz="4000" b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defRPr/>
            </a:pPr>
            <a:r>
              <a:rPr lang="en-US"/>
              <a:t>CLICK TO EDIT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578D6DB-6798-42D2-B9AD-FC6F1C72FC3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t/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5EDE275-BE14-4364-AEA2-5F5667C0FD49}" type="slidenum">
              <a:rPr lang="en-US">
                <a:solidFill>
                  <a:srgbClr val="000000">
                    <a:tint val="75000"/>
                  </a:srgbClr>
                </a:solidFill>
              </a:rPr>
              <a:t/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 bwMode="auto">
          <a:xfrm>
            <a:off x="614137" y="5357596"/>
            <a:ext cx="5480275" cy="738404"/>
          </a:xfrm>
        </p:spPr>
        <p:txBody>
          <a:bodyPr lIns="0" rIns="0">
            <a:normAutofit/>
          </a:bodyPr>
          <a:lstStyle>
            <a:lvl1pPr marL="0" indent="0">
              <a:buFontTx/>
              <a:buNone/>
              <a:defRPr sz="1800"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le and Content">
    <p:bg>
      <p:bgPr shadeToTitle="0">
        <a:gradFill>
          <a:gsLst>
            <a:gs pos="0">
              <a:schemeClr val="bg1"/>
            </a:gs>
            <a:gs pos="81000">
              <a:srgbClr val="EEEEEE"/>
            </a:gs>
            <a:gs pos="100000">
              <a:schemeClr val="bg1">
                <a:lumMod val="85000"/>
              </a:schemeClr>
            </a:gs>
          </a:gsLst>
          <a:path path="circle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25404F2-BE9A-4460-8815-8F645183555F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t/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6E69268-9C8B-4EBF-A9EE-DC5DC2D48DC3}" type="slidenum">
              <a:rPr lang="en-US">
                <a:solidFill>
                  <a:srgbClr val="000000">
                    <a:tint val="75000"/>
                  </a:srgbClr>
                </a:solidFill>
              </a:rPr>
              <a:t/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Two Content">
    <p:bg>
      <p:bgPr shadeToTitle="0">
        <a:gradFill>
          <a:gsLst>
            <a:gs pos="0">
              <a:schemeClr val="bg1"/>
            </a:gs>
            <a:gs pos="81000">
              <a:srgbClr val="EEEEEE"/>
            </a:gs>
            <a:gs pos="100000">
              <a:schemeClr val="bg1">
                <a:lumMod val="85000"/>
              </a:schemeClr>
            </a:gs>
          </a:gsLst>
          <a:path path="circle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09441" y="1600201"/>
            <a:ext cx="5383398" cy="452596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95986" y="1600201"/>
            <a:ext cx="5383398" cy="452596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25404F2-BE9A-4460-8815-8F645183555F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t/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6E69268-9C8B-4EBF-A9EE-DC5DC2D48DC3}" type="slidenum">
              <a:rPr lang="en-US">
                <a:solidFill>
                  <a:srgbClr val="000000">
                    <a:tint val="75000"/>
                  </a:srgbClr>
                </a:solidFill>
              </a:rPr>
              <a:t/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Title Only">
    <p:bg>
      <p:bgPr shadeToTitle="0">
        <a:gradFill>
          <a:gsLst>
            <a:gs pos="0">
              <a:schemeClr val="bg1"/>
            </a:gs>
            <a:gs pos="81000">
              <a:srgbClr val="EEEEEE"/>
            </a:gs>
            <a:gs pos="100000">
              <a:schemeClr val="bg1">
                <a:lumMod val="85000"/>
              </a:schemeClr>
            </a:gs>
          </a:gsLst>
          <a:path path="circle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>
            <a:no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25404F2-BE9A-4460-8815-8F645183555F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t/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6E69268-9C8B-4EBF-A9EE-DC5DC2D48DC3}" type="slidenum">
              <a:rPr lang="en-US">
                <a:solidFill>
                  <a:srgbClr val="000000">
                    <a:tint val="75000"/>
                  </a:srgbClr>
                </a:solidFill>
              </a:rPr>
              <a:t/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Blank">
    <p:bg>
      <p:bgPr shadeToTitle="0">
        <a:gradFill>
          <a:gsLst>
            <a:gs pos="0">
              <a:schemeClr val="bg1"/>
            </a:gs>
            <a:gs pos="81000">
              <a:srgbClr val="EEEEEE"/>
            </a:gs>
            <a:gs pos="100000">
              <a:schemeClr val="bg1">
                <a:lumMod val="85000"/>
              </a:schemeClr>
            </a:gs>
          </a:gsLst>
          <a:path path="circle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25404F2-BE9A-4460-8815-8F645183555F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t/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6E69268-9C8B-4EBF-A9EE-DC5DC2D48DC3}" type="slidenum">
              <a:rPr lang="en-US">
                <a:solidFill>
                  <a:srgbClr val="000000">
                    <a:tint val="75000"/>
                  </a:srgbClr>
                </a:solidFill>
              </a:rPr>
              <a:t/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slidemodel2">
    <p:bg>
      <p:bgPr shadeToTitle="0">
        <a:gradFill>
          <a:gsLst>
            <a:gs pos="0">
              <a:srgbClr val="1181AE"/>
            </a:gs>
            <a:gs pos="55000">
              <a:srgbClr val="1181AE"/>
            </a:gs>
            <a:gs pos="100000">
              <a:srgbClr val="095474"/>
            </a:gs>
          </a:gsLst>
          <a:path path="circle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3217834" y="2870632"/>
            <a:ext cx="5930678" cy="711081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/>
                </a:solidFill>
                <a:latin typeface="+mj-lt"/>
                <a:ea typeface="Open Sans"/>
                <a:cs typeface="Open Sans"/>
              </a:defRPr>
            </a:lvl1pPr>
          </a:lstStyle>
          <a:p>
            <a:pPr>
              <a:defRPr/>
            </a:pPr>
            <a:r>
              <a:rPr lang="en-US"/>
              <a:t>SlideModel.com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25404F2-BE9A-4460-8815-8F645183555F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t/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6E69268-9C8B-4EBF-A9EE-DC5DC2D48DC3}" type="slidenum">
              <a:rPr lang="en-US">
                <a:solidFill>
                  <a:srgbClr val="000000">
                    <a:tint val="75000"/>
                  </a:srgbClr>
                </a:solidFill>
              </a:rPr>
              <a:t/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914162" y="2130426"/>
            <a:ext cx="10360501" cy="1470025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828324" y="3886200"/>
            <a:ext cx="8532178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25404F2-BE9A-4460-8815-8F645183555F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6E69268-9C8B-4EBF-A9EE-DC5DC2D48DC3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2_Title Slide">
    <p:bg>
      <p:bgPr shadeToTitle="0">
        <a:gradFill>
          <a:gsLst>
            <a:gs pos="0">
              <a:schemeClr val="bg1"/>
            </a:gs>
            <a:gs pos="81000">
              <a:srgbClr val="EEEEEE"/>
            </a:gs>
            <a:gs pos="100000">
              <a:schemeClr val="bg1">
                <a:lumMod val="85000"/>
              </a:schemeClr>
            </a:gs>
          </a:gsLst>
          <a:path path="circle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627448" y="3043730"/>
            <a:ext cx="5471438" cy="2137870"/>
          </a:xfrm>
        </p:spPr>
        <p:txBody>
          <a:bodyPr lIns="0" tIns="0" rIns="0" bIns="0" anchor="b" anchorCtr="0">
            <a:noAutofit/>
          </a:bodyPr>
          <a:lstStyle>
            <a:lvl1pPr algn="l">
              <a:defRPr lang="en-US" sz="4000" b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defRPr/>
            </a:pPr>
            <a:r>
              <a:rPr lang="en-US"/>
              <a:t>CLICK TO EDIT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578D6DB-6798-42D2-B9AD-FC6F1C72FC3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t/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5EDE275-BE14-4364-AEA2-5F5667C0FD49}" type="slidenum">
              <a:rPr lang="en-US">
                <a:solidFill>
                  <a:srgbClr val="000000">
                    <a:tint val="75000"/>
                  </a:srgbClr>
                </a:solidFill>
              </a:rPr>
              <a:t/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 bwMode="auto">
          <a:xfrm>
            <a:off x="614137" y="5357596"/>
            <a:ext cx="5480275" cy="738404"/>
          </a:xfrm>
        </p:spPr>
        <p:txBody>
          <a:bodyPr lIns="0" rIns="0">
            <a:normAutofit/>
          </a:bodyPr>
          <a:lstStyle>
            <a:lvl1pPr marL="0" indent="0">
              <a:buFontTx/>
              <a:buNone/>
              <a:defRPr sz="1800"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le and Content">
    <p:bg>
      <p:bgPr shadeToTitle="0">
        <a:gradFill>
          <a:gsLst>
            <a:gs pos="0">
              <a:schemeClr val="bg1"/>
            </a:gs>
            <a:gs pos="81000">
              <a:srgbClr val="EEEEEE"/>
            </a:gs>
            <a:gs pos="100000">
              <a:schemeClr val="bg1">
                <a:lumMod val="85000"/>
              </a:schemeClr>
            </a:gs>
          </a:gsLst>
          <a:path path="circle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25404F2-BE9A-4460-8815-8F645183555F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t/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6E69268-9C8B-4EBF-A9EE-DC5DC2D48DC3}" type="slidenum">
              <a:rPr lang="en-US">
                <a:solidFill>
                  <a:srgbClr val="000000">
                    <a:tint val="75000"/>
                  </a:srgbClr>
                </a:solidFill>
              </a:rPr>
              <a:t/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Two Content">
    <p:bg>
      <p:bgPr shadeToTitle="0">
        <a:gradFill>
          <a:gsLst>
            <a:gs pos="0">
              <a:schemeClr val="bg1"/>
            </a:gs>
            <a:gs pos="81000">
              <a:srgbClr val="EEEEEE"/>
            </a:gs>
            <a:gs pos="100000">
              <a:schemeClr val="bg1">
                <a:lumMod val="85000"/>
              </a:schemeClr>
            </a:gs>
          </a:gsLst>
          <a:path path="circle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09441" y="1600201"/>
            <a:ext cx="5383398" cy="452596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95986" y="1600201"/>
            <a:ext cx="5383398" cy="452596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25404F2-BE9A-4460-8815-8F645183555F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t/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6E69268-9C8B-4EBF-A9EE-DC5DC2D48DC3}" type="slidenum">
              <a:rPr lang="en-US">
                <a:solidFill>
                  <a:srgbClr val="000000">
                    <a:tint val="75000"/>
                  </a:srgbClr>
                </a:solidFill>
              </a:rPr>
              <a:t/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Title Only">
    <p:bg>
      <p:bgPr shadeToTitle="0">
        <a:gradFill>
          <a:gsLst>
            <a:gs pos="0">
              <a:schemeClr val="bg1"/>
            </a:gs>
            <a:gs pos="81000">
              <a:srgbClr val="EEEEEE"/>
            </a:gs>
            <a:gs pos="100000">
              <a:schemeClr val="bg1">
                <a:lumMod val="85000"/>
              </a:schemeClr>
            </a:gs>
          </a:gsLst>
          <a:path path="circle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>
            <a:no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25404F2-BE9A-4460-8815-8F645183555F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t/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6E69268-9C8B-4EBF-A9EE-DC5DC2D48DC3}" type="slidenum">
              <a:rPr lang="en-US">
                <a:solidFill>
                  <a:srgbClr val="000000">
                    <a:tint val="75000"/>
                  </a:srgbClr>
                </a:solidFill>
              </a:rPr>
              <a:t/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Blank">
    <p:bg>
      <p:bgPr shadeToTitle="0">
        <a:gradFill>
          <a:gsLst>
            <a:gs pos="0">
              <a:schemeClr val="bg1"/>
            </a:gs>
            <a:gs pos="81000">
              <a:srgbClr val="EEEEEE"/>
            </a:gs>
            <a:gs pos="100000">
              <a:schemeClr val="bg1">
                <a:lumMod val="85000"/>
              </a:schemeClr>
            </a:gs>
          </a:gsLst>
          <a:path path="circle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25404F2-BE9A-4460-8815-8F645183555F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t/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6E69268-9C8B-4EBF-A9EE-DC5DC2D48DC3}" type="slidenum">
              <a:rPr lang="en-US">
                <a:solidFill>
                  <a:srgbClr val="000000">
                    <a:tint val="75000"/>
                  </a:srgbClr>
                </a:solidFill>
              </a:rPr>
              <a:t/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slidemodel2">
    <p:bg>
      <p:bgPr shadeToTitle="0">
        <a:gradFill>
          <a:gsLst>
            <a:gs pos="0">
              <a:srgbClr val="1181AE"/>
            </a:gs>
            <a:gs pos="55000">
              <a:srgbClr val="1181AE"/>
            </a:gs>
            <a:gs pos="100000">
              <a:srgbClr val="095474"/>
            </a:gs>
          </a:gsLst>
          <a:path path="circle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3217834" y="2870635"/>
            <a:ext cx="5930678" cy="711081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/>
                </a:solidFill>
                <a:latin typeface="+mj-lt"/>
                <a:ea typeface="Open Sans"/>
                <a:cs typeface="Open Sans"/>
              </a:defRPr>
            </a:lvl1pPr>
          </a:lstStyle>
          <a:p>
            <a:pPr>
              <a:defRPr/>
            </a:pPr>
            <a:r>
              <a:rPr lang="en-US"/>
              <a:t>SlideModel.com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25404F2-BE9A-4460-8815-8F645183555F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t/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6E69268-9C8B-4EBF-A9EE-DC5DC2D48DC3}" type="slidenum">
              <a:rPr lang="en-US">
                <a:solidFill>
                  <a:srgbClr val="000000">
                    <a:tint val="75000"/>
                  </a:srgbClr>
                </a:solidFill>
              </a:rPr>
              <a:t/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2_Title Slide">
    <p:bg>
      <p:bgPr shadeToTitle="0">
        <a:gradFill>
          <a:gsLst>
            <a:gs pos="0">
              <a:schemeClr val="bg1"/>
            </a:gs>
            <a:gs pos="81000">
              <a:srgbClr val="EEEEEE"/>
            </a:gs>
            <a:gs pos="100000">
              <a:schemeClr val="bg1">
                <a:lumMod val="85000"/>
              </a:schemeClr>
            </a:gs>
          </a:gsLst>
          <a:path path="circle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627448" y="3043730"/>
            <a:ext cx="5471438" cy="2137870"/>
          </a:xfrm>
        </p:spPr>
        <p:txBody>
          <a:bodyPr lIns="0" tIns="0" rIns="0" bIns="0" anchor="b" anchorCtr="0">
            <a:noAutofit/>
          </a:bodyPr>
          <a:lstStyle>
            <a:lvl1pPr algn="l">
              <a:defRPr lang="en-US" sz="4000" b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defRPr/>
            </a:pPr>
            <a:r>
              <a:rPr lang="en-US"/>
              <a:t>CLICK TO EDIT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578D6DB-6798-42D2-B9AD-FC6F1C72FC3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/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5EDE275-BE14-4364-AEA2-5F5667C0FD49}" type="slidenum">
              <a:rPr lang="en-US">
                <a:solidFill>
                  <a:prstClr val="black">
                    <a:tint val="75000"/>
                  </a:prstClr>
                </a:solidFill>
              </a:rPr>
              <a:t/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 bwMode="auto">
          <a:xfrm>
            <a:off x="614137" y="5357596"/>
            <a:ext cx="5480275" cy="738404"/>
          </a:xfrm>
        </p:spPr>
        <p:txBody>
          <a:bodyPr lIns="0" rIns="0">
            <a:normAutofit/>
          </a:bodyPr>
          <a:lstStyle>
            <a:lvl1pPr marL="0" indent="0">
              <a:buFontTx/>
              <a:buNone/>
              <a:defRPr sz="1800"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le and Content">
    <p:bg>
      <p:bgPr shadeToTitle="0">
        <a:gradFill>
          <a:gsLst>
            <a:gs pos="0">
              <a:schemeClr val="bg1"/>
            </a:gs>
            <a:gs pos="81000">
              <a:srgbClr val="EEEEEE"/>
            </a:gs>
            <a:gs pos="100000">
              <a:schemeClr val="bg1">
                <a:lumMod val="85000"/>
              </a:schemeClr>
            </a:gs>
          </a:gsLst>
          <a:path path="circle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25404F2-BE9A-4460-8815-8F645183555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/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6E69268-9C8B-4EBF-A9EE-DC5DC2D48DC3}" type="slidenum">
              <a:rPr lang="en-US">
                <a:solidFill>
                  <a:prstClr val="black">
                    <a:tint val="75000"/>
                  </a:prstClr>
                </a:solidFill>
              </a:rPr>
              <a:t/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Two Content">
    <p:bg>
      <p:bgPr shadeToTitle="0">
        <a:gradFill>
          <a:gsLst>
            <a:gs pos="0">
              <a:schemeClr val="bg1"/>
            </a:gs>
            <a:gs pos="81000">
              <a:srgbClr val="EEEEEE"/>
            </a:gs>
            <a:gs pos="100000">
              <a:schemeClr val="bg1">
                <a:lumMod val="85000"/>
              </a:schemeClr>
            </a:gs>
          </a:gsLst>
          <a:path path="circle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09441" y="1600201"/>
            <a:ext cx="5383398" cy="452596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95986" y="1600201"/>
            <a:ext cx="5383398" cy="452596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25404F2-BE9A-4460-8815-8F645183555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/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6E69268-9C8B-4EBF-A9EE-DC5DC2D48DC3}" type="slidenum">
              <a:rPr lang="en-US">
                <a:solidFill>
                  <a:prstClr val="black">
                    <a:tint val="75000"/>
                  </a:prstClr>
                </a:solidFill>
              </a:rPr>
              <a:t/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Title Only">
    <p:bg>
      <p:bgPr shadeToTitle="0">
        <a:gradFill>
          <a:gsLst>
            <a:gs pos="0">
              <a:schemeClr val="bg1"/>
            </a:gs>
            <a:gs pos="81000">
              <a:srgbClr val="EEEEEE"/>
            </a:gs>
            <a:gs pos="100000">
              <a:schemeClr val="bg1">
                <a:lumMod val="85000"/>
              </a:schemeClr>
            </a:gs>
          </a:gsLst>
          <a:path path="circle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>
            <a:no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25404F2-BE9A-4460-8815-8F645183555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/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6E69268-9C8B-4EBF-A9EE-DC5DC2D48DC3}" type="slidenum">
              <a:rPr lang="en-US">
                <a:solidFill>
                  <a:prstClr val="black">
                    <a:tint val="75000"/>
                  </a:prstClr>
                </a:solidFill>
              </a:rPr>
              <a:t/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25404F2-BE9A-4460-8815-8F645183555F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6E69268-9C8B-4EBF-A9EE-DC5DC2D48DC3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Blank">
    <p:bg>
      <p:bgPr shadeToTitle="0">
        <a:gradFill>
          <a:gsLst>
            <a:gs pos="0">
              <a:schemeClr val="bg1"/>
            </a:gs>
            <a:gs pos="81000">
              <a:srgbClr val="EEEEEE"/>
            </a:gs>
            <a:gs pos="100000">
              <a:schemeClr val="bg1">
                <a:lumMod val="85000"/>
              </a:schemeClr>
            </a:gs>
          </a:gsLst>
          <a:path path="circle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25404F2-BE9A-4460-8815-8F645183555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/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6E69268-9C8B-4EBF-A9EE-DC5DC2D48DC3}" type="slidenum">
              <a:rPr lang="en-US">
                <a:solidFill>
                  <a:prstClr val="black">
                    <a:tint val="75000"/>
                  </a:prstClr>
                </a:solidFill>
              </a:rPr>
              <a:t/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slidemodel2">
    <p:bg>
      <p:bgPr shadeToTitle="0">
        <a:gradFill>
          <a:gsLst>
            <a:gs pos="0">
              <a:srgbClr val="1181AE"/>
            </a:gs>
            <a:gs pos="55000">
              <a:srgbClr val="1181AE"/>
            </a:gs>
            <a:gs pos="100000">
              <a:srgbClr val="095474"/>
            </a:gs>
          </a:gsLst>
          <a:path path="circle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3217834" y="2870632"/>
            <a:ext cx="5930678" cy="711081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/>
                </a:solidFill>
                <a:latin typeface="+mj-lt"/>
                <a:ea typeface="Open Sans"/>
                <a:cs typeface="Open Sans"/>
              </a:defRPr>
            </a:lvl1pPr>
          </a:lstStyle>
          <a:p>
            <a:pPr>
              <a:defRPr/>
            </a:pPr>
            <a:r>
              <a:rPr lang="en-US"/>
              <a:t>SlideModel.com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25404F2-BE9A-4460-8815-8F645183555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/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6E69268-9C8B-4EBF-A9EE-DC5DC2D48DC3}" type="slidenum">
              <a:rPr lang="en-US">
                <a:solidFill>
                  <a:prstClr val="black">
                    <a:tint val="75000"/>
                  </a:prstClr>
                </a:solidFill>
              </a:rPr>
              <a:t/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25404F2-BE9A-4460-8815-8F645183555F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6E69268-9C8B-4EBF-A9EE-DC5DC2D48DC3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09441" y="1600201"/>
            <a:ext cx="538339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95986" y="1600201"/>
            <a:ext cx="538339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25404F2-BE9A-4460-8815-8F645183555F}" type="datetimeFigureOut">
              <a:rPr lang="en-US"/>
              <a:t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6E69268-9C8B-4EBF-A9EE-DC5DC2D48DC3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25404F2-BE9A-4460-8815-8F645183555F}" type="datetimeFigureOut">
              <a:rPr lang="en-US"/>
              <a:t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6E69268-9C8B-4EBF-A9EE-DC5DC2D48DC3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>
            <a:no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25404F2-BE9A-4460-8815-8F645183555F}" type="datetimeFigureOut">
              <a:rPr lang="en-US"/>
              <a:t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6E69268-9C8B-4EBF-A9EE-DC5DC2D48DC3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1_Title Only">
    <p:bg>
      <p:bgPr shadeToTitle="0">
        <a:solidFill>
          <a:schemeClr val="tx1">
            <a:lumMod val="85000"/>
            <a:lumOff val="15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>
            <a:no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25404F2-BE9A-4460-8815-8F645183555F}" type="datetimeFigureOut">
              <a:rPr lang="en-US"/>
              <a:t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6E69268-9C8B-4EBF-A9EE-DC5DC2D48DC3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25404F2-BE9A-4460-8815-8F645183555F}" type="datetimeFigureOut">
              <a:rPr lang="en-US"/>
              <a:t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6E69268-9C8B-4EBF-A9EE-DC5DC2D48DC3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theme" Target="../theme/theme2.xml"/></Relationships>
</file>

<file path=ppt/slideMasters/_rels/slideMaster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7" Type="http://schemas.openxmlformats.org/officeDocument/2006/relationships/theme" Target="../theme/theme3.xml"/></Relationships>
</file>

<file path=ppt/slideMasters/_rels/slideMaster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gradFill>
          <a:gsLst>
            <a:gs pos="0">
              <a:schemeClr val="bg1"/>
            </a:gs>
            <a:gs pos="81000">
              <a:srgbClr val="EEEEEE"/>
            </a:gs>
            <a:gs pos="100000">
              <a:schemeClr val="bg1">
                <a:lumMod val="85000"/>
              </a:schemeClr>
            </a:gs>
          </a:gsLst>
          <a:path path="circle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09441" y="274639"/>
            <a:ext cx="10969943" cy="711081"/>
          </a:xfrm>
          <a:prstGeom prst="rect">
            <a:avLst/>
          </a:prstGeom>
        </p:spPr>
        <p:txBody>
          <a:bodyPr vert="horz" lIns="121898" tIns="60949" rIns="121898" bIns="60949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441" y="1138425"/>
            <a:ext cx="10969943" cy="4987739"/>
          </a:xfrm>
          <a:prstGeom prst="rect">
            <a:avLst/>
          </a:prstGeom>
        </p:spPr>
        <p:txBody>
          <a:bodyPr vert="horz" lIns="121898" tIns="60949" rIns="121898" bIns="60949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8" tIns="60949" rIns="121898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25404F2-BE9A-4460-8815-8F645183555F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8" tIns="60949" rIns="121898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8" tIns="60949" rIns="121898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6E69268-9C8B-4EBF-A9EE-DC5DC2D48DC3}" type="slidenum">
              <a:rPr lang="en-US"/>
              <a:t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1218987">
        <a:spcBef>
          <a:spcPts val="0"/>
        </a:spcBef>
        <a:buNone/>
        <a:defRPr sz="36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>
        <a:spcBef>
          <a:spcPts val="0"/>
        </a:spcBef>
        <a:buFont typeface="Arial"/>
        <a:buChar char="•"/>
        <a:defRPr sz="3600">
          <a:solidFill>
            <a:schemeClr val="tx1"/>
          </a:solidFill>
          <a:latin typeface="+mj-lt"/>
          <a:ea typeface="+mn-ea"/>
          <a:cs typeface="+mn-cs"/>
        </a:defRPr>
      </a:lvl1pPr>
      <a:lvl2pPr marL="990427" indent="-380933" algn="l" defTabSz="1218987">
        <a:spcBef>
          <a:spcPts val="0"/>
        </a:spcBef>
        <a:buFont typeface="Arial"/>
        <a:buChar char="–"/>
        <a:defRPr sz="3200">
          <a:solidFill>
            <a:schemeClr val="tx1"/>
          </a:solidFill>
          <a:latin typeface="+mj-lt"/>
          <a:ea typeface="+mn-ea"/>
          <a:cs typeface="+mn-cs"/>
        </a:defRPr>
      </a:lvl2pPr>
      <a:lvl3pPr marL="1523733" indent="-304747" algn="l" defTabSz="1218987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j-lt"/>
          <a:ea typeface="+mn-ea"/>
          <a:cs typeface="+mn-cs"/>
        </a:defRPr>
      </a:lvl3pPr>
      <a:lvl4pPr marL="2133227" indent="-304747" algn="l" defTabSz="1218987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j-lt"/>
          <a:ea typeface="+mn-ea"/>
          <a:cs typeface="+mn-cs"/>
        </a:defRPr>
      </a:lvl4pPr>
      <a:lvl5pPr marL="2742720" indent="-304747" algn="l" defTabSz="1218987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j-lt"/>
          <a:ea typeface="+mn-ea"/>
          <a:cs typeface="+mn-cs"/>
        </a:defRPr>
      </a:lvl5pPr>
      <a:lvl6pPr marL="3352213" indent="-304747" algn="l" defTabSz="1218987">
        <a:spcBef>
          <a:spcPts val="0"/>
        </a:spcBef>
        <a:buFont typeface="Arial"/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>
        <a:spcBef>
          <a:spcPts val="0"/>
        </a:spcBef>
        <a:buFont typeface="Arial"/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>
        <a:spcBef>
          <a:spcPts val="0"/>
        </a:spcBef>
        <a:buFont typeface="Arial"/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>
        <a:spcBef>
          <a:spcPts val="0"/>
        </a:spcBef>
        <a:buFont typeface="Arial"/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>
        <a:defRPr sz="24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>
        <a:defRPr sz="24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>
        <a:defRPr sz="24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>
        <a:defRPr sz="24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>
        <a:defRPr sz="24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>
        <a:defRPr sz="24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gradFill>
          <a:gsLst>
            <a:gs pos="0">
              <a:schemeClr val="bg1"/>
            </a:gs>
            <a:gs pos="81000">
              <a:srgbClr val="EEEEEE"/>
            </a:gs>
            <a:gs pos="100000">
              <a:schemeClr val="bg1">
                <a:lumMod val="85000"/>
              </a:schemeClr>
            </a:gs>
          </a:gsLst>
          <a:path path="circle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09441" y="274639"/>
            <a:ext cx="10969943" cy="711081"/>
          </a:xfrm>
          <a:prstGeom prst="rect">
            <a:avLst/>
          </a:prstGeom>
        </p:spPr>
        <p:txBody>
          <a:bodyPr vert="horz" lIns="0" tIns="60949" rIns="0" bIns="60949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441" y="1138425"/>
            <a:ext cx="10969943" cy="4987739"/>
          </a:xfrm>
          <a:prstGeom prst="rect">
            <a:avLst/>
          </a:prstGeom>
        </p:spPr>
        <p:txBody>
          <a:bodyPr vert="horz" lIns="0" tIns="60949" rIns="0" bIns="60949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8" tIns="60949" rIns="121898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25404F2-BE9A-4460-8815-8F645183555F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t/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8" tIns="60949" rIns="121898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8" tIns="60949" rIns="121898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6E69268-9C8B-4EBF-A9EE-DC5DC2D48DC3}" type="slidenum">
              <a:rPr lang="en-US">
                <a:solidFill>
                  <a:srgbClr val="000000">
                    <a:tint val="75000"/>
                  </a:srgbClr>
                </a:solidFill>
              </a:rPr>
              <a:t/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</p:sldLayoutIdLst>
  <p:txStyles>
    <p:titleStyle>
      <a:lvl1pPr algn="l" defTabSz="1218987">
        <a:spcBef>
          <a:spcPts val="0"/>
        </a:spcBef>
        <a:buNone/>
        <a:defRPr sz="36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Arial"/>
        </a:defRPr>
      </a:lvl1pPr>
    </p:titleStyle>
    <p:bodyStyle>
      <a:lvl1pPr marL="0" indent="0" algn="l" defTabSz="1218987">
        <a:spcBef>
          <a:spcPts val="0"/>
        </a:spcBef>
        <a:buFontTx/>
        <a:buNone/>
        <a:defRPr sz="18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1pPr>
      <a:lvl2pPr marL="609494" indent="0" algn="l" defTabSz="1218987">
        <a:spcBef>
          <a:spcPts val="0"/>
        </a:spcBef>
        <a:buFontTx/>
        <a:buNone/>
        <a:defRPr sz="1800">
          <a:solidFill>
            <a:schemeClr val="tx1"/>
          </a:solidFill>
          <a:latin typeface="Arial"/>
          <a:ea typeface="+mn-ea"/>
          <a:cs typeface="Arial"/>
        </a:defRPr>
      </a:lvl2pPr>
      <a:lvl3pPr marL="1218986" indent="0" algn="l" defTabSz="1218987">
        <a:spcBef>
          <a:spcPts val="0"/>
        </a:spcBef>
        <a:buFontTx/>
        <a:buNone/>
        <a:defRPr sz="1800">
          <a:solidFill>
            <a:schemeClr val="tx1"/>
          </a:solidFill>
          <a:latin typeface="Arial"/>
          <a:ea typeface="+mn-ea"/>
          <a:cs typeface="Arial"/>
        </a:defRPr>
      </a:lvl3pPr>
      <a:lvl4pPr marL="1828480" indent="0" algn="l" defTabSz="1218987">
        <a:spcBef>
          <a:spcPts val="0"/>
        </a:spcBef>
        <a:buFontTx/>
        <a:buNone/>
        <a:defRPr sz="1800">
          <a:solidFill>
            <a:schemeClr val="tx1"/>
          </a:solidFill>
          <a:latin typeface="Arial"/>
          <a:ea typeface="+mn-ea"/>
          <a:cs typeface="Arial"/>
        </a:defRPr>
      </a:lvl4pPr>
      <a:lvl5pPr marL="2437973" indent="0" algn="l" defTabSz="1218987">
        <a:spcBef>
          <a:spcPts val="0"/>
        </a:spcBef>
        <a:buFontTx/>
        <a:buNone/>
        <a:defRPr sz="1800">
          <a:solidFill>
            <a:schemeClr val="tx1"/>
          </a:solidFill>
          <a:latin typeface="Arial"/>
          <a:ea typeface="+mn-ea"/>
          <a:cs typeface="Arial"/>
        </a:defRPr>
      </a:lvl5pPr>
      <a:lvl6pPr marL="3352213" indent="-304747" algn="l" defTabSz="1218987">
        <a:spcBef>
          <a:spcPts val="0"/>
        </a:spcBef>
        <a:buFont typeface="Arial"/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>
        <a:spcBef>
          <a:spcPts val="0"/>
        </a:spcBef>
        <a:buFont typeface="Arial"/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>
        <a:spcBef>
          <a:spcPts val="0"/>
        </a:spcBef>
        <a:buFont typeface="Arial"/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>
        <a:spcBef>
          <a:spcPts val="0"/>
        </a:spcBef>
        <a:buFont typeface="Arial"/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>
        <a:defRPr sz="24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>
        <a:defRPr sz="24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>
        <a:defRPr sz="24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>
        <a:defRPr sz="24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>
        <a:defRPr sz="24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>
        <a:defRPr sz="24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gradFill>
          <a:gsLst>
            <a:gs pos="0">
              <a:schemeClr val="bg1"/>
            </a:gs>
            <a:gs pos="81000">
              <a:srgbClr val="EEEEEE"/>
            </a:gs>
            <a:gs pos="100000">
              <a:schemeClr val="bg1">
                <a:lumMod val="85000"/>
              </a:schemeClr>
            </a:gs>
          </a:gsLst>
          <a:path path="circle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09441" y="274639"/>
            <a:ext cx="10969943" cy="711081"/>
          </a:xfrm>
          <a:prstGeom prst="rect">
            <a:avLst/>
          </a:prstGeom>
        </p:spPr>
        <p:txBody>
          <a:bodyPr vert="horz" lIns="0" tIns="60949" rIns="0" bIns="60949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441" y="1138425"/>
            <a:ext cx="10969943" cy="4987739"/>
          </a:xfrm>
          <a:prstGeom prst="rect">
            <a:avLst/>
          </a:prstGeom>
        </p:spPr>
        <p:txBody>
          <a:bodyPr vert="horz" lIns="0" tIns="60949" rIns="0" bIns="60949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8" tIns="60949" rIns="121898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25404F2-BE9A-4460-8815-8F645183555F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t/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8" tIns="60949" rIns="121898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8" tIns="60949" rIns="121898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6E69268-9C8B-4EBF-A9EE-DC5DC2D48DC3}" type="slidenum">
              <a:rPr lang="en-US">
                <a:solidFill>
                  <a:srgbClr val="000000">
                    <a:tint val="75000"/>
                  </a:srgbClr>
                </a:solidFill>
              </a:rPr>
              <a:t/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</p:sldLayoutIdLst>
  <p:txStyles>
    <p:titleStyle>
      <a:lvl1pPr algn="l" defTabSz="1218987">
        <a:spcBef>
          <a:spcPts val="0"/>
        </a:spcBef>
        <a:buNone/>
        <a:defRPr sz="36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Arial"/>
        </a:defRPr>
      </a:lvl1pPr>
    </p:titleStyle>
    <p:bodyStyle>
      <a:lvl1pPr marL="0" indent="0" algn="l" defTabSz="1218987">
        <a:spcBef>
          <a:spcPts val="0"/>
        </a:spcBef>
        <a:buFontTx/>
        <a:buNone/>
        <a:defRPr sz="18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1pPr>
      <a:lvl2pPr marL="609494" indent="0" algn="l" defTabSz="1218987">
        <a:spcBef>
          <a:spcPts val="0"/>
        </a:spcBef>
        <a:buFontTx/>
        <a:buNone/>
        <a:defRPr sz="1800">
          <a:solidFill>
            <a:schemeClr val="tx1"/>
          </a:solidFill>
          <a:latin typeface="Arial"/>
          <a:ea typeface="+mn-ea"/>
          <a:cs typeface="Arial"/>
        </a:defRPr>
      </a:lvl2pPr>
      <a:lvl3pPr marL="1218986" indent="0" algn="l" defTabSz="1218987">
        <a:spcBef>
          <a:spcPts val="0"/>
        </a:spcBef>
        <a:buFontTx/>
        <a:buNone/>
        <a:defRPr sz="1800">
          <a:solidFill>
            <a:schemeClr val="tx1"/>
          </a:solidFill>
          <a:latin typeface="Arial"/>
          <a:ea typeface="+mn-ea"/>
          <a:cs typeface="Arial"/>
        </a:defRPr>
      </a:lvl3pPr>
      <a:lvl4pPr marL="1828480" indent="0" algn="l" defTabSz="1218987">
        <a:spcBef>
          <a:spcPts val="0"/>
        </a:spcBef>
        <a:buFontTx/>
        <a:buNone/>
        <a:defRPr sz="1800">
          <a:solidFill>
            <a:schemeClr val="tx1"/>
          </a:solidFill>
          <a:latin typeface="Arial"/>
          <a:ea typeface="+mn-ea"/>
          <a:cs typeface="Arial"/>
        </a:defRPr>
      </a:lvl4pPr>
      <a:lvl5pPr marL="2437973" indent="0" algn="l" defTabSz="1218987">
        <a:spcBef>
          <a:spcPts val="0"/>
        </a:spcBef>
        <a:buFontTx/>
        <a:buNone/>
        <a:defRPr sz="1800">
          <a:solidFill>
            <a:schemeClr val="tx1"/>
          </a:solidFill>
          <a:latin typeface="Arial"/>
          <a:ea typeface="+mn-ea"/>
          <a:cs typeface="Arial"/>
        </a:defRPr>
      </a:lvl5pPr>
      <a:lvl6pPr marL="3352213" indent="-304747" algn="l" defTabSz="1218987">
        <a:spcBef>
          <a:spcPts val="0"/>
        </a:spcBef>
        <a:buFont typeface="Arial"/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>
        <a:spcBef>
          <a:spcPts val="0"/>
        </a:spcBef>
        <a:buFont typeface="Arial"/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>
        <a:spcBef>
          <a:spcPts val="0"/>
        </a:spcBef>
        <a:buFont typeface="Arial"/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>
        <a:spcBef>
          <a:spcPts val="0"/>
        </a:spcBef>
        <a:buFont typeface="Arial"/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>
        <a:defRPr sz="24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>
        <a:defRPr sz="24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>
        <a:defRPr sz="24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>
        <a:defRPr sz="24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>
        <a:defRPr sz="24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>
        <a:defRPr sz="24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gradFill>
          <a:gsLst>
            <a:gs pos="0">
              <a:schemeClr val="bg1"/>
            </a:gs>
            <a:gs pos="81000">
              <a:srgbClr val="EEEEEE"/>
            </a:gs>
            <a:gs pos="100000">
              <a:schemeClr val="bg1">
                <a:lumMod val="85000"/>
              </a:schemeClr>
            </a:gs>
          </a:gsLst>
          <a:path path="circle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09441" y="274639"/>
            <a:ext cx="10969943" cy="711081"/>
          </a:xfrm>
          <a:prstGeom prst="rect">
            <a:avLst/>
          </a:prstGeom>
        </p:spPr>
        <p:txBody>
          <a:bodyPr vert="horz" lIns="0" tIns="60949" rIns="0" bIns="60949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441" y="1138425"/>
            <a:ext cx="10969943" cy="4987739"/>
          </a:xfrm>
          <a:prstGeom prst="rect">
            <a:avLst/>
          </a:prstGeom>
        </p:spPr>
        <p:txBody>
          <a:bodyPr vert="horz" lIns="0" tIns="60949" rIns="0" bIns="60949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8" tIns="60949" rIns="121898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25404F2-BE9A-4460-8815-8F645183555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/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8" tIns="60949" rIns="121898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8" tIns="60949" rIns="121898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6E69268-9C8B-4EBF-A9EE-DC5DC2D48DC3}" type="slidenum">
              <a:rPr lang="en-US">
                <a:solidFill>
                  <a:prstClr val="black">
                    <a:tint val="75000"/>
                  </a:prstClr>
                </a:solidFill>
              </a:rPr>
              <a:t/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</p:sldLayoutIdLst>
  <p:txStyles>
    <p:titleStyle>
      <a:lvl1pPr algn="l" defTabSz="1218987">
        <a:spcBef>
          <a:spcPts val="0"/>
        </a:spcBef>
        <a:buNone/>
        <a:defRPr sz="36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Arial"/>
        </a:defRPr>
      </a:lvl1pPr>
    </p:titleStyle>
    <p:bodyStyle>
      <a:lvl1pPr marL="0" indent="0" algn="l" defTabSz="1218987">
        <a:spcBef>
          <a:spcPts val="0"/>
        </a:spcBef>
        <a:buFontTx/>
        <a:buNone/>
        <a:defRPr sz="18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1pPr>
      <a:lvl2pPr marL="609494" indent="0" algn="l" defTabSz="1218987">
        <a:spcBef>
          <a:spcPts val="0"/>
        </a:spcBef>
        <a:buFontTx/>
        <a:buNone/>
        <a:defRPr sz="1800">
          <a:solidFill>
            <a:schemeClr val="tx1"/>
          </a:solidFill>
          <a:latin typeface="Arial"/>
          <a:ea typeface="+mn-ea"/>
          <a:cs typeface="Arial"/>
        </a:defRPr>
      </a:lvl2pPr>
      <a:lvl3pPr marL="1218986" indent="0" algn="l" defTabSz="1218987">
        <a:spcBef>
          <a:spcPts val="0"/>
        </a:spcBef>
        <a:buFontTx/>
        <a:buNone/>
        <a:defRPr sz="1800">
          <a:solidFill>
            <a:schemeClr val="tx1"/>
          </a:solidFill>
          <a:latin typeface="Arial"/>
          <a:ea typeface="+mn-ea"/>
          <a:cs typeface="Arial"/>
        </a:defRPr>
      </a:lvl3pPr>
      <a:lvl4pPr marL="1828480" indent="0" algn="l" defTabSz="1218987">
        <a:spcBef>
          <a:spcPts val="0"/>
        </a:spcBef>
        <a:buFontTx/>
        <a:buNone/>
        <a:defRPr sz="1800">
          <a:solidFill>
            <a:schemeClr val="tx1"/>
          </a:solidFill>
          <a:latin typeface="Arial"/>
          <a:ea typeface="+mn-ea"/>
          <a:cs typeface="Arial"/>
        </a:defRPr>
      </a:lvl4pPr>
      <a:lvl5pPr marL="2437973" indent="0" algn="l" defTabSz="1218987">
        <a:spcBef>
          <a:spcPts val="0"/>
        </a:spcBef>
        <a:buFontTx/>
        <a:buNone/>
        <a:defRPr sz="1800">
          <a:solidFill>
            <a:schemeClr val="tx1"/>
          </a:solidFill>
          <a:latin typeface="Arial"/>
          <a:ea typeface="+mn-ea"/>
          <a:cs typeface="Arial"/>
        </a:defRPr>
      </a:lvl5pPr>
      <a:lvl6pPr marL="3352213" indent="-304747" algn="l" defTabSz="1218987">
        <a:spcBef>
          <a:spcPts val="0"/>
        </a:spcBef>
        <a:buFont typeface="Arial"/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>
        <a:spcBef>
          <a:spcPts val="0"/>
        </a:spcBef>
        <a:buFont typeface="Arial"/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>
        <a:spcBef>
          <a:spcPts val="0"/>
        </a:spcBef>
        <a:buFont typeface="Arial"/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>
        <a:spcBef>
          <a:spcPts val="0"/>
        </a:spcBef>
        <a:buFont typeface="Arial"/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>
        <a:defRPr sz="24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>
        <a:defRPr sz="24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>
        <a:defRPr sz="24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>
        <a:defRPr sz="24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>
        <a:defRPr sz="24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>
        <a:defRPr sz="24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 bwMode="auto">
          <a:xfrm rot="-5400000">
            <a:off x="2373088" y="-2835740"/>
            <a:ext cx="6888525" cy="12263536"/>
          </a:xfrm>
          <a:custGeom>
            <a:avLst/>
            <a:gdLst/>
            <a:ahLst/>
            <a:cxnLst/>
            <a:rect l="l" t="t" r="r" b="b"/>
            <a:pathLst>
              <a:path w="10335479" h="18400096" fill="norm" stroke="1" extrusionOk="0">
                <a:moveTo>
                  <a:pt x="0" y="0"/>
                </a:moveTo>
                <a:lnTo>
                  <a:pt x="10335479" y="0"/>
                </a:lnTo>
                <a:lnTo>
                  <a:pt x="10335479" y="18400097"/>
                </a:lnTo>
                <a:lnTo>
                  <a:pt x="0" y="184000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4000"/>
            </a:blip>
            <a:srcRect l="86" t="0" r="86" b="0"/>
            <a:stretch/>
          </a:blipFill>
          <a:ln cap="sq">
            <a:noFill/>
            <a:prstDash val="solid"/>
            <a:miter/>
          </a:ln>
        </p:spPr>
        <p:txBody>
          <a:bodyPr/>
          <a:p>
            <a:pPr>
              <a:defRPr/>
            </a:pPr>
            <a:endParaRPr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Freeform 3"/>
          <p:cNvSpPr/>
          <p:nvPr/>
        </p:nvSpPr>
        <p:spPr bwMode="auto">
          <a:xfrm rot="-5400000">
            <a:off x="5457646" y="306418"/>
            <a:ext cx="7622716" cy="5979218"/>
          </a:xfrm>
          <a:custGeom>
            <a:avLst/>
            <a:gdLst/>
            <a:ahLst/>
            <a:cxnLst/>
            <a:rect l="l" t="t" r="r" b="b"/>
            <a:pathLst>
              <a:path w="11437052" h="8971163" fill="norm" stroke="1" extrusionOk="0">
                <a:moveTo>
                  <a:pt x="0" y="0"/>
                </a:moveTo>
                <a:lnTo>
                  <a:pt x="11437052" y="0"/>
                </a:lnTo>
                <a:lnTo>
                  <a:pt x="11437052" y="8971163"/>
                </a:lnTo>
                <a:lnTo>
                  <a:pt x="0" y="89711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 l="0" t="0" r="0" b="47231"/>
            <a:stretch/>
          </a:blipFill>
        </p:spPr>
      </p:sp>
      <p:grpSp>
        <p:nvGrpSpPr>
          <p:cNvPr id="4" name="Group 4"/>
          <p:cNvGrpSpPr/>
          <p:nvPr/>
        </p:nvGrpSpPr>
        <p:grpSpPr bwMode="auto">
          <a:xfrm rot="-5400000">
            <a:off x="-3635634" y="2743535"/>
            <a:ext cx="6053211" cy="3458502"/>
            <a:chOff x="0" y="0"/>
            <a:chExt cx="12109576" cy="6918806"/>
          </a:xfrm>
        </p:grpSpPr>
        <p:sp>
          <p:nvSpPr>
            <p:cNvPr id="5" name="Freeform 5"/>
            <p:cNvSpPr/>
            <p:nvPr/>
          </p:nvSpPr>
          <p:spPr bwMode="auto">
            <a:xfrm>
              <a:off x="0" y="0"/>
              <a:ext cx="6759832" cy="6796906"/>
            </a:xfrm>
            <a:custGeom>
              <a:avLst/>
              <a:gdLst/>
              <a:ahLst/>
              <a:cxnLst/>
              <a:rect l="l" t="t" r="r" b="b"/>
              <a:pathLst>
                <a:path w="6759832" h="6796906" fill="norm" stroke="1" extrusionOk="0">
                  <a:moveTo>
                    <a:pt x="0" y="0"/>
                  </a:moveTo>
                  <a:lnTo>
                    <a:pt x="6759832" y="0"/>
                  </a:lnTo>
                  <a:lnTo>
                    <a:pt x="6759832" y="6796906"/>
                  </a:lnTo>
                  <a:lnTo>
                    <a:pt x="0" y="67969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/>
            </a:blipFill>
          </p:spPr>
        </p:sp>
        <p:sp>
          <p:nvSpPr>
            <p:cNvPr id="6" name="Freeform 6"/>
            <p:cNvSpPr/>
            <p:nvPr/>
          </p:nvSpPr>
          <p:spPr bwMode="auto">
            <a:xfrm>
              <a:off x="5349745" y="121901"/>
              <a:ext cx="6759832" cy="6796906"/>
            </a:xfrm>
            <a:custGeom>
              <a:avLst/>
              <a:gdLst/>
              <a:ahLst/>
              <a:cxnLst/>
              <a:rect l="l" t="t" r="r" b="b"/>
              <a:pathLst>
                <a:path w="6759832" h="6796906" fill="norm" stroke="1" extrusionOk="0">
                  <a:moveTo>
                    <a:pt x="0" y="0"/>
                  </a:moveTo>
                  <a:lnTo>
                    <a:pt x="6759831" y="0"/>
                  </a:lnTo>
                  <a:lnTo>
                    <a:pt x="6759831" y="6796905"/>
                  </a:lnTo>
                  <a:lnTo>
                    <a:pt x="0" y="67969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/>
            </a:blipFill>
          </p:spPr>
        </p:sp>
      </p:grpSp>
      <p:sp>
        <p:nvSpPr>
          <p:cNvPr id="7" name="Freeform 7"/>
          <p:cNvSpPr/>
          <p:nvPr/>
        </p:nvSpPr>
        <p:spPr bwMode="auto">
          <a:xfrm>
            <a:off x="314728" y="223772"/>
            <a:ext cx="4175336" cy="1760600"/>
          </a:xfrm>
          <a:custGeom>
            <a:avLst/>
            <a:gdLst/>
            <a:ahLst/>
            <a:cxnLst/>
            <a:rect l="l" t="t" r="r" b="b"/>
            <a:pathLst>
              <a:path w="6264636" h="2641588" fill="norm" stroke="1" extrusionOk="0">
                <a:moveTo>
                  <a:pt x="0" y="0"/>
                </a:moveTo>
                <a:lnTo>
                  <a:pt x="6264636" y="0"/>
                </a:lnTo>
                <a:lnTo>
                  <a:pt x="6264636" y="2641588"/>
                </a:lnTo>
                <a:lnTo>
                  <a:pt x="0" y="264158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/>
          </a:blipFill>
        </p:spPr>
      </p:sp>
      <p:sp>
        <p:nvSpPr>
          <p:cNvPr id="8" name="Freeform 8"/>
          <p:cNvSpPr/>
          <p:nvPr/>
        </p:nvSpPr>
        <p:spPr bwMode="auto">
          <a:xfrm>
            <a:off x="6808995" y="334517"/>
            <a:ext cx="4976003" cy="1215790"/>
          </a:xfrm>
          <a:custGeom>
            <a:avLst/>
            <a:gdLst/>
            <a:ahLst/>
            <a:cxnLst/>
            <a:rect l="l" t="t" r="r" b="b"/>
            <a:pathLst>
              <a:path w="7465949" h="1824160" fill="norm" stroke="1" extrusionOk="0">
                <a:moveTo>
                  <a:pt x="0" y="0"/>
                </a:moveTo>
                <a:lnTo>
                  <a:pt x="7465949" y="0"/>
                </a:lnTo>
                <a:lnTo>
                  <a:pt x="7465949" y="1824160"/>
                </a:lnTo>
                <a:lnTo>
                  <a:pt x="0" y="182416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/>
          </a:blipFill>
        </p:spPr>
      </p:sp>
      <p:sp>
        <p:nvSpPr>
          <p:cNvPr id="9" name="TextBox 9"/>
          <p:cNvSpPr txBox="1"/>
          <p:nvPr/>
        </p:nvSpPr>
        <p:spPr bwMode="auto">
          <a:xfrm>
            <a:off x="314727" y="2462809"/>
            <a:ext cx="11532848" cy="14934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indent="0" algn="ctr">
              <a:lnSpc>
                <a:spcPts val="391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>
                <a:solidFill>
                  <a:srgbClr val="BD0101"/>
                </a:solidFill>
                <a:latin typeface="Montserrat Ultra-Bold"/>
              </a:rPr>
              <a:t>Актуальные вопросы совершенствования системы аттестации сил обеспечения транспортной безопаснос</a:t>
            </a:r>
            <a:r>
              <a:rPr lang="ru-RU" sz="3600" b="1" i="0" u="none" strike="noStrike" cap="none" spc="0">
                <a:solidFill>
                  <a:srgbClr val="BD0101"/>
                </a:solidFill>
                <a:latin typeface="Montserrat Ultra-Bold"/>
                <a:ea typeface="Montserrat Ultra-Bold"/>
                <a:cs typeface="Montserrat Ultra-Bold"/>
              </a:rPr>
              <a:t>т</a:t>
            </a:r>
            <a:r>
              <a:rPr lang="ru-RU" sz="3600" b="1" i="0" u="none" strike="noStrike" cap="none" spc="0">
                <a:solidFill>
                  <a:srgbClr val="BD0101"/>
                </a:solidFill>
                <a:latin typeface="Montserrat Ultra-Bold"/>
                <a:ea typeface="Montserrat Ultra-Bold"/>
                <a:cs typeface="Montserrat Ultra-Bold"/>
              </a:rPr>
              <a:t>и </a:t>
            </a:r>
            <a:r>
              <a:rPr lang="ru-RU" sz="3600" b="1">
                <a:solidFill>
                  <a:srgbClr val="BD0101"/>
                </a:solidFill>
                <a:latin typeface="Montserrat Ultra-Bold"/>
              </a:rPr>
              <a:t> </a:t>
            </a:r>
            <a:endParaRPr lang="en-US" sz="4400" b="1">
              <a:solidFill>
                <a:srgbClr val="BD0101"/>
              </a:solidFill>
              <a:latin typeface="Montserrat Ultra-Bold"/>
            </a:endParaRPr>
          </a:p>
        </p:txBody>
      </p:sp>
      <p:sp>
        <p:nvSpPr>
          <p:cNvPr id="10" name="AutoShape 10"/>
          <p:cNvSpPr/>
          <p:nvPr/>
        </p:nvSpPr>
        <p:spPr bwMode="auto">
          <a:xfrm flipV="1">
            <a:off x="1569046" y="5481801"/>
            <a:ext cx="5573684" cy="0"/>
          </a:xfrm>
          <a:prstGeom prst="line">
            <a:avLst/>
          </a:prstGeom>
          <a:ln w="19050" cap="flat">
            <a:solidFill>
              <a:srgbClr val="1260A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Прямоугольник 11"/>
          <p:cNvSpPr/>
          <p:nvPr/>
        </p:nvSpPr>
        <p:spPr bwMode="auto">
          <a:xfrm>
            <a:off x="1508383" y="4941796"/>
            <a:ext cx="6093544" cy="13491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>
                <a:solidFill>
                  <a:schemeClr val="accent1">
                    <a:lumMod val="60000"/>
                    <a:lumOff val="40000"/>
                  </a:schemeClr>
                </a:solidFill>
              </a:rPr>
              <a:t>Наперов</a:t>
            </a:r>
            <a:r>
              <a:rPr lang="ru-RU" b="1">
                <a:solidFill>
                  <a:schemeClr val="accent1">
                    <a:lumMod val="60000"/>
                    <a:lumOff val="40000"/>
                  </a:schemeClr>
                </a:solidFill>
              </a:rPr>
              <a:t> Владимир Владимирович</a:t>
            </a:r>
            <a:endParaRPr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endParaRPr lang="ru-RU" sz="1050" b="1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b="1">
                <a:solidFill>
                  <a:schemeClr val="accent1">
                    <a:lumMod val="60000"/>
                    <a:lumOff val="40000"/>
                  </a:schemeClr>
                </a:solidFill>
              </a:rPr>
              <a:t>Руководитель </a:t>
            </a:r>
            <a:r>
              <a:rPr lang="ru-RU" b="1">
                <a:solidFill>
                  <a:schemeClr val="accent1">
                    <a:lumMod val="60000"/>
                    <a:lumOff val="40000"/>
                  </a:schemeClr>
                </a:solidFill>
              </a:rPr>
              <a:t>учебно-аналитического центра </a:t>
            </a:r>
            <a:r>
              <a:rPr lang="ru-RU" b="1">
                <a:solidFill>
                  <a:schemeClr val="accent1">
                    <a:lumMod val="60000"/>
                    <a:lumOff val="40000"/>
                  </a:schemeClr>
                </a:solidFill>
              </a:rPr>
              <a:t>ФГБОУ</a:t>
            </a:r>
            <a:r>
              <a:rPr lang="ru-RU" b="1">
                <a:solidFill>
                  <a:schemeClr val="accent1">
                    <a:lumMod val="60000"/>
                    <a:lumOff val="40000"/>
                  </a:schemeClr>
                </a:solidFill>
              </a:rPr>
              <a:t> ВО «</a:t>
            </a:r>
            <a:r>
              <a:rPr lang="ru-RU" b="1">
                <a:solidFill>
                  <a:schemeClr val="accent1">
                    <a:lumMod val="60000"/>
                    <a:lumOff val="40000"/>
                  </a:schemeClr>
                </a:solidFill>
              </a:rPr>
              <a:t>СГУПС</a:t>
            </a:r>
            <a:r>
              <a:rPr lang="ru-RU" b="1">
                <a:solidFill>
                  <a:schemeClr val="accent1">
                    <a:lumMod val="60000"/>
                    <a:lumOff val="40000"/>
                  </a:schemeClr>
                </a:solidFill>
              </a:rPr>
              <a:t>»</a:t>
            </a:r>
            <a:endParaRPr b="1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 sz="2800" b="1">
                <a:latin typeface="+mn-lt"/>
              </a:rPr>
              <a:t>АТТЕСТАЦИЯ СИЛ ОБЕСПЕЧЕНИЯ ТРАНСПОРТНОЙ БЕЗОПАСНОСТИ</a:t>
            </a:r>
            <a:endParaRPr lang="en-US" sz="2800" b="1">
              <a:latin typeface="+mn-lt"/>
            </a:endParaRPr>
          </a:p>
        </p:txBody>
      </p:sp>
      <p:sp>
        <p:nvSpPr>
          <p:cNvPr id="9" name="Freeform 5"/>
          <p:cNvSpPr/>
          <p:nvPr/>
        </p:nvSpPr>
        <p:spPr bwMode="auto">
          <a:xfrm>
            <a:off x="4307617" y="5927565"/>
            <a:ext cx="4523099" cy="701835"/>
          </a:xfrm>
          <a:custGeom>
            <a:avLst/>
            <a:gdLst>
              <a:gd name="T0" fmla="*/ 1549 w 1549"/>
              <a:gd name="T1" fmla="*/ 185 h 372"/>
              <a:gd name="T2" fmla="*/ 1355 w 1549"/>
              <a:gd name="T3" fmla="*/ 0 h 372"/>
              <a:gd name="T4" fmla="*/ 1508 w 1549"/>
              <a:gd name="T5" fmla="*/ 0 h 372"/>
              <a:gd name="T6" fmla="*/ 0 w 1549"/>
              <a:gd name="T7" fmla="*/ 0 h 372"/>
              <a:gd name="T8" fmla="*/ 0 w 1549"/>
              <a:gd name="T9" fmla="*/ 372 h 372"/>
              <a:gd name="T10" fmla="*/ 1355 w 1549"/>
              <a:gd name="T11" fmla="*/ 372 h 372"/>
              <a:gd name="T12" fmla="*/ 1355 w 1549"/>
              <a:gd name="T13" fmla="*/ 372 h 372"/>
              <a:gd name="T14" fmla="*/ 1549 w 1549"/>
              <a:gd name="T15" fmla="*/ 185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49" h="372" fill="norm" stroke="1" extrusionOk="0">
                <a:moveTo>
                  <a:pt x="1549" y="185"/>
                </a:moveTo>
                <a:lnTo>
                  <a:pt x="1355" y="0"/>
                </a:lnTo>
                <a:lnTo>
                  <a:pt x="1508" y="0"/>
                </a:lnTo>
                <a:lnTo>
                  <a:pt x="0" y="0"/>
                </a:lnTo>
                <a:lnTo>
                  <a:pt x="0" y="372"/>
                </a:lnTo>
                <a:lnTo>
                  <a:pt x="1355" y="372"/>
                </a:lnTo>
                <a:lnTo>
                  <a:pt x="1355" y="372"/>
                </a:lnTo>
                <a:lnTo>
                  <a:pt x="1549" y="185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10" name="Freeform 6"/>
          <p:cNvSpPr/>
          <p:nvPr/>
        </p:nvSpPr>
        <p:spPr bwMode="auto">
          <a:xfrm>
            <a:off x="4307616" y="5231388"/>
            <a:ext cx="4523099" cy="696176"/>
          </a:xfrm>
          <a:custGeom>
            <a:avLst/>
            <a:gdLst>
              <a:gd name="T0" fmla="*/ 1703 w 1703"/>
              <a:gd name="T1" fmla="*/ 184 h 369"/>
              <a:gd name="T2" fmla="*/ 1508 w 1703"/>
              <a:gd name="T3" fmla="*/ 0 h 369"/>
              <a:gd name="T4" fmla="*/ 1508 w 1703"/>
              <a:gd name="T5" fmla="*/ 0 h 369"/>
              <a:gd name="T6" fmla="*/ 0 w 1703"/>
              <a:gd name="T7" fmla="*/ 0 h 369"/>
              <a:gd name="T8" fmla="*/ 0 w 1703"/>
              <a:gd name="T9" fmla="*/ 369 h 369"/>
              <a:gd name="T10" fmla="*/ 1508 w 1703"/>
              <a:gd name="T11" fmla="*/ 369 h 369"/>
              <a:gd name="T12" fmla="*/ 1508 w 1703"/>
              <a:gd name="T13" fmla="*/ 369 h 369"/>
              <a:gd name="T14" fmla="*/ 1703 w 1703"/>
              <a:gd name="T15" fmla="*/ 184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03" h="369" fill="norm" stroke="1" extrusionOk="0">
                <a:moveTo>
                  <a:pt x="1703" y="184"/>
                </a:moveTo>
                <a:lnTo>
                  <a:pt x="1508" y="0"/>
                </a:lnTo>
                <a:lnTo>
                  <a:pt x="1508" y="0"/>
                </a:lnTo>
                <a:lnTo>
                  <a:pt x="0" y="0"/>
                </a:lnTo>
                <a:lnTo>
                  <a:pt x="0" y="369"/>
                </a:lnTo>
                <a:lnTo>
                  <a:pt x="1508" y="369"/>
                </a:lnTo>
                <a:lnTo>
                  <a:pt x="1508" y="369"/>
                </a:lnTo>
                <a:lnTo>
                  <a:pt x="1703" y="18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11" name="Freeform 7"/>
          <p:cNvSpPr/>
          <p:nvPr/>
        </p:nvSpPr>
        <p:spPr bwMode="auto">
          <a:xfrm>
            <a:off x="4307617" y="4528902"/>
            <a:ext cx="4451090" cy="703138"/>
          </a:xfrm>
          <a:custGeom>
            <a:avLst/>
            <a:gdLst>
              <a:gd name="T0" fmla="*/ 1972 w 1972"/>
              <a:gd name="T1" fmla="*/ 185 h 369"/>
              <a:gd name="T2" fmla="*/ 1778 w 1972"/>
              <a:gd name="T3" fmla="*/ 0 h 369"/>
              <a:gd name="T4" fmla="*/ 1778 w 1972"/>
              <a:gd name="T5" fmla="*/ 0 h 369"/>
              <a:gd name="T6" fmla="*/ 0 w 1972"/>
              <a:gd name="T7" fmla="*/ 0 h 369"/>
              <a:gd name="T8" fmla="*/ 0 w 1972"/>
              <a:gd name="T9" fmla="*/ 369 h 369"/>
              <a:gd name="T10" fmla="*/ 1778 w 1972"/>
              <a:gd name="T11" fmla="*/ 369 h 369"/>
              <a:gd name="T12" fmla="*/ 1778 w 1972"/>
              <a:gd name="T13" fmla="*/ 369 h 369"/>
              <a:gd name="T14" fmla="*/ 1972 w 1972"/>
              <a:gd name="T15" fmla="*/ 185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72" h="369" fill="norm" stroke="1" extrusionOk="0">
                <a:moveTo>
                  <a:pt x="1972" y="185"/>
                </a:moveTo>
                <a:lnTo>
                  <a:pt x="1778" y="0"/>
                </a:lnTo>
                <a:lnTo>
                  <a:pt x="1778" y="0"/>
                </a:lnTo>
                <a:lnTo>
                  <a:pt x="0" y="0"/>
                </a:lnTo>
                <a:lnTo>
                  <a:pt x="0" y="369"/>
                </a:lnTo>
                <a:lnTo>
                  <a:pt x="1778" y="369"/>
                </a:lnTo>
                <a:lnTo>
                  <a:pt x="1778" y="369"/>
                </a:lnTo>
                <a:lnTo>
                  <a:pt x="1972" y="185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12" name="Freeform 8"/>
          <p:cNvSpPr/>
          <p:nvPr/>
        </p:nvSpPr>
        <p:spPr bwMode="auto">
          <a:xfrm>
            <a:off x="4307617" y="3827717"/>
            <a:ext cx="4523099" cy="701835"/>
          </a:xfrm>
          <a:custGeom>
            <a:avLst/>
            <a:gdLst>
              <a:gd name="T0" fmla="*/ 1513 w 1513"/>
              <a:gd name="T1" fmla="*/ 185 h 372"/>
              <a:gd name="T2" fmla="*/ 1319 w 1513"/>
              <a:gd name="T3" fmla="*/ 0 h 372"/>
              <a:gd name="T4" fmla="*/ 1319 w 1513"/>
              <a:gd name="T5" fmla="*/ 0 h 372"/>
              <a:gd name="T6" fmla="*/ 0 w 1513"/>
              <a:gd name="T7" fmla="*/ 0 h 372"/>
              <a:gd name="T8" fmla="*/ 0 w 1513"/>
              <a:gd name="T9" fmla="*/ 372 h 372"/>
              <a:gd name="T10" fmla="*/ 1319 w 1513"/>
              <a:gd name="T11" fmla="*/ 372 h 372"/>
              <a:gd name="T12" fmla="*/ 1319 w 1513"/>
              <a:gd name="T13" fmla="*/ 369 h 372"/>
              <a:gd name="T14" fmla="*/ 1513 w 1513"/>
              <a:gd name="T15" fmla="*/ 185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13" h="372" fill="norm" stroke="1" extrusionOk="0">
                <a:moveTo>
                  <a:pt x="1513" y="185"/>
                </a:moveTo>
                <a:lnTo>
                  <a:pt x="1319" y="0"/>
                </a:lnTo>
                <a:lnTo>
                  <a:pt x="1319" y="0"/>
                </a:lnTo>
                <a:lnTo>
                  <a:pt x="0" y="0"/>
                </a:lnTo>
                <a:lnTo>
                  <a:pt x="0" y="372"/>
                </a:lnTo>
                <a:lnTo>
                  <a:pt x="1319" y="372"/>
                </a:lnTo>
                <a:lnTo>
                  <a:pt x="1319" y="369"/>
                </a:lnTo>
                <a:lnTo>
                  <a:pt x="1513" y="185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13" name="Freeform 9"/>
          <p:cNvSpPr/>
          <p:nvPr/>
        </p:nvSpPr>
        <p:spPr bwMode="auto">
          <a:xfrm>
            <a:off x="4307616" y="1729144"/>
            <a:ext cx="4451091" cy="705043"/>
          </a:xfrm>
          <a:custGeom>
            <a:avLst/>
            <a:gdLst>
              <a:gd name="T0" fmla="*/ 1726 w 1726"/>
              <a:gd name="T1" fmla="*/ 185 h 370"/>
              <a:gd name="T2" fmla="*/ 1530 w 1726"/>
              <a:gd name="T3" fmla="*/ 0 h 370"/>
              <a:gd name="T4" fmla="*/ 1530 w 1726"/>
              <a:gd name="T5" fmla="*/ 0 h 370"/>
              <a:gd name="T6" fmla="*/ 0 w 1726"/>
              <a:gd name="T7" fmla="*/ 0 h 370"/>
              <a:gd name="T8" fmla="*/ 0 w 1726"/>
              <a:gd name="T9" fmla="*/ 370 h 370"/>
              <a:gd name="T10" fmla="*/ 1530 w 1726"/>
              <a:gd name="T11" fmla="*/ 370 h 370"/>
              <a:gd name="T12" fmla="*/ 1530 w 1726"/>
              <a:gd name="T13" fmla="*/ 370 h 370"/>
              <a:gd name="T14" fmla="*/ 1726 w 1726"/>
              <a:gd name="T15" fmla="*/ 185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26" h="370" fill="norm" stroke="1" extrusionOk="0">
                <a:moveTo>
                  <a:pt x="1726" y="185"/>
                </a:moveTo>
                <a:lnTo>
                  <a:pt x="1530" y="0"/>
                </a:lnTo>
                <a:lnTo>
                  <a:pt x="1530" y="0"/>
                </a:lnTo>
                <a:lnTo>
                  <a:pt x="0" y="0"/>
                </a:lnTo>
                <a:lnTo>
                  <a:pt x="0" y="370"/>
                </a:lnTo>
                <a:lnTo>
                  <a:pt x="1530" y="370"/>
                </a:lnTo>
                <a:lnTo>
                  <a:pt x="1530" y="370"/>
                </a:lnTo>
                <a:lnTo>
                  <a:pt x="1726" y="18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14" name="Freeform 10"/>
          <p:cNvSpPr/>
          <p:nvPr/>
        </p:nvSpPr>
        <p:spPr bwMode="auto">
          <a:xfrm>
            <a:off x="4307617" y="1027922"/>
            <a:ext cx="4307075" cy="699949"/>
          </a:xfrm>
          <a:custGeom>
            <a:avLst/>
            <a:gdLst>
              <a:gd name="T0" fmla="*/ 2053 w 2053"/>
              <a:gd name="T1" fmla="*/ 187 h 371"/>
              <a:gd name="T2" fmla="*/ 1859 w 2053"/>
              <a:gd name="T3" fmla="*/ 2 h 371"/>
              <a:gd name="T4" fmla="*/ 1859 w 2053"/>
              <a:gd name="T5" fmla="*/ 0 h 371"/>
              <a:gd name="T6" fmla="*/ 0 w 2053"/>
              <a:gd name="T7" fmla="*/ 0 h 371"/>
              <a:gd name="T8" fmla="*/ 0 w 2053"/>
              <a:gd name="T9" fmla="*/ 371 h 371"/>
              <a:gd name="T10" fmla="*/ 1859 w 2053"/>
              <a:gd name="T11" fmla="*/ 371 h 371"/>
              <a:gd name="T12" fmla="*/ 1859 w 2053"/>
              <a:gd name="T13" fmla="*/ 371 h 371"/>
              <a:gd name="T14" fmla="*/ 2053 w 2053"/>
              <a:gd name="T15" fmla="*/ 187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53" h="371" fill="norm" stroke="1" extrusionOk="0">
                <a:moveTo>
                  <a:pt x="2053" y="187"/>
                </a:moveTo>
                <a:lnTo>
                  <a:pt x="1859" y="2"/>
                </a:lnTo>
                <a:lnTo>
                  <a:pt x="1859" y="0"/>
                </a:lnTo>
                <a:lnTo>
                  <a:pt x="0" y="0"/>
                </a:lnTo>
                <a:lnTo>
                  <a:pt x="0" y="371"/>
                </a:lnTo>
                <a:lnTo>
                  <a:pt x="1859" y="371"/>
                </a:lnTo>
                <a:lnTo>
                  <a:pt x="1859" y="371"/>
                </a:lnTo>
                <a:lnTo>
                  <a:pt x="2053" y="187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15" name="Freeform 11"/>
          <p:cNvSpPr/>
          <p:nvPr/>
        </p:nvSpPr>
        <p:spPr bwMode="auto">
          <a:xfrm>
            <a:off x="4307616" y="2429707"/>
            <a:ext cx="4451091" cy="696176"/>
          </a:xfrm>
          <a:custGeom>
            <a:avLst/>
            <a:gdLst>
              <a:gd name="T0" fmla="*/ 1830 w 1830"/>
              <a:gd name="T1" fmla="*/ 185 h 369"/>
              <a:gd name="T2" fmla="*/ 1636 w 1830"/>
              <a:gd name="T3" fmla="*/ 0 h 369"/>
              <a:gd name="T4" fmla="*/ 1636 w 1830"/>
              <a:gd name="T5" fmla="*/ 0 h 369"/>
              <a:gd name="T6" fmla="*/ 0 w 1830"/>
              <a:gd name="T7" fmla="*/ 0 h 369"/>
              <a:gd name="T8" fmla="*/ 0 w 1830"/>
              <a:gd name="T9" fmla="*/ 369 h 369"/>
              <a:gd name="T10" fmla="*/ 1636 w 1830"/>
              <a:gd name="T11" fmla="*/ 369 h 369"/>
              <a:gd name="T12" fmla="*/ 1636 w 1830"/>
              <a:gd name="T13" fmla="*/ 369 h 369"/>
              <a:gd name="T14" fmla="*/ 1830 w 1830"/>
              <a:gd name="T15" fmla="*/ 185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30" h="369" fill="norm" stroke="1" extrusionOk="0">
                <a:moveTo>
                  <a:pt x="1830" y="185"/>
                </a:moveTo>
                <a:lnTo>
                  <a:pt x="1636" y="0"/>
                </a:lnTo>
                <a:lnTo>
                  <a:pt x="1636" y="0"/>
                </a:lnTo>
                <a:lnTo>
                  <a:pt x="0" y="0"/>
                </a:lnTo>
                <a:lnTo>
                  <a:pt x="0" y="369"/>
                </a:lnTo>
                <a:lnTo>
                  <a:pt x="1636" y="369"/>
                </a:lnTo>
                <a:lnTo>
                  <a:pt x="1636" y="369"/>
                </a:lnTo>
                <a:lnTo>
                  <a:pt x="1830" y="185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16" name="Freeform 12"/>
          <p:cNvSpPr/>
          <p:nvPr/>
        </p:nvSpPr>
        <p:spPr bwMode="auto">
          <a:xfrm>
            <a:off x="4307617" y="3125882"/>
            <a:ext cx="4523099" cy="701835"/>
          </a:xfrm>
          <a:custGeom>
            <a:avLst/>
            <a:gdLst>
              <a:gd name="T0" fmla="*/ 1613 w 1613"/>
              <a:gd name="T1" fmla="*/ 187 h 372"/>
              <a:gd name="T2" fmla="*/ 1418 w 1613"/>
              <a:gd name="T3" fmla="*/ 3 h 372"/>
              <a:gd name="T4" fmla="*/ 1418 w 1613"/>
              <a:gd name="T5" fmla="*/ 0 h 372"/>
              <a:gd name="T6" fmla="*/ 0 w 1613"/>
              <a:gd name="T7" fmla="*/ 0 h 372"/>
              <a:gd name="T8" fmla="*/ 0 w 1613"/>
              <a:gd name="T9" fmla="*/ 372 h 372"/>
              <a:gd name="T10" fmla="*/ 1418 w 1613"/>
              <a:gd name="T11" fmla="*/ 372 h 372"/>
              <a:gd name="T12" fmla="*/ 1418 w 1613"/>
              <a:gd name="T13" fmla="*/ 372 h 372"/>
              <a:gd name="T14" fmla="*/ 1613 w 1613"/>
              <a:gd name="T15" fmla="*/ 187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13" h="372" fill="norm" stroke="1" extrusionOk="0">
                <a:moveTo>
                  <a:pt x="1613" y="187"/>
                </a:moveTo>
                <a:lnTo>
                  <a:pt x="1418" y="3"/>
                </a:lnTo>
                <a:lnTo>
                  <a:pt x="1418" y="0"/>
                </a:lnTo>
                <a:lnTo>
                  <a:pt x="0" y="0"/>
                </a:lnTo>
                <a:lnTo>
                  <a:pt x="0" y="372"/>
                </a:lnTo>
                <a:lnTo>
                  <a:pt x="1418" y="372"/>
                </a:lnTo>
                <a:lnTo>
                  <a:pt x="1418" y="372"/>
                </a:lnTo>
                <a:lnTo>
                  <a:pt x="1613" y="18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3102043" y="3122109"/>
            <a:ext cx="499963" cy="17923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18" name="Freeform 14"/>
          <p:cNvSpPr/>
          <p:nvPr/>
        </p:nvSpPr>
        <p:spPr bwMode="auto">
          <a:xfrm>
            <a:off x="3602008" y="1031695"/>
            <a:ext cx="711269" cy="2269646"/>
          </a:xfrm>
          <a:custGeom>
            <a:avLst/>
            <a:gdLst>
              <a:gd name="T0" fmla="*/ 0 w 377"/>
              <a:gd name="T1" fmla="*/ 1203 h 1203"/>
              <a:gd name="T2" fmla="*/ 377 w 377"/>
              <a:gd name="T3" fmla="*/ 369 h 1203"/>
              <a:gd name="T4" fmla="*/ 377 w 377"/>
              <a:gd name="T5" fmla="*/ 0 h 1203"/>
              <a:gd name="T6" fmla="*/ 0 w 377"/>
              <a:gd name="T7" fmla="*/ 1108 h 1203"/>
              <a:gd name="T8" fmla="*/ 0 w 377"/>
              <a:gd name="T9" fmla="*/ 1203 h 1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7" h="1203" fill="norm" stroke="1" extrusionOk="0">
                <a:moveTo>
                  <a:pt x="0" y="1203"/>
                </a:moveTo>
                <a:lnTo>
                  <a:pt x="377" y="369"/>
                </a:lnTo>
                <a:lnTo>
                  <a:pt x="377" y="0"/>
                </a:lnTo>
                <a:lnTo>
                  <a:pt x="0" y="1108"/>
                </a:lnTo>
                <a:lnTo>
                  <a:pt x="0" y="1203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3">
                  <a:lumMod val="50000"/>
                </a:schemeClr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3102043" y="3301341"/>
            <a:ext cx="499963" cy="17357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20" name="Freeform 16"/>
          <p:cNvSpPr/>
          <p:nvPr/>
        </p:nvSpPr>
        <p:spPr bwMode="auto">
          <a:xfrm>
            <a:off x="3602008" y="1733531"/>
            <a:ext cx="705609" cy="1741383"/>
          </a:xfrm>
          <a:custGeom>
            <a:avLst/>
            <a:gdLst>
              <a:gd name="T0" fmla="*/ 0 w 374"/>
              <a:gd name="T1" fmla="*/ 923 h 923"/>
              <a:gd name="T2" fmla="*/ 374 w 374"/>
              <a:gd name="T3" fmla="*/ 369 h 923"/>
              <a:gd name="T4" fmla="*/ 374 w 374"/>
              <a:gd name="T5" fmla="*/ 0 h 923"/>
              <a:gd name="T6" fmla="*/ 0 w 374"/>
              <a:gd name="T7" fmla="*/ 831 h 923"/>
              <a:gd name="T8" fmla="*/ 0 w 374"/>
              <a:gd name="T9" fmla="*/ 923 h 9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4" h="923" fill="norm" stroke="1" extrusionOk="0">
                <a:moveTo>
                  <a:pt x="0" y="923"/>
                </a:moveTo>
                <a:lnTo>
                  <a:pt x="374" y="369"/>
                </a:lnTo>
                <a:lnTo>
                  <a:pt x="374" y="0"/>
                </a:lnTo>
                <a:lnTo>
                  <a:pt x="0" y="831"/>
                </a:lnTo>
                <a:lnTo>
                  <a:pt x="0" y="923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3102043" y="3474914"/>
            <a:ext cx="499963" cy="179233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22" name="Freeform 18"/>
          <p:cNvSpPr/>
          <p:nvPr/>
        </p:nvSpPr>
        <p:spPr bwMode="auto">
          <a:xfrm>
            <a:off x="3602008" y="2429707"/>
            <a:ext cx="705609" cy="1224439"/>
          </a:xfrm>
          <a:custGeom>
            <a:avLst/>
            <a:gdLst>
              <a:gd name="T0" fmla="*/ 0 w 374"/>
              <a:gd name="T1" fmla="*/ 649 h 649"/>
              <a:gd name="T2" fmla="*/ 374 w 374"/>
              <a:gd name="T3" fmla="*/ 369 h 649"/>
              <a:gd name="T4" fmla="*/ 374 w 374"/>
              <a:gd name="T5" fmla="*/ 0 h 649"/>
              <a:gd name="T6" fmla="*/ 0 w 374"/>
              <a:gd name="T7" fmla="*/ 554 h 649"/>
              <a:gd name="T8" fmla="*/ 0 w 374"/>
              <a:gd name="T9" fmla="*/ 649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4" h="649" fill="norm" stroke="1" extrusionOk="0">
                <a:moveTo>
                  <a:pt x="0" y="649"/>
                </a:moveTo>
                <a:lnTo>
                  <a:pt x="374" y="369"/>
                </a:lnTo>
                <a:lnTo>
                  <a:pt x="374" y="0"/>
                </a:lnTo>
                <a:lnTo>
                  <a:pt x="0" y="554"/>
                </a:lnTo>
                <a:lnTo>
                  <a:pt x="0" y="649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chemeClr val="accent3"/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3102043" y="3654145"/>
            <a:ext cx="499963" cy="17357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24" name="Freeform 20"/>
          <p:cNvSpPr/>
          <p:nvPr/>
        </p:nvSpPr>
        <p:spPr bwMode="auto">
          <a:xfrm>
            <a:off x="3602008" y="3125882"/>
            <a:ext cx="705609" cy="701835"/>
          </a:xfrm>
          <a:custGeom>
            <a:avLst/>
            <a:gdLst>
              <a:gd name="T0" fmla="*/ 0 w 374"/>
              <a:gd name="T1" fmla="*/ 372 h 372"/>
              <a:gd name="T2" fmla="*/ 374 w 374"/>
              <a:gd name="T3" fmla="*/ 372 h 372"/>
              <a:gd name="T4" fmla="*/ 374 w 374"/>
              <a:gd name="T5" fmla="*/ 0 h 372"/>
              <a:gd name="T6" fmla="*/ 0 w 374"/>
              <a:gd name="T7" fmla="*/ 280 h 372"/>
              <a:gd name="T8" fmla="*/ 0 w 374"/>
              <a:gd name="T9" fmla="*/ 372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4" h="372" fill="norm" stroke="1" extrusionOk="0">
                <a:moveTo>
                  <a:pt x="0" y="372"/>
                </a:moveTo>
                <a:lnTo>
                  <a:pt x="374" y="372"/>
                </a:lnTo>
                <a:lnTo>
                  <a:pt x="374" y="0"/>
                </a:lnTo>
                <a:lnTo>
                  <a:pt x="0" y="280"/>
                </a:lnTo>
                <a:lnTo>
                  <a:pt x="0" y="372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25" name="Rectangle 21"/>
          <p:cNvSpPr>
            <a:spLocks noChangeArrowheads="1"/>
          </p:cNvSpPr>
          <p:nvPr/>
        </p:nvSpPr>
        <p:spPr bwMode="auto">
          <a:xfrm>
            <a:off x="3102043" y="3827717"/>
            <a:ext cx="499963" cy="17923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26" name="Freeform 22"/>
          <p:cNvSpPr/>
          <p:nvPr/>
        </p:nvSpPr>
        <p:spPr bwMode="auto">
          <a:xfrm>
            <a:off x="3602008" y="3829867"/>
            <a:ext cx="711269" cy="708854"/>
          </a:xfrm>
          <a:custGeom>
            <a:avLst/>
            <a:gdLst>
              <a:gd name="T0" fmla="*/ 0 w 377"/>
              <a:gd name="T1" fmla="*/ 95 h 372"/>
              <a:gd name="T2" fmla="*/ 377 w 377"/>
              <a:gd name="T3" fmla="*/ 372 h 372"/>
              <a:gd name="T4" fmla="*/ 377 w 377"/>
              <a:gd name="T5" fmla="*/ 0 h 372"/>
              <a:gd name="T6" fmla="*/ 0 w 377"/>
              <a:gd name="T7" fmla="*/ 0 h 372"/>
              <a:gd name="T8" fmla="*/ 0 w 377"/>
              <a:gd name="T9" fmla="*/ 95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7" h="372" fill="norm" stroke="1" extrusionOk="0">
                <a:moveTo>
                  <a:pt x="0" y="95"/>
                </a:moveTo>
                <a:lnTo>
                  <a:pt x="377" y="372"/>
                </a:lnTo>
                <a:lnTo>
                  <a:pt x="377" y="0"/>
                </a:lnTo>
                <a:lnTo>
                  <a:pt x="0" y="0"/>
                </a:lnTo>
                <a:lnTo>
                  <a:pt x="0" y="95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3102043" y="4006949"/>
            <a:ext cx="499963" cy="173572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28" name="Freeform 24"/>
          <p:cNvSpPr/>
          <p:nvPr/>
        </p:nvSpPr>
        <p:spPr bwMode="auto">
          <a:xfrm>
            <a:off x="3602008" y="4000360"/>
            <a:ext cx="705609" cy="1243276"/>
          </a:xfrm>
          <a:custGeom>
            <a:avLst/>
            <a:gdLst>
              <a:gd name="T0" fmla="*/ 0 w 374"/>
              <a:gd name="T1" fmla="*/ 92 h 646"/>
              <a:gd name="T2" fmla="*/ 374 w 374"/>
              <a:gd name="T3" fmla="*/ 646 h 646"/>
              <a:gd name="T4" fmla="*/ 374 w 374"/>
              <a:gd name="T5" fmla="*/ 277 h 646"/>
              <a:gd name="T6" fmla="*/ 0 w 374"/>
              <a:gd name="T7" fmla="*/ 0 h 646"/>
              <a:gd name="T8" fmla="*/ 0 w 374"/>
              <a:gd name="T9" fmla="*/ 92 h 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4" h="646" fill="norm" stroke="1" extrusionOk="0">
                <a:moveTo>
                  <a:pt x="0" y="92"/>
                </a:moveTo>
                <a:lnTo>
                  <a:pt x="374" y="646"/>
                </a:lnTo>
                <a:lnTo>
                  <a:pt x="374" y="277"/>
                </a:lnTo>
                <a:lnTo>
                  <a:pt x="0" y="0"/>
                </a:lnTo>
                <a:lnTo>
                  <a:pt x="0" y="92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chemeClr val="accent3"/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29" name="Rectangle 25"/>
          <p:cNvSpPr>
            <a:spLocks noChangeArrowheads="1"/>
          </p:cNvSpPr>
          <p:nvPr/>
        </p:nvSpPr>
        <p:spPr bwMode="auto">
          <a:xfrm>
            <a:off x="3102043" y="4180522"/>
            <a:ext cx="499963" cy="179233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30" name="Freeform 26"/>
          <p:cNvSpPr/>
          <p:nvPr/>
        </p:nvSpPr>
        <p:spPr bwMode="auto">
          <a:xfrm>
            <a:off x="3602008" y="4180522"/>
            <a:ext cx="705609" cy="1747042"/>
          </a:xfrm>
          <a:custGeom>
            <a:avLst/>
            <a:gdLst>
              <a:gd name="T0" fmla="*/ 0 w 374"/>
              <a:gd name="T1" fmla="*/ 95 h 926"/>
              <a:gd name="T2" fmla="*/ 374 w 374"/>
              <a:gd name="T3" fmla="*/ 926 h 926"/>
              <a:gd name="T4" fmla="*/ 374 w 374"/>
              <a:gd name="T5" fmla="*/ 557 h 926"/>
              <a:gd name="T6" fmla="*/ 0 w 374"/>
              <a:gd name="T7" fmla="*/ 0 h 926"/>
              <a:gd name="T8" fmla="*/ 0 w 374"/>
              <a:gd name="T9" fmla="*/ 95 h 9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4" h="926" fill="norm" stroke="1" extrusionOk="0">
                <a:moveTo>
                  <a:pt x="0" y="95"/>
                </a:moveTo>
                <a:lnTo>
                  <a:pt x="374" y="926"/>
                </a:lnTo>
                <a:lnTo>
                  <a:pt x="374" y="557"/>
                </a:lnTo>
                <a:lnTo>
                  <a:pt x="0" y="0"/>
                </a:lnTo>
                <a:lnTo>
                  <a:pt x="0" y="95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31" name="Rectangle 27"/>
          <p:cNvSpPr>
            <a:spLocks noChangeArrowheads="1"/>
          </p:cNvSpPr>
          <p:nvPr/>
        </p:nvSpPr>
        <p:spPr bwMode="auto">
          <a:xfrm>
            <a:off x="3102043" y="4359754"/>
            <a:ext cx="499963" cy="1735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32" name="Freeform 28"/>
          <p:cNvSpPr/>
          <p:nvPr/>
        </p:nvSpPr>
        <p:spPr bwMode="auto">
          <a:xfrm>
            <a:off x="3602008" y="4359754"/>
            <a:ext cx="705609" cy="2263985"/>
          </a:xfrm>
          <a:custGeom>
            <a:avLst/>
            <a:gdLst>
              <a:gd name="T0" fmla="*/ 0 w 374"/>
              <a:gd name="T1" fmla="*/ 92 h 1200"/>
              <a:gd name="T2" fmla="*/ 374 w 374"/>
              <a:gd name="T3" fmla="*/ 1200 h 1200"/>
              <a:gd name="T4" fmla="*/ 374 w 374"/>
              <a:gd name="T5" fmla="*/ 831 h 1200"/>
              <a:gd name="T6" fmla="*/ 0 w 374"/>
              <a:gd name="T7" fmla="*/ 0 h 1200"/>
              <a:gd name="T8" fmla="*/ 0 w 374"/>
              <a:gd name="T9" fmla="*/ 92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4" h="1200" fill="norm" stroke="1" extrusionOk="0">
                <a:moveTo>
                  <a:pt x="0" y="92"/>
                </a:moveTo>
                <a:lnTo>
                  <a:pt x="374" y="1200"/>
                </a:lnTo>
                <a:lnTo>
                  <a:pt x="374" y="831"/>
                </a:lnTo>
                <a:lnTo>
                  <a:pt x="0" y="0"/>
                </a:lnTo>
                <a:lnTo>
                  <a:pt x="0" y="92"/>
                </a:ln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9046740" y="1261724"/>
            <a:ext cx="29523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Аттестация </a:t>
            </a:r>
            <a:r>
              <a:rPr lang="ru-RU"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- установление </a:t>
            </a:r>
            <a:r>
              <a:rPr lang="ru-RU"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соответствия знаний, умений и навыков аттестуемых лиц, личностных (психофизиологических) качеств и уровня физической подготовки отдельных категорий аттестуемых лиц требованиям законодательства Российской Федерации о транспортной безопасности</a:t>
            </a:r>
            <a:endParaRPr lang="en-US" sz="2000" b="1">
              <a:solidFill>
                <a:schemeClr val="tx1">
                  <a:lumMod val="75000"/>
                  <a:lumOff val="25000"/>
                </a:schemeClr>
              </a:solidFill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44" name="TextBox 43"/>
          <p:cNvSpPr txBox="1"/>
          <p:nvPr/>
        </p:nvSpPr>
        <p:spPr bwMode="auto">
          <a:xfrm>
            <a:off x="558834" y="2898259"/>
            <a:ext cx="22608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Calibri Light"/>
                <a:cs typeface="Calibri Light"/>
              </a:rPr>
              <a:t>Силы обеспечения транспортной безопасности (СОТБ)</a:t>
            </a:r>
            <a:endParaRPr lang="en-US" sz="2800" b="1">
              <a:solidFill>
                <a:schemeClr val="tx1">
                  <a:lumMod val="85000"/>
                  <a:lumOff val="15000"/>
                </a:schemeClr>
              </a:solidFill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46" name="TextBox 45"/>
          <p:cNvSpPr txBox="1"/>
          <p:nvPr/>
        </p:nvSpPr>
        <p:spPr bwMode="auto">
          <a:xfrm>
            <a:off x="4307617" y="1177841"/>
            <a:ext cx="505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>
                <a:latin typeface="Calibri Light"/>
                <a:ea typeface="Calibri Light"/>
                <a:cs typeface="Calibri Light"/>
              </a:rPr>
              <a:t>01</a:t>
            </a:r>
            <a:endParaRPr lang="en-US" sz="200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47" name="TextBox 46"/>
          <p:cNvSpPr txBox="1"/>
          <p:nvPr/>
        </p:nvSpPr>
        <p:spPr bwMode="auto">
          <a:xfrm>
            <a:off x="4307617" y="1875074"/>
            <a:ext cx="505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>
                <a:latin typeface="Calibri Light"/>
                <a:ea typeface="Calibri Light"/>
                <a:cs typeface="Calibri Light"/>
              </a:rPr>
              <a:t>02</a:t>
            </a:r>
            <a:endParaRPr lang="en-US" sz="200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48" name="TextBox 47"/>
          <p:cNvSpPr txBox="1"/>
          <p:nvPr/>
        </p:nvSpPr>
        <p:spPr bwMode="auto">
          <a:xfrm>
            <a:off x="4307617" y="2580013"/>
            <a:ext cx="505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>
                <a:latin typeface="Calibri Light"/>
                <a:ea typeface="Calibri Light"/>
                <a:cs typeface="Calibri Light"/>
              </a:rPr>
              <a:t>03</a:t>
            </a:r>
            <a:endParaRPr lang="en-US" sz="200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49" name="TextBox 48"/>
          <p:cNvSpPr txBox="1"/>
          <p:nvPr/>
        </p:nvSpPr>
        <p:spPr bwMode="auto">
          <a:xfrm>
            <a:off x="4307617" y="3274857"/>
            <a:ext cx="505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>
                <a:latin typeface="Calibri Light"/>
                <a:ea typeface="Calibri Light"/>
                <a:cs typeface="Calibri Light"/>
              </a:rPr>
              <a:t>04</a:t>
            </a:r>
            <a:endParaRPr lang="en-US" sz="200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50" name="TextBox 49"/>
          <p:cNvSpPr txBox="1"/>
          <p:nvPr/>
        </p:nvSpPr>
        <p:spPr bwMode="auto">
          <a:xfrm>
            <a:off x="4307617" y="3979603"/>
            <a:ext cx="505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>
                <a:latin typeface="Calibri Light"/>
                <a:ea typeface="Calibri Light"/>
                <a:cs typeface="Calibri Light"/>
              </a:rPr>
              <a:t>05</a:t>
            </a:r>
            <a:endParaRPr lang="en-US" sz="200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51" name="TextBox 50"/>
          <p:cNvSpPr txBox="1"/>
          <p:nvPr/>
        </p:nvSpPr>
        <p:spPr bwMode="auto">
          <a:xfrm>
            <a:off x="4307617" y="4689264"/>
            <a:ext cx="505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>
                <a:latin typeface="Calibri Light"/>
                <a:ea typeface="Calibri Light"/>
                <a:cs typeface="Calibri Light"/>
              </a:rPr>
              <a:t>06</a:t>
            </a:r>
            <a:endParaRPr lang="en-US" sz="200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52" name="TextBox 51"/>
          <p:cNvSpPr txBox="1"/>
          <p:nvPr/>
        </p:nvSpPr>
        <p:spPr bwMode="auto">
          <a:xfrm>
            <a:off x="4307617" y="5382621"/>
            <a:ext cx="505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>
                <a:latin typeface="Calibri Light"/>
                <a:ea typeface="Calibri Light"/>
                <a:cs typeface="Calibri Light"/>
              </a:rPr>
              <a:t>07</a:t>
            </a:r>
            <a:endParaRPr lang="en-US" sz="200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53" name="TextBox 52"/>
          <p:cNvSpPr txBox="1"/>
          <p:nvPr/>
        </p:nvSpPr>
        <p:spPr bwMode="auto">
          <a:xfrm>
            <a:off x="4307617" y="6077944"/>
            <a:ext cx="505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08</a:t>
            </a:r>
            <a:endParaRPr lang="en-US" sz="2000">
              <a:solidFill>
                <a:srgbClr val="FFFFFF"/>
              </a:solidFill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86" name="TextBox 85"/>
          <p:cNvSpPr txBox="1"/>
          <p:nvPr/>
        </p:nvSpPr>
        <p:spPr bwMode="auto">
          <a:xfrm>
            <a:off x="4813241" y="1208619"/>
            <a:ext cx="2946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b="1">
                <a:ea typeface="Calibri"/>
              </a:rPr>
              <a:t>ответственные </a:t>
            </a:r>
            <a:r>
              <a:rPr lang="ru-RU" sz="1600" b="1">
                <a:ea typeface="Calibri"/>
              </a:rPr>
              <a:t>за </a:t>
            </a:r>
            <a:r>
              <a:rPr lang="ru-RU" sz="1600" b="1">
                <a:ea typeface="Calibri"/>
              </a:rPr>
              <a:t>ОТБ </a:t>
            </a:r>
            <a:r>
              <a:rPr lang="ru-RU" sz="1600" b="1">
                <a:ea typeface="Calibri"/>
              </a:rPr>
              <a:t>в СТИ</a:t>
            </a:r>
            <a:endParaRPr lang="en-US" sz="1600" b="1">
              <a:solidFill>
                <a:srgbClr val="FFFFFF"/>
              </a:solidFill>
              <a:ea typeface="Calibri Light"/>
              <a:cs typeface="Calibri Light"/>
            </a:endParaRPr>
          </a:p>
        </p:txBody>
      </p:sp>
      <p:sp>
        <p:nvSpPr>
          <p:cNvPr id="88" name="TextBox 87"/>
          <p:cNvSpPr txBox="1"/>
          <p:nvPr/>
        </p:nvSpPr>
        <p:spPr bwMode="auto">
          <a:xfrm>
            <a:off x="4794892" y="2487680"/>
            <a:ext cx="3531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b="1">
                <a:ea typeface="Calibri"/>
              </a:rPr>
              <a:t>руководящие </a:t>
            </a:r>
            <a:r>
              <a:rPr lang="ru-RU" sz="1600" b="1">
                <a:ea typeface="Calibri"/>
              </a:rPr>
              <a:t>выполнением </a:t>
            </a:r>
            <a:r>
              <a:rPr lang="ru-RU" sz="1600" b="1">
                <a:ea typeface="Calibri"/>
              </a:rPr>
              <a:t>работ, непосредственно связанных с ОТБ</a:t>
            </a:r>
            <a:endParaRPr lang="en-US" sz="1600" b="1">
              <a:solidFill>
                <a:srgbClr val="FFFFFF"/>
              </a:solidFill>
              <a:ea typeface="Calibri Light"/>
              <a:cs typeface="Calibri Light"/>
            </a:endParaRPr>
          </a:p>
        </p:txBody>
      </p:sp>
      <p:sp>
        <p:nvSpPr>
          <p:cNvPr id="89" name="TextBox 88"/>
          <p:cNvSpPr txBox="1"/>
          <p:nvPr/>
        </p:nvSpPr>
        <p:spPr bwMode="auto">
          <a:xfrm>
            <a:off x="4794892" y="3301341"/>
            <a:ext cx="39638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b="1">
                <a:ea typeface="Calibri"/>
              </a:rPr>
              <a:t>работники </a:t>
            </a:r>
            <a:r>
              <a:rPr lang="ru-RU" sz="1600" b="1">
                <a:ea typeface="Calibri"/>
              </a:rPr>
              <a:t>группы быстрого реагирования</a:t>
            </a:r>
            <a:endParaRPr lang="en-US" sz="1600" b="1">
              <a:solidFill>
                <a:srgbClr val="FFFFFF"/>
              </a:solidFill>
              <a:ea typeface="Calibri Light"/>
              <a:cs typeface="Calibri Light"/>
            </a:endParaRPr>
          </a:p>
        </p:txBody>
      </p:sp>
      <p:sp>
        <p:nvSpPr>
          <p:cNvPr id="90" name="TextBox 89"/>
          <p:cNvSpPr txBox="1"/>
          <p:nvPr/>
        </p:nvSpPr>
        <p:spPr bwMode="auto">
          <a:xfrm>
            <a:off x="4813241" y="4009357"/>
            <a:ext cx="38014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b="1">
                <a:ea typeface="Calibri"/>
                <a:cs typeface="Baloo"/>
              </a:rPr>
              <a:t>работники осуществляющие </a:t>
            </a:r>
            <a:r>
              <a:rPr lang="ru-RU" sz="1600" b="1">
                <a:ea typeface="Calibri"/>
                <a:cs typeface="Baloo"/>
              </a:rPr>
              <a:t>досмотр</a:t>
            </a:r>
            <a:endParaRPr lang="en-US" sz="1600" b="1">
              <a:solidFill>
                <a:srgbClr val="FFFFFF"/>
              </a:solidFill>
              <a:ea typeface="Calibri Light"/>
              <a:cs typeface="Baloo"/>
            </a:endParaRPr>
          </a:p>
        </p:txBody>
      </p:sp>
      <p:sp>
        <p:nvSpPr>
          <p:cNvPr id="91" name="TextBox 90"/>
          <p:cNvSpPr txBox="1"/>
          <p:nvPr/>
        </p:nvSpPr>
        <p:spPr bwMode="auto">
          <a:xfrm>
            <a:off x="4813242" y="4621998"/>
            <a:ext cx="3513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b="1">
                <a:ea typeface="Calibri"/>
              </a:rPr>
              <a:t>работники, </a:t>
            </a:r>
            <a:r>
              <a:rPr lang="ru-RU" sz="1600" b="1">
                <a:ea typeface="Calibri"/>
              </a:rPr>
              <a:t>осуществляющие </a:t>
            </a:r>
            <a:r>
              <a:rPr lang="ru-RU" sz="1600" b="1">
                <a:ea typeface="Calibri"/>
              </a:rPr>
              <a:t>наблюдение и (или) собеседование</a:t>
            </a:r>
            <a:endParaRPr lang="en-US" sz="1600" b="1">
              <a:solidFill>
                <a:srgbClr val="FFFFFF"/>
              </a:solidFill>
              <a:ea typeface="Calibri Light"/>
              <a:cs typeface="Calibri Light"/>
            </a:endParaRPr>
          </a:p>
        </p:txBody>
      </p:sp>
      <p:sp>
        <p:nvSpPr>
          <p:cNvPr id="92" name="TextBox 91"/>
          <p:cNvSpPr txBox="1"/>
          <p:nvPr/>
        </p:nvSpPr>
        <p:spPr bwMode="auto">
          <a:xfrm>
            <a:off x="4813242" y="5290289"/>
            <a:ext cx="3657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b="1">
                <a:ea typeface="Calibri"/>
              </a:rPr>
              <a:t>р</a:t>
            </a:r>
            <a:r>
              <a:rPr lang="ru-RU" sz="1600" b="1">
                <a:ea typeface="Calibri"/>
              </a:rPr>
              <a:t>аботники  управляющие </a:t>
            </a:r>
            <a:r>
              <a:rPr lang="ru-RU" sz="1600" b="1">
                <a:ea typeface="Calibri"/>
              </a:rPr>
              <a:t>техническими </a:t>
            </a:r>
            <a:r>
              <a:rPr lang="ru-RU" sz="1600" b="1">
                <a:ea typeface="Calibri"/>
              </a:rPr>
              <a:t>средствами ОТБ</a:t>
            </a:r>
            <a:endParaRPr lang="en-US" sz="1600" b="1">
              <a:solidFill>
                <a:srgbClr val="FFFFFF"/>
              </a:solidFill>
              <a:ea typeface="Calibri Light"/>
              <a:cs typeface="Calibri Light"/>
            </a:endParaRPr>
          </a:p>
        </p:txBody>
      </p:sp>
      <p:sp>
        <p:nvSpPr>
          <p:cNvPr id="93" name="TextBox 92"/>
          <p:cNvSpPr txBox="1"/>
          <p:nvPr/>
        </p:nvSpPr>
        <p:spPr bwMode="auto">
          <a:xfrm>
            <a:off x="4813242" y="5986094"/>
            <a:ext cx="3657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>
                <a:solidFill>
                  <a:schemeClr val="bg1"/>
                </a:solidFill>
                <a:ea typeface="Calibri"/>
              </a:rPr>
              <a:t>иные </a:t>
            </a:r>
            <a:r>
              <a:rPr lang="ru-RU" sz="1600">
                <a:solidFill>
                  <a:schemeClr val="bg1"/>
                </a:solidFill>
                <a:ea typeface="Calibri"/>
              </a:rPr>
              <a:t>работники выполняющие работы </a:t>
            </a:r>
            <a:r>
              <a:rPr lang="ru-RU" sz="1600">
                <a:solidFill>
                  <a:schemeClr val="bg1"/>
                </a:solidFill>
                <a:ea typeface="Calibri"/>
              </a:rPr>
              <a:t>непосредственно связанные </a:t>
            </a:r>
            <a:r>
              <a:rPr lang="ru-RU" sz="1600">
                <a:solidFill>
                  <a:schemeClr val="bg1"/>
                </a:solidFill>
                <a:ea typeface="Calibri"/>
              </a:rPr>
              <a:t>с ОТБ</a:t>
            </a:r>
            <a:endParaRPr lang="en-US" sz="1600">
              <a:solidFill>
                <a:schemeClr val="bg1"/>
              </a:solidFill>
              <a:ea typeface="Calibri Light"/>
              <a:cs typeface="Calibri Light"/>
            </a:endParaRPr>
          </a:p>
        </p:txBody>
      </p:sp>
      <p:sp>
        <p:nvSpPr>
          <p:cNvPr id="94" name="TextBox 93"/>
          <p:cNvSpPr txBox="1"/>
          <p:nvPr/>
        </p:nvSpPr>
        <p:spPr bwMode="auto">
          <a:xfrm>
            <a:off x="4794892" y="1905852"/>
            <a:ext cx="35317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b="1">
                <a:ea typeface="Calibri"/>
              </a:rPr>
              <a:t>ответственные </a:t>
            </a:r>
            <a:r>
              <a:rPr lang="ru-RU" sz="1600" b="1">
                <a:ea typeface="Calibri"/>
              </a:rPr>
              <a:t>за </a:t>
            </a:r>
            <a:r>
              <a:rPr lang="ru-RU" sz="1600" b="1">
                <a:ea typeface="Calibri"/>
              </a:rPr>
              <a:t>ОТБ на ОТИ (ТС)</a:t>
            </a:r>
            <a:endParaRPr lang="en-US" sz="1600" b="1">
              <a:solidFill>
                <a:srgbClr val="FFFFFF"/>
              </a:solidFill>
              <a:ea typeface="Calibri Light"/>
              <a:cs typeface="Calibri Ligh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gradFill>
          <a:gsLst>
            <a:gs pos="0">
              <a:schemeClr val="accent2">
                <a:lumMod val="100000"/>
              </a:schemeClr>
            </a:gs>
            <a:gs pos="5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0"/>
                <a:lumOff val="100000"/>
              </a:schemeClr>
            </a:gs>
          </a:gsLst>
          <a:lin ang="5400000" scaled="1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3349302"/>
            <a:ext cx="12188825" cy="35086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52" name="Oval 51"/>
          <p:cNvSpPr/>
          <p:nvPr/>
        </p:nvSpPr>
        <p:spPr bwMode="auto">
          <a:xfrm>
            <a:off x="3550458" y="1807548"/>
            <a:ext cx="5282006" cy="5792581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sysClr val="window" lastClr="FFFFFF"/>
              </a:solidFill>
              <a:latin typeface="Arial"/>
              <a:cs typeface="Arial"/>
            </a:endParaRPr>
          </a:p>
        </p:txBody>
      </p:sp>
      <p:grpSp>
        <p:nvGrpSpPr>
          <p:cNvPr id="28" name="Group 27"/>
          <p:cNvGrpSpPr/>
          <p:nvPr/>
        </p:nvGrpSpPr>
        <p:grpSpPr bwMode="auto">
          <a:xfrm>
            <a:off x="4137355" y="936616"/>
            <a:ext cx="3914116" cy="5745146"/>
            <a:chOff x="4934884" y="1603385"/>
            <a:chExt cx="3440087" cy="5049366"/>
          </a:xfrm>
        </p:grpSpPr>
        <p:sp>
          <p:nvSpPr>
            <p:cNvPr id="7" name="Freeform 6"/>
            <p:cNvSpPr/>
            <p:nvPr/>
          </p:nvSpPr>
          <p:spPr bwMode="auto">
            <a:xfrm>
              <a:off x="4934884" y="1603385"/>
              <a:ext cx="3440087" cy="5025012"/>
            </a:xfrm>
            <a:custGeom>
              <a:avLst/>
              <a:gdLst>
                <a:gd name="T0" fmla="*/ 6918 w 15187"/>
                <a:gd name="T1" fmla="*/ 0 h 22184"/>
                <a:gd name="T2" fmla="*/ 8235 w 15187"/>
                <a:gd name="T3" fmla="*/ 1214 h 22184"/>
                <a:gd name="T4" fmla="*/ 9174 w 15187"/>
                <a:gd name="T5" fmla="*/ 2989 h 22184"/>
                <a:gd name="T6" fmla="*/ 10399 w 15187"/>
                <a:gd name="T7" fmla="*/ 4547 h 22184"/>
                <a:gd name="T8" fmla="*/ 12152 w 15187"/>
                <a:gd name="T9" fmla="*/ 4696 h 22184"/>
                <a:gd name="T10" fmla="*/ 14110 w 15187"/>
                <a:gd name="T11" fmla="*/ 5978 h 22184"/>
                <a:gd name="T12" fmla="*/ 15187 w 15187"/>
                <a:gd name="T13" fmla="*/ 9013 h 22184"/>
                <a:gd name="T14" fmla="*/ 12598 w 15187"/>
                <a:gd name="T15" fmla="*/ 12232 h 22184"/>
                <a:gd name="T16" fmla="*/ 12633 w 15187"/>
                <a:gd name="T17" fmla="*/ 15736 h 22184"/>
                <a:gd name="T18" fmla="*/ 10548 w 15187"/>
                <a:gd name="T19" fmla="*/ 17443 h 22184"/>
                <a:gd name="T20" fmla="*/ 7845 w 15187"/>
                <a:gd name="T21" fmla="*/ 22184 h 22184"/>
                <a:gd name="T22" fmla="*/ 4226 w 15187"/>
                <a:gd name="T23" fmla="*/ 18130 h 22184"/>
                <a:gd name="T24" fmla="*/ 3814 w 15187"/>
                <a:gd name="T25" fmla="*/ 15461 h 22184"/>
                <a:gd name="T26" fmla="*/ 1168 w 15187"/>
                <a:gd name="T27" fmla="*/ 11991 h 22184"/>
                <a:gd name="T28" fmla="*/ 0 w 15187"/>
                <a:gd name="T29" fmla="*/ 9185 h 22184"/>
                <a:gd name="T30" fmla="*/ 2646 w 15187"/>
                <a:gd name="T31" fmla="*/ 3745 h 22184"/>
                <a:gd name="T32" fmla="*/ 3516 w 15187"/>
                <a:gd name="T33" fmla="*/ 4787 h 22184"/>
                <a:gd name="T34" fmla="*/ 6918 w 15187"/>
                <a:gd name="T35" fmla="*/ 0 h 22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187" h="22184" fill="norm" stroke="1" extrusionOk="0">
                  <a:moveTo>
                    <a:pt x="6918" y="0"/>
                  </a:moveTo>
                  <a:lnTo>
                    <a:pt x="8235" y="1214"/>
                  </a:lnTo>
                  <a:lnTo>
                    <a:pt x="9174" y="2989"/>
                  </a:lnTo>
                  <a:lnTo>
                    <a:pt x="10399" y="4547"/>
                  </a:lnTo>
                  <a:lnTo>
                    <a:pt x="12152" y="4696"/>
                  </a:lnTo>
                  <a:lnTo>
                    <a:pt x="14110" y="5978"/>
                  </a:lnTo>
                  <a:lnTo>
                    <a:pt x="15187" y="9013"/>
                  </a:lnTo>
                  <a:lnTo>
                    <a:pt x="12598" y="12232"/>
                  </a:lnTo>
                  <a:lnTo>
                    <a:pt x="12633" y="15736"/>
                  </a:lnTo>
                  <a:lnTo>
                    <a:pt x="10548" y="17443"/>
                  </a:lnTo>
                  <a:lnTo>
                    <a:pt x="7845" y="22184"/>
                  </a:lnTo>
                  <a:lnTo>
                    <a:pt x="4226" y="18130"/>
                  </a:lnTo>
                  <a:lnTo>
                    <a:pt x="3814" y="15461"/>
                  </a:lnTo>
                  <a:lnTo>
                    <a:pt x="1168" y="11991"/>
                  </a:lnTo>
                  <a:lnTo>
                    <a:pt x="0" y="9185"/>
                  </a:lnTo>
                  <a:lnTo>
                    <a:pt x="2646" y="3745"/>
                  </a:lnTo>
                  <a:lnTo>
                    <a:pt x="3516" y="4787"/>
                  </a:lnTo>
                  <a:lnTo>
                    <a:pt x="6918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7661448" y="2667100"/>
              <a:ext cx="713523" cy="1320357"/>
            </a:xfrm>
            <a:custGeom>
              <a:avLst/>
              <a:gdLst>
                <a:gd name="T0" fmla="*/ 115 w 3150"/>
                <a:gd name="T1" fmla="*/ 0 h 5829"/>
                <a:gd name="T2" fmla="*/ 2073 w 3150"/>
                <a:gd name="T3" fmla="*/ 1282 h 5829"/>
                <a:gd name="T4" fmla="*/ 3150 w 3150"/>
                <a:gd name="T5" fmla="*/ 4317 h 5829"/>
                <a:gd name="T6" fmla="*/ 0 w 3150"/>
                <a:gd name="T7" fmla="*/ 5829 h 5829"/>
                <a:gd name="T8" fmla="*/ 115 w 3150"/>
                <a:gd name="T9" fmla="*/ 0 h 5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0" h="5829" fill="norm" stroke="1" extrusionOk="0">
                  <a:moveTo>
                    <a:pt x="115" y="0"/>
                  </a:moveTo>
                  <a:lnTo>
                    <a:pt x="2073" y="1282"/>
                  </a:lnTo>
                  <a:lnTo>
                    <a:pt x="3150" y="4317"/>
                  </a:lnTo>
                  <a:lnTo>
                    <a:pt x="0" y="5829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6665234" y="2451684"/>
              <a:ext cx="625182" cy="313950"/>
            </a:xfrm>
            <a:custGeom>
              <a:avLst/>
              <a:gdLst>
                <a:gd name="T0" fmla="*/ 1123 w 2760"/>
                <a:gd name="T1" fmla="*/ 0 h 1386"/>
                <a:gd name="T2" fmla="*/ 2760 w 2760"/>
                <a:gd name="T3" fmla="*/ 802 h 1386"/>
                <a:gd name="T4" fmla="*/ 0 w 2760"/>
                <a:gd name="T5" fmla="*/ 1386 h 1386"/>
                <a:gd name="T6" fmla="*/ 1123 w 2760"/>
                <a:gd name="T7" fmla="*/ 0 h 1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60" h="1386" fill="norm" stroke="1" extrusionOk="0">
                  <a:moveTo>
                    <a:pt x="1123" y="0"/>
                  </a:moveTo>
                  <a:lnTo>
                    <a:pt x="2760" y="802"/>
                  </a:lnTo>
                  <a:lnTo>
                    <a:pt x="0" y="1386"/>
                  </a:lnTo>
                  <a:lnTo>
                    <a:pt x="1123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6208805" y="2018361"/>
              <a:ext cx="710805" cy="651231"/>
            </a:xfrm>
            <a:custGeom>
              <a:avLst/>
              <a:gdLst>
                <a:gd name="T0" fmla="*/ 1546 w 3138"/>
                <a:gd name="T1" fmla="*/ 0 h 2875"/>
                <a:gd name="T2" fmla="*/ 3138 w 3138"/>
                <a:gd name="T3" fmla="*/ 1913 h 2875"/>
                <a:gd name="T4" fmla="*/ 0 w 3138"/>
                <a:gd name="T5" fmla="*/ 2875 h 2875"/>
                <a:gd name="T6" fmla="*/ 1546 w 3138"/>
                <a:gd name="T7" fmla="*/ 0 h 2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38" h="2875" fill="norm" stroke="1" extrusionOk="0">
                  <a:moveTo>
                    <a:pt x="1546" y="0"/>
                  </a:moveTo>
                  <a:lnTo>
                    <a:pt x="3138" y="1913"/>
                  </a:lnTo>
                  <a:lnTo>
                    <a:pt x="0" y="2875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6501916" y="1603385"/>
              <a:ext cx="788500" cy="1029964"/>
            </a:xfrm>
            <a:custGeom>
              <a:avLst/>
              <a:gdLst>
                <a:gd name="T0" fmla="*/ 0 w 3481"/>
                <a:gd name="T1" fmla="*/ 0 h 4547"/>
                <a:gd name="T2" fmla="*/ 1317 w 3481"/>
                <a:gd name="T3" fmla="*/ 1214 h 4547"/>
                <a:gd name="T4" fmla="*/ 2256 w 3481"/>
                <a:gd name="T5" fmla="*/ 2989 h 4547"/>
                <a:gd name="T6" fmla="*/ 3481 w 3481"/>
                <a:gd name="T7" fmla="*/ 4547 h 4547"/>
                <a:gd name="T8" fmla="*/ 1844 w 3481"/>
                <a:gd name="T9" fmla="*/ 3745 h 4547"/>
                <a:gd name="T10" fmla="*/ 252 w 3481"/>
                <a:gd name="T11" fmla="*/ 1832 h 4547"/>
                <a:gd name="T12" fmla="*/ 0 w 3481"/>
                <a:gd name="T13" fmla="*/ 0 h 4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81" h="4547" fill="norm" stroke="1" extrusionOk="0">
                  <a:moveTo>
                    <a:pt x="0" y="0"/>
                  </a:moveTo>
                  <a:lnTo>
                    <a:pt x="1317" y="1214"/>
                  </a:lnTo>
                  <a:lnTo>
                    <a:pt x="2256" y="2989"/>
                  </a:lnTo>
                  <a:lnTo>
                    <a:pt x="3481" y="4547"/>
                  </a:lnTo>
                  <a:lnTo>
                    <a:pt x="1844" y="3745"/>
                  </a:lnTo>
                  <a:lnTo>
                    <a:pt x="252" y="18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5534243" y="2451684"/>
              <a:ext cx="197068" cy="306022"/>
            </a:xfrm>
            <a:custGeom>
              <a:avLst/>
              <a:gdLst>
                <a:gd name="T0" fmla="*/ 0 w 870"/>
                <a:gd name="T1" fmla="*/ 0 h 1351"/>
                <a:gd name="T2" fmla="*/ 870 w 870"/>
                <a:gd name="T3" fmla="*/ 1042 h 1351"/>
                <a:gd name="T4" fmla="*/ 802 w 870"/>
                <a:gd name="T5" fmla="*/ 1351 h 1351"/>
                <a:gd name="T6" fmla="*/ 0 w 870"/>
                <a:gd name="T7" fmla="*/ 0 h 1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0" h="1351" fill="norm" stroke="1" extrusionOk="0">
                  <a:moveTo>
                    <a:pt x="0" y="0"/>
                  </a:moveTo>
                  <a:lnTo>
                    <a:pt x="870" y="1042"/>
                  </a:lnTo>
                  <a:lnTo>
                    <a:pt x="802" y="13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6719824" y="3644966"/>
              <a:ext cx="1655147" cy="793936"/>
            </a:xfrm>
            <a:custGeom>
              <a:avLst/>
              <a:gdLst>
                <a:gd name="T0" fmla="*/ 7307 w 7307"/>
                <a:gd name="T1" fmla="*/ 0 h 3505"/>
                <a:gd name="T2" fmla="*/ 4718 w 7307"/>
                <a:gd name="T3" fmla="*/ 3219 h 3505"/>
                <a:gd name="T4" fmla="*/ 0 w 7307"/>
                <a:gd name="T5" fmla="*/ 3505 h 3505"/>
                <a:gd name="T6" fmla="*/ 7307 w 7307"/>
                <a:gd name="T7" fmla="*/ 0 h 3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07" h="3505" fill="norm" stroke="1" extrusionOk="0">
                  <a:moveTo>
                    <a:pt x="7307" y="0"/>
                  </a:moveTo>
                  <a:lnTo>
                    <a:pt x="4718" y="3219"/>
                  </a:lnTo>
                  <a:lnTo>
                    <a:pt x="0" y="3505"/>
                  </a:lnTo>
                  <a:lnTo>
                    <a:pt x="7307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4934884" y="3683927"/>
              <a:ext cx="1784940" cy="1421609"/>
            </a:xfrm>
            <a:custGeom>
              <a:avLst/>
              <a:gdLst>
                <a:gd name="T0" fmla="*/ 0 w 7880"/>
                <a:gd name="T1" fmla="*/ 0 h 6276"/>
                <a:gd name="T2" fmla="*/ 7880 w 7880"/>
                <a:gd name="T3" fmla="*/ 3333 h 6276"/>
                <a:gd name="T4" fmla="*/ 3814 w 7880"/>
                <a:gd name="T5" fmla="*/ 6276 h 6276"/>
                <a:gd name="T6" fmla="*/ 1168 w 7880"/>
                <a:gd name="T7" fmla="*/ 2806 h 6276"/>
                <a:gd name="T8" fmla="*/ 0 w 7880"/>
                <a:gd name="T9" fmla="*/ 0 h 6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80" h="6276" fill="norm" stroke="1" extrusionOk="0">
                  <a:moveTo>
                    <a:pt x="0" y="0"/>
                  </a:moveTo>
                  <a:lnTo>
                    <a:pt x="7880" y="3333"/>
                  </a:lnTo>
                  <a:lnTo>
                    <a:pt x="3814" y="6276"/>
                  </a:lnTo>
                  <a:lnTo>
                    <a:pt x="1168" y="2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5892137" y="5710105"/>
              <a:ext cx="819759" cy="918292"/>
            </a:xfrm>
            <a:custGeom>
              <a:avLst/>
              <a:gdLst>
                <a:gd name="T0" fmla="*/ 0 w 3619"/>
                <a:gd name="T1" fmla="*/ 0 h 4054"/>
                <a:gd name="T2" fmla="*/ 3287 w 3619"/>
                <a:gd name="T3" fmla="*/ 824 h 4054"/>
                <a:gd name="T4" fmla="*/ 3619 w 3619"/>
                <a:gd name="T5" fmla="*/ 4054 h 4054"/>
                <a:gd name="T6" fmla="*/ 0 w 3619"/>
                <a:gd name="T7" fmla="*/ 0 h 4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19" h="4054" fill="norm" stroke="1" extrusionOk="0">
                  <a:moveTo>
                    <a:pt x="0" y="0"/>
                  </a:moveTo>
                  <a:lnTo>
                    <a:pt x="3287" y="824"/>
                  </a:lnTo>
                  <a:lnTo>
                    <a:pt x="3619" y="40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6665234" y="4438902"/>
              <a:ext cx="658933" cy="1115587"/>
            </a:xfrm>
            <a:custGeom>
              <a:avLst/>
              <a:gdLst>
                <a:gd name="T0" fmla="*/ 241 w 2909"/>
                <a:gd name="T1" fmla="*/ 0 h 4925"/>
                <a:gd name="T2" fmla="*/ 2909 w 2909"/>
                <a:gd name="T3" fmla="*/ 4925 h 4925"/>
                <a:gd name="T4" fmla="*/ 0 w 2909"/>
                <a:gd name="T5" fmla="*/ 3230 h 4925"/>
                <a:gd name="T6" fmla="*/ 241 w 2909"/>
                <a:gd name="T7" fmla="*/ 0 h 4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09" h="4925" fill="norm" stroke="1" extrusionOk="0">
                  <a:moveTo>
                    <a:pt x="241" y="0"/>
                  </a:moveTo>
                  <a:lnTo>
                    <a:pt x="2909" y="4925"/>
                  </a:lnTo>
                  <a:lnTo>
                    <a:pt x="0" y="3230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6636693" y="5570915"/>
              <a:ext cx="687474" cy="1081836"/>
            </a:xfrm>
            <a:custGeom>
              <a:avLst/>
              <a:gdLst>
                <a:gd name="T0" fmla="*/ 1054 w 3035"/>
                <a:gd name="T1" fmla="*/ 0 h 4776"/>
                <a:gd name="T2" fmla="*/ 3035 w 3035"/>
                <a:gd name="T3" fmla="*/ 35 h 4776"/>
                <a:gd name="T4" fmla="*/ 332 w 3035"/>
                <a:gd name="T5" fmla="*/ 4776 h 4776"/>
                <a:gd name="T6" fmla="*/ 0 w 3035"/>
                <a:gd name="T7" fmla="*/ 1546 h 4776"/>
                <a:gd name="T8" fmla="*/ 1054 w 3035"/>
                <a:gd name="T9" fmla="*/ 0 h 4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5" h="4776" fill="norm" stroke="1" extrusionOk="0">
                  <a:moveTo>
                    <a:pt x="1054" y="0"/>
                  </a:moveTo>
                  <a:lnTo>
                    <a:pt x="3035" y="35"/>
                  </a:lnTo>
                  <a:lnTo>
                    <a:pt x="332" y="4776"/>
                  </a:lnTo>
                  <a:lnTo>
                    <a:pt x="0" y="1546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4934884" y="2451684"/>
              <a:ext cx="1784940" cy="1987217"/>
            </a:xfrm>
            <a:custGeom>
              <a:avLst/>
              <a:gdLst>
                <a:gd name="T0" fmla="*/ 2646 w 7880"/>
                <a:gd name="T1" fmla="*/ 0 h 8773"/>
                <a:gd name="T2" fmla="*/ 7880 w 7880"/>
                <a:gd name="T3" fmla="*/ 8773 h 8773"/>
                <a:gd name="T4" fmla="*/ 0 w 7880"/>
                <a:gd name="T5" fmla="*/ 5440 h 8773"/>
                <a:gd name="T6" fmla="*/ 2646 w 7880"/>
                <a:gd name="T7" fmla="*/ 0 h 8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80" h="8773" fill="norm" stroke="1" extrusionOk="0">
                  <a:moveTo>
                    <a:pt x="2646" y="0"/>
                  </a:moveTo>
                  <a:lnTo>
                    <a:pt x="7880" y="8773"/>
                  </a:lnTo>
                  <a:lnTo>
                    <a:pt x="0" y="5440"/>
                  </a:lnTo>
                  <a:lnTo>
                    <a:pt x="2646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6719824" y="4374118"/>
              <a:ext cx="1076627" cy="1180370"/>
            </a:xfrm>
            <a:custGeom>
              <a:avLst/>
              <a:gdLst>
                <a:gd name="T0" fmla="*/ 4718 w 4753"/>
                <a:gd name="T1" fmla="*/ 0 h 5211"/>
                <a:gd name="T2" fmla="*/ 4753 w 4753"/>
                <a:gd name="T3" fmla="*/ 3504 h 5211"/>
                <a:gd name="T4" fmla="*/ 2668 w 4753"/>
                <a:gd name="T5" fmla="*/ 5211 h 5211"/>
                <a:gd name="T6" fmla="*/ 0 w 4753"/>
                <a:gd name="T7" fmla="*/ 286 h 5211"/>
                <a:gd name="T8" fmla="*/ 4718 w 4753"/>
                <a:gd name="T9" fmla="*/ 0 h 5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53" h="5211" fill="norm" stroke="1" extrusionOk="0">
                  <a:moveTo>
                    <a:pt x="4718" y="0"/>
                  </a:moveTo>
                  <a:lnTo>
                    <a:pt x="4753" y="3504"/>
                  </a:lnTo>
                  <a:lnTo>
                    <a:pt x="2668" y="5211"/>
                  </a:lnTo>
                  <a:lnTo>
                    <a:pt x="0" y="286"/>
                  </a:lnTo>
                  <a:lnTo>
                    <a:pt x="4718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5715908" y="2669592"/>
              <a:ext cx="1003915" cy="1769310"/>
            </a:xfrm>
            <a:custGeom>
              <a:avLst/>
              <a:gdLst>
                <a:gd name="T0" fmla="*/ 2176 w 4432"/>
                <a:gd name="T1" fmla="*/ 0 h 7811"/>
                <a:gd name="T2" fmla="*/ 4432 w 4432"/>
                <a:gd name="T3" fmla="*/ 7811 h 7811"/>
                <a:gd name="T4" fmla="*/ 0 w 4432"/>
                <a:gd name="T5" fmla="*/ 389 h 7811"/>
                <a:gd name="T6" fmla="*/ 2176 w 4432"/>
                <a:gd name="T7" fmla="*/ 0 h 7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32" h="7811" fill="norm" stroke="1" extrusionOk="0">
                  <a:moveTo>
                    <a:pt x="2176" y="0"/>
                  </a:moveTo>
                  <a:lnTo>
                    <a:pt x="4432" y="7811"/>
                  </a:lnTo>
                  <a:lnTo>
                    <a:pt x="0" y="389"/>
                  </a:lnTo>
                  <a:lnTo>
                    <a:pt x="2176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6719824" y="2667100"/>
              <a:ext cx="967673" cy="1771801"/>
            </a:xfrm>
            <a:custGeom>
              <a:avLst/>
              <a:gdLst>
                <a:gd name="T0" fmla="*/ 4272 w 4272"/>
                <a:gd name="T1" fmla="*/ 0 h 7822"/>
                <a:gd name="T2" fmla="*/ 4157 w 4272"/>
                <a:gd name="T3" fmla="*/ 5829 h 7822"/>
                <a:gd name="T4" fmla="*/ 0 w 4272"/>
                <a:gd name="T5" fmla="*/ 7822 h 7822"/>
                <a:gd name="T6" fmla="*/ 4272 w 4272"/>
                <a:gd name="T7" fmla="*/ 0 h 7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72" h="7822" fill="norm" stroke="1" extrusionOk="0">
                  <a:moveTo>
                    <a:pt x="4272" y="0"/>
                  </a:moveTo>
                  <a:lnTo>
                    <a:pt x="4157" y="5829"/>
                  </a:lnTo>
                  <a:lnTo>
                    <a:pt x="0" y="7822"/>
                  </a:lnTo>
                  <a:lnTo>
                    <a:pt x="4272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5892137" y="5170546"/>
              <a:ext cx="983303" cy="726208"/>
            </a:xfrm>
            <a:custGeom>
              <a:avLst/>
              <a:gdLst>
                <a:gd name="T0" fmla="*/ 3413 w 4341"/>
                <a:gd name="T1" fmla="*/ 0 h 3206"/>
                <a:gd name="T2" fmla="*/ 4341 w 4341"/>
                <a:gd name="T3" fmla="*/ 1660 h 3206"/>
                <a:gd name="T4" fmla="*/ 3287 w 4341"/>
                <a:gd name="T5" fmla="*/ 3206 h 3206"/>
                <a:gd name="T6" fmla="*/ 0 w 4341"/>
                <a:gd name="T7" fmla="*/ 2382 h 3206"/>
                <a:gd name="T8" fmla="*/ 3413 w 4341"/>
                <a:gd name="T9" fmla="*/ 0 h 3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41" h="3206" fill="norm" stroke="1" extrusionOk="0">
                  <a:moveTo>
                    <a:pt x="3413" y="0"/>
                  </a:moveTo>
                  <a:lnTo>
                    <a:pt x="4341" y="1660"/>
                  </a:lnTo>
                  <a:lnTo>
                    <a:pt x="3287" y="3206"/>
                  </a:lnTo>
                  <a:lnTo>
                    <a:pt x="0" y="2382"/>
                  </a:lnTo>
                  <a:lnTo>
                    <a:pt x="3413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5798813" y="4438902"/>
              <a:ext cx="921011" cy="1271203"/>
            </a:xfrm>
            <a:custGeom>
              <a:avLst/>
              <a:gdLst>
                <a:gd name="T0" fmla="*/ 4066 w 4066"/>
                <a:gd name="T1" fmla="*/ 0 h 5612"/>
                <a:gd name="T2" fmla="*/ 3825 w 4066"/>
                <a:gd name="T3" fmla="*/ 3230 h 5612"/>
                <a:gd name="T4" fmla="*/ 412 w 4066"/>
                <a:gd name="T5" fmla="*/ 5612 h 5612"/>
                <a:gd name="T6" fmla="*/ 0 w 4066"/>
                <a:gd name="T7" fmla="*/ 2943 h 5612"/>
                <a:gd name="T8" fmla="*/ 4066 w 4066"/>
                <a:gd name="T9" fmla="*/ 0 h 5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6" h="5612" fill="norm" stroke="1" extrusionOk="0">
                  <a:moveTo>
                    <a:pt x="4066" y="0"/>
                  </a:moveTo>
                  <a:lnTo>
                    <a:pt x="3825" y="3230"/>
                  </a:lnTo>
                  <a:lnTo>
                    <a:pt x="412" y="5612"/>
                  </a:lnTo>
                  <a:lnTo>
                    <a:pt x="0" y="2943"/>
                  </a:lnTo>
                  <a:lnTo>
                    <a:pt x="4066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en-IN"/>
            </a:p>
          </p:txBody>
        </p:sp>
      </p:grpSp>
      <p:sp>
        <p:nvSpPr>
          <p:cNvPr id="54" name="Rectangle 53"/>
          <p:cNvSpPr/>
          <p:nvPr/>
        </p:nvSpPr>
        <p:spPr bwMode="auto">
          <a:xfrm>
            <a:off x="11727" y="3371630"/>
            <a:ext cx="12188825" cy="3508697"/>
          </a:xfrm>
          <a:prstGeom prst="rect">
            <a:avLst/>
          </a:prstGeom>
          <a:solidFill>
            <a:schemeClr val="accent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45" name="TextBox 144"/>
          <p:cNvSpPr txBox="1"/>
          <p:nvPr/>
        </p:nvSpPr>
        <p:spPr bwMode="auto">
          <a:xfrm>
            <a:off x="1161289" y="1254528"/>
            <a:ext cx="31942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800" b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Сверка, проверка </a:t>
            </a:r>
            <a:r>
              <a:rPr lang="ru-RU" sz="1800" b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документов органом аттестации</a:t>
            </a:r>
            <a:endParaRPr lang="en-US" sz="1800" b="1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146" name="Straight Connector 145"/>
          <p:cNvCxnSpPr>
            <a:cxnSpLocks/>
          </p:cNvCxnSpPr>
          <p:nvPr/>
        </p:nvCxnSpPr>
        <p:spPr bwMode="auto">
          <a:xfrm flipH="1">
            <a:off x="6701095" y="1419526"/>
            <a:ext cx="944454" cy="0"/>
          </a:xfrm>
          <a:prstGeom prst="line">
            <a:avLst/>
          </a:prstGeom>
          <a:ln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 bwMode="auto">
          <a:xfrm>
            <a:off x="7113288" y="5375725"/>
            <a:ext cx="27975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800" b="1">
                <a:solidFill>
                  <a:schemeClr val="bg1"/>
                </a:solidFill>
                <a:latin typeface="Arial"/>
                <a:cs typeface="Arial"/>
              </a:rPr>
              <a:t>Заключение договора с аттестующей организацией</a:t>
            </a:r>
            <a:endParaRPr lang="en-US" sz="1800" b="1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150" name="Straight Connector 149"/>
          <p:cNvCxnSpPr>
            <a:cxnSpLocks/>
          </p:cNvCxnSpPr>
          <p:nvPr/>
        </p:nvCxnSpPr>
        <p:spPr bwMode="auto">
          <a:xfrm flipH="1">
            <a:off x="6434683" y="5745057"/>
            <a:ext cx="546054" cy="0"/>
          </a:xfrm>
          <a:prstGeom prst="line">
            <a:avLst/>
          </a:prstGeom>
          <a:ln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Box 150"/>
          <p:cNvSpPr txBox="1"/>
          <p:nvPr/>
        </p:nvSpPr>
        <p:spPr bwMode="auto">
          <a:xfrm>
            <a:off x="1204857" y="4011158"/>
            <a:ext cx="194286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ru-RU" sz="1800" b="1">
                <a:solidFill>
                  <a:schemeClr val="bg1"/>
                </a:solidFill>
                <a:latin typeface="Arial"/>
                <a:cs typeface="Arial"/>
              </a:rPr>
              <a:t>Проверка персонала (СОТБ)</a:t>
            </a:r>
            <a:endParaRPr lang="en-US" sz="1800" b="1">
              <a:solidFill>
                <a:schemeClr val="bg1"/>
              </a:solidFill>
              <a:latin typeface="Arial"/>
              <a:cs typeface="Arial"/>
            </a:endParaRPr>
          </a:p>
          <a:p>
            <a:pPr algn="r">
              <a:defRPr/>
            </a:pPr>
            <a:r>
              <a:rPr lang="en-US" sz="1400" b="1">
                <a:solidFill>
                  <a:schemeClr val="bg1"/>
                </a:solidFill>
                <a:latin typeface="Arial"/>
                <a:cs typeface="Arial"/>
              </a:rPr>
              <a:t>. </a:t>
            </a:r>
            <a:endParaRPr lang="en-US" sz="1400" b="1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152" name="Straight Connector 151"/>
          <p:cNvCxnSpPr>
            <a:cxnSpLocks/>
          </p:cNvCxnSpPr>
          <p:nvPr/>
        </p:nvCxnSpPr>
        <p:spPr bwMode="auto">
          <a:xfrm flipH="1">
            <a:off x="3269452" y="4360913"/>
            <a:ext cx="546054" cy="0"/>
          </a:xfrm>
          <a:prstGeom prst="line">
            <a:avLst/>
          </a:prstGeom>
          <a:ln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Box 152"/>
          <p:cNvSpPr txBox="1"/>
          <p:nvPr/>
        </p:nvSpPr>
        <p:spPr bwMode="auto">
          <a:xfrm>
            <a:off x="2194487" y="5461805"/>
            <a:ext cx="1942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ru-RU" sz="1800" b="1">
                <a:solidFill>
                  <a:schemeClr val="bg1"/>
                </a:solidFill>
                <a:latin typeface="Arial"/>
                <a:cs typeface="Arial"/>
              </a:rPr>
              <a:t>Подготовка (обучение) персонала </a:t>
            </a:r>
            <a:r>
              <a:rPr lang="en-US" sz="1400" b="1">
                <a:solidFill>
                  <a:schemeClr val="bg1"/>
                </a:solidFill>
                <a:latin typeface="Arial"/>
                <a:cs typeface="Arial"/>
              </a:rPr>
              <a:t> </a:t>
            </a:r>
            <a:endParaRPr lang="en-US" sz="1400" b="1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154" name="Straight Connector 153"/>
          <p:cNvCxnSpPr>
            <a:cxnSpLocks/>
          </p:cNvCxnSpPr>
          <p:nvPr/>
        </p:nvCxnSpPr>
        <p:spPr bwMode="auto">
          <a:xfrm flipH="1">
            <a:off x="4355555" y="5745057"/>
            <a:ext cx="546054" cy="0"/>
          </a:xfrm>
          <a:prstGeom prst="line">
            <a:avLst/>
          </a:prstGeom>
          <a:ln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 bwMode="auto">
          <a:xfrm>
            <a:off x="8332160" y="4226147"/>
            <a:ext cx="3018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800" b="1">
                <a:solidFill>
                  <a:schemeClr val="bg1"/>
                </a:solidFill>
                <a:latin typeface="Arial"/>
                <a:cs typeface="Arial"/>
              </a:rPr>
              <a:t>Подготовка комплекта документов для аттестации СОТБ</a:t>
            </a:r>
            <a:endParaRPr lang="en-US" sz="1800" b="1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57" name="Straight Connector 56"/>
          <p:cNvCxnSpPr>
            <a:cxnSpLocks/>
          </p:cNvCxnSpPr>
          <p:nvPr/>
        </p:nvCxnSpPr>
        <p:spPr bwMode="auto">
          <a:xfrm flipH="1">
            <a:off x="7653555" y="4595479"/>
            <a:ext cx="546054" cy="0"/>
          </a:xfrm>
          <a:prstGeom prst="line">
            <a:avLst/>
          </a:prstGeom>
          <a:ln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 b="1" u="sng"/>
              <a:t>«Проблемные места» при аттестации СОТБ</a:t>
            </a:r>
            <a:endParaRPr lang="ru-RU" b="1" u="sng"/>
          </a:p>
        </p:txBody>
      </p:sp>
      <p:sp>
        <p:nvSpPr>
          <p:cNvPr id="42" name="TextBox 41"/>
          <p:cNvSpPr txBox="1"/>
          <p:nvPr/>
        </p:nvSpPr>
        <p:spPr bwMode="auto">
          <a:xfrm>
            <a:off x="7922638" y="1223576"/>
            <a:ext cx="31942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800" b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Обработка персональных данных органом аттестации</a:t>
            </a:r>
            <a:endParaRPr lang="en-US" sz="1800" b="1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43" name="Straight Connector 145"/>
          <p:cNvCxnSpPr>
            <a:cxnSpLocks/>
          </p:cNvCxnSpPr>
          <p:nvPr/>
        </p:nvCxnSpPr>
        <p:spPr bwMode="auto">
          <a:xfrm flipH="1">
            <a:off x="4156355" y="1380500"/>
            <a:ext cx="944454" cy="0"/>
          </a:xfrm>
          <a:prstGeom prst="line">
            <a:avLst/>
          </a:prstGeom>
          <a:ln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 b="1"/>
              <a:t>Анализ требований к знаниям, умениям и навыкам </a:t>
            </a:r>
            <a:endParaRPr lang="en-US" b="1"/>
          </a:p>
        </p:txBody>
      </p:sp>
      <p:grpSp>
        <p:nvGrpSpPr>
          <p:cNvPr id="53" name="Group 52"/>
          <p:cNvGrpSpPr/>
          <p:nvPr/>
        </p:nvGrpSpPr>
        <p:grpSpPr bwMode="auto">
          <a:xfrm>
            <a:off x="718702" y="1354885"/>
            <a:ext cx="3071454" cy="4671787"/>
            <a:chOff x="2342629" y="1014413"/>
            <a:chExt cx="6834389" cy="4671787"/>
          </a:xfrm>
        </p:grpSpPr>
        <p:grpSp>
          <p:nvGrpSpPr>
            <p:cNvPr id="18" name="Group 17"/>
            <p:cNvGrpSpPr/>
            <p:nvPr/>
          </p:nvGrpSpPr>
          <p:grpSpPr bwMode="auto">
            <a:xfrm>
              <a:off x="2342629" y="1014413"/>
              <a:ext cx="3370788" cy="4671787"/>
              <a:chOff x="2345686" y="1014413"/>
              <a:chExt cx="2966090" cy="4110893"/>
            </a:xfrm>
          </p:grpSpPr>
          <p:grpSp>
            <p:nvGrpSpPr>
              <p:cNvPr id="16" name="Group 15"/>
              <p:cNvGrpSpPr/>
              <p:nvPr/>
            </p:nvGrpSpPr>
            <p:grpSpPr bwMode="auto">
              <a:xfrm>
                <a:off x="2345760" y="2721831"/>
                <a:ext cx="2966016" cy="2403475"/>
                <a:chOff x="2345760" y="3077431"/>
                <a:chExt cx="2966016" cy="2403475"/>
              </a:xfrm>
            </p:grpSpPr>
            <p:sp>
              <p:nvSpPr>
                <p:cNvPr id="11" name="Freeform 7"/>
                <p:cNvSpPr/>
                <p:nvPr/>
              </p:nvSpPr>
              <p:spPr bwMode="auto">
                <a:xfrm>
                  <a:off x="2345760" y="3077431"/>
                  <a:ext cx="1408113" cy="1738312"/>
                </a:xfrm>
                <a:custGeom>
                  <a:avLst/>
                  <a:gdLst>
                    <a:gd name="T0" fmla="*/ 284 w 807"/>
                    <a:gd name="T1" fmla="*/ 0 h 998"/>
                    <a:gd name="T2" fmla="*/ 24 w 807"/>
                    <a:gd name="T3" fmla="*/ 454 h 998"/>
                    <a:gd name="T4" fmla="*/ 0 w 807"/>
                    <a:gd name="T5" fmla="*/ 545 h 998"/>
                    <a:gd name="T6" fmla="*/ 24 w 807"/>
                    <a:gd name="T7" fmla="*/ 636 h 998"/>
                    <a:gd name="T8" fmla="*/ 233 w 807"/>
                    <a:gd name="T9" fmla="*/ 998 h 998"/>
                    <a:gd name="T10" fmla="*/ 807 w 807"/>
                    <a:gd name="T11" fmla="*/ 0 h 998"/>
                    <a:gd name="T12" fmla="*/ 284 w 807"/>
                    <a:gd name="T13" fmla="*/ 0 h 9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07" h="998" fill="norm" stroke="1" extrusionOk="0">
                      <a:moveTo>
                        <a:pt x="284" y="0"/>
                      </a:moveTo>
                      <a:cubicBezTo>
                        <a:pt x="246" y="66"/>
                        <a:pt x="24" y="454"/>
                        <a:pt x="24" y="454"/>
                      </a:cubicBezTo>
                      <a:cubicBezTo>
                        <a:pt x="9" y="481"/>
                        <a:pt x="0" y="512"/>
                        <a:pt x="0" y="545"/>
                      </a:cubicBezTo>
                      <a:cubicBezTo>
                        <a:pt x="0" y="578"/>
                        <a:pt x="9" y="609"/>
                        <a:pt x="24" y="636"/>
                      </a:cubicBezTo>
                      <a:cubicBezTo>
                        <a:pt x="233" y="998"/>
                        <a:pt x="233" y="998"/>
                        <a:pt x="233" y="998"/>
                      </a:cubicBezTo>
                      <a:cubicBezTo>
                        <a:pt x="233" y="998"/>
                        <a:pt x="667" y="242"/>
                        <a:pt x="807" y="0"/>
                      </a:cubicBezTo>
                      <a:lnTo>
                        <a:pt x="28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tx1"/>
                    </a:gs>
                    <a:gs pos="31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62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/>
                </a:bodyPr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2" name="Freeform 8"/>
                <p:cNvSpPr/>
                <p:nvPr/>
              </p:nvSpPr>
              <p:spPr bwMode="auto">
                <a:xfrm>
                  <a:off x="2374901" y="3741006"/>
                  <a:ext cx="2936875" cy="1739900"/>
                </a:xfrm>
                <a:custGeom>
                  <a:avLst/>
                  <a:gdLst>
                    <a:gd name="T0" fmla="*/ 785 w 1684"/>
                    <a:gd name="T1" fmla="*/ 999 h 999"/>
                    <a:gd name="T2" fmla="*/ 884 w 1684"/>
                    <a:gd name="T3" fmla="*/ 726 h 999"/>
                    <a:gd name="T4" fmla="*/ 865 w 1684"/>
                    <a:gd name="T5" fmla="*/ 726 h 999"/>
                    <a:gd name="T6" fmla="*/ 381 w 1684"/>
                    <a:gd name="T7" fmla="*/ 726 h 999"/>
                    <a:gd name="T8" fmla="*/ 290 w 1684"/>
                    <a:gd name="T9" fmla="*/ 702 h 999"/>
                    <a:gd name="T10" fmla="*/ 224 w 1684"/>
                    <a:gd name="T11" fmla="*/ 636 h 999"/>
                    <a:gd name="T12" fmla="*/ 0 w 1684"/>
                    <a:gd name="T13" fmla="*/ 246 h 999"/>
                    <a:gd name="T14" fmla="*/ 102 w 1684"/>
                    <a:gd name="T15" fmla="*/ 273 h 999"/>
                    <a:gd name="T16" fmla="*/ 865 w 1684"/>
                    <a:gd name="T17" fmla="*/ 273 h 999"/>
                    <a:gd name="T18" fmla="*/ 884 w 1684"/>
                    <a:gd name="T19" fmla="*/ 273 h 999"/>
                    <a:gd name="T20" fmla="*/ 785 w 1684"/>
                    <a:gd name="T21" fmla="*/ 0 h 999"/>
                    <a:gd name="T22" fmla="*/ 1683 w 1684"/>
                    <a:gd name="T23" fmla="*/ 500 h 999"/>
                    <a:gd name="T24" fmla="*/ 1684 w 1684"/>
                    <a:gd name="T25" fmla="*/ 500 h 999"/>
                    <a:gd name="T26" fmla="*/ 785 w 1684"/>
                    <a:gd name="T27" fmla="*/ 999 h 9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684" h="999" fill="norm" stroke="1" extrusionOk="0">
                      <a:moveTo>
                        <a:pt x="785" y="999"/>
                      </a:moveTo>
                      <a:cubicBezTo>
                        <a:pt x="884" y="726"/>
                        <a:pt x="884" y="726"/>
                        <a:pt x="884" y="726"/>
                      </a:cubicBezTo>
                      <a:cubicBezTo>
                        <a:pt x="865" y="726"/>
                        <a:pt x="865" y="726"/>
                        <a:pt x="865" y="726"/>
                      </a:cubicBezTo>
                      <a:cubicBezTo>
                        <a:pt x="381" y="726"/>
                        <a:pt x="381" y="726"/>
                        <a:pt x="381" y="726"/>
                      </a:cubicBezTo>
                      <a:cubicBezTo>
                        <a:pt x="350" y="726"/>
                        <a:pt x="319" y="719"/>
                        <a:pt x="290" y="702"/>
                      </a:cubicBezTo>
                      <a:cubicBezTo>
                        <a:pt x="262" y="686"/>
                        <a:pt x="240" y="662"/>
                        <a:pt x="224" y="636"/>
                      </a:cubicBezTo>
                      <a:cubicBezTo>
                        <a:pt x="0" y="246"/>
                        <a:pt x="0" y="246"/>
                        <a:pt x="0" y="246"/>
                      </a:cubicBezTo>
                      <a:cubicBezTo>
                        <a:pt x="0" y="246"/>
                        <a:pt x="39" y="273"/>
                        <a:pt x="102" y="273"/>
                      </a:cubicBezTo>
                      <a:cubicBezTo>
                        <a:pt x="165" y="273"/>
                        <a:pt x="865" y="273"/>
                        <a:pt x="865" y="273"/>
                      </a:cubicBezTo>
                      <a:cubicBezTo>
                        <a:pt x="884" y="273"/>
                        <a:pt x="884" y="273"/>
                        <a:pt x="884" y="273"/>
                      </a:cubicBezTo>
                      <a:cubicBezTo>
                        <a:pt x="785" y="0"/>
                        <a:pt x="785" y="0"/>
                        <a:pt x="785" y="0"/>
                      </a:cubicBezTo>
                      <a:cubicBezTo>
                        <a:pt x="1015" y="200"/>
                        <a:pt x="1385" y="389"/>
                        <a:pt x="1683" y="500"/>
                      </a:cubicBezTo>
                      <a:cubicBezTo>
                        <a:pt x="1683" y="500"/>
                        <a:pt x="1683" y="500"/>
                        <a:pt x="1684" y="500"/>
                      </a:cubicBezTo>
                      <a:cubicBezTo>
                        <a:pt x="1385" y="610"/>
                        <a:pt x="1015" y="799"/>
                        <a:pt x="785" y="99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27000">
                      <a:schemeClr val="accent3"/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/>
                </a:bodyPr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 bwMode="auto">
              <a:xfrm>
                <a:off x="2345686" y="1014413"/>
                <a:ext cx="2966090" cy="2112962"/>
                <a:chOff x="2345686" y="1014413"/>
                <a:chExt cx="2966090" cy="2112962"/>
              </a:xfrm>
            </p:grpSpPr>
            <p:sp>
              <p:nvSpPr>
                <p:cNvPr id="13" name="Freeform 9"/>
                <p:cNvSpPr/>
                <p:nvPr/>
              </p:nvSpPr>
              <p:spPr bwMode="auto">
                <a:xfrm>
                  <a:off x="2345686" y="1014413"/>
                  <a:ext cx="1236663" cy="1446212"/>
                </a:xfrm>
                <a:custGeom>
                  <a:avLst/>
                  <a:gdLst>
                    <a:gd name="T0" fmla="*/ 186 w 709"/>
                    <a:gd name="T1" fmla="*/ 0 h 830"/>
                    <a:gd name="T2" fmla="*/ 24 w 709"/>
                    <a:gd name="T3" fmla="*/ 286 h 830"/>
                    <a:gd name="T4" fmla="*/ 0 w 709"/>
                    <a:gd name="T5" fmla="*/ 377 h 830"/>
                    <a:gd name="T6" fmla="*/ 24 w 709"/>
                    <a:gd name="T7" fmla="*/ 468 h 830"/>
                    <a:gd name="T8" fmla="*/ 233 w 709"/>
                    <a:gd name="T9" fmla="*/ 830 h 830"/>
                    <a:gd name="T10" fmla="*/ 709 w 709"/>
                    <a:gd name="T11" fmla="*/ 0 h 830"/>
                    <a:gd name="T12" fmla="*/ 186 w 709"/>
                    <a:gd name="T13" fmla="*/ 0 h 8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9" h="830" fill="norm" stroke="1" extrusionOk="0">
                      <a:moveTo>
                        <a:pt x="186" y="0"/>
                      </a:moveTo>
                      <a:cubicBezTo>
                        <a:pt x="148" y="66"/>
                        <a:pt x="24" y="286"/>
                        <a:pt x="24" y="286"/>
                      </a:cubicBezTo>
                      <a:cubicBezTo>
                        <a:pt x="9" y="313"/>
                        <a:pt x="0" y="344"/>
                        <a:pt x="0" y="377"/>
                      </a:cubicBezTo>
                      <a:cubicBezTo>
                        <a:pt x="0" y="410"/>
                        <a:pt x="9" y="441"/>
                        <a:pt x="24" y="468"/>
                      </a:cubicBezTo>
                      <a:cubicBezTo>
                        <a:pt x="233" y="830"/>
                        <a:pt x="233" y="830"/>
                        <a:pt x="233" y="830"/>
                      </a:cubicBezTo>
                      <a:cubicBezTo>
                        <a:pt x="233" y="830"/>
                        <a:pt x="569" y="242"/>
                        <a:pt x="709" y="0"/>
                      </a:cubicBezTo>
                      <a:lnTo>
                        <a:pt x="186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tx1"/>
                    </a:gs>
                    <a:gs pos="31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62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/>
                </a:bodyPr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4" name="Freeform 10"/>
                <p:cNvSpPr/>
                <p:nvPr/>
              </p:nvSpPr>
              <p:spPr bwMode="auto">
                <a:xfrm>
                  <a:off x="2374901" y="1385888"/>
                  <a:ext cx="2936875" cy="1741487"/>
                </a:xfrm>
                <a:custGeom>
                  <a:avLst/>
                  <a:gdLst>
                    <a:gd name="T0" fmla="*/ 785 w 1684"/>
                    <a:gd name="T1" fmla="*/ 1000 h 1000"/>
                    <a:gd name="T2" fmla="*/ 884 w 1684"/>
                    <a:gd name="T3" fmla="*/ 726 h 1000"/>
                    <a:gd name="T4" fmla="*/ 865 w 1684"/>
                    <a:gd name="T5" fmla="*/ 726 h 1000"/>
                    <a:gd name="T6" fmla="*/ 381 w 1684"/>
                    <a:gd name="T7" fmla="*/ 726 h 1000"/>
                    <a:gd name="T8" fmla="*/ 290 w 1684"/>
                    <a:gd name="T9" fmla="*/ 702 h 1000"/>
                    <a:gd name="T10" fmla="*/ 224 w 1684"/>
                    <a:gd name="T11" fmla="*/ 636 h 1000"/>
                    <a:gd name="T12" fmla="*/ 0 w 1684"/>
                    <a:gd name="T13" fmla="*/ 246 h 1000"/>
                    <a:gd name="T14" fmla="*/ 102 w 1684"/>
                    <a:gd name="T15" fmla="*/ 273 h 1000"/>
                    <a:gd name="T16" fmla="*/ 865 w 1684"/>
                    <a:gd name="T17" fmla="*/ 273 h 1000"/>
                    <a:gd name="T18" fmla="*/ 884 w 1684"/>
                    <a:gd name="T19" fmla="*/ 273 h 1000"/>
                    <a:gd name="T20" fmla="*/ 785 w 1684"/>
                    <a:gd name="T21" fmla="*/ 0 h 1000"/>
                    <a:gd name="T22" fmla="*/ 1683 w 1684"/>
                    <a:gd name="T23" fmla="*/ 500 h 1000"/>
                    <a:gd name="T24" fmla="*/ 1684 w 1684"/>
                    <a:gd name="T25" fmla="*/ 500 h 1000"/>
                    <a:gd name="T26" fmla="*/ 785 w 1684"/>
                    <a:gd name="T27" fmla="*/ 1000 h 1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684" h="1000" fill="norm" stroke="1" extrusionOk="0">
                      <a:moveTo>
                        <a:pt x="785" y="1000"/>
                      </a:moveTo>
                      <a:cubicBezTo>
                        <a:pt x="884" y="726"/>
                        <a:pt x="884" y="726"/>
                        <a:pt x="884" y="726"/>
                      </a:cubicBezTo>
                      <a:cubicBezTo>
                        <a:pt x="865" y="726"/>
                        <a:pt x="865" y="726"/>
                        <a:pt x="865" y="726"/>
                      </a:cubicBezTo>
                      <a:cubicBezTo>
                        <a:pt x="381" y="726"/>
                        <a:pt x="381" y="726"/>
                        <a:pt x="381" y="726"/>
                      </a:cubicBezTo>
                      <a:cubicBezTo>
                        <a:pt x="350" y="726"/>
                        <a:pt x="319" y="719"/>
                        <a:pt x="290" y="702"/>
                      </a:cubicBezTo>
                      <a:cubicBezTo>
                        <a:pt x="262" y="686"/>
                        <a:pt x="240" y="662"/>
                        <a:pt x="224" y="636"/>
                      </a:cubicBezTo>
                      <a:cubicBezTo>
                        <a:pt x="0" y="246"/>
                        <a:pt x="0" y="246"/>
                        <a:pt x="0" y="246"/>
                      </a:cubicBezTo>
                      <a:cubicBezTo>
                        <a:pt x="0" y="246"/>
                        <a:pt x="39" y="273"/>
                        <a:pt x="102" y="273"/>
                      </a:cubicBezTo>
                      <a:cubicBezTo>
                        <a:pt x="165" y="273"/>
                        <a:pt x="865" y="273"/>
                        <a:pt x="865" y="273"/>
                      </a:cubicBezTo>
                      <a:cubicBezTo>
                        <a:pt x="884" y="273"/>
                        <a:pt x="884" y="273"/>
                        <a:pt x="884" y="273"/>
                      </a:cubicBezTo>
                      <a:cubicBezTo>
                        <a:pt x="785" y="0"/>
                        <a:pt x="785" y="0"/>
                        <a:pt x="785" y="0"/>
                      </a:cubicBezTo>
                      <a:cubicBezTo>
                        <a:pt x="1015" y="200"/>
                        <a:pt x="1385" y="389"/>
                        <a:pt x="1683" y="500"/>
                      </a:cubicBezTo>
                      <a:cubicBezTo>
                        <a:pt x="1683" y="500"/>
                        <a:pt x="1683" y="500"/>
                        <a:pt x="1684" y="500"/>
                      </a:cubicBezTo>
                      <a:cubicBezTo>
                        <a:pt x="1385" y="611"/>
                        <a:pt x="1015" y="799"/>
                        <a:pt x="785" y="100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bg2">
                        <a:lumMod val="20000"/>
                        <a:lumOff val="80000"/>
                      </a:schemeClr>
                    </a:gs>
                    <a:gs pos="27000">
                      <a:schemeClr val="bg2"/>
                    </a:gs>
                    <a:gs pos="100000">
                      <a:schemeClr val="bg2">
                        <a:lumMod val="50000"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/>
                </a:bodyPr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</p:grpSp>
        </p:grpSp>
        <p:sp>
          <p:nvSpPr>
            <p:cNvPr id="33" name="Freeform 40"/>
            <p:cNvSpPr>
              <a:spLocks noEditPoints="1"/>
            </p:cNvSpPr>
            <p:nvPr/>
          </p:nvSpPr>
          <p:spPr bwMode="auto">
            <a:xfrm>
              <a:off x="4722732" y="5353700"/>
              <a:ext cx="215589" cy="213296"/>
            </a:xfrm>
            <a:custGeom>
              <a:avLst/>
              <a:gdLst>
                <a:gd name="T0" fmla="*/ 671 w 1031"/>
                <a:gd name="T1" fmla="*/ 657 h 1025"/>
                <a:gd name="T2" fmla="*/ 626 w 1031"/>
                <a:gd name="T3" fmla="*/ 679 h 1025"/>
                <a:gd name="T4" fmla="*/ 595 w 1031"/>
                <a:gd name="T5" fmla="*/ 718 h 1025"/>
                <a:gd name="T6" fmla="*/ 584 w 1031"/>
                <a:gd name="T7" fmla="*/ 766 h 1025"/>
                <a:gd name="T8" fmla="*/ 595 w 1031"/>
                <a:gd name="T9" fmla="*/ 817 h 1025"/>
                <a:gd name="T10" fmla="*/ 626 w 1031"/>
                <a:gd name="T11" fmla="*/ 854 h 1025"/>
                <a:gd name="T12" fmla="*/ 671 w 1031"/>
                <a:gd name="T13" fmla="*/ 877 h 1025"/>
                <a:gd name="T14" fmla="*/ 723 w 1031"/>
                <a:gd name="T15" fmla="*/ 877 h 1025"/>
                <a:gd name="T16" fmla="*/ 768 w 1031"/>
                <a:gd name="T17" fmla="*/ 854 h 1025"/>
                <a:gd name="T18" fmla="*/ 800 w 1031"/>
                <a:gd name="T19" fmla="*/ 816 h 1025"/>
                <a:gd name="T20" fmla="*/ 811 w 1031"/>
                <a:gd name="T21" fmla="*/ 766 h 1025"/>
                <a:gd name="T22" fmla="*/ 800 w 1031"/>
                <a:gd name="T23" fmla="*/ 718 h 1025"/>
                <a:gd name="T24" fmla="*/ 768 w 1031"/>
                <a:gd name="T25" fmla="*/ 679 h 1025"/>
                <a:gd name="T26" fmla="*/ 723 w 1031"/>
                <a:gd name="T27" fmla="*/ 657 h 1025"/>
                <a:gd name="T28" fmla="*/ 345 w 1031"/>
                <a:gd name="T29" fmla="*/ 0 h 1025"/>
                <a:gd name="T30" fmla="*/ 391 w 1031"/>
                <a:gd name="T31" fmla="*/ 12 h 1025"/>
                <a:gd name="T32" fmla="*/ 432 w 1031"/>
                <a:gd name="T33" fmla="*/ 39 h 1025"/>
                <a:gd name="T34" fmla="*/ 1007 w 1031"/>
                <a:gd name="T35" fmla="*/ 615 h 1025"/>
                <a:gd name="T36" fmla="*/ 1027 w 1031"/>
                <a:gd name="T37" fmla="*/ 659 h 1025"/>
                <a:gd name="T38" fmla="*/ 1031 w 1031"/>
                <a:gd name="T39" fmla="*/ 705 h 1025"/>
                <a:gd name="T40" fmla="*/ 1019 w 1031"/>
                <a:gd name="T41" fmla="*/ 751 h 1025"/>
                <a:gd name="T42" fmla="*/ 992 w 1031"/>
                <a:gd name="T43" fmla="*/ 791 h 1025"/>
                <a:gd name="T44" fmla="*/ 776 w 1031"/>
                <a:gd name="T45" fmla="*/ 1001 h 1025"/>
                <a:gd name="T46" fmla="*/ 732 w 1031"/>
                <a:gd name="T47" fmla="*/ 1021 h 1025"/>
                <a:gd name="T48" fmla="*/ 686 w 1031"/>
                <a:gd name="T49" fmla="*/ 1025 h 1025"/>
                <a:gd name="T50" fmla="*/ 640 w 1031"/>
                <a:gd name="T51" fmla="*/ 1013 h 1025"/>
                <a:gd name="T52" fmla="*/ 600 w 1031"/>
                <a:gd name="T53" fmla="*/ 985 h 1025"/>
                <a:gd name="T54" fmla="*/ 24 w 1031"/>
                <a:gd name="T55" fmla="*/ 409 h 1025"/>
                <a:gd name="T56" fmla="*/ 4 w 1031"/>
                <a:gd name="T57" fmla="*/ 367 h 1025"/>
                <a:gd name="T58" fmla="*/ 0 w 1031"/>
                <a:gd name="T59" fmla="*/ 320 h 1025"/>
                <a:gd name="T60" fmla="*/ 11 w 1031"/>
                <a:gd name="T61" fmla="*/ 275 h 1025"/>
                <a:gd name="T62" fmla="*/ 40 w 1031"/>
                <a:gd name="T63" fmla="*/ 234 h 1025"/>
                <a:gd name="T64" fmla="*/ 255 w 1031"/>
                <a:gd name="T65" fmla="*/ 24 h 1025"/>
                <a:gd name="T66" fmla="*/ 298 w 1031"/>
                <a:gd name="T67" fmla="*/ 4 h 1025"/>
                <a:gd name="T68" fmla="*/ 345 w 1031"/>
                <a:gd name="T69" fmla="*/ 0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31" h="1025" fill="norm" stroke="1" extrusionOk="0">
                  <a:moveTo>
                    <a:pt x="698" y="654"/>
                  </a:moveTo>
                  <a:lnTo>
                    <a:pt x="671" y="657"/>
                  </a:lnTo>
                  <a:lnTo>
                    <a:pt x="648" y="665"/>
                  </a:lnTo>
                  <a:lnTo>
                    <a:pt x="626" y="679"/>
                  </a:lnTo>
                  <a:lnTo>
                    <a:pt x="609" y="696"/>
                  </a:lnTo>
                  <a:lnTo>
                    <a:pt x="595" y="718"/>
                  </a:lnTo>
                  <a:lnTo>
                    <a:pt x="587" y="741"/>
                  </a:lnTo>
                  <a:lnTo>
                    <a:pt x="584" y="766"/>
                  </a:lnTo>
                  <a:lnTo>
                    <a:pt x="587" y="793"/>
                  </a:lnTo>
                  <a:lnTo>
                    <a:pt x="595" y="817"/>
                  </a:lnTo>
                  <a:lnTo>
                    <a:pt x="609" y="837"/>
                  </a:lnTo>
                  <a:lnTo>
                    <a:pt x="626" y="854"/>
                  </a:lnTo>
                  <a:lnTo>
                    <a:pt x="648" y="868"/>
                  </a:lnTo>
                  <a:lnTo>
                    <a:pt x="671" y="877"/>
                  </a:lnTo>
                  <a:lnTo>
                    <a:pt x="698" y="880"/>
                  </a:lnTo>
                  <a:lnTo>
                    <a:pt x="723" y="877"/>
                  </a:lnTo>
                  <a:lnTo>
                    <a:pt x="748" y="868"/>
                  </a:lnTo>
                  <a:lnTo>
                    <a:pt x="768" y="854"/>
                  </a:lnTo>
                  <a:lnTo>
                    <a:pt x="785" y="837"/>
                  </a:lnTo>
                  <a:lnTo>
                    <a:pt x="800" y="816"/>
                  </a:lnTo>
                  <a:lnTo>
                    <a:pt x="808" y="793"/>
                  </a:lnTo>
                  <a:lnTo>
                    <a:pt x="811" y="766"/>
                  </a:lnTo>
                  <a:lnTo>
                    <a:pt x="808" y="741"/>
                  </a:lnTo>
                  <a:lnTo>
                    <a:pt x="800" y="718"/>
                  </a:lnTo>
                  <a:lnTo>
                    <a:pt x="785" y="696"/>
                  </a:lnTo>
                  <a:lnTo>
                    <a:pt x="768" y="679"/>
                  </a:lnTo>
                  <a:lnTo>
                    <a:pt x="748" y="665"/>
                  </a:lnTo>
                  <a:lnTo>
                    <a:pt x="723" y="657"/>
                  </a:lnTo>
                  <a:lnTo>
                    <a:pt x="698" y="654"/>
                  </a:lnTo>
                  <a:close/>
                  <a:moveTo>
                    <a:pt x="345" y="0"/>
                  </a:moveTo>
                  <a:lnTo>
                    <a:pt x="368" y="4"/>
                  </a:lnTo>
                  <a:lnTo>
                    <a:pt x="391" y="12"/>
                  </a:lnTo>
                  <a:lnTo>
                    <a:pt x="412" y="24"/>
                  </a:lnTo>
                  <a:lnTo>
                    <a:pt x="432" y="39"/>
                  </a:lnTo>
                  <a:lnTo>
                    <a:pt x="992" y="596"/>
                  </a:lnTo>
                  <a:lnTo>
                    <a:pt x="1007" y="615"/>
                  </a:lnTo>
                  <a:lnTo>
                    <a:pt x="1019" y="637"/>
                  </a:lnTo>
                  <a:lnTo>
                    <a:pt x="1027" y="659"/>
                  </a:lnTo>
                  <a:lnTo>
                    <a:pt x="1031" y="682"/>
                  </a:lnTo>
                  <a:lnTo>
                    <a:pt x="1031" y="705"/>
                  </a:lnTo>
                  <a:lnTo>
                    <a:pt x="1027" y="729"/>
                  </a:lnTo>
                  <a:lnTo>
                    <a:pt x="1019" y="751"/>
                  </a:lnTo>
                  <a:lnTo>
                    <a:pt x="1007" y="771"/>
                  </a:lnTo>
                  <a:lnTo>
                    <a:pt x="992" y="791"/>
                  </a:lnTo>
                  <a:lnTo>
                    <a:pt x="796" y="985"/>
                  </a:lnTo>
                  <a:lnTo>
                    <a:pt x="776" y="1001"/>
                  </a:lnTo>
                  <a:lnTo>
                    <a:pt x="755" y="1013"/>
                  </a:lnTo>
                  <a:lnTo>
                    <a:pt x="732" y="1021"/>
                  </a:lnTo>
                  <a:lnTo>
                    <a:pt x="709" y="1025"/>
                  </a:lnTo>
                  <a:lnTo>
                    <a:pt x="686" y="1025"/>
                  </a:lnTo>
                  <a:lnTo>
                    <a:pt x="663" y="1021"/>
                  </a:lnTo>
                  <a:lnTo>
                    <a:pt x="640" y="1013"/>
                  </a:lnTo>
                  <a:lnTo>
                    <a:pt x="619" y="1001"/>
                  </a:lnTo>
                  <a:lnTo>
                    <a:pt x="600" y="985"/>
                  </a:lnTo>
                  <a:lnTo>
                    <a:pt x="40" y="429"/>
                  </a:lnTo>
                  <a:lnTo>
                    <a:pt x="24" y="409"/>
                  </a:lnTo>
                  <a:lnTo>
                    <a:pt x="11" y="389"/>
                  </a:lnTo>
                  <a:lnTo>
                    <a:pt x="4" y="367"/>
                  </a:lnTo>
                  <a:lnTo>
                    <a:pt x="0" y="344"/>
                  </a:lnTo>
                  <a:lnTo>
                    <a:pt x="0" y="320"/>
                  </a:lnTo>
                  <a:lnTo>
                    <a:pt x="4" y="297"/>
                  </a:lnTo>
                  <a:lnTo>
                    <a:pt x="11" y="275"/>
                  </a:lnTo>
                  <a:lnTo>
                    <a:pt x="24" y="253"/>
                  </a:lnTo>
                  <a:lnTo>
                    <a:pt x="40" y="234"/>
                  </a:lnTo>
                  <a:lnTo>
                    <a:pt x="236" y="39"/>
                  </a:lnTo>
                  <a:lnTo>
                    <a:pt x="255" y="24"/>
                  </a:lnTo>
                  <a:lnTo>
                    <a:pt x="275" y="12"/>
                  </a:lnTo>
                  <a:lnTo>
                    <a:pt x="298" y="4"/>
                  </a:lnTo>
                  <a:lnTo>
                    <a:pt x="321" y="0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6" name="TextBox 5"/>
            <p:cNvSpPr txBox="1"/>
            <p:nvPr/>
          </p:nvSpPr>
          <p:spPr bwMode="auto">
            <a:xfrm>
              <a:off x="5741976" y="1825955"/>
              <a:ext cx="343504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1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cs typeface="Arial"/>
                </a:rPr>
                <a:t>Приказ Минтранса России</a:t>
              </a:r>
              <a:br>
                <a:rPr lang="ru-RU" sz="1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cs typeface="Arial"/>
                </a:rPr>
              </a:br>
              <a:r>
                <a:rPr lang="ru-RU" sz="1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cs typeface="Arial"/>
                </a:rPr>
                <a:t>№ 578 </a:t>
              </a:r>
              <a:endParaRPr lang="en-US" sz="18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sp>
        <p:nvSpPr>
          <p:cNvPr id="51" name="TextBox 50"/>
          <p:cNvSpPr txBox="1"/>
          <p:nvPr/>
        </p:nvSpPr>
        <p:spPr bwMode="auto">
          <a:xfrm>
            <a:off x="2257929" y="4437860"/>
            <a:ext cx="1520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8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Приказ Минтранса России</a:t>
            </a:r>
            <a:br>
              <a:rPr lang="ru-RU" sz="18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</a:br>
            <a:r>
              <a:rPr lang="ru-RU" sz="18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№ 231 </a:t>
            </a:r>
            <a:endParaRPr lang="en-US" sz="1800" b="1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2" name="TextBox 51"/>
          <p:cNvSpPr txBox="1"/>
          <p:nvPr/>
        </p:nvSpPr>
        <p:spPr bwMode="auto">
          <a:xfrm>
            <a:off x="6238428" y="253699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C00000"/>
                </a:solidFill>
              </a:rPr>
              <a:t>=</a:t>
            </a:r>
            <a:endParaRPr/>
          </a:p>
        </p:txBody>
      </p:sp>
      <p:graphicFrame>
        <p:nvGraphicFramePr>
          <p:cNvPr id="30" name="Таблица 29"/>
          <p:cNvGraphicFramePr>
            <a:graphicFrameLocks xmlns:a="http://schemas.openxmlformats.org/drawingml/2006/main" noGrp="1"/>
          </p:cNvGraphicFramePr>
          <p:nvPr/>
        </p:nvGraphicFramePr>
        <p:xfrm>
          <a:off x="4006180" y="1777044"/>
          <a:ext cx="7250356" cy="2029330"/>
        </p:xfrm>
        <a:graphic>
          <a:graphicData uri="http://schemas.openxmlformats.org/drawingml/2006/table">
            <a:tbl>
              <a:tblPr firstRow="1" firstCol="1" lastRow="0" lastCol="0" bandRow="1" bandCol="0"/>
              <a:tblGrid>
                <a:gridCol w="2416476"/>
                <a:gridCol w="2416940"/>
                <a:gridCol w="2416940"/>
              </a:tblGrid>
              <a:tr h="405866">
                <a:tc gridSpan="3">
                  <a:txBody>
                    <a:bodyPr/>
                    <a:p>
                      <a:pPr indent="450215" algn="ctr">
                        <a:lnSpc>
                          <a:spcPct val="13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 b="1">
                          <a:latin typeface="Calibri"/>
                          <a:ea typeface="Times New Roman"/>
                          <a:cs typeface="Times New Roman"/>
                        </a:rPr>
                        <a:t>Категории сил обеспечения транспортной безопасности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405866">
                <a:tc>
                  <a:txBody>
                    <a:bodyPr/>
                    <a:p>
                      <a:pPr indent="450215" algn="ctr">
                        <a:lnSpc>
                          <a:spcPct val="13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 b="1"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indent="450215" algn="ctr">
                        <a:lnSpc>
                          <a:spcPct val="13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 b="1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indent="450215" algn="ctr">
                        <a:lnSpc>
                          <a:spcPct val="13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 b="1"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  <a:tr h="405866">
                <a:tc>
                  <a:txBody>
                    <a:bodyPr/>
                    <a:p>
                      <a:pPr indent="450215" algn="ctr">
                        <a:lnSpc>
                          <a:spcPct val="13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 b="1">
                          <a:latin typeface="Calibri"/>
                          <a:ea typeface="Times New Roman"/>
                          <a:cs typeface="Times New Roman"/>
                        </a:rPr>
                        <a:t>знания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noFill/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indent="450215" algn="ctr">
                        <a:lnSpc>
                          <a:spcPct val="13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 b="1">
                          <a:latin typeface="Calibri"/>
                          <a:ea typeface="Times New Roman"/>
                          <a:cs typeface="Times New Roman"/>
                        </a:rPr>
                        <a:t>знания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indent="450215" algn="ctr">
                        <a:lnSpc>
                          <a:spcPct val="13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 b="1">
                          <a:latin typeface="Calibri"/>
                          <a:ea typeface="Times New Roman"/>
                          <a:cs typeface="Times New Roman"/>
                        </a:rPr>
                        <a:t>знания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noFill/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  <a:tr h="405866">
                <a:tc>
                  <a:txBody>
                    <a:bodyPr/>
                    <a:p>
                      <a:pPr indent="450215" algn="ctr">
                        <a:lnSpc>
                          <a:spcPct val="13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 b="1">
                          <a:latin typeface="Calibri"/>
                          <a:ea typeface="Times New Roman"/>
                          <a:cs typeface="Times New Roman"/>
                        </a:rPr>
                        <a:t>умения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noFill/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indent="450215" algn="ctr">
                        <a:lnSpc>
                          <a:spcPct val="13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 b="1">
                          <a:latin typeface="Calibri"/>
                          <a:ea typeface="Times New Roman"/>
                          <a:cs typeface="Times New Roman"/>
                        </a:rPr>
                        <a:t>умения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indent="450215" algn="ctr">
                        <a:lnSpc>
                          <a:spcPct val="13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 b="1">
                          <a:latin typeface="Calibri"/>
                          <a:ea typeface="Times New Roman"/>
                          <a:cs typeface="Times New Roman"/>
                        </a:rPr>
                        <a:t>умения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noFill/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  <a:tr h="405866">
                <a:tc gridSpan="3">
                  <a:txBody>
                    <a:bodyPr/>
                    <a:p>
                      <a:pPr indent="450215" algn="ctr">
                        <a:lnSpc>
                          <a:spcPct val="13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 b="1">
                          <a:latin typeface="Calibri"/>
                          <a:ea typeface="Times New Roman"/>
                          <a:cs typeface="Times New Roman"/>
                        </a:rPr>
                        <a:t>приобретение навыков не предусмотрено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</a:tbl>
          </a:graphicData>
        </a:graphic>
      </p:graphicFrame>
      <p:sp>
        <p:nvSpPr>
          <p:cNvPr id="57" name="TextBox 56"/>
          <p:cNvSpPr txBox="1"/>
          <p:nvPr/>
        </p:nvSpPr>
        <p:spPr bwMode="auto">
          <a:xfrm>
            <a:off x="6257485" y="297959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C00000"/>
                </a:solidFill>
              </a:rPr>
              <a:t>=</a:t>
            </a:r>
            <a:endParaRPr/>
          </a:p>
        </p:txBody>
      </p:sp>
      <p:sp>
        <p:nvSpPr>
          <p:cNvPr id="8" name="TextBox 7"/>
          <p:cNvSpPr txBox="1"/>
          <p:nvPr/>
        </p:nvSpPr>
        <p:spPr bwMode="auto">
          <a:xfrm>
            <a:off x="8698499" y="295158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C00000"/>
                </a:solidFill>
              </a:rPr>
              <a:t>=</a:t>
            </a:r>
            <a:endParaRPr/>
          </a:p>
        </p:txBody>
      </p:sp>
      <p:sp>
        <p:nvSpPr>
          <p:cNvPr id="58" name="TextBox 57"/>
          <p:cNvSpPr txBox="1"/>
          <p:nvPr/>
        </p:nvSpPr>
        <p:spPr bwMode="auto">
          <a:xfrm>
            <a:off x="8686700" y="253699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C00000"/>
                </a:solidFill>
              </a:rPr>
              <a:t>=</a:t>
            </a:r>
            <a:endParaRPr/>
          </a:p>
        </p:txBody>
      </p:sp>
      <p:graphicFrame>
        <p:nvGraphicFramePr>
          <p:cNvPr id="63" name="Таблица 62"/>
          <p:cNvGraphicFramePr>
            <a:graphicFrameLocks xmlns:a="http://schemas.openxmlformats.org/drawingml/2006/main" noGrp="1"/>
          </p:cNvGraphicFramePr>
          <p:nvPr/>
        </p:nvGraphicFramePr>
        <p:xfrm>
          <a:off x="4078187" y="4378971"/>
          <a:ext cx="7200801" cy="1783080"/>
        </p:xfrm>
        <a:graphic>
          <a:graphicData uri="http://schemas.openxmlformats.org/drawingml/2006/table">
            <a:tbl>
              <a:tblPr firstRow="1" firstCol="1" lastRow="0" lastCol="0" bandRow="1" bandCol="0"/>
              <a:tblGrid>
                <a:gridCol w="2399959"/>
                <a:gridCol w="2400421"/>
                <a:gridCol w="2400421"/>
              </a:tblGrid>
              <a:tr h="0">
                <a:tc gridSpan="3">
                  <a:txBody>
                    <a:bodyPr/>
                    <a:p>
                      <a:pPr indent="450215" algn="ctr">
                        <a:lnSpc>
                          <a:spcPct val="13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 b="1">
                          <a:latin typeface="Calibri"/>
                          <a:ea typeface="Times New Roman"/>
                          <a:cs typeface="Times New Roman"/>
                        </a:rPr>
                        <a:t>Категории сил обеспечения транспортной безопасности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0">
                <a:tc>
                  <a:txBody>
                    <a:bodyPr/>
                    <a:p>
                      <a:pPr indent="450215" algn="ctr">
                        <a:lnSpc>
                          <a:spcPct val="13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 b="1"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indent="450215" algn="ctr">
                        <a:lnSpc>
                          <a:spcPct val="13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 b="1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indent="450215" algn="ctr">
                        <a:lnSpc>
                          <a:spcPct val="13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 b="1"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  <a:tr h="0">
                <a:tc>
                  <a:txBody>
                    <a:bodyPr/>
                    <a:p>
                      <a:pPr indent="450215" algn="ctr">
                        <a:lnSpc>
                          <a:spcPct val="13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 b="1">
                          <a:latin typeface="Calibri"/>
                          <a:ea typeface="Times New Roman"/>
                          <a:cs typeface="Times New Roman"/>
                        </a:rPr>
                        <a:t>знания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noFill/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indent="450215" algn="ctr">
                        <a:lnSpc>
                          <a:spcPct val="13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 b="1">
                          <a:latin typeface="Calibri"/>
                          <a:ea typeface="Times New Roman"/>
                          <a:cs typeface="Times New Roman"/>
                        </a:rPr>
                        <a:t>знания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indent="450215" algn="ctr">
                        <a:lnSpc>
                          <a:spcPct val="13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 b="1">
                          <a:latin typeface="Calibri"/>
                          <a:ea typeface="Times New Roman"/>
                          <a:cs typeface="Times New Roman"/>
                        </a:rPr>
                        <a:t>знания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noFill/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  <a:tr h="0">
                <a:tc>
                  <a:txBody>
                    <a:bodyPr/>
                    <a:p>
                      <a:pPr indent="450215" algn="ctr">
                        <a:lnSpc>
                          <a:spcPct val="13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 b="1">
                          <a:latin typeface="Calibri"/>
                          <a:ea typeface="Times New Roman"/>
                          <a:cs typeface="Times New Roman"/>
                        </a:rPr>
                        <a:t>умения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noFill/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indent="450215" algn="ctr">
                        <a:lnSpc>
                          <a:spcPct val="13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 b="1">
                          <a:latin typeface="Calibri"/>
                          <a:ea typeface="Times New Roman"/>
                          <a:cs typeface="Times New Roman"/>
                        </a:rPr>
                        <a:t>умения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indent="450215" algn="ctr">
                        <a:lnSpc>
                          <a:spcPct val="13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 b="1">
                          <a:latin typeface="Calibri"/>
                          <a:ea typeface="Times New Roman"/>
                          <a:cs typeface="Times New Roman"/>
                        </a:rPr>
                        <a:t>умения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noFill/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  <a:tr h="0">
                <a:tc>
                  <a:txBody>
                    <a:bodyPr/>
                    <a:p>
                      <a:pPr indent="450215" algn="ctr">
                        <a:lnSpc>
                          <a:spcPct val="13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 b="1">
                          <a:latin typeface="Calibri"/>
                          <a:ea typeface="Times New Roman"/>
                          <a:cs typeface="Times New Roman"/>
                        </a:rPr>
                        <a:t>навыки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noFill/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indent="450215" algn="ctr">
                        <a:lnSpc>
                          <a:spcPct val="13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 b="1">
                          <a:latin typeface="Calibri"/>
                          <a:ea typeface="Times New Roman"/>
                          <a:cs typeface="Times New Roman"/>
                        </a:rPr>
                        <a:t>навыки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indent="450215" algn="ctr">
                        <a:lnSpc>
                          <a:spcPct val="13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 b="1">
                          <a:latin typeface="Calibri"/>
                          <a:ea typeface="Times New Roman"/>
                          <a:cs typeface="Times New Roman"/>
                        </a:rPr>
                        <a:t>навыки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noFill/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</a:tbl>
          </a:graphicData>
        </a:graphic>
      </p:graphicFrame>
      <p:sp>
        <p:nvSpPr>
          <p:cNvPr id="64" name="TextBox 63"/>
          <p:cNvSpPr txBox="1"/>
          <p:nvPr/>
        </p:nvSpPr>
        <p:spPr bwMode="auto">
          <a:xfrm>
            <a:off x="6264390" y="503802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C00000"/>
                </a:solidFill>
              </a:rPr>
              <a:t>=</a:t>
            </a:r>
            <a:endParaRPr/>
          </a:p>
        </p:txBody>
      </p:sp>
      <p:sp>
        <p:nvSpPr>
          <p:cNvPr id="65" name="TextBox 64"/>
          <p:cNvSpPr txBox="1"/>
          <p:nvPr/>
        </p:nvSpPr>
        <p:spPr bwMode="auto">
          <a:xfrm>
            <a:off x="6272206" y="540735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C00000"/>
                </a:solidFill>
              </a:rPr>
              <a:t>=</a:t>
            </a:r>
            <a:endParaRPr/>
          </a:p>
        </p:txBody>
      </p:sp>
      <p:sp>
        <p:nvSpPr>
          <p:cNvPr id="66" name="TextBox 65"/>
          <p:cNvSpPr txBox="1"/>
          <p:nvPr/>
        </p:nvSpPr>
        <p:spPr bwMode="auto">
          <a:xfrm>
            <a:off x="8706315" y="503802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C00000"/>
                </a:solidFill>
              </a:rPr>
              <a:t>=</a:t>
            </a:r>
            <a:endParaRPr/>
          </a:p>
        </p:txBody>
      </p:sp>
      <p:sp>
        <p:nvSpPr>
          <p:cNvPr id="62" name="TextBox 61"/>
          <p:cNvSpPr txBox="1"/>
          <p:nvPr/>
        </p:nvSpPr>
        <p:spPr bwMode="auto">
          <a:xfrm>
            <a:off x="8719026" y="540735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C00000"/>
                </a:solidFill>
              </a:rPr>
              <a:t>=</a:t>
            </a:r>
            <a:endParaRPr/>
          </a:p>
        </p:txBody>
      </p:sp>
      <p:sp>
        <p:nvSpPr>
          <p:cNvPr id="67" name="TextBox 66"/>
          <p:cNvSpPr txBox="1"/>
          <p:nvPr/>
        </p:nvSpPr>
        <p:spPr bwMode="auto">
          <a:xfrm>
            <a:off x="6248669" y="5727190"/>
            <a:ext cx="479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>
                      <m:jc m:val="centerGroup"/>
                    </m:oMathParaPr>
                    <m:oMath>
                      <m:r>
                        <m:rPr/>
                        <a:rPr lang="ru-RU" b="1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</m:oMath>
                  </m:oMathPara>
                </a14:m>
              </mc:Choice>
              <mc:Fallback/>
            </mc:AlternateContent>
            <a:endParaRPr lang="ru-RU" b="1"/>
          </a:p>
        </p:txBody>
      </p:sp>
      <p:sp>
        <p:nvSpPr>
          <p:cNvPr id="61" name="TextBox 60"/>
          <p:cNvSpPr txBox="1"/>
          <p:nvPr/>
        </p:nvSpPr>
        <p:spPr bwMode="auto">
          <a:xfrm>
            <a:off x="8686700" y="5727190"/>
            <a:ext cx="479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>
                      <m:jc m:val="centerGroup"/>
                    </m:oMathParaPr>
                    <m:oMath>
                      <m:r>
                        <m:rPr/>
                        <a:rPr lang="ru-RU" b="1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</m:oMath>
                  </m:oMathPara>
                </a14:m>
              </mc:Choice>
              <mc:Fallback/>
            </mc:AlternateContent>
            <a:endParaRPr lang="ru-RU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 b="1" u="sng"/>
              <a:t>Предлагаемые решения и планируемые результаты</a:t>
            </a:r>
            <a:endParaRPr lang="en-US"/>
          </a:p>
        </p:txBody>
      </p:sp>
      <p:sp>
        <p:nvSpPr>
          <p:cNvPr id="20" name="Oval 19"/>
          <p:cNvSpPr/>
          <p:nvPr/>
        </p:nvSpPr>
        <p:spPr bwMode="auto">
          <a:xfrm>
            <a:off x="6181486" y="2669289"/>
            <a:ext cx="632178" cy="6321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>
                <a:solidFill>
                  <a:prstClr val="white"/>
                </a:solidFill>
              </a:rPr>
              <a:t>2</a:t>
            </a:r>
            <a:endParaRPr lang="en-IN" b="1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181486" y="1422472"/>
            <a:ext cx="632178" cy="6321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>
                <a:solidFill>
                  <a:prstClr val="white"/>
                </a:solidFill>
              </a:rPr>
              <a:t>1</a:t>
            </a:r>
            <a:endParaRPr lang="en-IN" b="1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6185961" y="4053132"/>
            <a:ext cx="632178" cy="6321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>
                <a:solidFill>
                  <a:prstClr val="white"/>
                </a:solidFill>
              </a:rPr>
              <a:t>3</a:t>
            </a:r>
            <a:endParaRPr lang="en-IN" b="1">
              <a:solidFill>
                <a:prstClr val="white"/>
              </a:solidFill>
            </a:endParaRPr>
          </a:p>
        </p:txBody>
      </p:sp>
      <p:sp>
        <p:nvSpPr>
          <p:cNvPr id="70" name="Rounded Rectangle 69"/>
          <p:cNvSpPr/>
          <p:nvPr/>
        </p:nvSpPr>
        <p:spPr bwMode="auto">
          <a:xfrm>
            <a:off x="7041872" y="1338624"/>
            <a:ext cx="4322279" cy="86341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ctr">
              <a:defRPr/>
            </a:pPr>
            <a:r>
              <a:rPr lang="ru-RU">
                <a:solidFill>
                  <a:prstClr val="black">
                    <a:lumMod val="75000"/>
                    <a:lumOff val="25000"/>
                  </a:prstClr>
                </a:solidFill>
                <a:latin typeface="Segoe UI"/>
                <a:cs typeface="Segoe UI"/>
              </a:rPr>
              <a:t>Снижение нагрузки на органы аттестации</a:t>
            </a:r>
            <a:endParaRPr lang="en-IN">
              <a:solidFill>
                <a:prstClr val="black">
                  <a:lumMod val="75000"/>
                  <a:lumOff val="25000"/>
                </a:prstClr>
              </a:solidFill>
              <a:latin typeface="Segoe UI"/>
              <a:cs typeface="Segoe UI"/>
            </a:endParaRPr>
          </a:p>
        </p:txBody>
      </p:sp>
      <p:sp>
        <p:nvSpPr>
          <p:cNvPr id="104" name="TextBox 103"/>
          <p:cNvSpPr txBox="1"/>
          <p:nvPr/>
        </p:nvSpPr>
        <p:spPr bwMode="auto">
          <a:xfrm>
            <a:off x="2269910" y="2154351"/>
            <a:ext cx="21683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prstClr val="black">
                    <a:lumMod val="65000"/>
                    <a:lumOff val="35000"/>
                  </a:prstClr>
                </a:solidFill>
                <a:latin typeface="Segoe UI"/>
                <a:ea typeface="Open Sans"/>
                <a:cs typeface="Segoe UI"/>
              </a:rPr>
              <a:t>Объединение (укрупнение) категорий СОТБ</a:t>
            </a:r>
            <a:endParaRPr lang="en-IN" sz="2000" b="1">
              <a:solidFill>
                <a:prstClr val="black"/>
              </a:solidFill>
              <a:latin typeface="Segoe UI"/>
              <a:cs typeface="Segoe UI"/>
            </a:endParaRPr>
          </a:p>
        </p:txBody>
      </p:sp>
      <p:grpSp>
        <p:nvGrpSpPr>
          <p:cNvPr id="3" name="Группа 2"/>
          <p:cNvGrpSpPr/>
          <p:nvPr/>
        </p:nvGrpSpPr>
        <p:grpSpPr bwMode="auto">
          <a:xfrm>
            <a:off x="1269876" y="2202038"/>
            <a:ext cx="1124374" cy="3029595"/>
            <a:chOff x="3200008" y="2202038"/>
            <a:chExt cx="1124374" cy="3029595"/>
          </a:xfrm>
        </p:grpSpPr>
        <p:sp>
          <p:nvSpPr>
            <p:cNvPr id="11" name="Freeform 9"/>
            <p:cNvSpPr/>
            <p:nvPr/>
          </p:nvSpPr>
          <p:spPr bwMode="auto">
            <a:xfrm>
              <a:off x="3347433" y="2202038"/>
              <a:ext cx="630639" cy="1512690"/>
            </a:xfrm>
            <a:custGeom>
              <a:avLst/>
              <a:gdLst>
                <a:gd name="T0" fmla="*/ 0 w 449"/>
                <a:gd name="T1" fmla="*/ 0 h 1077"/>
                <a:gd name="T2" fmla="*/ 2 w 449"/>
                <a:gd name="T3" fmla="*/ 2 h 1077"/>
                <a:gd name="T4" fmla="*/ 6 w 449"/>
                <a:gd name="T5" fmla="*/ 2 h 1077"/>
                <a:gd name="T6" fmla="*/ 12 w 449"/>
                <a:gd name="T7" fmla="*/ 4 h 1077"/>
                <a:gd name="T8" fmla="*/ 20 w 449"/>
                <a:gd name="T9" fmla="*/ 6 h 1077"/>
                <a:gd name="T10" fmla="*/ 32 w 449"/>
                <a:gd name="T11" fmla="*/ 10 h 1077"/>
                <a:gd name="T12" fmla="*/ 44 w 449"/>
                <a:gd name="T13" fmla="*/ 16 h 1077"/>
                <a:gd name="T14" fmla="*/ 59 w 449"/>
                <a:gd name="T15" fmla="*/ 23 h 1077"/>
                <a:gd name="T16" fmla="*/ 75 w 449"/>
                <a:gd name="T17" fmla="*/ 32 h 1077"/>
                <a:gd name="T18" fmla="*/ 92 w 449"/>
                <a:gd name="T19" fmla="*/ 44 h 1077"/>
                <a:gd name="T20" fmla="*/ 110 w 449"/>
                <a:gd name="T21" fmla="*/ 58 h 1077"/>
                <a:gd name="T22" fmla="*/ 130 w 449"/>
                <a:gd name="T23" fmla="*/ 75 h 1077"/>
                <a:gd name="T24" fmla="*/ 150 w 449"/>
                <a:gd name="T25" fmla="*/ 93 h 1077"/>
                <a:gd name="T26" fmla="*/ 171 w 449"/>
                <a:gd name="T27" fmla="*/ 116 h 1077"/>
                <a:gd name="T28" fmla="*/ 192 w 449"/>
                <a:gd name="T29" fmla="*/ 142 h 1077"/>
                <a:gd name="T30" fmla="*/ 215 w 449"/>
                <a:gd name="T31" fmla="*/ 171 h 1077"/>
                <a:gd name="T32" fmla="*/ 236 w 449"/>
                <a:gd name="T33" fmla="*/ 204 h 1077"/>
                <a:gd name="T34" fmla="*/ 258 w 449"/>
                <a:gd name="T35" fmla="*/ 241 h 1077"/>
                <a:gd name="T36" fmla="*/ 280 w 449"/>
                <a:gd name="T37" fmla="*/ 282 h 1077"/>
                <a:gd name="T38" fmla="*/ 301 w 449"/>
                <a:gd name="T39" fmla="*/ 328 h 1077"/>
                <a:gd name="T40" fmla="*/ 321 w 449"/>
                <a:gd name="T41" fmla="*/ 377 h 1077"/>
                <a:gd name="T42" fmla="*/ 341 w 449"/>
                <a:gd name="T43" fmla="*/ 433 h 1077"/>
                <a:gd name="T44" fmla="*/ 360 w 449"/>
                <a:gd name="T45" fmla="*/ 494 h 1077"/>
                <a:gd name="T46" fmla="*/ 377 w 449"/>
                <a:gd name="T47" fmla="*/ 559 h 1077"/>
                <a:gd name="T48" fmla="*/ 394 w 449"/>
                <a:gd name="T49" fmla="*/ 631 h 1077"/>
                <a:gd name="T50" fmla="*/ 408 w 449"/>
                <a:gd name="T51" fmla="*/ 707 h 1077"/>
                <a:gd name="T52" fmla="*/ 421 w 449"/>
                <a:gd name="T53" fmla="*/ 790 h 1077"/>
                <a:gd name="T54" fmla="*/ 433 w 449"/>
                <a:gd name="T55" fmla="*/ 879 h 1077"/>
                <a:gd name="T56" fmla="*/ 442 w 449"/>
                <a:gd name="T57" fmla="*/ 974 h 1077"/>
                <a:gd name="T58" fmla="*/ 449 w 449"/>
                <a:gd name="T59" fmla="*/ 1077 h 1077"/>
                <a:gd name="T60" fmla="*/ 404 w 449"/>
                <a:gd name="T61" fmla="*/ 1077 h 1077"/>
                <a:gd name="T62" fmla="*/ 404 w 449"/>
                <a:gd name="T63" fmla="*/ 1046 h 1077"/>
                <a:gd name="T64" fmla="*/ 402 w 449"/>
                <a:gd name="T65" fmla="*/ 1010 h 1077"/>
                <a:gd name="T66" fmla="*/ 400 w 449"/>
                <a:gd name="T67" fmla="*/ 969 h 1077"/>
                <a:gd name="T68" fmla="*/ 395 w 449"/>
                <a:gd name="T69" fmla="*/ 924 h 1077"/>
                <a:gd name="T70" fmla="*/ 390 w 449"/>
                <a:gd name="T71" fmla="*/ 874 h 1077"/>
                <a:gd name="T72" fmla="*/ 383 w 449"/>
                <a:gd name="T73" fmla="*/ 823 h 1077"/>
                <a:gd name="T74" fmla="*/ 375 w 449"/>
                <a:gd name="T75" fmla="*/ 767 h 1077"/>
                <a:gd name="T76" fmla="*/ 366 w 449"/>
                <a:gd name="T77" fmla="*/ 711 h 1077"/>
                <a:gd name="T78" fmla="*/ 354 w 449"/>
                <a:gd name="T79" fmla="*/ 652 h 1077"/>
                <a:gd name="T80" fmla="*/ 341 w 449"/>
                <a:gd name="T81" fmla="*/ 593 h 1077"/>
                <a:gd name="T82" fmla="*/ 326 w 449"/>
                <a:gd name="T83" fmla="*/ 533 h 1077"/>
                <a:gd name="T84" fmla="*/ 308 w 449"/>
                <a:gd name="T85" fmla="*/ 473 h 1077"/>
                <a:gd name="T86" fmla="*/ 288 w 449"/>
                <a:gd name="T87" fmla="*/ 414 h 1077"/>
                <a:gd name="T88" fmla="*/ 267 w 449"/>
                <a:gd name="T89" fmla="*/ 356 h 1077"/>
                <a:gd name="T90" fmla="*/ 243 w 449"/>
                <a:gd name="T91" fmla="*/ 300 h 1077"/>
                <a:gd name="T92" fmla="*/ 216 w 449"/>
                <a:gd name="T93" fmla="*/ 245 h 1077"/>
                <a:gd name="T94" fmla="*/ 188 w 449"/>
                <a:gd name="T95" fmla="*/ 195 h 1077"/>
                <a:gd name="T96" fmla="*/ 156 w 449"/>
                <a:gd name="T97" fmla="*/ 148 h 1077"/>
                <a:gd name="T98" fmla="*/ 122 w 449"/>
                <a:gd name="T99" fmla="*/ 103 h 1077"/>
                <a:gd name="T100" fmla="*/ 84 w 449"/>
                <a:gd name="T101" fmla="*/ 64 h 1077"/>
                <a:gd name="T102" fmla="*/ 44 w 449"/>
                <a:gd name="T103" fmla="*/ 30 h 1077"/>
                <a:gd name="T104" fmla="*/ 0 w 449"/>
                <a:gd name="T105" fmla="*/ 0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9" h="1077" fill="norm" stroke="1" extrusionOk="0">
                  <a:moveTo>
                    <a:pt x="0" y="0"/>
                  </a:moveTo>
                  <a:lnTo>
                    <a:pt x="2" y="2"/>
                  </a:lnTo>
                  <a:lnTo>
                    <a:pt x="6" y="2"/>
                  </a:lnTo>
                  <a:lnTo>
                    <a:pt x="12" y="4"/>
                  </a:lnTo>
                  <a:lnTo>
                    <a:pt x="20" y="6"/>
                  </a:lnTo>
                  <a:lnTo>
                    <a:pt x="32" y="10"/>
                  </a:lnTo>
                  <a:lnTo>
                    <a:pt x="44" y="16"/>
                  </a:lnTo>
                  <a:lnTo>
                    <a:pt x="59" y="23"/>
                  </a:lnTo>
                  <a:lnTo>
                    <a:pt x="75" y="32"/>
                  </a:lnTo>
                  <a:lnTo>
                    <a:pt x="92" y="44"/>
                  </a:lnTo>
                  <a:lnTo>
                    <a:pt x="110" y="58"/>
                  </a:lnTo>
                  <a:lnTo>
                    <a:pt x="130" y="75"/>
                  </a:lnTo>
                  <a:lnTo>
                    <a:pt x="150" y="93"/>
                  </a:lnTo>
                  <a:lnTo>
                    <a:pt x="171" y="116"/>
                  </a:lnTo>
                  <a:lnTo>
                    <a:pt x="192" y="142"/>
                  </a:lnTo>
                  <a:lnTo>
                    <a:pt x="215" y="171"/>
                  </a:lnTo>
                  <a:lnTo>
                    <a:pt x="236" y="204"/>
                  </a:lnTo>
                  <a:lnTo>
                    <a:pt x="258" y="241"/>
                  </a:lnTo>
                  <a:lnTo>
                    <a:pt x="280" y="282"/>
                  </a:lnTo>
                  <a:lnTo>
                    <a:pt x="301" y="328"/>
                  </a:lnTo>
                  <a:lnTo>
                    <a:pt x="321" y="377"/>
                  </a:lnTo>
                  <a:lnTo>
                    <a:pt x="341" y="433"/>
                  </a:lnTo>
                  <a:lnTo>
                    <a:pt x="360" y="494"/>
                  </a:lnTo>
                  <a:lnTo>
                    <a:pt x="377" y="559"/>
                  </a:lnTo>
                  <a:lnTo>
                    <a:pt x="394" y="631"/>
                  </a:lnTo>
                  <a:lnTo>
                    <a:pt x="408" y="707"/>
                  </a:lnTo>
                  <a:lnTo>
                    <a:pt x="421" y="790"/>
                  </a:lnTo>
                  <a:lnTo>
                    <a:pt x="433" y="879"/>
                  </a:lnTo>
                  <a:lnTo>
                    <a:pt x="442" y="974"/>
                  </a:lnTo>
                  <a:lnTo>
                    <a:pt x="449" y="1077"/>
                  </a:lnTo>
                  <a:lnTo>
                    <a:pt x="404" y="1077"/>
                  </a:lnTo>
                  <a:lnTo>
                    <a:pt x="404" y="1046"/>
                  </a:lnTo>
                  <a:lnTo>
                    <a:pt x="402" y="1010"/>
                  </a:lnTo>
                  <a:lnTo>
                    <a:pt x="400" y="969"/>
                  </a:lnTo>
                  <a:lnTo>
                    <a:pt x="395" y="924"/>
                  </a:lnTo>
                  <a:lnTo>
                    <a:pt x="390" y="874"/>
                  </a:lnTo>
                  <a:lnTo>
                    <a:pt x="383" y="823"/>
                  </a:lnTo>
                  <a:lnTo>
                    <a:pt x="375" y="767"/>
                  </a:lnTo>
                  <a:lnTo>
                    <a:pt x="366" y="711"/>
                  </a:lnTo>
                  <a:lnTo>
                    <a:pt x="354" y="652"/>
                  </a:lnTo>
                  <a:lnTo>
                    <a:pt x="341" y="593"/>
                  </a:lnTo>
                  <a:lnTo>
                    <a:pt x="326" y="533"/>
                  </a:lnTo>
                  <a:lnTo>
                    <a:pt x="308" y="473"/>
                  </a:lnTo>
                  <a:lnTo>
                    <a:pt x="288" y="414"/>
                  </a:lnTo>
                  <a:lnTo>
                    <a:pt x="267" y="356"/>
                  </a:lnTo>
                  <a:lnTo>
                    <a:pt x="243" y="300"/>
                  </a:lnTo>
                  <a:lnTo>
                    <a:pt x="216" y="245"/>
                  </a:lnTo>
                  <a:lnTo>
                    <a:pt x="188" y="195"/>
                  </a:lnTo>
                  <a:lnTo>
                    <a:pt x="156" y="148"/>
                  </a:lnTo>
                  <a:lnTo>
                    <a:pt x="122" y="103"/>
                  </a:lnTo>
                  <a:lnTo>
                    <a:pt x="84" y="64"/>
                  </a:lnTo>
                  <a:lnTo>
                    <a:pt x="44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3347433" y="3718943"/>
              <a:ext cx="630639" cy="1512690"/>
            </a:xfrm>
            <a:custGeom>
              <a:avLst/>
              <a:gdLst>
                <a:gd name="T0" fmla="*/ 404 w 449"/>
                <a:gd name="T1" fmla="*/ 0 h 1077"/>
                <a:gd name="T2" fmla="*/ 449 w 449"/>
                <a:gd name="T3" fmla="*/ 0 h 1077"/>
                <a:gd name="T4" fmla="*/ 442 w 449"/>
                <a:gd name="T5" fmla="*/ 103 h 1077"/>
                <a:gd name="T6" fmla="*/ 433 w 449"/>
                <a:gd name="T7" fmla="*/ 198 h 1077"/>
                <a:gd name="T8" fmla="*/ 421 w 449"/>
                <a:gd name="T9" fmla="*/ 288 h 1077"/>
                <a:gd name="T10" fmla="*/ 408 w 449"/>
                <a:gd name="T11" fmla="*/ 370 h 1077"/>
                <a:gd name="T12" fmla="*/ 394 w 449"/>
                <a:gd name="T13" fmla="*/ 448 h 1077"/>
                <a:gd name="T14" fmla="*/ 377 w 449"/>
                <a:gd name="T15" fmla="*/ 519 h 1077"/>
                <a:gd name="T16" fmla="*/ 360 w 449"/>
                <a:gd name="T17" fmla="*/ 585 h 1077"/>
                <a:gd name="T18" fmla="*/ 341 w 449"/>
                <a:gd name="T19" fmla="*/ 645 h 1077"/>
                <a:gd name="T20" fmla="*/ 321 w 449"/>
                <a:gd name="T21" fmla="*/ 700 h 1077"/>
                <a:gd name="T22" fmla="*/ 301 w 449"/>
                <a:gd name="T23" fmla="*/ 750 h 1077"/>
                <a:gd name="T24" fmla="*/ 280 w 449"/>
                <a:gd name="T25" fmla="*/ 795 h 1077"/>
                <a:gd name="T26" fmla="*/ 258 w 449"/>
                <a:gd name="T27" fmla="*/ 837 h 1077"/>
                <a:gd name="T28" fmla="*/ 236 w 449"/>
                <a:gd name="T29" fmla="*/ 874 h 1077"/>
                <a:gd name="T30" fmla="*/ 215 w 449"/>
                <a:gd name="T31" fmla="*/ 907 h 1077"/>
                <a:gd name="T32" fmla="*/ 192 w 449"/>
                <a:gd name="T33" fmla="*/ 936 h 1077"/>
                <a:gd name="T34" fmla="*/ 171 w 449"/>
                <a:gd name="T35" fmla="*/ 962 h 1077"/>
                <a:gd name="T36" fmla="*/ 150 w 449"/>
                <a:gd name="T37" fmla="*/ 984 h 1077"/>
                <a:gd name="T38" fmla="*/ 130 w 449"/>
                <a:gd name="T39" fmla="*/ 1004 h 1077"/>
                <a:gd name="T40" fmla="*/ 110 w 449"/>
                <a:gd name="T41" fmla="*/ 1020 h 1077"/>
                <a:gd name="T42" fmla="*/ 92 w 449"/>
                <a:gd name="T43" fmla="*/ 1033 h 1077"/>
                <a:gd name="T44" fmla="*/ 75 w 449"/>
                <a:gd name="T45" fmla="*/ 1045 h 1077"/>
                <a:gd name="T46" fmla="*/ 59 w 449"/>
                <a:gd name="T47" fmla="*/ 1055 h 1077"/>
                <a:gd name="T48" fmla="*/ 44 w 449"/>
                <a:gd name="T49" fmla="*/ 1062 h 1077"/>
                <a:gd name="T50" fmla="*/ 32 w 449"/>
                <a:gd name="T51" fmla="*/ 1068 h 1077"/>
                <a:gd name="T52" fmla="*/ 20 w 449"/>
                <a:gd name="T53" fmla="*/ 1071 h 1077"/>
                <a:gd name="T54" fmla="*/ 12 w 449"/>
                <a:gd name="T55" fmla="*/ 1075 h 1077"/>
                <a:gd name="T56" fmla="*/ 6 w 449"/>
                <a:gd name="T57" fmla="*/ 1076 h 1077"/>
                <a:gd name="T58" fmla="*/ 2 w 449"/>
                <a:gd name="T59" fmla="*/ 1077 h 1077"/>
                <a:gd name="T60" fmla="*/ 0 w 449"/>
                <a:gd name="T61" fmla="*/ 1077 h 1077"/>
                <a:gd name="T62" fmla="*/ 44 w 449"/>
                <a:gd name="T63" fmla="*/ 1047 h 1077"/>
                <a:gd name="T64" fmla="*/ 84 w 449"/>
                <a:gd name="T65" fmla="*/ 1013 h 1077"/>
                <a:gd name="T66" fmla="*/ 122 w 449"/>
                <a:gd name="T67" fmla="*/ 974 h 1077"/>
                <a:gd name="T68" fmla="*/ 156 w 449"/>
                <a:gd name="T69" fmla="*/ 931 h 1077"/>
                <a:gd name="T70" fmla="*/ 188 w 449"/>
                <a:gd name="T71" fmla="*/ 883 h 1077"/>
                <a:gd name="T72" fmla="*/ 216 w 449"/>
                <a:gd name="T73" fmla="*/ 832 h 1077"/>
                <a:gd name="T74" fmla="*/ 243 w 449"/>
                <a:gd name="T75" fmla="*/ 778 h 1077"/>
                <a:gd name="T76" fmla="*/ 267 w 449"/>
                <a:gd name="T77" fmla="*/ 721 h 1077"/>
                <a:gd name="T78" fmla="*/ 288 w 449"/>
                <a:gd name="T79" fmla="*/ 664 h 1077"/>
                <a:gd name="T80" fmla="*/ 308 w 449"/>
                <a:gd name="T81" fmla="*/ 605 h 1077"/>
                <a:gd name="T82" fmla="*/ 326 w 449"/>
                <a:gd name="T83" fmla="*/ 545 h 1077"/>
                <a:gd name="T84" fmla="*/ 341 w 449"/>
                <a:gd name="T85" fmla="*/ 485 h 1077"/>
                <a:gd name="T86" fmla="*/ 354 w 449"/>
                <a:gd name="T87" fmla="*/ 426 h 1077"/>
                <a:gd name="T88" fmla="*/ 366 w 449"/>
                <a:gd name="T89" fmla="*/ 367 h 1077"/>
                <a:gd name="T90" fmla="*/ 375 w 449"/>
                <a:gd name="T91" fmla="*/ 310 h 1077"/>
                <a:gd name="T92" fmla="*/ 383 w 449"/>
                <a:gd name="T93" fmla="*/ 255 h 1077"/>
                <a:gd name="T94" fmla="*/ 390 w 449"/>
                <a:gd name="T95" fmla="*/ 203 h 1077"/>
                <a:gd name="T96" fmla="*/ 395 w 449"/>
                <a:gd name="T97" fmla="*/ 154 h 1077"/>
                <a:gd name="T98" fmla="*/ 400 w 449"/>
                <a:gd name="T99" fmla="*/ 109 h 1077"/>
                <a:gd name="T100" fmla="*/ 402 w 449"/>
                <a:gd name="T101" fmla="*/ 68 h 1077"/>
                <a:gd name="T102" fmla="*/ 404 w 449"/>
                <a:gd name="T103" fmla="*/ 31 h 1077"/>
                <a:gd name="T104" fmla="*/ 404 w 449"/>
                <a:gd name="T105" fmla="*/ 0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9" h="1077" fill="norm" stroke="1" extrusionOk="0">
                  <a:moveTo>
                    <a:pt x="404" y="0"/>
                  </a:moveTo>
                  <a:lnTo>
                    <a:pt x="449" y="0"/>
                  </a:lnTo>
                  <a:lnTo>
                    <a:pt x="442" y="103"/>
                  </a:lnTo>
                  <a:lnTo>
                    <a:pt x="433" y="198"/>
                  </a:lnTo>
                  <a:lnTo>
                    <a:pt x="421" y="288"/>
                  </a:lnTo>
                  <a:lnTo>
                    <a:pt x="408" y="370"/>
                  </a:lnTo>
                  <a:lnTo>
                    <a:pt x="394" y="448"/>
                  </a:lnTo>
                  <a:lnTo>
                    <a:pt x="377" y="519"/>
                  </a:lnTo>
                  <a:lnTo>
                    <a:pt x="360" y="585"/>
                  </a:lnTo>
                  <a:lnTo>
                    <a:pt x="341" y="645"/>
                  </a:lnTo>
                  <a:lnTo>
                    <a:pt x="321" y="700"/>
                  </a:lnTo>
                  <a:lnTo>
                    <a:pt x="301" y="750"/>
                  </a:lnTo>
                  <a:lnTo>
                    <a:pt x="280" y="795"/>
                  </a:lnTo>
                  <a:lnTo>
                    <a:pt x="258" y="837"/>
                  </a:lnTo>
                  <a:lnTo>
                    <a:pt x="236" y="874"/>
                  </a:lnTo>
                  <a:lnTo>
                    <a:pt x="215" y="907"/>
                  </a:lnTo>
                  <a:lnTo>
                    <a:pt x="192" y="936"/>
                  </a:lnTo>
                  <a:lnTo>
                    <a:pt x="171" y="962"/>
                  </a:lnTo>
                  <a:lnTo>
                    <a:pt x="150" y="984"/>
                  </a:lnTo>
                  <a:lnTo>
                    <a:pt x="130" y="1004"/>
                  </a:lnTo>
                  <a:lnTo>
                    <a:pt x="110" y="1020"/>
                  </a:lnTo>
                  <a:lnTo>
                    <a:pt x="92" y="1033"/>
                  </a:lnTo>
                  <a:lnTo>
                    <a:pt x="75" y="1045"/>
                  </a:lnTo>
                  <a:lnTo>
                    <a:pt x="59" y="1055"/>
                  </a:lnTo>
                  <a:lnTo>
                    <a:pt x="44" y="1062"/>
                  </a:lnTo>
                  <a:lnTo>
                    <a:pt x="32" y="1068"/>
                  </a:lnTo>
                  <a:lnTo>
                    <a:pt x="20" y="1071"/>
                  </a:lnTo>
                  <a:lnTo>
                    <a:pt x="12" y="1075"/>
                  </a:lnTo>
                  <a:lnTo>
                    <a:pt x="6" y="1076"/>
                  </a:lnTo>
                  <a:lnTo>
                    <a:pt x="2" y="1077"/>
                  </a:lnTo>
                  <a:lnTo>
                    <a:pt x="0" y="1077"/>
                  </a:lnTo>
                  <a:lnTo>
                    <a:pt x="44" y="1047"/>
                  </a:lnTo>
                  <a:lnTo>
                    <a:pt x="84" y="1013"/>
                  </a:lnTo>
                  <a:lnTo>
                    <a:pt x="122" y="974"/>
                  </a:lnTo>
                  <a:lnTo>
                    <a:pt x="156" y="931"/>
                  </a:lnTo>
                  <a:lnTo>
                    <a:pt x="188" y="883"/>
                  </a:lnTo>
                  <a:lnTo>
                    <a:pt x="216" y="832"/>
                  </a:lnTo>
                  <a:lnTo>
                    <a:pt x="243" y="778"/>
                  </a:lnTo>
                  <a:lnTo>
                    <a:pt x="267" y="721"/>
                  </a:lnTo>
                  <a:lnTo>
                    <a:pt x="288" y="664"/>
                  </a:lnTo>
                  <a:lnTo>
                    <a:pt x="308" y="605"/>
                  </a:lnTo>
                  <a:lnTo>
                    <a:pt x="326" y="545"/>
                  </a:lnTo>
                  <a:lnTo>
                    <a:pt x="341" y="485"/>
                  </a:lnTo>
                  <a:lnTo>
                    <a:pt x="354" y="426"/>
                  </a:lnTo>
                  <a:lnTo>
                    <a:pt x="366" y="367"/>
                  </a:lnTo>
                  <a:lnTo>
                    <a:pt x="375" y="310"/>
                  </a:lnTo>
                  <a:lnTo>
                    <a:pt x="383" y="255"/>
                  </a:lnTo>
                  <a:lnTo>
                    <a:pt x="390" y="203"/>
                  </a:lnTo>
                  <a:lnTo>
                    <a:pt x="395" y="154"/>
                  </a:lnTo>
                  <a:lnTo>
                    <a:pt x="400" y="109"/>
                  </a:lnTo>
                  <a:lnTo>
                    <a:pt x="402" y="68"/>
                  </a:lnTo>
                  <a:lnTo>
                    <a:pt x="404" y="31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16" name="Right Arrow 1"/>
            <p:cNvSpPr/>
            <p:nvPr/>
          </p:nvSpPr>
          <p:spPr bwMode="auto">
            <a:xfrm>
              <a:off x="3243379" y="3273971"/>
              <a:ext cx="1081003" cy="885731"/>
            </a:xfrm>
            <a:custGeom>
              <a:avLst/>
              <a:gdLst>
                <a:gd name="connsiteX0" fmla="*/ 0 w 1676400"/>
                <a:gd name="connsiteY0" fmla="*/ 189064 h 1066800"/>
                <a:gd name="connsiteX1" fmla="*/ 1143000 w 1676400"/>
                <a:gd name="connsiteY1" fmla="*/ 189064 h 1066800"/>
                <a:gd name="connsiteX2" fmla="*/ 1143000 w 1676400"/>
                <a:gd name="connsiteY2" fmla="*/ 0 h 1066800"/>
                <a:gd name="connsiteX3" fmla="*/ 1676400 w 1676400"/>
                <a:gd name="connsiteY3" fmla="*/ 533400 h 1066800"/>
                <a:gd name="connsiteX4" fmla="*/ 1143000 w 1676400"/>
                <a:gd name="connsiteY4" fmla="*/ 1066800 h 1066800"/>
                <a:gd name="connsiteX5" fmla="*/ 1143000 w 1676400"/>
                <a:gd name="connsiteY5" fmla="*/ 877736 h 1066800"/>
                <a:gd name="connsiteX6" fmla="*/ 0 w 1676400"/>
                <a:gd name="connsiteY6" fmla="*/ 877736 h 1066800"/>
                <a:gd name="connsiteX7" fmla="*/ 0 w 1676400"/>
                <a:gd name="connsiteY7" fmla="*/ 189064 h 1066800"/>
                <a:gd name="connsiteX0" fmla="*/ 7815 w 1676400"/>
                <a:gd name="connsiteY0" fmla="*/ 302387 h 1066800"/>
                <a:gd name="connsiteX1" fmla="*/ 1143000 w 1676400"/>
                <a:gd name="connsiteY1" fmla="*/ 189064 h 1066800"/>
                <a:gd name="connsiteX2" fmla="*/ 1143000 w 1676400"/>
                <a:gd name="connsiteY2" fmla="*/ 0 h 1066800"/>
                <a:gd name="connsiteX3" fmla="*/ 1676400 w 1676400"/>
                <a:gd name="connsiteY3" fmla="*/ 533400 h 1066800"/>
                <a:gd name="connsiteX4" fmla="*/ 1143000 w 1676400"/>
                <a:gd name="connsiteY4" fmla="*/ 1066800 h 1066800"/>
                <a:gd name="connsiteX5" fmla="*/ 1143000 w 1676400"/>
                <a:gd name="connsiteY5" fmla="*/ 877736 h 1066800"/>
                <a:gd name="connsiteX6" fmla="*/ 0 w 1676400"/>
                <a:gd name="connsiteY6" fmla="*/ 877736 h 1066800"/>
                <a:gd name="connsiteX7" fmla="*/ 7815 w 1676400"/>
                <a:gd name="connsiteY7" fmla="*/ 302387 h 1066800"/>
                <a:gd name="connsiteX0" fmla="*/ 3908 w 1672493"/>
                <a:gd name="connsiteY0" fmla="*/ 302387 h 1066800"/>
                <a:gd name="connsiteX1" fmla="*/ 1139093 w 1672493"/>
                <a:gd name="connsiteY1" fmla="*/ 189064 h 1066800"/>
                <a:gd name="connsiteX2" fmla="*/ 1139093 w 1672493"/>
                <a:gd name="connsiteY2" fmla="*/ 0 h 1066800"/>
                <a:gd name="connsiteX3" fmla="*/ 1672493 w 1672493"/>
                <a:gd name="connsiteY3" fmla="*/ 533400 h 1066800"/>
                <a:gd name="connsiteX4" fmla="*/ 1139093 w 1672493"/>
                <a:gd name="connsiteY4" fmla="*/ 1066800 h 1066800"/>
                <a:gd name="connsiteX5" fmla="*/ 1139093 w 1672493"/>
                <a:gd name="connsiteY5" fmla="*/ 877736 h 1066800"/>
                <a:gd name="connsiteX6" fmla="*/ 0 w 1672493"/>
                <a:gd name="connsiteY6" fmla="*/ 760505 h 1066800"/>
                <a:gd name="connsiteX7" fmla="*/ 3908 w 1672493"/>
                <a:gd name="connsiteY7" fmla="*/ 302387 h 1066800"/>
                <a:gd name="connsiteX0" fmla="*/ 298 w 1673646"/>
                <a:gd name="connsiteY0" fmla="*/ 307150 h 1066800"/>
                <a:gd name="connsiteX1" fmla="*/ 1140246 w 1673646"/>
                <a:gd name="connsiteY1" fmla="*/ 189064 h 1066800"/>
                <a:gd name="connsiteX2" fmla="*/ 1140246 w 1673646"/>
                <a:gd name="connsiteY2" fmla="*/ 0 h 1066800"/>
                <a:gd name="connsiteX3" fmla="*/ 1673646 w 1673646"/>
                <a:gd name="connsiteY3" fmla="*/ 533400 h 1066800"/>
                <a:gd name="connsiteX4" fmla="*/ 1140246 w 1673646"/>
                <a:gd name="connsiteY4" fmla="*/ 1066800 h 1066800"/>
                <a:gd name="connsiteX5" fmla="*/ 1140246 w 1673646"/>
                <a:gd name="connsiteY5" fmla="*/ 877736 h 1066800"/>
                <a:gd name="connsiteX6" fmla="*/ 1153 w 1673646"/>
                <a:gd name="connsiteY6" fmla="*/ 760505 h 1066800"/>
                <a:gd name="connsiteX7" fmla="*/ 298 w 1673646"/>
                <a:gd name="connsiteY7" fmla="*/ 307150 h 1066800"/>
                <a:gd name="connsiteX0" fmla="*/ 298 w 1673646"/>
                <a:gd name="connsiteY0" fmla="*/ 307150 h 1066800"/>
                <a:gd name="connsiteX1" fmla="*/ 371656 w 1673646"/>
                <a:gd name="connsiteY1" fmla="*/ 265771 h 1066800"/>
                <a:gd name="connsiteX2" fmla="*/ 1140246 w 1673646"/>
                <a:gd name="connsiteY2" fmla="*/ 189064 h 1066800"/>
                <a:gd name="connsiteX3" fmla="*/ 1140246 w 1673646"/>
                <a:gd name="connsiteY3" fmla="*/ 0 h 1066800"/>
                <a:gd name="connsiteX4" fmla="*/ 1673646 w 1673646"/>
                <a:gd name="connsiteY4" fmla="*/ 533400 h 1066800"/>
                <a:gd name="connsiteX5" fmla="*/ 1140246 w 1673646"/>
                <a:gd name="connsiteY5" fmla="*/ 1066800 h 1066800"/>
                <a:gd name="connsiteX6" fmla="*/ 1140246 w 1673646"/>
                <a:gd name="connsiteY6" fmla="*/ 877736 h 1066800"/>
                <a:gd name="connsiteX7" fmla="*/ 1153 w 1673646"/>
                <a:gd name="connsiteY7" fmla="*/ 760505 h 1066800"/>
                <a:gd name="connsiteX8" fmla="*/ 298 w 1673646"/>
                <a:gd name="connsiteY8" fmla="*/ 307150 h 1066800"/>
                <a:gd name="connsiteX0" fmla="*/ 298 w 1673646"/>
                <a:gd name="connsiteY0" fmla="*/ 307150 h 1066800"/>
                <a:gd name="connsiteX1" fmla="*/ 371656 w 1673646"/>
                <a:gd name="connsiteY1" fmla="*/ 265771 h 1066800"/>
                <a:gd name="connsiteX2" fmla="*/ 1140246 w 1673646"/>
                <a:gd name="connsiteY2" fmla="*/ 189064 h 1066800"/>
                <a:gd name="connsiteX3" fmla="*/ 1140246 w 1673646"/>
                <a:gd name="connsiteY3" fmla="*/ 0 h 1066800"/>
                <a:gd name="connsiteX4" fmla="*/ 1673646 w 1673646"/>
                <a:gd name="connsiteY4" fmla="*/ 533400 h 1066800"/>
                <a:gd name="connsiteX5" fmla="*/ 1140246 w 1673646"/>
                <a:gd name="connsiteY5" fmla="*/ 1066800 h 1066800"/>
                <a:gd name="connsiteX6" fmla="*/ 1140246 w 1673646"/>
                <a:gd name="connsiteY6" fmla="*/ 877736 h 1066800"/>
                <a:gd name="connsiteX7" fmla="*/ 376117 w 1673646"/>
                <a:gd name="connsiteY7" fmla="*/ 801029 h 1066800"/>
                <a:gd name="connsiteX8" fmla="*/ 1153 w 1673646"/>
                <a:gd name="connsiteY8" fmla="*/ 760505 h 1066800"/>
                <a:gd name="connsiteX9" fmla="*/ 298 w 1673646"/>
                <a:gd name="connsiteY9" fmla="*/ 307150 h 1066800"/>
                <a:gd name="connsiteX0" fmla="*/ 298 w 1673646"/>
                <a:gd name="connsiteY0" fmla="*/ 307150 h 1066800"/>
                <a:gd name="connsiteX1" fmla="*/ 371656 w 1673646"/>
                <a:gd name="connsiteY1" fmla="*/ 265771 h 1066800"/>
                <a:gd name="connsiteX2" fmla="*/ 1140246 w 1673646"/>
                <a:gd name="connsiteY2" fmla="*/ 189064 h 1066800"/>
                <a:gd name="connsiteX3" fmla="*/ 1140246 w 1673646"/>
                <a:gd name="connsiteY3" fmla="*/ 0 h 1066800"/>
                <a:gd name="connsiteX4" fmla="*/ 1673646 w 1673646"/>
                <a:gd name="connsiteY4" fmla="*/ 533400 h 1066800"/>
                <a:gd name="connsiteX5" fmla="*/ 1140246 w 1673646"/>
                <a:gd name="connsiteY5" fmla="*/ 1066800 h 1066800"/>
                <a:gd name="connsiteX6" fmla="*/ 1140246 w 1673646"/>
                <a:gd name="connsiteY6" fmla="*/ 877736 h 1066800"/>
                <a:gd name="connsiteX7" fmla="*/ 376117 w 1673646"/>
                <a:gd name="connsiteY7" fmla="*/ 801029 h 1066800"/>
                <a:gd name="connsiteX8" fmla="*/ 14817 w 1673646"/>
                <a:gd name="connsiteY8" fmla="*/ 769806 h 1066800"/>
                <a:gd name="connsiteX9" fmla="*/ 1153 w 1673646"/>
                <a:gd name="connsiteY9" fmla="*/ 760505 h 1066800"/>
                <a:gd name="connsiteX10" fmla="*/ 298 w 1673646"/>
                <a:gd name="connsiteY10" fmla="*/ 307150 h 1066800"/>
                <a:gd name="connsiteX0" fmla="*/ 0 w 1673348"/>
                <a:gd name="connsiteY0" fmla="*/ 307150 h 1066800"/>
                <a:gd name="connsiteX1" fmla="*/ 371358 w 1673348"/>
                <a:gd name="connsiteY1" fmla="*/ 265771 h 1066800"/>
                <a:gd name="connsiteX2" fmla="*/ 1139948 w 1673348"/>
                <a:gd name="connsiteY2" fmla="*/ 189064 h 1066800"/>
                <a:gd name="connsiteX3" fmla="*/ 1139948 w 1673348"/>
                <a:gd name="connsiteY3" fmla="*/ 0 h 1066800"/>
                <a:gd name="connsiteX4" fmla="*/ 1673348 w 1673348"/>
                <a:gd name="connsiteY4" fmla="*/ 533400 h 1066800"/>
                <a:gd name="connsiteX5" fmla="*/ 1139948 w 1673348"/>
                <a:gd name="connsiteY5" fmla="*/ 1066800 h 1066800"/>
                <a:gd name="connsiteX6" fmla="*/ 1139948 w 1673348"/>
                <a:gd name="connsiteY6" fmla="*/ 877736 h 1066800"/>
                <a:gd name="connsiteX7" fmla="*/ 375819 w 1673348"/>
                <a:gd name="connsiteY7" fmla="*/ 801029 h 1066800"/>
                <a:gd name="connsiteX8" fmla="*/ 14519 w 1673348"/>
                <a:gd name="connsiteY8" fmla="*/ 769806 h 1066800"/>
                <a:gd name="connsiteX9" fmla="*/ 0 w 1673348"/>
                <a:gd name="connsiteY9" fmla="*/ 307150 h 1066800"/>
                <a:gd name="connsiteX0" fmla="*/ 0 w 1673348"/>
                <a:gd name="connsiteY0" fmla="*/ 307150 h 1066800"/>
                <a:gd name="connsiteX1" fmla="*/ 371358 w 1673348"/>
                <a:gd name="connsiteY1" fmla="*/ 265771 h 1066800"/>
                <a:gd name="connsiteX2" fmla="*/ 1139948 w 1673348"/>
                <a:gd name="connsiteY2" fmla="*/ 189064 h 1066800"/>
                <a:gd name="connsiteX3" fmla="*/ 1139948 w 1673348"/>
                <a:gd name="connsiteY3" fmla="*/ 0 h 1066800"/>
                <a:gd name="connsiteX4" fmla="*/ 1673348 w 1673348"/>
                <a:gd name="connsiteY4" fmla="*/ 533400 h 1066800"/>
                <a:gd name="connsiteX5" fmla="*/ 1139948 w 1673348"/>
                <a:gd name="connsiteY5" fmla="*/ 1066800 h 1066800"/>
                <a:gd name="connsiteX6" fmla="*/ 1139948 w 1673348"/>
                <a:gd name="connsiteY6" fmla="*/ 877736 h 1066800"/>
                <a:gd name="connsiteX7" fmla="*/ 375819 w 1673348"/>
                <a:gd name="connsiteY7" fmla="*/ 801029 h 1066800"/>
                <a:gd name="connsiteX8" fmla="*/ 0 w 1673348"/>
                <a:gd name="connsiteY8" fmla="*/ 307150 h 1066800"/>
                <a:gd name="connsiteX0" fmla="*/ 4461 w 1301990"/>
                <a:gd name="connsiteY0" fmla="*/ 801029 h 1066800"/>
                <a:gd name="connsiteX1" fmla="*/ 0 w 1301990"/>
                <a:gd name="connsiteY1" fmla="*/ 265771 h 1066800"/>
                <a:gd name="connsiteX2" fmla="*/ 768590 w 1301990"/>
                <a:gd name="connsiteY2" fmla="*/ 189064 h 1066800"/>
                <a:gd name="connsiteX3" fmla="*/ 768590 w 1301990"/>
                <a:gd name="connsiteY3" fmla="*/ 0 h 1066800"/>
                <a:gd name="connsiteX4" fmla="*/ 1301990 w 1301990"/>
                <a:gd name="connsiteY4" fmla="*/ 533400 h 1066800"/>
                <a:gd name="connsiteX5" fmla="*/ 768590 w 1301990"/>
                <a:gd name="connsiteY5" fmla="*/ 1066800 h 1066800"/>
                <a:gd name="connsiteX6" fmla="*/ 768590 w 1301990"/>
                <a:gd name="connsiteY6" fmla="*/ 877736 h 1066800"/>
                <a:gd name="connsiteX7" fmla="*/ 4461 w 1301990"/>
                <a:gd name="connsiteY7" fmla="*/ 801029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1990" h="1066800" fill="norm" stroke="1" extrusionOk="0">
                  <a:moveTo>
                    <a:pt x="4461" y="801029"/>
                  </a:moveTo>
                  <a:lnTo>
                    <a:pt x="0" y="265771"/>
                  </a:lnTo>
                  <a:lnTo>
                    <a:pt x="768590" y="189064"/>
                  </a:lnTo>
                  <a:lnTo>
                    <a:pt x="768590" y="0"/>
                  </a:lnTo>
                  <a:lnTo>
                    <a:pt x="1301990" y="533400"/>
                  </a:lnTo>
                  <a:lnTo>
                    <a:pt x="768590" y="1066800"/>
                  </a:lnTo>
                  <a:lnTo>
                    <a:pt x="768590" y="877736"/>
                  </a:lnTo>
                  <a:lnTo>
                    <a:pt x="4461" y="80102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115" name="TextBox 114"/>
            <p:cNvSpPr txBox="1"/>
            <p:nvPr/>
          </p:nvSpPr>
          <p:spPr bwMode="auto">
            <a:xfrm>
              <a:off x="3200008" y="3578423"/>
              <a:ext cx="109674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defRPr/>
              </a:pPr>
              <a:r>
                <a:rPr lang="ru-RU" sz="1400">
                  <a:solidFill>
                    <a:prstClr val="white"/>
                  </a:solidFill>
                  <a:latin typeface="Arial Black"/>
                  <a:ea typeface="Open Sans"/>
                  <a:cs typeface="Segoe UI"/>
                </a:rPr>
                <a:t>Р</a:t>
              </a:r>
              <a:r>
                <a:rPr lang="ru-RU" sz="1400">
                  <a:solidFill>
                    <a:prstClr val="white"/>
                  </a:solidFill>
                  <a:latin typeface="Arial Black"/>
                  <a:ea typeface="Open Sans"/>
                  <a:cs typeface="Segoe UI"/>
                </a:rPr>
                <a:t>ешения</a:t>
              </a:r>
              <a:endParaRPr lang="en-IN" sz="1400">
                <a:solidFill>
                  <a:prstClr val="white"/>
                </a:solidFill>
                <a:latin typeface="Arial Black"/>
                <a:cs typeface="Segoe UI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 bwMode="auto">
          <a:xfrm>
            <a:off x="4523414" y="1416396"/>
            <a:ext cx="1650351" cy="4538072"/>
            <a:chOff x="6349061" y="1447800"/>
            <a:chExt cx="1650351" cy="4538072"/>
          </a:xfrm>
        </p:grpSpPr>
        <p:sp>
          <p:nvSpPr>
            <p:cNvPr id="8" name="Freeform 6"/>
            <p:cNvSpPr/>
            <p:nvPr/>
          </p:nvSpPr>
          <p:spPr bwMode="auto">
            <a:xfrm>
              <a:off x="6609038" y="1447800"/>
              <a:ext cx="814634" cy="4538072"/>
            </a:xfrm>
            <a:custGeom>
              <a:avLst/>
              <a:gdLst>
                <a:gd name="T0" fmla="*/ 4 w 580"/>
                <a:gd name="T1" fmla="*/ 2 h 3231"/>
                <a:gd name="T2" fmla="*/ 29 w 580"/>
                <a:gd name="T3" fmla="*/ 10 h 3231"/>
                <a:gd name="T4" fmla="*/ 69 w 580"/>
                <a:gd name="T5" fmla="*/ 29 h 3231"/>
                <a:gd name="T6" fmla="*/ 122 w 580"/>
                <a:gd name="T7" fmla="*/ 64 h 3231"/>
                <a:gd name="T8" fmla="*/ 185 w 580"/>
                <a:gd name="T9" fmla="*/ 120 h 3231"/>
                <a:gd name="T10" fmla="*/ 254 w 580"/>
                <a:gd name="T11" fmla="*/ 202 h 3231"/>
                <a:gd name="T12" fmla="*/ 324 w 580"/>
                <a:gd name="T13" fmla="*/ 314 h 3231"/>
                <a:gd name="T14" fmla="*/ 392 w 580"/>
                <a:gd name="T15" fmla="*/ 461 h 3231"/>
                <a:gd name="T16" fmla="*/ 456 w 580"/>
                <a:gd name="T17" fmla="*/ 647 h 3231"/>
                <a:gd name="T18" fmla="*/ 510 w 580"/>
                <a:gd name="T19" fmla="*/ 878 h 3231"/>
                <a:gd name="T20" fmla="*/ 551 w 580"/>
                <a:gd name="T21" fmla="*/ 1158 h 3231"/>
                <a:gd name="T22" fmla="*/ 576 w 580"/>
                <a:gd name="T23" fmla="*/ 1491 h 3231"/>
                <a:gd name="T24" fmla="*/ 570 w 580"/>
                <a:gd name="T25" fmla="*/ 1858 h 3231"/>
                <a:gd name="T26" fmla="*/ 539 w 580"/>
                <a:gd name="T27" fmla="*/ 2172 h 3231"/>
                <a:gd name="T28" fmla="*/ 493 w 580"/>
                <a:gd name="T29" fmla="*/ 2436 h 3231"/>
                <a:gd name="T30" fmla="*/ 436 w 580"/>
                <a:gd name="T31" fmla="*/ 2652 h 3231"/>
                <a:gd name="T32" fmla="*/ 370 w 580"/>
                <a:gd name="T33" fmla="*/ 2825 h 3231"/>
                <a:gd name="T34" fmla="*/ 300 w 580"/>
                <a:gd name="T35" fmla="*/ 2959 h 3231"/>
                <a:gd name="T36" fmla="*/ 231 w 580"/>
                <a:gd name="T37" fmla="*/ 3060 h 3231"/>
                <a:gd name="T38" fmla="*/ 163 w 580"/>
                <a:gd name="T39" fmla="*/ 3133 h 3231"/>
                <a:gd name="T40" fmla="*/ 103 w 580"/>
                <a:gd name="T41" fmla="*/ 3182 h 3231"/>
                <a:gd name="T42" fmla="*/ 54 w 580"/>
                <a:gd name="T43" fmla="*/ 3211 h 3231"/>
                <a:gd name="T44" fmla="*/ 18 w 580"/>
                <a:gd name="T45" fmla="*/ 3226 h 3231"/>
                <a:gd name="T46" fmla="*/ 1 w 580"/>
                <a:gd name="T47" fmla="*/ 3231 h 3231"/>
                <a:gd name="T48" fmla="*/ 96 w 580"/>
                <a:gd name="T49" fmla="*/ 3154 h 3231"/>
                <a:gd name="T50" fmla="*/ 218 w 580"/>
                <a:gd name="T51" fmla="*/ 3005 h 3231"/>
                <a:gd name="T52" fmla="*/ 313 w 580"/>
                <a:gd name="T53" fmla="*/ 2822 h 3231"/>
                <a:gd name="T54" fmla="*/ 387 w 580"/>
                <a:gd name="T55" fmla="*/ 2619 h 3231"/>
                <a:gd name="T56" fmla="*/ 441 w 580"/>
                <a:gd name="T57" fmla="*/ 2405 h 3231"/>
                <a:gd name="T58" fmla="*/ 479 w 580"/>
                <a:gd name="T59" fmla="*/ 2193 h 3231"/>
                <a:gd name="T60" fmla="*/ 504 w 580"/>
                <a:gd name="T61" fmla="*/ 1994 h 3231"/>
                <a:gd name="T62" fmla="*/ 518 w 580"/>
                <a:gd name="T63" fmla="*/ 1820 h 3231"/>
                <a:gd name="T64" fmla="*/ 524 w 580"/>
                <a:gd name="T65" fmla="*/ 1682 h 3231"/>
                <a:gd name="T66" fmla="*/ 525 w 580"/>
                <a:gd name="T67" fmla="*/ 1586 h 3231"/>
                <a:gd name="T68" fmla="*/ 520 w 580"/>
                <a:gd name="T69" fmla="*/ 1462 h 3231"/>
                <a:gd name="T70" fmla="*/ 510 w 580"/>
                <a:gd name="T71" fmla="*/ 1298 h 3231"/>
                <a:gd name="T72" fmla="*/ 489 w 580"/>
                <a:gd name="T73" fmla="*/ 1106 h 3231"/>
                <a:gd name="T74" fmla="*/ 456 w 580"/>
                <a:gd name="T75" fmla="*/ 898 h 3231"/>
                <a:gd name="T76" fmla="*/ 407 w 580"/>
                <a:gd name="T77" fmla="*/ 683 h 3231"/>
                <a:gd name="T78" fmla="*/ 340 w 580"/>
                <a:gd name="T79" fmla="*/ 475 h 3231"/>
                <a:gd name="T80" fmla="*/ 252 w 580"/>
                <a:gd name="T81" fmla="*/ 284 h 3231"/>
                <a:gd name="T82" fmla="*/ 140 w 580"/>
                <a:gd name="T83" fmla="*/ 123 h 3231"/>
                <a:gd name="T84" fmla="*/ 0 w 580"/>
                <a:gd name="T85" fmla="*/ 0 h 3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80" h="3231" fill="norm" stroke="1" extrusionOk="0">
                  <a:moveTo>
                    <a:pt x="0" y="0"/>
                  </a:moveTo>
                  <a:lnTo>
                    <a:pt x="1" y="2"/>
                  </a:lnTo>
                  <a:lnTo>
                    <a:pt x="4" y="2"/>
                  </a:lnTo>
                  <a:lnTo>
                    <a:pt x="10" y="4"/>
                  </a:lnTo>
                  <a:lnTo>
                    <a:pt x="18" y="6"/>
                  </a:lnTo>
                  <a:lnTo>
                    <a:pt x="29" y="10"/>
                  </a:lnTo>
                  <a:lnTo>
                    <a:pt x="41" y="14"/>
                  </a:lnTo>
                  <a:lnTo>
                    <a:pt x="54" y="20"/>
                  </a:lnTo>
                  <a:lnTo>
                    <a:pt x="69" y="29"/>
                  </a:lnTo>
                  <a:lnTo>
                    <a:pt x="86" y="38"/>
                  </a:lnTo>
                  <a:lnTo>
                    <a:pt x="103" y="50"/>
                  </a:lnTo>
                  <a:lnTo>
                    <a:pt x="122" y="64"/>
                  </a:lnTo>
                  <a:lnTo>
                    <a:pt x="142" y="80"/>
                  </a:lnTo>
                  <a:lnTo>
                    <a:pt x="163" y="99"/>
                  </a:lnTo>
                  <a:lnTo>
                    <a:pt x="185" y="120"/>
                  </a:lnTo>
                  <a:lnTo>
                    <a:pt x="207" y="144"/>
                  </a:lnTo>
                  <a:lnTo>
                    <a:pt x="231" y="171"/>
                  </a:lnTo>
                  <a:lnTo>
                    <a:pt x="254" y="202"/>
                  </a:lnTo>
                  <a:lnTo>
                    <a:pt x="276" y="236"/>
                  </a:lnTo>
                  <a:lnTo>
                    <a:pt x="300" y="272"/>
                  </a:lnTo>
                  <a:lnTo>
                    <a:pt x="324" y="314"/>
                  </a:lnTo>
                  <a:lnTo>
                    <a:pt x="347" y="358"/>
                  </a:lnTo>
                  <a:lnTo>
                    <a:pt x="370" y="408"/>
                  </a:lnTo>
                  <a:lnTo>
                    <a:pt x="392" y="461"/>
                  </a:lnTo>
                  <a:lnTo>
                    <a:pt x="414" y="519"/>
                  </a:lnTo>
                  <a:lnTo>
                    <a:pt x="436" y="580"/>
                  </a:lnTo>
                  <a:lnTo>
                    <a:pt x="456" y="647"/>
                  </a:lnTo>
                  <a:lnTo>
                    <a:pt x="474" y="719"/>
                  </a:lnTo>
                  <a:lnTo>
                    <a:pt x="493" y="797"/>
                  </a:lnTo>
                  <a:lnTo>
                    <a:pt x="510" y="878"/>
                  </a:lnTo>
                  <a:lnTo>
                    <a:pt x="525" y="966"/>
                  </a:lnTo>
                  <a:lnTo>
                    <a:pt x="539" y="1059"/>
                  </a:lnTo>
                  <a:lnTo>
                    <a:pt x="551" y="1158"/>
                  </a:lnTo>
                  <a:lnTo>
                    <a:pt x="562" y="1263"/>
                  </a:lnTo>
                  <a:lnTo>
                    <a:pt x="570" y="1375"/>
                  </a:lnTo>
                  <a:lnTo>
                    <a:pt x="576" y="1491"/>
                  </a:lnTo>
                  <a:lnTo>
                    <a:pt x="580" y="1616"/>
                  </a:lnTo>
                  <a:lnTo>
                    <a:pt x="576" y="1740"/>
                  </a:lnTo>
                  <a:lnTo>
                    <a:pt x="570" y="1858"/>
                  </a:lnTo>
                  <a:lnTo>
                    <a:pt x="562" y="1968"/>
                  </a:lnTo>
                  <a:lnTo>
                    <a:pt x="551" y="2073"/>
                  </a:lnTo>
                  <a:lnTo>
                    <a:pt x="539" y="2172"/>
                  </a:lnTo>
                  <a:lnTo>
                    <a:pt x="525" y="2266"/>
                  </a:lnTo>
                  <a:lnTo>
                    <a:pt x="510" y="2354"/>
                  </a:lnTo>
                  <a:lnTo>
                    <a:pt x="493" y="2436"/>
                  </a:lnTo>
                  <a:lnTo>
                    <a:pt x="474" y="2513"/>
                  </a:lnTo>
                  <a:lnTo>
                    <a:pt x="456" y="2584"/>
                  </a:lnTo>
                  <a:lnTo>
                    <a:pt x="436" y="2652"/>
                  </a:lnTo>
                  <a:lnTo>
                    <a:pt x="414" y="2714"/>
                  </a:lnTo>
                  <a:lnTo>
                    <a:pt x="392" y="2770"/>
                  </a:lnTo>
                  <a:lnTo>
                    <a:pt x="370" y="2825"/>
                  </a:lnTo>
                  <a:lnTo>
                    <a:pt x="347" y="2873"/>
                  </a:lnTo>
                  <a:lnTo>
                    <a:pt x="324" y="2918"/>
                  </a:lnTo>
                  <a:lnTo>
                    <a:pt x="300" y="2959"/>
                  </a:lnTo>
                  <a:lnTo>
                    <a:pt x="276" y="2997"/>
                  </a:lnTo>
                  <a:lnTo>
                    <a:pt x="254" y="3030"/>
                  </a:lnTo>
                  <a:lnTo>
                    <a:pt x="231" y="3060"/>
                  </a:lnTo>
                  <a:lnTo>
                    <a:pt x="207" y="3087"/>
                  </a:lnTo>
                  <a:lnTo>
                    <a:pt x="185" y="3112"/>
                  </a:lnTo>
                  <a:lnTo>
                    <a:pt x="163" y="3133"/>
                  </a:lnTo>
                  <a:lnTo>
                    <a:pt x="142" y="3152"/>
                  </a:lnTo>
                  <a:lnTo>
                    <a:pt x="122" y="3167"/>
                  </a:lnTo>
                  <a:lnTo>
                    <a:pt x="103" y="3182"/>
                  </a:lnTo>
                  <a:lnTo>
                    <a:pt x="86" y="3193"/>
                  </a:lnTo>
                  <a:lnTo>
                    <a:pt x="69" y="3203"/>
                  </a:lnTo>
                  <a:lnTo>
                    <a:pt x="54" y="3211"/>
                  </a:lnTo>
                  <a:lnTo>
                    <a:pt x="41" y="3217"/>
                  </a:lnTo>
                  <a:lnTo>
                    <a:pt x="29" y="3222"/>
                  </a:lnTo>
                  <a:lnTo>
                    <a:pt x="18" y="3226"/>
                  </a:lnTo>
                  <a:lnTo>
                    <a:pt x="10" y="3229"/>
                  </a:lnTo>
                  <a:lnTo>
                    <a:pt x="4" y="3230"/>
                  </a:lnTo>
                  <a:lnTo>
                    <a:pt x="1" y="3231"/>
                  </a:lnTo>
                  <a:lnTo>
                    <a:pt x="0" y="3231"/>
                  </a:lnTo>
                  <a:lnTo>
                    <a:pt x="49" y="3196"/>
                  </a:lnTo>
                  <a:lnTo>
                    <a:pt x="96" y="3154"/>
                  </a:lnTo>
                  <a:lnTo>
                    <a:pt x="140" y="3110"/>
                  </a:lnTo>
                  <a:lnTo>
                    <a:pt x="180" y="3059"/>
                  </a:lnTo>
                  <a:lnTo>
                    <a:pt x="218" y="3005"/>
                  </a:lnTo>
                  <a:lnTo>
                    <a:pt x="252" y="2947"/>
                  </a:lnTo>
                  <a:lnTo>
                    <a:pt x="284" y="2886"/>
                  </a:lnTo>
                  <a:lnTo>
                    <a:pt x="313" y="2822"/>
                  </a:lnTo>
                  <a:lnTo>
                    <a:pt x="340" y="2756"/>
                  </a:lnTo>
                  <a:lnTo>
                    <a:pt x="365" y="2688"/>
                  </a:lnTo>
                  <a:lnTo>
                    <a:pt x="387" y="2619"/>
                  </a:lnTo>
                  <a:lnTo>
                    <a:pt x="407" y="2548"/>
                  </a:lnTo>
                  <a:lnTo>
                    <a:pt x="425" y="2476"/>
                  </a:lnTo>
                  <a:lnTo>
                    <a:pt x="441" y="2405"/>
                  </a:lnTo>
                  <a:lnTo>
                    <a:pt x="456" y="2334"/>
                  </a:lnTo>
                  <a:lnTo>
                    <a:pt x="469" y="2263"/>
                  </a:lnTo>
                  <a:lnTo>
                    <a:pt x="479" y="2193"/>
                  </a:lnTo>
                  <a:lnTo>
                    <a:pt x="489" y="2125"/>
                  </a:lnTo>
                  <a:lnTo>
                    <a:pt x="497" y="2058"/>
                  </a:lnTo>
                  <a:lnTo>
                    <a:pt x="504" y="1994"/>
                  </a:lnTo>
                  <a:lnTo>
                    <a:pt x="510" y="1933"/>
                  </a:lnTo>
                  <a:lnTo>
                    <a:pt x="514" y="1875"/>
                  </a:lnTo>
                  <a:lnTo>
                    <a:pt x="518" y="1820"/>
                  </a:lnTo>
                  <a:lnTo>
                    <a:pt x="520" y="1769"/>
                  </a:lnTo>
                  <a:lnTo>
                    <a:pt x="523" y="1723"/>
                  </a:lnTo>
                  <a:lnTo>
                    <a:pt x="524" y="1682"/>
                  </a:lnTo>
                  <a:lnTo>
                    <a:pt x="525" y="1646"/>
                  </a:lnTo>
                  <a:lnTo>
                    <a:pt x="525" y="1616"/>
                  </a:lnTo>
                  <a:lnTo>
                    <a:pt x="525" y="1586"/>
                  </a:lnTo>
                  <a:lnTo>
                    <a:pt x="524" y="1549"/>
                  </a:lnTo>
                  <a:lnTo>
                    <a:pt x="523" y="1508"/>
                  </a:lnTo>
                  <a:lnTo>
                    <a:pt x="520" y="1462"/>
                  </a:lnTo>
                  <a:lnTo>
                    <a:pt x="518" y="1411"/>
                  </a:lnTo>
                  <a:lnTo>
                    <a:pt x="514" y="1357"/>
                  </a:lnTo>
                  <a:lnTo>
                    <a:pt x="510" y="1298"/>
                  </a:lnTo>
                  <a:lnTo>
                    <a:pt x="504" y="1237"/>
                  </a:lnTo>
                  <a:lnTo>
                    <a:pt x="497" y="1173"/>
                  </a:lnTo>
                  <a:lnTo>
                    <a:pt x="489" y="1106"/>
                  </a:lnTo>
                  <a:lnTo>
                    <a:pt x="479" y="1038"/>
                  </a:lnTo>
                  <a:lnTo>
                    <a:pt x="469" y="968"/>
                  </a:lnTo>
                  <a:lnTo>
                    <a:pt x="456" y="898"/>
                  </a:lnTo>
                  <a:lnTo>
                    <a:pt x="441" y="827"/>
                  </a:lnTo>
                  <a:lnTo>
                    <a:pt x="425" y="755"/>
                  </a:lnTo>
                  <a:lnTo>
                    <a:pt x="407" y="683"/>
                  </a:lnTo>
                  <a:lnTo>
                    <a:pt x="387" y="613"/>
                  </a:lnTo>
                  <a:lnTo>
                    <a:pt x="365" y="543"/>
                  </a:lnTo>
                  <a:lnTo>
                    <a:pt x="340" y="475"/>
                  </a:lnTo>
                  <a:lnTo>
                    <a:pt x="313" y="409"/>
                  </a:lnTo>
                  <a:lnTo>
                    <a:pt x="284" y="345"/>
                  </a:lnTo>
                  <a:lnTo>
                    <a:pt x="252" y="284"/>
                  </a:lnTo>
                  <a:lnTo>
                    <a:pt x="218" y="226"/>
                  </a:lnTo>
                  <a:lnTo>
                    <a:pt x="180" y="172"/>
                  </a:lnTo>
                  <a:lnTo>
                    <a:pt x="140" y="123"/>
                  </a:lnTo>
                  <a:lnTo>
                    <a:pt x="96" y="77"/>
                  </a:lnTo>
                  <a:lnTo>
                    <a:pt x="49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2" name="Right Arrow 1"/>
            <p:cNvSpPr/>
            <p:nvPr/>
          </p:nvSpPr>
          <p:spPr bwMode="auto">
            <a:xfrm>
              <a:off x="6349061" y="3040720"/>
              <a:ext cx="1650351" cy="1352233"/>
            </a:xfrm>
            <a:custGeom>
              <a:avLst/>
              <a:gdLst>
                <a:gd name="connsiteX0" fmla="*/ 0 w 1676400"/>
                <a:gd name="connsiteY0" fmla="*/ 189064 h 1066800"/>
                <a:gd name="connsiteX1" fmla="*/ 1143000 w 1676400"/>
                <a:gd name="connsiteY1" fmla="*/ 189064 h 1066800"/>
                <a:gd name="connsiteX2" fmla="*/ 1143000 w 1676400"/>
                <a:gd name="connsiteY2" fmla="*/ 0 h 1066800"/>
                <a:gd name="connsiteX3" fmla="*/ 1676400 w 1676400"/>
                <a:gd name="connsiteY3" fmla="*/ 533400 h 1066800"/>
                <a:gd name="connsiteX4" fmla="*/ 1143000 w 1676400"/>
                <a:gd name="connsiteY4" fmla="*/ 1066800 h 1066800"/>
                <a:gd name="connsiteX5" fmla="*/ 1143000 w 1676400"/>
                <a:gd name="connsiteY5" fmla="*/ 877736 h 1066800"/>
                <a:gd name="connsiteX6" fmla="*/ 0 w 1676400"/>
                <a:gd name="connsiteY6" fmla="*/ 877736 h 1066800"/>
                <a:gd name="connsiteX7" fmla="*/ 0 w 1676400"/>
                <a:gd name="connsiteY7" fmla="*/ 189064 h 1066800"/>
                <a:gd name="connsiteX0" fmla="*/ 7815 w 1676400"/>
                <a:gd name="connsiteY0" fmla="*/ 302387 h 1066800"/>
                <a:gd name="connsiteX1" fmla="*/ 1143000 w 1676400"/>
                <a:gd name="connsiteY1" fmla="*/ 189064 h 1066800"/>
                <a:gd name="connsiteX2" fmla="*/ 1143000 w 1676400"/>
                <a:gd name="connsiteY2" fmla="*/ 0 h 1066800"/>
                <a:gd name="connsiteX3" fmla="*/ 1676400 w 1676400"/>
                <a:gd name="connsiteY3" fmla="*/ 533400 h 1066800"/>
                <a:gd name="connsiteX4" fmla="*/ 1143000 w 1676400"/>
                <a:gd name="connsiteY4" fmla="*/ 1066800 h 1066800"/>
                <a:gd name="connsiteX5" fmla="*/ 1143000 w 1676400"/>
                <a:gd name="connsiteY5" fmla="*/ 877736 h 1066800"/>
                <a:gd name="connsiteX6" fmla="*/ 0 w 1676400"/>
                <a:gd name="connsiteY6" fmla="*/ 877736 h 1066800"/>
                <a:gd name="connsiteX7" fmla="*/ 7815 w 1676400"/>
                <a:gd name="connsiteY7" fmla="*/ 302387 h 1066800"/>
                <a:gd name="connsiteX0" fmla="*/ 3908 w 1672493"/>
                <a:gd name="connsiteY0" fmla="*/ 302387 h 1066800"/>
                <a:gd name="connsiteX1" fmla="*/ 1139093 w 1672493"/>
                <a:gd name="connsiteY1" fmla="*/ 189064 h 1066800"/>
                <a:gd name="connsiteX2" fmla="*/ 1139093 w 1672493"/>
                <a:gd name="connsiteY2" fmla="*/ 0 h 1066800"/>
                <a:gd name="connsiteX3" fmla="*/ 1672493 w 1672493"/>
                <a:gd name="connsiteY3" fmla="*/ 533400 h 1066800"/>
                <a:gd name="connsiteX4" fmla="*/ 1139093 w 1672493"/>
                <a:gd name="connsiteY4" fmla="*/ 1066800 h 1066800"/>
                <a:gd name="connsiteX5" fmla="*/ 1139093 w 1672493"/>
                <a:gd name="connsiteY5" fmla="*/ 877736 h 1066800"/>
                <a:gd name="connsiteX6" fmla="*/ 0 w 1672493"/>
                <a:gd name="connsiteY6" fmla="*/ 760505 h 1066800"/>
                <a:gd name="connsiteX7" fmla="*/ 3908 w 1672493"/>
                <a:gd name="connsiteY7" fmla="*/ 302387 h 1066800"/>
                <a:gd name="connsiteX0" fmla="*/ 298 w 1673646"/>
                <a:gd name="connsiteY0" fmla="*/ 307150 h 1066800"/>
                <a:gd name="connsiteX1" fmla="*/ 1140246 w 1673646"/>
                <a:gd name="connsiteY1" fmla="*/ 189064 h 1066800"/>
                <a:gd name="connsiteX2" fmla="*/ 1140246 w 1673646"/>
                <a:gd name="connsiteY2" fmla="*/ 0 h 1066800"/>
                <a:gd name="connsiteX3" fmla="*/ 1673646 w 1673646"/>
                <a:gd name="connsiteY3" fmla="*/ 533400 h 1066800"/>
                <a:gd name="connsiteX4" fmla="*/ 1140246 w 1673646"/>
                <a:gd name="connsiteY4" fmla="*/ 1066800 h 1066800"/>
                <a:gd name="connsiteX5" fmla="*/ 1140246 w 1673646"/>
                <a:gd name="connsiteY5" fmla="*/ 877736 h 1066800"/>
                <a:gd name="connsiteX6" fmla="*/ 1153 w 1673646"/>
                <a:gd name="connsiteY6" fmla="*/ 760505 h 1066800"/>
                <a:gd name="connsiteX7" fmla="*/ 298 w 1673646"/>
                <a:gd name="connsiteY7" fmla="*/ 307150 h 1066800"/>
                <a:gd name="connsiteX0" fmla="*/ 298 w 1673646"/>
                <a:gd name="connsiteY0" fmla="*/ 307150 h 1066800"/>
                <a:gd name="connsiteX1" fmla="*/ 371656 w 1673646"/>
                <a:gd name="connsiteY1" fmla="*/ 265771 h 1066800"/>
                <a:gd name="connsiteX2" fmla="*/ 1140246 w 1673646"/>
                <a:gd name="connsiteY2" fmla="*/ 189064 h 1066800"/>
                <a:gd name="connsiteX3" fmla="*/ 1140246 w 1673646"/>
                <a:gd name="connsiteY3" fmla="*/ 0 h 1066800"/>
                <a:gd name="connsiteX4" fmla="*/ 1673646 w 1673646"/>
                <a:gd name="connsiteY4" fmla="*/ 533400 h 1066800"/>
                <a:gd name="connsiteX5" fmla="*/ 1140246 w 1673646"/>
                <a:gd name="connsiteY5" fmla="*/ 1066800 h 1066800"/>
                <a:gd name="connsiteX6" fmla="*/ 1140246 w 1673646"/>
                <a:gd name="connsiteY6" fmla="*/ 877736 h 1066800"/>
                <a:gd name="connsiteX7" fmla="*/ 1153 w 1673646"/>
                <a:gd name="connsiteY7" fmla="*/ 760505 h 1066800"/>
                <a:gd name="connsiteX8" fmla="*/ 298 w 1673646"/>
                <a:gd name="connsiteY8" fmla="*/ 307150 h 1066800"/>
                <a:gd name="connsiteX0" fmla="*/ 298 w 1673646"/>
                <a:gd name="connsiteY0" fmla="*/ 307150 h 1066800"/>
                <a:gd name="connsiteX1" fmla="*/ 371656 w 1673646"/>
                <a:gd name="connsiteY1" fmla="*/ 265771 h 1066800"/>
                <a:gd name="connsiteX2" fmla="*/ 1140246 w 1673646"/>
                <a:gd name="connsiteY2" fmla="*/ 189064 h 1066800"/>
                <a:gd name="connsiteX3" fmla="*/ 1140246 w 1673646"/>
                <a:gd name="connsiteY3" fmla="*/ 0 h 1066800"/>
                <a:gd name="connsiteX4" fmla="*/ 1673646 w 1673646"/>
                <a:gd name="connsiteY4" fmla="*/ 533400 h 1066800"/>
                <a:gd name="connsiteX5" fmla="*/ 1140246 w 1673646"/>
                <a:gd name="connsiteY5" fmla="*/ 1066800 h 1066800"/>
                <a:gd name="connsiteX6" fmla="*/ 1140246 w 1673646"/>
                <a:gd name="connsiteY6" fmla="*/ 877736 h 1066800"/>
                <a:gd name="connsiteX7" fmla="*/ 376117 w 1673646"/>
                <a:gd name="connsiteY7" fmla="*/ 801029 h 1066800"/>
                <a:gd name="connsiteX8" fmla="*/ 1153 w 1673646"/>
                <a:gd name="connsiteY8" fmla="*/ 760505 h 1066800"/>
                <a:gd name="connsiteX9" fmla="*/ 298 w 1673646"/>
                <a:gd name="connsiteY9" fmla="*/ 307150 h 1066800"/>
                <a:gd name="connsiteX0" fmla="*/ 298 w 1673646"/>
                <a:gd name="connsiteY0" fmla="*/ 307150 h 1066800"/>
                <a:gd name="connsiteX1" fmla="*/ 371656 w 1673646"/>
                <a:gd name="connsiteY1" fmla="*/ 265771 h 1066800"/>
                <a:gd name="connsiteX2" fmla="*/ 1140246 w 1673646"/>
                <a:gd name="connsiteY2" fmla="*/ 189064 h 1066800"/>
                <a:gd name="connsiteX3" fmla="*/ 1140246 w 1673646"/>
                <a:gd name="connsiteY3" fmla="*/ 0 h 1066800"/>
                <a:gd name="connsiteX4" fmla="*/ 1673646 w 1673646"/>
                <a:gd name="connsiteY4" fmla="*/ 533400 h 1066800"/>
                <a:gd name="connsiteX5" fmla="*/ 1140246 w 1673646"/>
                <a:gd name="connsiteY5" fmla="*/ 1066800 h 1066800"/>
                <a:gd name="connsiteX6" fmla="*/ 1140246 w 1673646"/>
                <a:gd name="connsiteY6" fmla="*/ 877736 h 1066800"/>
                <a:gd name="connsiteX7" fmla="*/ 376117 w 1673646"/>
                <a:gd name="connsiteY7" fmla="*/ 801029 h 1066800"/>
                <a:gd name="connsiteX8" fmla="*/ 14817 w 1673646"/>
                <a:gd name="connsiteY8" fmla="*/ 769806 h 1066800"/>
                <a:gd name="connsiteX9" fmla="*/ 1153 w 1673646"/>
                <a:gd name="connsiteY9" fmla="*/ 760505 h 1066800"/>
                <a:gd name="connsiteX10" fmla="*/ 298 w 1673646"/>
                <a:gd name="connsiteY10" fmla="*/ 307150 h 1066800"/>
                <a:gd name="connsiteX0" fmla="*/ 0 w 1673348"/>
                <a:gd name="connsiteY0" fmla="*/ 307150 h 1066800"/>
                <a:gd name="connsiteX1" fmla="*/ 371358 w 1673348"/>
                <a:gd name="connsiteY1" fmla="*/ 265771 h 1066800"/>
                <a:gd name="connsiteX2" fmla="*/ 1139948 w 1673348"/>
                <a:gd name="connsiteY2" fmla="*/ 189064 h 1066800"/>
                <a:gd name="connsiteX3" fmla="*/ 1139948 w 1673348"/>
                <a:gd name="connsiteY3" fmla="*/ 0 h 1066800"/>
                <a:gd name="connsiteX4" fmla="*/ 1673348 w 1673348"/>
                <a:gd name="connsiteY4" fmla="*/ 533400 h 1066800"/>
                <a:gd name="connsiteX5" fmla="*/ 1139948 w 1673348"/>
                <a:gd name="connsiteY5" fmla="*/ 1066800 h 1066800"/>
                <a:gd name="connsiteX6" fmla="*/ 1139948 w 1673348"/>
                <a:gd name="connsiteY6" fmla="*/ 877736 h 1066800"/>
                <a:gd name="connsiteX7" fmla="*/ 375819 w 1673348"/>
                <a:gd name="connsiteY7" fmla="*/ 801029 h 1066800"/>
                <a:gd name="connsiteX8" fmla="*/ 14519 w 1673348"/>
                <a:gd name="connsiteY8" fmla="*/ 769806 h 1066800"/>
                <a:gd name="connsiteX9" fmla="*/ 0 w 1673348"/>
                <a:gd name="connsiteY9" fmla="*/ 307150 h 1066800"/>
                <a:gd name="connsiteX0" fmla="*/ 0 w 1673348"/>
                <a:gd name="connsiteY0" fmla="*/ 307150 h 1066800"/>
                <a:gd name="connsiteX1" fmla="*/ 371358 w 1673348"/>
                <a:gd name="connsiteY1" fmla="*/ 265771 h 1066800"/>
                <a:gd name="connsiteX2" fmla="*/ 1139948 w 1673348"/>
                <a:gd name="connsiteY2" fmla="*/ 189064 h 1066800"/>
                <a:gd name="connsiteX3" fmla="*/ 1139948 w 1673348"/>
                <a:gd name="connsiteY3" fmla="*/ 0 h 1066800"/>
                <a:gd name="connsiteX4" fmla="*/ 1673348 w 1673348"/>
                <a:gd name="connsiteY4" fmla="*/ 533400 h 1066800"/>
                <a:gd name="connsiteX5" fmla="*/ 1139948 w 1673348"/>
                <a:gd name="connsiteY5" fmla="*/ 1066800 h 1066800"/>
                <a:gd name="connsiteX6" fmla="*/ 1139948 w 1673348"/>
                <a:gd name="connsiteY6" fmla="*/ 877736 h 1066800"/>
                <a:gd name="connsiteX7" fmla="*/ 375819 w 1673348"/>
                <a:gd name="connsiteY7" fmla="*/ 801029 h 1066800"/>
                <a:gd name="connsiteX8" fmla="*/ 0 w 1673348"/>
                <a:gd name="connsiteY8" fmla="*/ 307150 h 1066800"/>
                <a:gd name="connsiteX0" fmla="*/ 4461 w 1301990"/>
                <a:gd name="connsiteY0" fmla="*/ 801029 h 1066800"/>
                <a:gd name="connsiteX1" fmla="*/ 0 w 1301990"/>
                <a:gd name="connsiteY1" fmla="*/ 265771 h 1066800"/>
                <a:gd name="connsiteX2" fmla="*/ 768590 w 1301990"/>
                <a:gd name="connsiteY2" fmla="*/ 189064 h 1066800"/>
                <a:gd name="connsiteX3" fmla="*/ 768590 w 1301990"/>
                <a:gd name="connsiteY3" fmla="*/ 0 h 1066800"/>
                <a:gd name="connsiteX4" fmla="*/ 1301990 w 1301990"/>
                <a:gd name="connsiteY4" fmla="*/ 533400 h 1066800"/>
                <a:gd name="connsiteX5" fmla="*/ 768590 w 1301990"/>
                <a:gd name="connsiteY5" fmla="*/ 1066800 h 1066800"/>
                <a:gd name="connsiteX6" fmla="*/ 768590 w 1301990"/>
                <a:gd name="connsiteY6" fmla="*/ 877736 h 1066800"/>
                <a:gd name="connsiteX7" fmla="*/ 4461 w 1301990"/>
                <a:gd name="connsiteY7" fmla="*/ 801029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1990" h="1066800" fill="norm" stroke="1" extrusionOk="0">
                  <a:moveTo>
                    <a:pt x="4461" y="801029"/>
                  </a:moveTo>
                  <a:lnTo>
                    <a:pt x="0" y="265771"/>
                  </a:lnTo>
                  <a:lnTo>
                    <a:pt x="768590" y="189064"/>
                  </a:lnTo>
                  <a:lnTo>
                    <a:pt x="768590" y="0"/>
                  </a:lnTo>
                  <a:lnTo>
                    <a:pt x="1301990" y="533400"/>
                  </a:lnTo>
                  <a:lnTo>
                    <a:pt x="768590" y="1066800"/>
                  </a:lnTo>
                  <a:lnTo>
                    <a:pt x="768590" y="877736"/>
                  </a:lnTo>
                  <a:lnTo>
                    <a:pt x="4461" y="80102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117" name="TextBox 116"/>
            <p:cNvSpPr txBox="1"/>
            <p:nvPr/>
          </p:nvSpPr>
          <p:spPr bwMode="auto">
            <a:xfrm>
              <a:off x="6349061" y="3570729"/>
              <a:ext cx="1486431" cy="3231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defRPr/>
              </a:pPr>
              <a:r>
                <a:rPr lang="ru-RU" sz="1500" b="1">
                  <a:solidFill>
                    <a:prstClr val="white"/>
                  </a:solidFill>
                  <a:latin typeface="Arial Black"/>
                  <a:ea typeface="Open Sans"/>
                  <a:cs typeface="Segoe UI"/>
                </a:rPr>
                <a:t>Результаты</a:t>
              </a:r>
              <a:endParaRPr lang="en-IN" sz="1500" b="1">
                <a:solidFill>
                  <a:prstClr val="white"/>
                </a:solidFill>
                <a:latin typeface="Arial Black"/>
                <a:cs typeface="Segoe UI"/>
              </a:endParaRPr>
            </a:p>
          </p:txBody>
        </p:sp>
      </p:grpSp>
      <p:sp>
        <p:nvSpPr>
          <p:cNvPr id="65" name="TextBox 64"/>
          <p:cNvSpPr txBox="1"/>
          <p:nvPr/>
        </p:nvSpPr>
        <p:spPr bwMode="auto">
          <a:xfrm>
            <a:off x="2412134" y="4031582"/>
            <a:ext cx="21683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prstClr val="black">
                    <a:lumMod val="65000"/>
                    <a:lumOff val="35000"/>
                  </a:prstClr>
                </a:solidFill>
                <a:latin typeface="Segoe UI"/>
                <a:ea typeface="Open Sans"/>
                <a:cs typeface="Segoe UI"/>
              </a:rPr>
              <a:t>Внесение изменений в нормативные документы </a:t>
            </a:r>
            <a:endParaRPr lang="en-IN" sz="2000" b="1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66" name="Rounded Rectangle 69"/>
          <p:cNvSpPr/>
          <p:nvPr/>
        </p:nvSpPr>
        <p:spPr bwMode="auto">
          <a:xfrm>
            <a:off x="7042510" y="2553671"/>
            <a:ext cx="4322279" cy="86341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ctr">
              <a:defRPr/>
            </a:pPr>
            <a:r>
              <a:rPr lang="ru-RU">
                <a:solidFill>
                  <a:prstClr val="black">
                    <a:lumMod val="75000"/>
                    <a:lumOff val="25000"/>
                  </a:prstClr>
                </a:solidFill>
                <a:latin typeface="Segoe UI"/>
                <a:cs typeface="Segoe UI"/>
              </a:rPr>
              <a:t>Снижение финансовой нагрузки на ПТБ</a:t>
            </a:r>
            <a:endParaRPr lang="en-IN">
              <a:solidFill>
                <a:prstClr val="black">
                  <a:lumMod val="75000"/>
                  <a:lumOff val="25000"/>
                </a:prstClr>
              </a:solidFill>
              <a:latin typeface="Segoe UI"/>
              <a:cs typeface="Segoe UI"/>
            </a:endParaRPr>
          </a:p>
        </p:txBody>
      </p:sp>
      <p:sp>
        <p:nvSpPr>
          <p:cNvPr id="67" name="Rounded Rectangle 69"/>
          <p:cNvSpPr/>
          <p:nvPr/>
        </p:nvSpPr>
        <p:spPr bwMode="auto">
          <a:xfrm>
            <a:off x="7076568" y="5096735"/>
            <a:ext cx="4322279" cy="86341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ctr">
              <a:defRPr/>
            </a:pPr>
            <a:r>
              <a:rPr lang="ru-RU">
                <a:solidFill>
                  <a:prstClr val="black">
                    <a:lumMod val="75000"/>
                    <a:lumOff val="25000"/>
                  </a:prstClr>
                </a:solidFill>
                <a:latin typeface="Segoe UI"/>
                <a:cs typeface="Segoe UI"/>
              </a:rPr>
              <a:t>Снижение нагрузки на СТИ</a:t>
            </a:r>
            <a:endParaRPr lang="en-IN">
              <a:solidFill>
                <a:prstClr val="black">
                  <a:lumMod val="75000"/>
                  <a:lumOff val="25000"/>
                </a:prstClr>
              </a:solidFill>
              <a:latin typeface="Segoe UI"/>
              <a:cs typeface="Segoe UI"/>
            </a:endParaRPr>
          </a:p>
        </p:txBody>
      </p:sp>
      <p:sp>
        <p:nvSpPr>
          <p:cNvPr id="21" name="Oval 22"/>
          <p:cNvSpPr/>
          <p:nvPr/>
        </p:nvSpPr>
        <p:spPr bwMode="auto">
          <a:xfrm>
            <a:off x="6190436" y="5212353"/>
            <a:ext cx="632178" cy="6321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>
                <a:solidFill>
                  <a:prstClr val="white"/>
                </a:solidFill>
              </a:rPr>
              <a:t>4</a:t>
            </a:r>
            <a:endParaRPr lang="en-IN" b="1">
              <a:solidFill>
                <a:prstClr val="white"/>
              </a:solidFill>
            </a:endParaRPr>
          </a:p>
        </p:txBody>
      </p:sp>
      <p:sp>
        <p:nvSpPr>
          <p:cNvPr id="22" name="Rounded Rectangle 69"/>
          <p:cNvSpPr/>
          <p:nvPr/>
        </p:nvSpPr>
        <p:spPr bwMode="auto">
          <a:xfrm>
            <a:off x="7041873" y="3937514"/>
            <a:ext cx="4741171" cy="86341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ctr">
              <a:defRPr/>
            </a:pPr>
            <a:r>
              <a:rPr lang="ru-RU">
                <a:solidFill>
                  <a:prstClr val="black">
                    <a:lumMod val="75000"/>
                    <a:lumOff val="25000"/>
                  </a:prstClr>
                </a:solidFill>
                <a:latin typeface="Segoe UI"/>
                <a:cs typeface="Segoe UI"/>
              </a:rPr>
              <a:t>Снижение нагрузки на аттестующие организации</a:t>
            </a:r>
            <a:endParaRPr lang="en-IN">
              <a:solidFill>
                <a:prstClr val="black">
                  <a:lumMod val="75000"/>
                  <a:lumOff val="25000"/>
                </a:prstClr>
              </a:solidFill>
              <a:latin typeface="Segoe UI"/>
              <a:cs typeface="Segoe U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1946234" y="2762295"/>
            <a:ext cx="82995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6000" b="1">
                <a:solidFill>
                  <a:schemeClr val="tx2">
                    <a:lumMod val="75000"/>
                  </a:schemeClr>
                </a:solidFill>
                <a:latin typeface="+mj-lt"/>
              </a:rPr>
              <a:t>Спасибо за внимание!</a:t>
            </a:r>
            <a:endParaRPr lang="en-US" sz="6000" b="1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_rels/theme3.xml.rels><?xml version="1.0" encoding="UTF-8" standalone="yes"?><Relationships xmlns="http://schemas.openxmlformats.org/package/2006/relationships"></Relationships>
</file>

<file path=ppt/theme/_rels/theme4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Iceberg PowerPoint Diagram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B325E"/>
      </a:accent1>
      <a:accent2>
        <a:srgbClr val="257DC4"/>
      </a:accent2>
      <a:accent3>
        <a:srgbClr val="9CC5E5"/>
      </a:accent3>
      <a:accent4>
        <a:srgbClr val="F26C4F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2_Office Theme">
  <a:themeElements>
    <a:clrScheme name="ThemeBMC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779B7"/>
      </a:accent1>
      <a:accent2>
        <a:srgbClr val="019ADD"/>
      </a:accent2>
      <a:accent3>
        <a:srgbClr val="6BC2ED"/>
      </a:accent3>
      <a:accent4>
        <a:srgbClr val="A7CCDF"/>
      </a:accent4>
      <a:accent5>
        <a:srgbClr val="595959"/>
      </a:accent5>
      <a:accent6>
        <a:srgbClr val="3F3F3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ppt/theme/theme3.xml><?xml version="1.0" encoding="utf-8"?>
<a:theme xmlns:a="http://schemas.openxmlformats.org/drawingml/2006/main" xmlns:r="http://schemas.openxmlformats.org/officeDocument/2006/relationships" xmlns:p="http://schemas.openxmlformats.org/presentationml/2006/main" name="3_Office Theme">
  <a:themeElements>
    <a:clrScheme name="Custom 1">
      <a:dk1>
        <a:srgbClr val="000000"/>
      </a:dk1>
      <a:lt1>
        <a:sysClr val="window" lastClr="FFFFFF"/>
      </a:lt1>
      <a:dk2>
        <a:srgbClr val="F1AC24"/>
      </a:dk2>
      <a:lt2>
        <a:srgbClr val="D00D7C"/>
      </a:lt2>
      <a:accent1>
        <a:srgbClr val="BAB80E"/>
      </a:accent1>
      <a:accent2>
        <a:srgbClr val="005492"/>
      </a:accent2>
      <a:accent3>
        <a:srgbClr val="26ABBF"/>
      </a:accent3>
      <a:accent4>
        <a:srgbClr val="104953"/>
      </a:accent4>
      <a:accent5>
        <a:srgbClr val="6D5743"/>
      </a:accent5>
      <a:accent6>
        <a:srgbClr val="A3402C"/>
      </a:accent6>
      <a:hlink>
        <a:srgbClr val="005768"/>
      </a:hlink>
      <a:folHlink>
        <a:srgbClr val="37373E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ppt/theme/theme4.xml><?xml version="1.0" encoding="utf-8"?>
<a:theme xmlns:a="http://schemas.openxmlformats.org/drawingml/2006/main" xmlns:r="http://schemas.openxmlformats.org/officeDocument/2006/relationships" xmlns:p="http://schemas.openxmlformats.org/presentationml/2006/main" name="1_Office Theme">
  <a:themeElements>
    <a:clrScheme name="Custom 3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DA3F1"/>
      </a:accent1>
      <a:accent2>
        <a:srgbClr val="6AB7C2"/>
      </a:accent2>
      <a:accent3>
        <a:srgbClr val="F1C96C"/>
      </a:accent3>
      <a:accent4>
        <a:srgbClr val="F4614E"/>
      </a:accent4>
      <a:accent5>
        <a:srgbClr val="3D3F44"/>
      </a:accent5>
      <a:accent6>
        <a:srgbClr val="104A57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Р7-Офис/7.4.0.341</Application>
  <DocSecurity>0</DocSecurity>
  <PresentationFormat>Произвольный</PresentationFormat>
  <Paragraphs>0</Paragraphs>
  <Slides>6</Slides>
  <Notes>6</Notes>
  <HiddenSlides>0</HiddenSlides>
  <MMClips>2</MMClips>
  <ScaleCrop>0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Theme 1</vt:lpstr>
      <vt:lpstr>Theme 2</vt:lpstr>
      <vt:lpstr>Theme 3</vt:lpstr>
      <vt:lpstr>Theme 4</vt:lpstr>
      <vt:lpstr>Slide 1</vt:lpstr>
      <vt:lpstr>Slide 2</vt:lpstr>
      <vt:lpstr>Slide 3</vt:lpstr>
      <vt:lpstr>Slide 4</vt:lpstr>
      <vt:lpstr>Slide 5</vt:lpstr>
      <vt:lpstr>Slide 6</vt:lpstr>
    </vt:vector>
  </TitlesOfParts>
  <Manager/>
  <Company>Microsoft</Company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CAPM Efficient Frontier Curve for PowerPoint</dc:title>
  <dc:subject/>
  <dc:creator>Julian</dc:creator>
  <cp:keywords/>
  <dc:description/>
  <dc:identifier/>
  <dc:language/>
  <cp:lastModifiedBy/>
  <cp:revision>139</cp:revision>
  <dcterms:created xsi:type="dcterms:W3CDTF">2013-09-12T13:05:01Z</dcterms:created>
  <dcterms:modified xsi:type="dcterms:W3CDTF">2024-06-18T03:11:25Z</dcterms:modified>
  <cp:category/>
  <cp:contentStatus/>
  <cp:version/>
</cp:coreProperties>
</file>